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30"/>
  </p:handoutMasterIdLst>
  <p:sldIdLst>
    <p:sldId id="258" r:id="rId3"/>
    <p:sldId id="268" r:id="rId4"/>
    <p:sldId id="256" r:id="rId5"/>
    <p:sldId id="263" r:id="rId7"/>
    <p:sldId id="269" r:id="rId8"/>
    <p:sldId id="264" r:id="rId9"/>
    <p:sldId id="265" r:id="rId10"/>
    <p:sldId id="266" r:id="rId11"/>
    <p:sldId id="267" r:id="rId12"/>
    <p:sldId id="270" r:id="rId13"/>
    <p:sldId id="274" r:id="rId14"/>
    <p:sldId id="272" r:id="rId15"/>
    <p:sldId id="275" r:id="rId16"/>
    <p:sldId id="297" r:id="rId17"/>
    <p:sldId id="296" r:id="rId18"/>
    <p:sldId id="292" r:id="rId19"/>
    <p:sldId id="299" r:id="rId20"/>
    <p:sldId id="300" r:id="rId21"/>
    <p:sldId id="289" r:id="rId22"/>
    <p:sldId id="288" r:id="rId23"/>
    <p:sldId id="301" r:id="rId24"/>
    <p:sldId id="303" r:id="rId25"/>
    <p:sldId id="302" r:id="rId26"/>
    <p:sldId id="304" r:id="rId27"/>
    <p:sldId id="305" r:id="rId28"/>
    <p:sldId id="271" r:id="rId2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CDCDC"/>
    <a:srgbClr val="F0F0F0"/>
    <a:srgbClr val="E6E6E6"/>
    <a:srgbClr val="C8C8C8"/>
    <a:srgbClr val="FFFFFF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78" d="100"/>
          <a:sy n="78" d="100"/>
        </p:scale>
        <p:origin x="654" y="54"/>
      </p:cViewPr>
      <p:guideLst>
        <p:guide orient="horz" pos="2136"/>
        <p:guide pos="3875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>
                <a:latin typeface="微软雅黑" panose="020B0503020204020204" charset="-122"/>
                <a:ea typeface="微软雅黑" panose="020B0503020204020204" charset="-122"/>
              </a:rPr>
            </a:fld>
            <a:endParaRPr lang="zh-CN" altLang="en-US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>
                <a:latin typeface="微软雅黑" panose="020B0503020204020204" charset="-122"/>
                <a:ea typeface="微软雅黑" panose="020B0503020204020204" charset="-122"/>
              </a:rPr>
            </a:fld>
            <a:endParaRPr lang="zh-CN" altLang="en-US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1AC49D05-6128-4D0D-A32A-06A5E73B386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5849F42C-2DAE-424C-A4B8-3140182C3E9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6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9" Type="http://schemas.openxmlformats.org/officeDocument/2006/relationships/image" Target="../media/image3.png"/><Relationship Id="rId8" Type="http://schemas.openxmlformats.org/officeDocument/2006/relationships/tags" Target="../tags/tag5.xml"/><Relationship Id="rId7" Type="http://schemas.openxmlformats.org/officeDocument/2006/relationships/image" Target="../media/image2.png"/><Relationship Id="rId6" Type="http://schemas.openxmlformats.org/officeDocument/2006/relationships/tags" Target="../tags/tag4.xml"/><Relationship Id="rId5" Type="http://schemas.openxmlformats.org/officeDocument/2006/relationships/image" Target="../media/image1.png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5" Type="http://schemas.openxmlformats.org/officeDocument/2006/relationships/tags" Target="../tags/tag11.xml"/><Relationship Id="rId14" Type="http://schemas.openxmlformats.org/officeDocument/2006/relationships/tags" Target="../tags/tag10.xml"/><Relationship Id="rId13" Type="http://schemas.openxmlformats.org/officeDocument/2006/relationships/tags" Target="../tags/tag9.xml"/><Relationship Id="rId12" Type="http://schemas.openxmlformats.org/officeDocument/2006/relationships/tags" Target="../tags/tag8.xml"/><Relationship Id="rId11" Type="http://schemas.openxmlformats.org/officeDocument/2006/relationships/tags" Target="../tags/tag7.xml"/><Relationship Id="rId10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61.xml"/><Relationship Id="rId4" Type="http://schemas.openxmlformats.org/officeDocument/2006/relationships/tags" Target="../tags/tag60.xml"/><Relationship Id="rId3" Type="http://schemas.openxmlformats.org/officeDocument/2006/relationships/tags" Target="../tags/tag59.xml"/><Relationship Id="rId2" Type="http://schemas.openxmlformats.org/officeDocument/2006/relationships/tags" Target="../tags/tag5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9" Type="http://schemas.openxmlformats.org/officeDocument/2006/relationships/image" Target="../media/image3.png"/><Relationship Id="rId8" Type="http://schemas.openxmlformats.org/officeDocument/2006/relationships/tags" Target="../tags/tag66.xml"/><Relationship Id="rId7" Type="http://schemas.openxmlformats.org/officeDocument/2006/relationships/image" Target="../media/image2.png"/><Relationship Id="rId6" Type="http://schemas.openxmlformats.org/officeDocument/2006/relationships/tags" Target="../tags/tag65.xml"/><Relationship Id="rId5" Type="http://schemas.openxmlformats.org/officeDocument/2006/relationships/image" Target="../media/image1.png"/><Relationship Id="rId4" Type="http://schemas.openxmlformats.org/officeDocument/2006/relationships/tags" Target="../tags/tag64.xml"/><Relationship Id="rId3" Type="http://schemas.openxmlformats.org/officeDocument/2006/relationships/tags" Target="../tags/tag63.xml"/><Relationship Id="rId2" Type="http://schemas.openxmlformats.org/officeDocument/2006/relationships/tags" Target="../tags/tag62.xml"/><Relationship Id="rId15" Type="http://schemas.openxmlformats.org/officeDocument/2006/relationships/tags" Target="../tags/tag72.xml"/><Relationship Id="rId14" Type="http://schemas.openxmlformats.org/officeDocument/2006/relationships/tags" Target="../tags/tag71.xml"/><Relationship Id="rId13" Type="http://schemas.openxmlformats.org/officeDocument/2006/relationships/tags" Target="../tags/tag70.xml"/><Relationship Id="rId12" Type="http://schemas.openxmlformats.org/officeDocument/2006/relationships/tags" Target="../tags/tag69.xml"/><Relationship Id="rId11" Type="http://schemas.openxmlformats.org/officeDocument/2006/relationships/tags" Target="../tags/tag68.xml"/><Relationship Id="rId10" Type="http://schemas.openxmlformats.org/officeDocument/2006/relationships/tags" Target="../tags/tag67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6.xml"/><Relationship Id="rId5" Type="http://schemas.openxmlformats.org/officeDocument/2006/relationships/tags" Target="../tags/tag15.xml"/><Relationship Id="rId4" Type="http://schemas.openxmlformats.org/officeDocument/2006/relationships/tags" Target="../tags/tag14.xml"/><Relationship Id="rId3" Type="http://schemas.openxmlformats.org/officeDocument/2006/relationships/tags" Target="../tags/tag13.xml"/><Relationship Id="rId2" Type="http://schemas.openxmlformats.org/officeDocument/2006/relationships/tags" Target="../tags/tag12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9" Type="http://schemas.openxmlformats.org/officeDocument/2006/relationships/tags" Target="../tags/tag23.xml"/><Relationship Id="rId8" Type="http://schemas.openxmlformats.org/officeDocument/2006/relationships/tags" Target="../tags/tag22.xml"/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image" Target="../media/image4.png"/><Relationship Id="rId4" Type="http://schemas.openxmlformats.org/officeDocument/2006/relationships/tags" Target="../tags/tag19.xml"/><Relationship Id="rId3" Type="http://schemas.openxmlformats.org/officeDocument/2006/relationships/tags" Target="../tags/tag18.xml"/><Relationship Id="rId2" Type="http://schemas.openxmlformats.org/officeDocument/2006/relationships/tags" Target="../tags/tag17.xml"/><Relationship Id="rId11" Type="http://schemas.openxmlformats.org/officeDocument/2006/relationships/tags" Target="../tags/tag25.xml"/><Relationship Id="rId10" Type="http://schemas.openxmlformats.org/officeDocument/2006/relationships/tags" Target="../tags/tag24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31.xml"/><Relationship Id="rId6" Type="http://schemas.openxmlformats.org/officeDocument/2006/relationships/tags" Target="../tags/tag30.xml"/><Relationship Id="rId5" Type="http://schemas.openxmlformats.org/officeDocument/2006/relationships/tags" Target="../tags/tag29.xml"/><Relationship Id="rId4" Type="http://schemas.openxmlformats.org/officeDocument/2006/relationships/tags" Target="../tags/tag28.xml"/><Relationship Id="rId3" Type="http://schemas.openxmlformats.org/officeDocument/2006/relationships/tags" Target="../tags/tag27.xml"/><Relationship Id="rId2" Type="http://schemas.openxmlformats.org/officeDocument/2006/relationships/tags" Target="../tags/tag2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39.xml"/><Relationship Id="rId8" Type="http://schemas.openxmlformats.org/officeDocument/2006/relationships/tags" Target="../tags/tag38.xml"/><Relationship Id="rId7" Type="http://schemas.openxmlformats.org/officeDocument/2006/relationships/tags" Target="../tags/tag37.xml"/><Relationship Id="rId6" Type="http://schemas.openxmlformats.org/officeDocument/2006/relationships/tags" Target="../tags/tag36.xml"/><Relationship Id="rId5" Type="http://schemas.openxmlformats.org/officeDocument/2006/relationships/tags" Target="../tags/tag35.xml"/><Relationship Id="rId4" Type="http://schemas.openxmlformats.org/officeDocument/2006/relationships/tags" Target="../tags/tag34.xml"/><Relationship Id="rId3" Type="http://schemas.openxmlformats.org/officeDocument/2006/relationships/tags" Target="../tags/tag33.xml"/><Relationship Id="rId2" Type="http://schemas.openxmlformats.org/officeDocument/2006/relationships/tags" Target="../tags/tag3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43.xml"/><Relationship Id="rId4" Type="http://schemas.openxmlformats.org/officeDocument/2006/relationships/tags" Target="../tags/tag42.xml"/><Relationship Id="rId3" Type="http://schemas.openxmlformats.org/officeDocument/2006/relationships/tags" Target="../tags/tag41.xml"/><Relationship Id="rId2" Type="http://schemas.openxmlformats.org/officeDocument/2006/relationships/tags" Target="../tags/tag4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46.xml"/><Relationship Id="rId3" Type="http://schemas.openxmlformats.org/officeDocument/2006/relationships/tags" Target="../tags/tag45.xml"/><Relationship Id="rId2" Type="http://schemas.openxmlformats.org/officeDocument/2006/relationships/tags" Target="../tags/tag4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52.xml"/><Relationship Id="rId6" Type="http://schemas.openxmlformats.org/officeDocument/2006/relationships/tags" Target="../tags/tag51.xml"/><Relationship Id="rId5" Type="http://schemas.openxmlformats.org/officeDocument/2006/relationships/tags" Target="../tags/tag50.xml"/><Relationship Id="rId4" Type="http://schemas.openxmlformats.org/officeDocument/2006/relationships/tags" Target="../tags/tag49.xml"/><Relationship Id="rId3" Type="http://schemas.openxmlformats.org/officeDocument/2006/relationships/tags" Target="../tags/tag48.xml"/><Relationship Id="rId2" Type="http://schemas.openxmlformats.org/officeDocument/2006/relationships/tags" Target="../tags/tag4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57.xml"/><Relationship Id="rId5" Type="http://schemas.openxmlformats.org/officeDocument/2006/relationships/tags" Target="../tags/tag56.xml"/><Relationship Id="rId4" Type="http://schemas.openxmlformats.org/officeDocument/2006/relationships/tags" Target="../tags/tag55.xml"/><Relationship Id="rId3" Type="http://schemas.openxmlformats.org/officeDocument/2006/relationships/tags" Target="../tags/tag54.xml"/><Relationship Id="rId2" Type="http://schemas.openxmlformats.org/officeDocument/2006/relationships/tags" Target="../tags/tag5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椭圆 6"/>
          <p:cNvSpPr/>
          <p:nvPr>
            <p:custDataLst>
              <p:tags r:id="rId2"/>
            </p:custDataLst>
          </p:nvPr>
        </p:nvSpPr>
        <p:spPr>
          <a:xfrm>
            <a:off x="3365773" y="684651"/>
            <a:ext cx="5488698" cy="548869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>
            <p:custDataLst>
              <p:tags r:id="rId3"/>
            </p:custDataLst>
          </p:nvPr>
        </p:nvSpPr>
        <p:spPr>
          <a:xfrm>
            <a:off x="3186896" y="519896"/>
            <a:ext cx="5818208" cy="5818208"/>
          </a:xfrm>
          <a:prstGeom prst="ellipse">
            <a:avLst/>
          </a:prstGeom>
          <a:noFill/>
          <a:ln w="127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91990" y="999055"/>
            <a:ext cx="4773814" cy="4575483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872" y="2036482"/>
            <a:ext cx="4384793" cy="351333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>
            <p:custDataLst>
              <p:tags r:id="rId8"/>
            </p:custDataLst>
          </p:nvPr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2061208"/>
            <a:ext cx="2955402" cy="3513330"/>
          </a:xfrm>
          <a:prstGeom prst="rect">
            <a:avLst/>
          </a:prstGeom>
        </p:spPr>
      </p:pic>
      <p:cxnSp>
        <p:nvCxnSpPr>
          <p:cNvPr id="12" name="直接连接符 11"/>
          <p:cNvCxnSpPr/>
          <p:nvPr>
            <p:custDataLst>
              <p:tags r:id="rId10"/>
            </p:custDataLst>
          </p:nvPr>
        </p:nvCxnSpPr>
        <p:spPr>
          <a:xfrm>
            <a:off x="7272915" y="3344670"/>
            <a:ext cx="0" cy="183600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1"/>
            </p:custDataLst>
          </p:nvPr>
        </p:nvSpPr>
        <p:spPr>
          <a:xfrm>
            <a:off x="7341045" y="1283462"/>
            <a:ext cx="923330" cy="3988853"/>
          </a:xfrm>
        </p:spPr>
        <p:txBody>
          <a:bodyPr lIns="101600" tIns="38100" rIns="25400" bIns="38100" anchor="t" anchorCtr="0">
            <a:noAutofit/>
          </a:bodyPr>
          <a:lstStyle>
            <a:lvl1pPr algn="ctr">
              <a:defRPr sz="3600" u="none" strike="noStrike" kern="1200" cap="none" spc="600" normalizeH="0">
                <a:solidFill>
                  <a:schemeClr val="accent1"/>
                </a:solidFill>
                <a:uFillTx/>
                <a:latin typeface="Arial" panose="020B0604020202020204" pitchFamily="34" charset="0"/>
                <a:ea typeface="汉仪旗黑-85S" panose="00020600040101010101" pitchFamily="18" charset="-122"/>
              </a:defRPr>
            </a:lvl1pPr>
          </a:lstStyle>
          <a:p>
            <a:r>
              <a:rPr lang="zh-CN" altLang="en-US" dirty="0"/>
              <a:t>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12"/>
            </p:custDataLst>
          </p:nvPr>
        </p:nvSpPr>
        <p:spPr>
          <a:xfrm>
            <a:off x="6384248" y="3207657"/>
            <a:ext cx="847937" cy="2064657"/>
          </a:xfrm>
        </p:spPr>
        <p:txBody>
          <a:bodyPr vert="eaVert" lIns="101600" tIns="38100" rIns="76200" bIns="38100" anchor="ctr">
            <a:no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1800" u="none" strike="noStrike" kern="1200" cap="none" spc="200" normalizeH="0" baseline="0">
                <a:solidFill>
                  <a:schemeClr val="accent1"/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编辑副标题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1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1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1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69930" y="952508"/>
            <a:ext cx="10852237" cy="5388907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椭圆 5"/>
          <p:cNvSpPr/>
          <p:nvPr>
            <p:custDataLst>
              <p:tags r:id="rId2"/>
            </p:custDataLst>
          </p:nvPr>
        </p:nvSpPr>
        <p:spPr>
          <a:xfrm>
            <a:off x="3365773" y="684651"/>
            <a:ext cx="5488698" cy="548869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>
            <p:custDataLst>
              <p:tags r:id="rId3"/>
            </p:custDataLst>
          </p:nvPr>
        </p:nvSpPr>
        <p:spPr>
          <a:xfrm>
            <a:off x="3186896" y="519896"/>
            <a:ext cx="5818208" cy="5818208"/>
          </a:xfrm>
          <a:prstGeom prst="ellipse">
            <a:avLst/>
          </a:prstGeom>
          <a:noFill/>
          <a:ln w="127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91990" y="999055"/>
            <a:ext cx="4773814" cy="4575483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872" y="2036482"/>
            <a:ext cx="4384793" cy="351333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>
            <p:custDataLst>
              <p:tags r:id="rId8"/>
            </p:custDataLst>
          </p:nvPr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2061208"/>
            <a:ext cx="2955402" cy="3513330"/>
          </a:xfrm>
          <a:prstGeom prst="rect">
            <a:avLst/>
          </a:prstGeom>
        </p:spPr>
      </p:pic>
      <p:cxnSp>
        <p:nvCxnSpPr>
          <p:cNvPr id="11" name="直接连接符 10"/>
          <p:cNvCxnSpPr/>
          <p:nvPr>
            <p:custDataLst>
              <p:tags r:id="rId10"/>
            </p:custDataLst>
          </p:nvPr>
        </p:nvCxnSpPr>
        <p:spPr>
          <a:xfrm>
            <a:off x="7272915" y="3344670"/>
            <a:ext cx="0" cy="183600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1"/>
            </p:custDataLst>
          </p:nvPr>
        </p:nvSpPr>
        <p:spPr>
          <a:xfrm>
            <a:off x="7303422" y="1236461"/>
            <a:ext cx="1064331" cy="4110240"/>
          </a:xfrm>
        </p:spPr>
        <p:txBody>
          <a:bodyPr vert="horz" lIns="101600" tIns="38100" rIns="25400" bIns="38100" rtlCol="0" anchor="t" anchorCtr="0">
            <a:no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600" normalizeH="0" baseline="0" noProof="1" dirty="0">
                <a:solidFill>
                  <a:schemeClr val="accent1"/>
                </a:solidFill>
                <a:uFillTx/>
                <a:latin typeface="Arial" panose="020B0604020202020204" pitchFamily="34" charset="0"/>
                <a:ea typeface="汉仪旗黑-85S" panose="00020600040101010101" pitchFamily="18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编辑标题</a:t>
            </a:r>
            <a:endParaRPr dirty="0"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15" name="文本占位符 14"/>
          <p:cNvSpPr>
            <a:spLocks noGrp="1"/>
          </p:cNvSpPr>
          <p:nvPr>
            <p:ph type="body" sz="quarter" idx="14" hasCustomPrompt="1"/>
            <p:custDataLst>
              <p:tags r:id="rId15"/>
            </p:custDataLst>
          </p:nvPr>
        </p:nvSpPr>
        <p:spPr>
          <a:xfrm>
            <a:off x="6617649" y="3319268"/>
            <a:ext cx="588796" cy="2002031"/>
          </a:xfrm>
        </p:spPr>
        <p:txBody>
          <a:bodyPr vert="eaVert"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zh-CN" altLang="en-US" dirty="0"/>
              <a:t>编辑文本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accent1"/>
                </a:solidFill>
                <a:uFillTx/>
                <a:latin typeface="Arial" panose="020B0604020202020204" pitchFamily="34" charset="0"/>
                <a:ea typeface="汉仪旗黑-85S" panose="00020600040101010101" pitchFamily="18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69882" y="952508"/>
            <a:ext cx="10852237" cy="5388907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200" normalizeH="0" baseline="0" noProof="1" dirty="0">
                <a:solidFill>
                  <a:schemeClr val="accent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200" normalizeH="0" baseline="0" noProof="1" dirty="0">
                <a:solidFill>
                  <a:schemeClr val="accent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200" normalizeH="0" baseline="0" noProof="1" dirty="0">
                <a:solidFill>
                  <a:schemeClr val="accent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200" normalizeH="0" baseline="0" noProof="1" dirty="0">
                <a:solidFill>
                  <a:schemeClr val="accent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200" normalizeH="0" baseline="0" noProof="1" dirty="0">
                <a:solidFill>
                  <a:schemeClr val="accent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椭圆 6"/>
          <p:cNvSpPr/>
          <p:nvPr>
            <p:custDataLst>
              <p:tags r:id="rId2"/>
            </p:custDataLst>
          </p:nvPr>
        </p:nvSpPr>
        <p:spPr>
          <a:xfrm>
            <a:off x="4420082" y="1192192"/>
            <a:ext cx="3374986" cy="3374986"/>
          </a:xfrm>
          <a:prstGeom prst="ellipse">
            <a:avLst/>
          </a:prstGeom>
          <a:noFill/>
          <a:ln w="127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8" name="椭圆 7"/>
          <p:cNvSpPr/>
          <p:nvPr>
            <p:custDataLst>
              <p:tags r:id="rId3"/>
            </p:custDataLst>
          </p:nvPr>
        </p:nvSpPr>
        <p:spPr>
          <a:xfrm>
            <a:off x="4523844" y="1287762"/>
            <a:ext cx="3183846" cy="318384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pic>
        <p:nvPicPr>
          <p:cNvPr id="9" name="图片 8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3036" y="1470140"/>
            <a:ext cx="2769161" cy="2654115"/>
          </a:xfrm>
          <a:prstGeom prst="rect">
            <a:avLst/>
          </a:prstGeom>
        </p:spPr>
      </p:pic>
      <p:cxnSp>
        <p:nvCxnSpPr>
          <p:cNvPr id="10" name="直接连接符 9"/>
          <p:cNvCxnSpPr/>
          <p:nvPr>
            <p:custDataLst>
              <p:tags r:id="rId6"/>
            </p:custDataLst>
          </p:nvPr>
        </p:nvCxnSpPr>
        <p:spPr>
          <a:xfrm>
            <a:off x="6770102" y="2118360"/>
            <a:ext cx="0" cy="171450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7"/>
            </p:custDataLst>
          </p:nvPr>
        </p:nvSpPr>
        <p:spPr>
          <a:xfrm>
            <a:off x="2570566" y="4748927"/>
            <a:ext cx="7050871" cy="916880"/>
          </a:xfrm>
        </p:spPr>
        <p:txBody>
          <a:bodyPr lIns="101600" tIns="38100" rIns="63500" bIns="38100" anchor="ctr" anchorCtr="0">
            <a:noAutofit/>
          </a:bodyPr>
          <a:lstStyle>
            <a:lvl1pPr algn="ctr">
              <a:defRPr sz="4800" u="none" strike="noStrike" kern="1200" cap="none" spc="300" normalizeH="0">
                <a:solidFill>
                  <a:schemeClr val="accent1"/>
                </a:solidFill>
                <a:uFillTx/>
                <a:latin typeface="Arial" panose="020B0604020202020204" pitchFamily="34" charset="0"/>
                <a:ea typeface="汉仪旗黑-85S" panose="00020600040101010101" pitchFamily="18" charset="-122"/>
              </a:defRPr>
            </a:lvl1pPr>
          </a:lstStyle>
          <a:p>
            <a:r>
              <a:rPr lang="zh-CN" altLang="en-US" dirty="0"/>
              <a:t>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8"/>
            </p:custDataLst>
          </p:nvPr>
        </p:nvSpPr>
        <p:spPr>
          <a:xfrm>
            <a:off x="6815924" y="2108445"/>
            <a:ext cx="701727" cy="1714500"/>
          </a:xfrm>
        </p:spPr>
        <p:txBody>
          <a:bodyPr vert="eaVert" lIns="101600" tIns="38100" rIns="76200" bIns="38100" anchor="ctr">
            <a:noAutofit/>
          </a:bodyPr>
          <a:lstStyle>
            <a:lvl1pPr marL="0" indent="0" eaLnBrk="1" fontAlgn="auto" latinLnBrk="0" hangingPunct="1">
              <a:buNone/>
              <a:defRPr kumimoji="0" lang="zh-CN" altLang="en-US" sz="2400" b="0" i="0" u="none" strike="noStrike" kern="1200" cap="none" spc="150" normalizeH="0" baseline="0" noProof="1">
                <a:solidFill>
                  <a:schemeClr val="accent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accent1"/>
                </a:solidFill>
                <a:uFillTx/>
                <a:latin typeface="Arial" panose="020B0604020202020204" pitchFamily="34" charset="0"/>
                <a:ea typeface="汉仪旗黑-85S" panose="00020600040101010101" pitchFamily="18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accent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accent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accent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accent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accent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238877" y="952508"/>
            <a:ext cx="5283242" cy="5388907"/>
          </a:xfrm>
        </p:spPr>
        <p:txBody>
          <a:bodyPr>
            <a:noAutofit/>
          </a:bodyPr>
          <a:lstStyle>
            <a:lvl1pPr>
              <a:defRPr sz="160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  <a:lvl2pPr>
              <a:defRPr sz="160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defRPr>
            </a:lvl2pPr>
            <a:lvl3pPr>
              <a:defRPr sz="160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defRPr>
            </a:lvl3pPr>
            <a:lvl4pPr>
              <a:defRPr sz="160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defRPr>
            </a:lvl4pPr>
            <a:lvl5pPr>
              <a:defRPr sz="160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accent1"/>
                </a:solidFill>
                <a:uFillTx/>
                <a:latin typeface="Arial" panose="020B0604020202020204" pitchFamily="34" charset="0"/>
                <a:ea typeface="汉仪旗黑-85S" panose="00020600040101010101" pitchFamily="18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69930" y="952508"/>
            <a:ext cx="5283242" cy="381003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0" u="none" strike="noStrike" kern="1200" cap="none" spc="200" normalizeH="0" baseline="0">
                <a:solidFill>
                  <a:schemeClr val="accent1"/>
                </a:solidFill>
                <a:uFillTx/>
                <a:latin typeface="微软雅黑" panose="020B0503020204020204" charset="-122"/>
                <a:ea typeface="微软雅黑" panose="020B050302020402020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69925" y="1406525"/>
            <a:ext cx="5283200" cy="4934752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accent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accent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accent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accent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accent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952508"/>
            <a:ext cx="5283242" cy="38100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 dirty="0">
                <a:solidFill>
                  <a:schemeClr val="accent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406525"/>
            <a:ext cx="5283242" cy="4934752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accent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accent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accent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accent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accent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accent1"/>
                </a:solidFill>
                <a:uFillTx/>
                <a:latin typeface="Arial" panose="020B0604020202020204" pitchFamily="34" charset="0"/>
                <a:ea typeface="汉仪旗黑-85S" panose="00020600040101010101" pitchFamily="18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930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accent1"/>
                </a:solidFill>
                <a:uFillTx/>
                <a:latin typeface="Arial" panose="020B0604020202020204" pitchFamily="34" charset="0"/>
                <a:ea typeface="汉仪旗黑-85S" panose="00020600040101010101" pitchFamily="18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3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accent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>
          <a:xfrm>
            <a:off x="6238925" y="952508"/>
            <a:ext cx="5283242" cy="5388907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accent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2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accent1"/>
                </a:solidFill>
                <a:uFillTx/>
                <a:latin typeface="Arial" panose="020B0604020202020204" pitchFamily="34" charset="0"/>
                <a:ea typeface="汉仪旗黑-85S" panose="00020600040101010101" pitchFamily="18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defRPr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  <a:lvl2pPr indent="0" eaLnBrk="1" fontAlgn="auto" latinLnBrk="0" hangingPunct="1">
              <a:defRPr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defRPr>
            </a:lvl2pPr>
            <a:lvl3pPr indent="0" eaLnBrk="1" fontAlgn="auto" latinLnBrk="0" hangingPunct="1">
              <a:defRPr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defRPr>
            </a:lvl3pPr>
            <a:lvl4pPr indent="0" eaLnBrk="1" fontAlgn="auto" latinLnBrk="0" hangingPunct="1">
              <a:defRPr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defRPr>
            </a:lvl4pPr>
            <a:lvl5pPr indent="0" eaLnBrk="1" fontAlgn="auto" latinLnBrk="0" hangingPunct="1">
              <a:defRPr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0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78.xml"/><Relationship Id="rId18" Type="http://schemas.openxmlformats.org/officeDocument/2006/relationships/tags" Target="../tags/tag77.xml"/><Relationship Id="rId17" Type="http://schemas.openxmlformats.org/officeDocument/2006/relationships/tags" Target="../tags/tag76.xml"/><Relationship Id="rId16" Type="http://schemas.openxmlformats.org/officeDocument/2006/relationships/tags" Target="../tags/tag75.xml"/><Relationship Id="rId15" Type="http://schemas.openxmlformats.org/officeDocument/2006/relationships/tags" Target="../tags/tag74.xml"/><Relationship Id="rId14" Type="http://schemas.openxmlformats.org/officeDocument/2006/relationships/tags" Target="../tags/tag73.xml"/><Relationship Id="rId13" Type="http://schemas.openxmlformats.org/officeDocument/2006/relationships/image" Target="../media/image5.jpeg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69882" y="443230"/>
            <a:ext cx="10852237" cy="441964"/>
          </a:xfrm>
          <a:prstGeom prst="rect">
            <a:avLst/>
          </a:prstGeom>
        </p:spPr>
        <p:txBody>
          <a:bodyPr vert="horz" lIns="101600" tIns="38100" rIns="76200" bIns="38100" rtlCol="0" anchor="t" anchorCtr="0">
            <a:no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69882" y="952508"/>
            <a:ext cx="10852237" cy="5388907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KSO_TEMPLATE" hidden="1"/>
          <p:cNvSpPr/>
          <p:nvPr>
            <p:custDataLst>
              <p:tags r:id="rId19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1" u="none" strike="noStrike" kern="1200" cap="none" spc="200" normalizeH="0" baseline="0">
          <a:solidFill>
            <a:schemeClr val="accent1"/>
          </a:solidFill>
          <a:uFillTx/>
          <a:latin typeface="Arial" panose="020B0604020202020204" pitchFamily="34" charset="0"/>
          <a:ea typeface="汉仪旗黑-85S" panose="00020600040101010101" pitchFamily="18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200" normalizeH="0" baseline="0">
          <a:solidFill>
            <a:schemeClr val="accent1"/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200" normalizeH="0" baseline="0">
          <a:solidFill>
            <a:schemeClr val="accent1"/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200" normalizeH="0" baseline="0">
          <a:solidFill>
            <a:schemeClr val="accent1"/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200" normalizeH="0" baseline="0">
          <a:solidFill>
            <a:schemeClr val="accent1"/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200" normalizeH="0" baseline="0">
          <a:solidFill>
            <a:schemeClr val="accent1"/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79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90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9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tags" Target="../tags/tag9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9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0.xml"/><Relationship Id="rId1" Type="http://schemas.openxmlformats.org/officeDocument/2006/relationships/tags" Target="../tags/tag9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9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9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9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98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9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80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00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0.xml"/><Relationship Id="rId1" Type="http://schemas.openxmlformats.org/officeDocument/2006/relationships/tags" Target="../tags/tag10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0.xml"/><Relationship Id="rId1" Type="http://schemas.openxmlformats.org/officeDocument/2006/relationships/tags" Target="../tags/tag10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0.xml"/><Relationship Id="rId1" Type="http://schemas.openxmlformats.org/officeDocument/2006/relationships/tags" Target="../tags/tag10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0.xml"/><Relationship Id="rId1" Type="http://schemas.openxmlformats.org/officeDocument/2006/relationships/tags" Target="../tags/tag10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tags" Target="../tags/tag105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06.xml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2.xml"/><Relationship Id="rId3" Type="http://schemas.openxmlformats.org/officeDocument/2006/relationships/tags" Target="../tags/tag83.xml"/><Relationship Id="rId2" Type="http://schemas.openxmlformats.org/officeDocument/2006/relationships/tags" Target="../tags/tag82.xml"/><Relationship Id="rId1" Type="http://schemas.openxmlformats.org/officeDocument/2006/relationships/tags" Target="../tags/tag8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8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8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8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8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8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8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p>
            <a:r>
              <a:rPr lang="en-US" altLang="zh-CN" sz="4800"/>
              <a:t> </a:t>
            </a:r>
            <a:r>
              <a:rPr lang="zh-CN" altLang="en-US" sz="6000"/>
              <a:t>游沙湖</a:t>
            </a:r>
            <a:endParaRPr lang="zh-CN" altLang="en-US" sz="600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p>
            <a:r>
              <a:rPr lang="zh-CN" altLang="en-US" sz="3600"/>
              <a:t>苏轼</a:t>
            </a:r>
            <a:endParaRPr lang="zh-CN" altLang="en-US" sz="3600"/>
          </a:p>
        </p:txBody>
      </p:sp>
      <p:sp>
        <p:nvSpPr>
          <p:cNvPr id="6" name="文本框 5"/>
          <p:cNvSpPr txBox="1"/>
          <p:nvPr/>
        </p:nvSpPr>
        <p:spPr>
          <a:xfrm>
            <a:off x="8796655" y="6049645"/>
            <a:ext cx="30111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/>
              <a:t>主讲人：罗丽秋</a:t>
            </a:r>
            <a:endParaRPr lang="zh-CN" altLang="en-US" sz="2400"/>
          </a:p>
        </p:txBody>
      </p:sp>
    </p:spTree>
    <p:custDataLst>
      <p:tags r:id="rId1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文本解读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r>
              <a:rPr lang="en-US" altLang="zh-CN" sz="5400"/>
              <a:t>  </a:t>
            </a:r>
            <a:r>
              <a:rPr lang="zh-CN" altLang="en-US" sz="5400"/>
              <a:t>叁</a:t>
            </a:r>
            <a:endParaRPr lang="zh-CN" altLang="en-US" sz="5400"/>
          </a:p>
        </p:txBody>
      </p:sp>
    </p:spTree>
    <p:custDataLst>
      <p:tags r:id="rId1"/>
    </p:custData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94622" y="156214"/>
            <a:ext cx="10852237" cy="441964"/>
          </a:xfrm>
        </p:spPr>
        <p:txBody>
          <a:bodyPr/>
          <a:p>
            <a:r>
              <a:rPr lang="zh-CN" altLang="en-US" sz="4400"/>
              <a:t>齐读全文，思考问题</a:t>
            </a:r>
            <a:endParaRPr lang="zh-CN" altLang="en-US" sz="440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 sz="4000"/>
              <a:t>解题：作为一篇写游记的作品，《游沙湖》和我们以往学过的作品有哪些不同？</a:t>
            </a:r>
            <a:endParaRPr lang="zh-CN" altLang="en-US" sz="4000"/>
          </a:p>
          <a:p>
            <a:r>
              <a:rPr lang="zh-CN" altLang="en-US" sz="4000"/>
              <a:t>a 篇幅短小   </a:t>
            </a:r>
            <a:endParaRPr lang="zh-CN" altLang="en-US" sz="4000"/>
          </a:p>
          <a:p>
            <a:r>
              <a:rPr lang="zh-CN" altLang="en-US" sz="4000"/>
              <a:t> b并没有以记游为主 </a:t>
            </a:r>
            <a:endParaRPr lang="zh-CN" altLang="en-US" sz="400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925" y="95885"/>
            <a:ext cx="11107420" cy="569595"/>
          </a:xfrm>
        </p:spPr>
        <p:txBody>
          <a:bodyPr/>
          <a:p>
            <a:pPr algn="l"/>
            <a:r>
              <a:rPr lang="zh-CN" altLang="en-US" sz="4800"/>
              <a:t>解读</a:t>
            </a:r>
            <a:r>
              <a:rPr lang="en-US" altLang="zh-CN" sz="4800"/>
              <a:t>“</a:t>
            </a:r>
            <a:r>
              <a:rPr sz="4800"/>
              <a:t>奇人</a:t>
            </a:r>
            <a:r>
              <a:rPr lang="en-US" altLang="zh-CN" sz="4800"/>
              <a:t>”</a:t>
            </a:r>
            <a:r>
              <a:rPr sz="4800"/>
              <a:t>、</a:t>
            </a:r>
            <a:r>
              <a:rPr lang="en-US" altLang="zh-CN" sz="4800"/>
              <a:t>“</a:t>
            </a:r>
            <a:r>
              <a:rPr sz="4800"/>
              <a:t>奇水</a:t>
            </a:r>
            <a:r>
              <a:rPr lang="en-US" altLang="zh-CN" sz="4800"/>
              <a:t>”</a:t>
            </a:r>
            <a:endParaRPr lang="en-US" altLang="zh-CN" sz="480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69930" y="1333508"/>
            <a:ext cx="5283242" cy="381003"/>
          </a:xfrm>
        </p:spPr>
        <p:txBody>
          <a:bodyPr/>
          <a:p>
            <a:r>
              <a:rPr lang="en-US" altLang="zh-CN"/>
              <a:t>                    </a:t>
            </a:r>
            <a:r>
              <a:rPr lang="en-US" altLang="zh-CN" sz="2400" b="1"/>
              <a:t> </a:t>
            </a:r>
            <a:r>
              <a:rPr lang="zh-CN" altLang="en-US" sz="4000" b="1"/>
              <a:t>奇人</a:t>
            </a:r>
            <a:endParaRPr lang="zh-CN" altLang="en-US" sz="4000" b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69925" y="1756410"/>
            <a:ext cx="5283200" cy="4584700"/>
          </a:xfrm>
        </p:spPr>
        <p:txBody>
          <a:bodyPr/>
          <a:p>
            <a:pPr marL="0" indent="0">
              <a:buNone/>
            </a:pPr>
            <a:r>
              <a:rPr lang="en-US" altLang="zh-CN"/>
              <a:t>         </a:t>
            </a:r>
            <a:endParaRPr lang="zh-CN" altLang="en-US" sz="3600"/>
          </a:p>
          <a:p>
            <a:r>
              <a:rPr lang="zh-CN" altLang="en-US" sz="3600"/>
              <a:t>        </a:t>
            </a:r>
            <a:r>
              <a:rPr sz="3600">
                <a:sym typeface="+mn-ea"/>
              </a:rPr>
              <a:t>颖悟绝人</a:t>
            </a:r>
            <a:endParaRPr lang="zh-CN" altLang="en-US" sz="3600"/>
          </a:p>
          <a:p>
            <a:r>
              <a:rPr lang="zh-CN" altLang="en-US" sz="3600"/>
              <a:t>        以纸画字</a:t>
            </a:r>
            <a:endParaRPr lang="zh-CN" altLang="en-US" sz="3600"/>
          </a:p>
          <a:p>
            <a:r>
              <a:rPr lang="zh-CN" altLang="en-US" sz="3600"/>
              <a:t> 书不数字， 深了人意</a:t>
            </a:r>
            <a:endParaRPr lang="zh-CN" altLang="en-US" sz="360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5953175" y="1333508"/>
            <a:ext cx="5283242" cy="381003"/>
          </a:xfrm>
        </p:spPr>
        <p:txBody>
          <a:bodyPr/>
          <a:p>
            <a:pPr algn="ctr"/>
            <a:endParaRPr lang="zh-CN" altLang="en-US" sz="4000" b="1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5953760" y="2188210"/>
            <a:ext cx="5565140" cy="4152900"/>
          </a:xfrm>
        </p:spPr>
        <p:txBody>
          <a:bodyPr/>
          <a:p>
            <a:endParaRPr lang="zh-CN" altLang="en-US" sz="360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4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 build="p"/>
      <p:bldP spid="3" grpId="1" build="p"/>
      <p:bldP spid="5" grpId="0" build="p"/>
      <p:bldP spid="5" grpId="1" build="p"/>
      <p:bldP spid="4" grpId="0" build="p"/>
      <p:bldP spid="4" grpId="1" build="p"/>
      <p:bldP spid="6" grpId="0" build="p"/>
      <p:bldP spid="6" grpId="1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87612" y="267343"/>
            <a:ext cx="10852237" cy="5388907"/>
          </a:xfrm>
        </p:spPr>
        <p:txBody>
          <a:bodyPr/>
          <a:p>
            <a:r>
              <a:rPr lang="en-US" altLang="zh-CN" sz="3200"/>
              <a:t>     </a:t>
            </a:r>
            <a:r>
              <a:rPr lang="en-US" altLang="zh-CN" sz="3600"/>
              <a:t>  </a:t>
            </a:r>
            <a:r>
              <a:rPr lang="zh-CN" altLang="en-US" sz="3600"/>
              <a:t>庞安常字时安，湖北蕲水人，儿时读书过目不忘，博物通古今。及长，耳聋，自学研习中医，尤善针灸，救人无数。</a:t>
            </a:r>
            <a:endParaRPr lang="zh-CN" altLang="en-US" sz="3600"/>
          </a:p>
          <a:p>
            <a:r>
              <a:rPr lang="zh-CN" altLang="en-US" sz="3200"/>
              <a:t>       </a:t>
            </a:r>
            <a:r>
              <a:rPr lang="zh-CN" altLang="en-US" sz="3600"/>
              <a:t>苏轼在另一篇文章写到：“予来黄州，邻邑人庞安常者，亦以医闻，其术大类骧(名医，蜀人单骧)，而加之以针术，绝妙。然患聋，自不能愈，而愈人之病如神。……元丰五年三月，予偶患左手肿，安常一针而愈，聊为记之。”</a:t>
            </a:r>
            <a:endParaRPr lang="zh-CN" altLang="en-US" sz="360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内容占位符 1"/>
          <p:cNvSpPr>
            <a:spLocks noGrp="1"/>
          </p:cNvSpPr>
          <p:nvPr>
            <p:ph sz="quarter" idx="13"/>
          </p:nvPr>
        </p:nvSpPr>
        <p:spPr>
          <a:xfrm>
            <a:off x="554360" y="562618"/>
            <a:ext cx="10852237" cy="5388907"/>
          </a:xfrm>
        </p:spPr>
        <p:txBody>
          <a:bodyPr>
            <a:normAutofit fontScale="90000"/>
          </a:bodyPr>
          <a:p>
            <a:r>
              <a:rPr lang="zh-CN" altLang="en-US" sz="4000"/>
              <a:t>“余以手为口，君以眼为耳，皆一时异人也。”其用意又何在呢？</a:t>
            </a:r>
            <a:endParaRPr lang="zh-CN" altLang="en-US" sz="4000"/>
          </a:p>
          <a:p>
            <a:r>
              <a:rPr lang="zh-CN" altLang="en-US" sz="4000"/>
              <a:t> </a:t>
            </a:r>
            <a:r>
              <a:rPr lang="en-US" altLang="zh-CN" sz="4000"/>
              <a:t>1.</a:t>
            </a:r>
            <a:r>
              <a:rPr lang="zh-CN" altLang="en-US" sz="3200"/>
              <a:t>安常 “以眼为耳”成一巧手神医，自己“以手为口”，是一代诗文绝佳的士子。——都是一代异人。</a:t>
            </a:r>
            <a:endParaRPr lang="zh-CN" altLang="en-US" sz="3200"/>
          </a:p>
          <a:p>
            <a:r>
              <a:rPr lang="zh-CN" altLang="en-US" sz="3200"/>
              <a:t>  </a:t>
            </a:r>
            <a:r>
              <a:rPr lang="en-US" altLang="zh-CN" sz="3200"/>
              <a:t>2.</a:t>
            </a:r>
            <a:r>
              <a:rPr lang="zh-CN" altLang="en-US" sz="3200"/>
              <a:t> 安常 “颍悟绝人”却隐居乡间，只为一名村医，</a:t>
            </a:r>
            <a:r>
              <a:rPr lang="zh-CN" altLang="en-US" sz="3200">
                <a:sym typeface="+mn-ea"/>
              </a:rPr>
              <a:t>苏轼曾被仁宗皇帝夸赞为替儿孙寻得的“相才”，又</a:t>
            </a:r>
            <a:r>
              <a:rPr lang="zh-CN" altLang="en-US" sz="3200"/>
              <a:t>诗文绝世，却被贬居僻远。 同为天涯沦落之人。——拥有相同的境遇。</a:t>
            </a:r>
            <a:endParaRPr lang="zh-CN" altLang="en-US" sz="320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882" y="110494"/>
            <a:ext cx="10852237" cy="441964"/>
          </a:xfrm>
        </p:spPr>
        <p:txBody>
          <a:bodyPr/>
          <a:p>
            <a:r>
              <a:rPr sz="4800">
                <a:sym typeface="+mn-ea"/>
              </a:rPr>
              <a:t>解读</a:t>
            </a:r>
            <a:r>
              <a:rPr lang="en-US" altLang="zh-CN" sz="4800">
                <a:sym typeface="+mn-ea"/>
              </a:rPr>
              <a:t>“</a:t>
            </a:r>
            <a:r>
              <a:rPr sz="4800">
                <a:sym typeface="+mn-ea"/>
              </a:rPr>
              <a:t>奇人</a:t>
            </a:r>
            <a:r>
              <a:rPr lang="en-US" altLang="zh-CN" sz="4800">
                <a:sym typeface="+mn-ea"/>
              </a:rPr>
              <a:t>”</a:t>
            </a:r>
            <a:r>
              <a:rPr sz="4800">
                <a:sym typeface="+mn-ea"/>
              </a:rPr>
              <a:t>、</a:t>
            </a:r>
            <a:r>
              <a:rPr lang="en-US" altLang="zh-CN" sz="4800">
                <a:sym typeface="+mn-ea"/>
              </a:rPr>
              <a:t>“</a:t>
            </a:r>
            <a:r>
              <a:rPr sz="4800">
                <a:sym typeface="+mn-ea"/>
              </a:rPr>
              <a:t>奇水</a:t>
            </a:r>
            <a:r>
              <a:rPr lang="en-US" altLang="zh-CN" sz="4800">
                <a:sym typeface="+mn-ea"/>
              </a:rPr>
              <a:t>”</a:t>
            </a:r>
            <a:endParaRPr lang="zh-CN" altLang="en-US" sz="480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 sz="4400" b="1"/>
              <a:t>奇水</a:t>
            </a:r>
            <a:endParaRPr lang="zh-CN" altLang="en-US" sz="4000"/>
          </a:p>
          <a:p>
            <a:r>
              <a:rPr lang="zh-CN" altLang="en-US" sz="4000"/>
              <a:t>  王逸少洗笔泉</a:t>
            </a:r>
            <a:endParaRPr lang="zh-CN" altLang="en-US" sz="4000"/>
          </a:p>
          <a:p>
            <a:r>
              <a:rPr lang="zh-CN" altLang="en-US" sz="4000"/>
              <a:t>  水极甘</a:t>
            </a:r>
            <a:endParaRPr lang="zh-CN" altLang="en-US" sz="4000"/>
          </a:p>
          <a:p>
            <a:r>
              <a:rPr lang="zh-CN" altLang="en-US" sz="4000"/>
              <a:t> 下临兰溪</a:t>
            </a:r>
            <a:endParaRPr lang="zh-CN" altLang="en-US" sz="4000"/>
          </a:p>
          <a:p>
            <a:r>
              <a:rPr lang="zh-CN" altLang="en-US" sz="4000"/>
              <a:t> 溪水西流</a:t>
            </a:r>
            <a:endParaRPr lang="zh-CN" altLang="en-US" sz="400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69290" y="443230"/>
            <a:ext cx="10852785" cy="5782945"/>
          </a:xfrm>
        </p:spPr>
        <p:txBody>
          <a:bodyPr/>
          <a:p>
            <a:r>
              <a:rPr lang="en-US" altLang="zh-CN" sz="4000"/>
              <a:t>                          </a:t>
            </a:r>
            <a:r>
              <a:rPr lang="en-US" altLang="zh-CN" sz="4400"/>
              <a:t> </a:t>
            </a:r>
            <a:r>
              <a:rPr lang="zh-CN" altLang="en-US" sz="4400"/>
              <a:t>浣溪沙</a:t>
            </a:r>
            <a:endParaRPr lang="zh-CN" altLang="en-US" sz="4400"/>
          </a:p>
          <a:p>
            <a:r>
              <a:rPr sz="2800"/>
              <a:t>游蕲水清泉寺，寺临兰溪，溪水西流。</a:t>
            </a:r>
            <a:endParaRPr lang="zh-CN" altLang="en-US" sz="2400"/>
          </a:p>
          <a:p>
            <a:r>
              <a:rPr lang="zh-CN" altLang="en-US" sz="3600"/>
              <a:t>山下兰芽短浸溪，松间沙路净无泥，萧萧暮雨子规啼。</a:t>
            </a:r>
            <a:endParaRPr lang="zh-CN" altLang="en-US" sz="3600"/>
          </a:p>
          <a:p>
            <a:r>
              <a:rPr lang="zh-CN" altLang="en-US" sz="3600"/>
              <a:t>谁道人生无再少？门前流水尚能西，休将白发唱黄鸡。</a:t>
            </a:r>
            <a:endParaRPr lang="zh-CN" altLang="en-US" sz="3600"/>
          </a:p>
        </p:txBody>
      </p:sp>
    </p:spTree>
    <p:custDataLst>
      <p:tags r:id="rId1"/>
    </p:custData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sz="4000">
                <a:sym typeface="+mn-ea"/>
              </a:rPr>
              <a:t>谁道人生无再少？君看流水尚能西，</a:t>
            </a:r>
            <a:endParaRPr lang="zh-CN" altLang="en-US" sz="400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69882" y="1175393"/>
            <a:ext cx="10852237" cy="5388907"/>
          </a:xfrm>
        </p:spPr>
        <p:txBody>
          <a:bodyPr/>
          <a:p>
            <a:r>
              <a:rPr lang="zh-CN" altLang="en-US" sz="3600"/>
              <a:t>苏轼认为过去的还有可能回来，老年人还可以回到少年时代（老夫聊发少年狂）。基调积极乐观，蕴蓄着一种催人向上的人生哲理，表现了作者对美好生活前途的憧憬和对高尚精神境界的追求。</a:t>
            </a:r>
            <a:endParaRPr lang="zh-CN" altLang="en-US" sz="360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sz="4000">
                <a:sym typeface="+mn-ea"/>
              </a:rPr>
              <a:t>休将白发唱黄鸡。</a:t>
            </a:r>
            <a:endParaRPr lang="zh-CN" altLang="en-US" sz="400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 sz="4000"/>
              <a:t>从容、自信、旷达</a:t>
            </a:r>
            <a:endParaRPr lang="zh-CN" altLang="en-US" sz="4000"/>
          </a:p>
        </p:txBody>
      </p:sp>
      <p:sp>
        <p:nvSpPr>
          <p:cNvPr id="5" name="文本框 4"/>
          <p:cNvSpPr txBox="1"/>
          <p:nvPr/>
        </p:nvSpPr>
        <p:spPr>
          <a:xfrm>
            <a:off x="2867660" y="2989580"/>
            <a:ext cx="7665720" cy="11068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6600"/>
              <a:t>反其意而用之</a:t>
            </a:r>
            <a:endParaRPr lang="zh-CN" altLang="en-US" sz="660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拓展训练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r>
              <a:rPr lang="en-US" altLang="zh-CN"/>
              <a:t>    </a:t>
            </a:r>
            <a:r>
              <a:rPr lang="zh-CN" altLang="en-US" sz="5400"/>
              <a:t>肆</a:t>
            </a:r>
            <a:endParaRPr lang="zh-CN" altLang="en-US" sz="5400"/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基础测试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r>
              <a:rPr lang="en-US" altLang="zh-CN" sz="5400"/>
              <a:t>  </a:t>
            </a:r>
            <a:r>
              <a:rPr lang="zh-CN" altLang="en-US" sz="5400"/>
              <a:t>壹</a:t>
            </a:r>
            <a:endParaRPr lang="zh-CN" altLang="en-US" sz="5400"/>
          </a:p>
        </p:txBody>
      </p:sp>
    </p:spTree>
    <p:custDataLst>
      <p:tags r:id="rId1"/>
    </p:custData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882" y="172724"/>
            <a:ext cx="10852237" cy="441964"/>
          </a:xfrm>
        </p:spPr>
        <p:txBody>
          <a:bodyPr/>
          <a:p>
            <a:r>
              <a:rPr lang="zh-CN" altLang="en-US" sz="4800"/>
              <a:t>仿写句子</a:t>
            </a:r>
            <a:endParaRPr lang="zh-CN" altLang="en-US" sz="480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 sz="4000" b="1">
                <a:solidFill>
                  <a:srgbClr val="FF0000"/>
                </a:solidFill>
              </a:rPr>
              <a:t>反其意而用之</a:t>
            </a:r>
            <a:endParaRPr lang="zh-CN" altLang="en-US" sz="4000" b="1">
              <a:solidFill>
                <a:srgbClr val="FF0000"/>
              </a:solidFill>
            </a:endParaRPr>
          </a:p>
          <a:p>
            <a:r>
              <a:rPr lang="zh-CN" altLang="en-US" sz="4000"/>
              <a:t>古人说“百川东到海，何时复西归”，古人又说“门前流水尚能西”，</a:t>
            </a:r>
            <a:endParaRPr lang="zh-CN" altLang="en-US" sz="4000"/>
          </a:p>
          <a:p>
            <a:r>
              <a:rPr lang="zh-CN" altLang="en-US" sz="4000"/>
              <a:t>古人说“黄鸡催晓丑时鸣，白日催年酉时没”，古人又说“休将白发唱黄鸡”</a:t>
            </a:r>
            <a:endParaRPr lang="zh-CN" altLang="en-US" sz="400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内容占位符 1"/>
          <p:cNvSpPr>
            <a:spLocks noGrp="1"/>
          </p:cNvSpPr>
          <p:nvPr>
            <p:ph sz="quarter" idx="13"/>
          </p:nvPr>
        </p:nvSpPr>
        <p:spPr>
          <a:xfrm>
            <a:off x="510540" y="537845"/>
            <a:ext cx="11282045" cy="5930265"/>
          </a:xfrm>
        </p:spPr>
        <p:txBody>
          <a:bodyPr>
            <a:normAutofit/>
          </a:bodyPr>
          <a:p>
            <a:r>
              <a:rPr lang="zh-CN" altLang="en-US" sz="3600"/>
              <a:t>古人说“劝君更尽一杯酒，西出阳关无故人”，</a:t>
            </a:r>
            <a:endParaRPr lang="zh-CN" altLang="en-US" sz="3600"/>
          </a:p>
          <a:p>
            <a:r>
              <a:rPr lang="zh-CN" altLang="en-US" sz="3600"/>
              <a:t>古人又说“莫愁前路无知己，天下谁人不识君”；</a:t>
            </a:r>
            <a:endParaRPr lang="zh-CN" altLang="en-US" sz="3600"/>
          </a:p>
          <a:p>
            <a:r>
              <a:rPr lang="zh-CN" altLang="en-US" sz="3600"/>
              <a:t>古人说“万般皆下品，惟有读书高”，</a:t>
            </a:r>
            <a:endParaRPr lang="zh-CN" altLang="en-US" sz="3600"/>
          </a:p>
          <a:p>
            <a:r>
              <a:rPr lang="zh-CN" altLang="en-US" sz="3600"/>
              <a:t>古人又说“宁为百夫长，胜作一书生/百无一用是书生”；</a:t>
            </a:r>
            <a:endParaRPr lang="zh-CN" altLang="en-US" sz="3600"/>
          </a:p>
          <a:p>
            <a:r>
              <a:rPr lang="zh-CN" altLang="en-US" sz="3600"/>
              <a:t>古人说“兔子不吃窝边草”，</a:t>
            </a:r>
            <a:endParaRPr lang="zh-CN" altLang="en-US" sz="3600"/>
          </a:p>
          <a:p>
            <a:r>
              <a:rPr lang="zh-CN" altLang="en-US" sz="3600"/>
              <a:t>古人又说“近水楼台先得月”；</a:t>
            </a:r>
            <a:endParaRPr lang="zh-CN" altLang="en-US" sz="3600"/>
          </a:p>
          <a:p>
            <a:endParaRPr lang="zh-CN" altLang="en-US"/>
          </a:p>
          <a:p>
            <a:endParaRPr lang="zh-CN" altLang="en-US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内容占位符 1"/>
          <p:cNvSpPr>
            <a:spLocks noGrp="1"/>
          </p:cNvSpPr>
          <p:nvPr>
            <p:ph sz="quarter" idx="13"/>
          </p:nvPr>
        </p:nvSpPr>
        <p:spPr>
          <a:xfrm>
            <a:off x="431800" y="342265"/>
            <a:ext cx="11282045" cy="6269990"/>
          </a:xfrm>
        </p:spPr>
        <p:txBody>
          <a:bodyPr>
            <a:normAutofit/>
          </a:bodyPr>
          <a:p>
            <a:r>
              <a:rPr lang="zh-CN" altLang="en-US" sz="3200">
                <a:sym typeface="+mn-ea"/>
              </a:rPr>
              <a:t>古人说“宰相肚里能撑船”，</a:t>
            </a:r>
            <a:endParaRPr lang="zh-CN" altLang="en-US" sz="3200">
              <a:sym typeface="+mn-ea"/>
            </a:endParaRPr>
          </a:p>
          <a:p>
            <a:r>
              <a:rPr lang="zh-CN" altLang="en-US" sz="3200">
                <a:sym typeface="+mn-ea"/>
              </a:rPr>
              <a:t>古人又说“有仇不报非君子”；</a:t>
            </a:r>
            <a:endParaRPr lang="zh-CN" altLang="en-US" sz="3200"/>
          </a:p>
          <a:p>
            <a:r>
              <a:rPr lang="zh-CN" altLang="en-US" sz="3200">
                <a:sym typeface="+mn-ea"/>
              </a:rPr>
              <a:t>古人说“宁为玉碎，不为瓦全”，</a:t>
            </a:r>
            <a:endParaRPr lang="zh-CN" altLang="en-US" sz="3200">
              <a:sym typeface="+mn-ea"/>
            </a:endParaRPr>
          </a:p>
          <a:p>
            <a:r>
              <a:rPr lang="zh-CN" altLang="en-US" sz="3200">
                <a:sym typeface="+mn-ea"/>
              </a:rPr>
              <a:t>古人又说“留得青山在，不怕没柴烧”；</a:t>
            </a:r>
            <a:endParaRPr lang="zh-CN" altLang="en-US" sz="3200">
              <a:sym typeface="+mn-ea"/>
            </a:endParaRPr>
          </a:p>
          <a:p>
            <a:r>
              <a:rPr lang="zh-CN" altLang="en-US" sz="3200">
                <a:sym typeface="+mn-ea"/>
              </a:rPr>
              <a:t>古人说“在天愿做比翼鸟，在地愿为连理枝”，</a:t>
            </a:r>
            <a:endParaRPr lang="zh-CN" altLang="en-US" sz="3200">
              <a:sym typeface="+mn-ea"/>
            </a:endParaRPr>
          </a:p>
          <a:p>
            <a:r>
              <a:rPr lang="zh-CN" altLang="en-US" sz="3200">
                <a:sym typeface="+mn-ea"/>
              </a:rPr>
              <a:t>古人又说“夫妻本是同林鸟，大难临头各自飞”；</a:t>
            </a:r>
            <a:endParaRPr lang="zh-CN" altLang="en-US" sz="3200"/>
          </a:p>
          <a:p>
            <a:r>
              <a:rPr lang="zh-CN" altLang="en-US" sz="3200">
                <a:sym typeface="+mn-ea"/>
              </a:rPr>
              <a:t>古人说“江东弟子多才俊，卷土重来未可知”，</a:t>
            </a:r>
            <a:endParaRPr lang="zh-CN" altLang="en-US" sz="3200">
              <a:sym typeface="+mn-ea"/>
            </a:endParaRPr>
          </a:p>
          <a:p>
            <a:r>
              <a:rPr lang="zh-CN" altLang="en-US" sz="3200">
                <a:sym typeface="+mn-ea"/>
              </a:rPr>
              <a:t>古人又说“江东弟子今虽在，肯与君王卷土来”；</a:t>
            </a:r>
            <a:endParaRPr lang="zh-CN" altLang="en-US" sz="3200"/>
          </a:p>
          <a:p>
            <a:endParaRPr lang="zh-CN" altLang="en-US" sz="320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2" grpId="1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内容占位符 1"/>
          <p:cNvSpPr>
            <a:spLocks noGrp="1"/>
          </p:cNvSpPr>
          <p:nvPr>
            <p:ph sz="quarter" idx="13"/>
          </p:nvPr>
        </p:nvSpPr>
        <p:spPr>
          <a:xfrm>
            <a:off x="669930" y="410853"/>
            <a:ext cx="10852237" cy="5388907"/>
          </a:xfrm>
        </p:spPr>
        <p:txBody>
          <a:bodyPr/>
          <a:p>
            <a:r>
              <a:rPr lang="zh-CN" altLang="en-US" sz="3200">
                <a:sym typeface="+mn-ea"/>
              </a:rPr>
              <a:t>古人说“苦海无边，回头是岸”，</a:t>
            </a:r>
            <a:endParaRPr lang="zh-CN" altLang="en-US" sz="3200">
              <a:sym typeface="+mn-ea"/>
            </a:endParaRPr>
          </a:p>
          <a:p>
            <a:r>
              <a:rPr lang="zh-CN" altLang="en-US" sz="3200">
                <a:sym typeface="+mn-ea"/>
              </a:rPr>
              <a:t>古人又说“开弓没有回头箭”；</a:t>
            </a:r>
            <a:endParaRPr lang="zh-CN" altLang="en-US" sz="3200"/>
          </a:p>
          <a:p>
            <a:r>
              <a:rPr lang="zh-CN" altLang="en-US" sz="3200">
                <a:sym typeface="+mn-ea"/>
              </a:rPr>
              <a:t>古人说“出淤泥而不染”，</a:t>
            </a:r>
            <a:endParaRPr lang="zh-CN" altLang="en-US" sz="3200">
              <a:sym typeface="+mn-ea"/>
            </a:endParaRPr>
          </a:p>
          <a:p>
            <a:r>
              <a:rPr lang="zh-CN" altLang="en-US" sz="3200">
                <a:sym typeface="+mn-ea"/>
              </a:rPr>
              <a:t>古人又说“近朱者赤，近墨者黑”；</a:t>
            </a:r>
            <a:endParaRPr lang="zh-CN" altLang="en-US" sz="3200"/>
          </a:p>
          <a:p>
            <a:r>
              <a:rPr lang="zh-CN" altLang="en-US" sz="3200">
                <a:sym typeface="+mn-ea"/>
              </a:rPr>
              <a:t>古人说“光阴似箭”，</a:t>
            </a:r>
            <a:endParaRPr lang="zh-CN" altLang="en-US" sz="3200">
              <a:sym typeface="+mn-ea"/>
            </a:endParaRPr>
          </a:p>
          <a:p>
            <a:r>
              <a:rPr lang="zh-CN" altLang="en-US" sz="3200">
                <a:sym typeface="+mn-ea"/>
              </a:rPr>
              <a:t>古人又说“度日如年</a:t>
            </a:r>
            <a:r>
              <a:rPr lang="en-US" altLang="zh-CN" sz="3200">
                <a:sym typeface="+mn-ea"/>
              </a:rPr>
              <a:t>/</a:t>
            </a:r>
            <a:r>
              <a:rPr lang="zh-CN" altLang="en-US" sz="3200">
                <a:sym typeface="+mn-ea"/>
              </a:rPr>
              <a:t>一日三秋”；</a:t>
            </a:r>
            <a:endParaRPr lang="zh-CN" altLang="en-US" sz="3200"/>
          </a:p>
          <a:p>
            <a:endParaRPr lang="zh-CN" altLang="en-US" sz="320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内容占位符 1"/>
          <p:cNvSpPr>
            <a:spLocks noGrp="1"/>
          </p:cNvSpPr>
          <p:nvPr>
            <p:ph sz="quarter" idx="13"/>
          </p:nvPr>
        </p:nvSpPr>
        <p:spPr>
          <a:xfrm>
            <a:off x="558800" y="506730"/>
            <a:ext cx="10963275" cy="5834380"/>
          </a:xfrm>
        </p:spPr>
        <p:txBody>
          <a:bodyPr/>
          <a:p>
            <a:r>
              <a:rPr lang="zh-CN" altLang="en-US" sz="3200">
                <a:sym typeface="+mn-ea"/>
              </a:rPr>
              <a:t>古人说“青出于蓝胜于蓝”，</a:t>
            </a:r>
            <a:endParaRPr lang="zh-CN" altLang="en-US" sz="3200">
              <a:sym typeface="+mn-ea"/>
            </a:endParaRPr>
          </a:p>
          <a:p>
            <a:r>
              <a:rPr lang="zh-CN" altLang="en-US" sz="3200">
                <a:sym typeface="+mn-ea"/>
              </a:rPr>
              <a:t>古人又说“姜还是老的辣”；</a:t>
            </a:r>
            <a:endParaRPr lang="zh-CN" altLang="en-US" sz="3200"/>
          </a:p>
          <a:p>
            <a:r>
              <a:rPr lang="zh-CN" altLang="en-US" sz="3200">
                <a:sym typeface="+mn-ea"/>
              </a:rPr>
              <a:t>古人说“江东弟子多才俊，卷土重来未可知”，</a:t>
            </a:r>
            <a:endParaRPr lang="zh-CN" altLang="en-US" sz="3200">
              <a:sym typeface="+mn-ea"/>
            </a:endParaRPr>
          </a:p>
          <a:p>
            <a:r>
              <a:rPr lang="zh-CN" altLang="en-US" sz="3200">
                <a:sym typeface="+mn-ea"/>
              </a:rPr>
              <a:t>古人又说“江东弟子今虽在，肯与君王卷土来”</a:t>
            </a:r>
            <a:r>
              <a:rPr lang="zh-CN" altLang="en-US" sz="3200"/>
              <a:t>。</a:t>
            </a:r>
            <a:endParaRPr lang="zh-CN" altLang="en-US" sz="3200"/>
          </a:p>
          <a:p>
            <a:endParaRPr lang="zh-CN" altLang="en-US" sz="320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 sz="6000"/>
              <a:t>谢谢观赏</a:t>
            </a:r>
            <a:endParaRPr lang="zh-CN" altLang="en-US" sz="600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4"/>
          </p:nvPr>
        </p:nvSpPr>
        <p:spPr>
          <a:xfrm>
            <a:off x="6617335" y="2953385"/>
            <a:ext cx="588645" cy="2367915"/>
          </a:xfrm>
        </p:spPr>
        <p:txBody>
          <a:bodyPr>
            <a:normAutofit lnSpcReduction="20000"/>
          </a:bodyPr>
          <a:p>
            <a:r>
              <a:rPr lang="en-US" altLang="zh-CN"/>
              <a:t>         </a:t>
            </a:r>
            <a:r>
              <a:rPr lang="zh-CN" altLang="en-US" sz="2400"/>
              <a:t>再见</a:t>
            </a:r>
            <a:endParaRPr lang="zh-CN" altLang="en-US" sz="2400"/>
          </a:p>
        </p:txBody>
      </p:sp>
    </p:spTree>
    <p:custDataLst>
      <p:tags r:id="rId1"/>
    </p:custData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 altLang="en-US"/>
          </a:p>
        </p:txBody>
      </p:sp>
    </p:spTree>
    <p:custDataLst>
      <p:tags r:id="rId1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>
          <a:xfrm>
            <a:off x="399415" y="91440"/>
            <a:ext cx="11122660" cy="793750"/>
          </a:xfrm>
        </p:spPr>
        <p:txBody>
          <a:bodyPr/>
          <a:lstStyle/>
          <a:p>
            <a:r>
              <a:rPr lang="zh-CN" altLang="en-US" sz="4000"/>
              <a:t>文学常识填空</a:t>
            </a:r>
            <a:endParaRPr lang="zh-CN" altLang="en-US" sz="400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zh-CN"/>
              <a:t>          </a:t>
            </a:r>
            <a:r>
              <a:rPr lang="zh-CN" altLang="en-US"/>
              <a:t> </a:t>
            </a:r>
            <a:r>
              <a:rPr lang="zh-CN" altLang="en-US" sz="4000"/>
              <a:t>苏轼字</a:t>
            </a:r>
            <a:r>
              <a:rPr lang="zh-CN" altLang="en-US" sz="4000" u="sng"/>
              <a:t>      </a:t>
            </a:r>
            <a:r>
              <a:rPr lang="zh-CN" altLang="en-US" sz="4000"/>
              <a:t>，号</a:t>
            </a:r>
            <a:r>
              <a:rPr lang="zh-CN" altLang="en-US" sz="4000" u="sng"/>
              <a:t>           </a:t>
            </a:r>
            <a:r>
              <a:rPr lang="zh-CN" altLang="en-US" sz="4000"/>
              <a:t>，北宋人。和他的父亲</a:t>
            </a:r>
            <a:r>
              <a:rPr lang="zh-CN" altLang="en-US" sz="4000" u="sng"/>
              <a:t>     </a:t>
            </a:r>
            <a:r>
              <a:rPr lang="zh-CN" altLang="en-US" sz="4000"/>
              <a:t>、其弟</a:t>
            </a:r>
            <a:r>
              <a:rPr lang="zh-CN" altLang="en-US" sz="4000" u="sng"/>
              <a:t>       </a:t>
            </a:r>
            <a:r>
              <a:rPr lang="zh-CN" altLang="en-US" sz="4000"/>
              <a:t>合称为“三苏”，文列唐宋散文八大家，词首开豪放词风，和</a:t>
            </a:r>
            <a:r>
              <a:rPr lang="zh-CN" altLang="en-US" sz="4000" u="sng"/>
              <a:t>         </a:t>
            </a:r>
            <a:r>
              <a:rPr lang="zh-CN" altLang="en-US" sz="4000"/>
              <a:t>合成“苏辛”。他的散文与欧阳修并称</a:t>
            </a:r>
            <a:r>
              <a:rPr lang="zh-CN" altLang="en-US" sz="4000" u="sng"/>
              <a:t>“      </a:t>
            </a:r>
            <a:r>
              <a:rPr lang="zh-CN" altLang="en-US" sz="4000"/>
              <a:t>”，诗与黄庭坚并称</a:t>
            </a:r>
            <a:r>
              <a:rPr lang="zh-CN" altLang="en-US" sz="4000" u="sng"/>
              <a:t>“      </a:t>
            </a:r>
            <a:r>
              <a:rPr lang="zh-CN" altLang="en-US" sz="4000"/>
              <a:t>”，对当时和后世影响深远。</a:t>
            </a:r>
            <a:endParaRPr lang="zh-CN" altLang="en-US" sz="4000"/>
          </a:p>
        </p:txBody>
      </p:sp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69545" y="131445"/>
            <a:ext cx="11352530" cy="753745"/>
          </a:xfrm>
        </p:spPr>
        <p:txBody>
          <a:bodyPr/>
          <a:p>
            <a:r>
              <a:rPr sz="4400">
                <a:sym typeface="+mn-ea"/>
              </a:rPr>
              <a:t>苏轼名句开火车</a:t>
            </a:r>
            <a:br>
              <a:rPr lang="zh-CN" altLang="en-US" sz="4400"/>
            </a:br>
            <a:endParaRPr lang="zh-CN" altLang="en-US" sz="440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/>
        <p:txBody>
          <a:bodyPr/>
          <a:p>
            <a:r>
              <a:rPr lang="zh-CN" altLang="en-US" sz="3600"/>
              <a:t>《水调歌头》</a:t>
            </a:r>
            <a:endParaRPr lang="zh-CN" altLang="en-US" sz="3600"/>
          </a:p>
          <a:p>
            <a:r>
              <a:rPr sz="3600"/>
              <a:t>《</a:t>
            </a:r>
            <a:r>
              <a:rPr lang="en-US" altLang="zh-CN" sz="3600"/>
              <a:t>前赤壁赋</a:t>
            </a:r>
            <a:r>
              <a:rPr sz="3600"/>
              <a:t>》</a:t>
            </a:r>
            <a:endParaRPr sz="3600"/>
          </a:p>
          <a:p>
            <a:r>
              <a:rPr sz="3600"/>
              <a:t>《题西林壁》</a:t>
            </a:r>
            <a:endParaRPr sz="3600"/>
          </a:p>
          <a:p>
            <a:r>
              <a:rPr sz="3600"/>
              <a:t>《念奴娇·赤壁怀古》</a:t>
            </a:r>
            <a:endParaRPr sz="3600"/>
          </a:p>
          <a:p>
            <a:r>
              <a:rPr sz="3600"/>
              <a:t>《江城子·密州出猎》</a:t>
            </a:r>
            <a:endParaRPr sz="3600"/>
          </a:p>
          <a:p>
            <a:r>
              <a:rPr sz="3600"/>
              <a:t>《记承天寺夜游》</a:t>
            </a:r>
            <a:endParaRPr sz="4000"/>
          </a:p>
          <a:p>
            <a:endParaRPr sz="400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/>
        <p:txBody>
          <a:bodyPr/>
          <a:p>
            <a:r>
              <a:rPr sz="3600">
                <a:sym typeface="+mn-ea"/>
              </a:rPr>
              <a:t>《新城道中》</a:t>
            </a:r>
            <a:endParaRPr sz="3600">
              <a:sym typeface="+mn-ea"/>
            </a:endParaRPr>
          </a:p>
          <a:p>
            <a:r>
              <a:rPr sz="3600">
                <a:sym typeface="+mn-ea"/>
              </a:rPr>
              <a:t>《饮湖上初晴后雨二首·其二》</a:t>
            </a:r>
            <a:endParaRPr sz="3600">
              <a:sym typeface="+mn-ea"/>
            </a:endParaRPr>
          </a:p>
          <a:p>
            <a:r>
              <a:rPr sz="3600">
                <a:sym typeface="+mn-ea"/>
              </a:rPr>
              <a:t>《江城子·乙卯正月二十日夜记梦》</a:t>
            </a:r>
            <a:endParaRPr sz="3600">
              <a:sym typeface="+mn-ea"/>
            </a:endParaRPr>
          </a:p>
          <a:p>
            <a:r>
              <a:rPr sz="3600">
                <a:sym typeface="+mn-ea"/>
              </a:rPr>
              <a:t>《定风波·莫听穿林打叶声》</a:t>
            </a:r>
            <a:endParaRPr sz="3600">
              <a:sym typeface="+mn-ea"/>
            </a:endParaRPr>
          </a:p>
          <a:p>
            <a:endParaRPr lang="zh-CN" altLang="en-US" sz="3600"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预习检测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r>
              <a:rPr lang="en-US" altLang="zh-CN" sz="5400"/>
              <a:t>  </a:t>
            </a:r>
            <a:r>
              <a:rPr lang="zh-CN" altLang="en-US" sz="5400"/>
              <a:t>贰</a:t>
            </a:r>
            <a:endParaRPr lang="zh-CN" altLang="en-US" sz="5400"/>
          </a:p>
        </p:txBody>
      </p:sp>
    </p:spTree>
    <p:custDataLst>
      <p:tags r:id="rId1"/>
    </p:custData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58775" y="131445"/>
            <a:ext cx="11163300" cy="753745"/>
          </a:xfrm>
        </p:spPr>
        <p:txBody>
          <a:bodyPr/>
          <a:p>
            <a:r>
              <a:rPr lang="en-US" altLang="zh-CN" sz="4000"/>
              <a:t>1.</a:t>
            </a:r>
            <a:r>
              <a:rPr lang="zh-CN" altLang="en-US" sz="4000"/>
              <a:t>请说出标红字的意思：</a:t>
            </a:r>
            <a:endParaRPr lang="zh-CN" altLang="en-US" sz="400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sz="3600">
                <a:latin typeface="+mn-ea"/>
                <a:ea typeface="+mn-ea"/>
                <a:sym typeface="+mn-ea"/>
              </a:rPr>
              <a:t>颖悟</a:t>
            </a:r>
            <a:r>
              <a:rPr sz="3600">
                <a:solidFill>
                  <a:srgbClr val="FF0000"/>
                </a:solidFill>
                <a:latin typeface="+mn-ea"/>
                <a:ea typeface="+mn-ea"/>
                <a:sym typeface="+mn-ea"/>
              </a:rPr>
              <a:t>绝</a:t>
            </a:r>
            <a:r>
              <a:rPr sz="3600">
                <a:latin typeface="+mn-ea"/>
                <a:ea typeface="+mn-ea"/>
                <a:sym typeface="+mn-ea"/>
              </a:rPr>
              <a:t>人</a:t>
            </a:r>
            <a:endParaRPr sz="3600">
              <a:latin typeface="+mn-ea"/>
              <a:ea typeface="+mn-ea"/>
              <a:sym typeface="+mn-ea"/>
            </a:endParaRPr>
          </a:p>
          <a:p>
            <a:r>
              <a:rPr lang="zh-CN" altLang="en-US" sz="3600">
                <a:solidFill>
                  <a:srgbClr val="FF0000"/>
                </a:solidFill>
              </a:rPr>
              <a:t>书</a:t>
            </a:r>
            <a:r>
              <a:rPr lang="zh-CN" altLang="en-US" sz="3600"/>
              <a:t>不数字，辄深了人意    </a:t>
            </a:r>
            <a:endParaRPr lang="zh-CN" altLang="en-US" sz="3600"/>
          </a:p>
          <a:p>
            <a:r>
              <a:rPr lang="zh-CN" altLang="en-US" sz="3600"/>
              <a:t>余</a:t>
            </a:r>
            <a:r>
              <a:rPr lang="zh-CN" altLang="en-US" sz="3600">
                <a:solidFill>
                  <a:srgbClr val="FF0000"/>
                </a:solidFill>
              </a:rPr>
              <a:t>戏</a:t>
            </a:r>
            <a:r>
              <a:rPr lang="zh-CN" altLang="en-US" sz="3600"/>
              <a:t>之曰                  </a:t>
            </a:r>
            <a:endParaRPr lang="zh-CN" altLang="en-US" sz="3600"/>
          </a:p>
          <a:p>
            <a:r>
              <a:rPr lang="zh-CN" altLang="en-US" sz="3600"/>
              <a:t>余</a:t>
            </a:r>
            <a:r>
              <a:rPr lang="zh-CN" altLang="en-US" sz="3600">
                <a:solidFill>
                  <a:srgbClr val="FF0000"/>
                </a:solidFill>
              </a:rPr>
              <a:t>以</a:t>
            </a:r>
            <a:r>
              <a:rPr lang="zh-CN" altLang="en-US" sz="3600"/>
              <a:t>手为口，君</a:t>
            </a:r>
            <a:r>
              <a:rPr lang="zh-CN" altLang="en-US" sz="3600">
                <a:solidFill>
                  <a:srgbClr val="FF0000"/>
                </a:solidFill>
              </a:rPr>
              <a:t>以</a:t>
            </a:r>
            <a:r>
              <a:rPr lang="zh-CN" altLang="en-US" sz="3600"/>
              <a:t>眼为耳       </a:t>
            </a:r>
            <a:endParaRPr lang="zh-CN" altLang="en-US" sz="3600"/>
          </a:p>
          <a:p>
            <a:r>
              <a:rPr lang="zh-CN" altLang="en-US" sz="3600">
                <a:solidFill>
                  <a:srgbClr val="FF0000"/>
                </a:solidFill>
              </a:rPr>
              <a:t>是日</a:t>
            </a:r>
            <a:r>
              <a:rPr lang="zh-CN" altLang="en-US" sz="3600"/>
              <a:t>剧饮而归                 </a:t>
            </a:r>
            <a:endParaRPr lang="zh-CN" altLang="en-US" sz="3600"/>
          </a:p>
        </p:txBody>
      </p:sp>
      <p:sp>
        <p:nvSpPr>
          <p:cNvPr id="5" name="文本框 4"/>
          <p:cNvSpPr txBox="1"/>
          <p:nvPr/>
        </p:nvSpPr>
        <p:spPr>
          <a:xfrm>
            <a:off x="7385685" y="1889760"/>
            <a:ext cx="298132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/>
              <a:t>（ 写 ）</a:t>
            </a:r>
            <a:endParaRPr lang="zh-CN" altLang="en-US" sz="3600"/>
          </a:p>
        </p:txBody>
      </p:sp>
      <p:sp>
        <p:nvSpPr>
          <p:cNvPr id="6" name="文本框 5"/>
          <p:cNvSpPr txBox="1"/>
          <p:nvPr/>
        </p:nvSpPr>
        <p:spPr>
          <a:xfrm>
            <a:off x="7466330" y="2687320"/>
            <a:ext cx="409575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/>
              <a:t>（ 调笑、逗趣 ）</a:t>
            </a:r>
            <a:endParaRPr lang="zh-CN" altLang="en-US" sz="3600"/>
          </a:p>
        </p:txBody>
      </p:sp>
      <p:sp>
        <p:nvSpPr>
          <p:cNvPr id="7" name="文本框 6"/>
          <p:cNvSpPr txBox="1"/>
          <p:nvPr/>
        </p:nvSpPr>
        <p:spPr>
          <a:xfrm>
            <a:off x="7466330" y="3571875"/>
            <a:ext cx="290068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/>
              <a:t>（ 用 ）</a:t>
            </a:r>
            <a:endParaRPr lang="zh-CN" altLang="en-US" sz="3600"/>
          </a:p>
        </p:txBody>
      </p:sp>
      <p:sp>
        <p:nvSpPr>
          <p:cNvPr id="8" name="文本框 7"/>
          <p:cNvSpPr txBox="1"/>
          <p:nvPr/>
        </p:nvSpPr>
        <p:spPr>
          <a:xfrm>
            <a:off x="7426325" y="4456430"/>
            <a:ext cx="457327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/>
              <a:t>（ 这天、当天 ）</a:t>
            </a:r>
            <a:endParaRPr lang="zh-CN" altLang="en-US" sz="3600"/>
          </a:p>
        </p:txBody>
      </p:sp>
      <p:sp>
        <p:nvSpPr>
          <p:cNvPr id="9" name="文本框 8"/>
          <p:cNvSpPr txBox="1"/>
          <p:nvPr/>
        </p:nvSpPr>
        <p:spPr>
          <a:xfrm>
            <a:off x="7385685" y="952500"/>
            <a:ext cx="291655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/>
              <a:t>（ 超过、过 </a:t>
            </a:r>
            <a:r>
              <a:rPr lang="en-US" altLang="zh-CN" sz="3600"/>
              <a:t>)</a:t>
            </a:r>
            <a:endParaRPr lang="en-US" altLang="zh-CN" sz="360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 build="p"/>
      <p:bldP spid="3" grpId="1" build="p"/>
      <p:bldP spid="9" grpId="0"/>
      <p:bldP spid="9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/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sz="3600">
                <a:sym typeface="+mn-ea"/>
              </a:rPr>
              <a:t>因往</a:t>
            </a:r>
            <a:r>
              <a:rPr sz="3600">
                <a:solidFill>
                  <a:srgbClr val="FF0000"/>
                </a:solidFill>
                <a:sym typeface="+mn-ea"/>
              </a:rPr>
              <a:t>相</a:t>
            </a:r>
            <a:r>
              <a:rPr sz="3600">
                <a:sym typeface="+mn-ea"/>
              </a:rPr>
              <a:t>田</a:t>
            </a:r>
            <a:endParaRPr lang="zh-CN" altLang="en-US" sz="3600"/>
          </a:p>
          <a:p>
            <a:r>
              <a:rPr sz="3600">
                <a:sym typeface="+mn-ea"/>
              </a:rPr>
              <a:t>儿以薄禄</a:t>
            </a:r>
            <a:r>
              <a:rPr sz="3600">
                <a:solidFill>
                  <a:srgbClr val="FF0000"/>
                </a:solidFill>
                <a:sym typeface="+mn-ea"/>
              </a:rPr>
              <a:t>相</a:t>
            </a:r>
            <a:endParaRPr lang="zh-CN" altLang="en-US" sz="3600"/>
          </a:p>
          <a:p>
            <a:r>
              <a:rPr sz="3600">
                <a:sym typeface="+mn-ea"/>
              </a:rPr>
              <a:t>茕茕孑立，形影</a:t>
            </a:r>
            <a:r>
              <a:rPr sz="3600">
                <a:solidFill>
                  <a:srgbClr val="FF0000"/>
                </a:solidFill>
                <a:sym typeface="+mn-ea"/>
              </a:rPr>
              <a:t>相</a:t>
            </a:r>
            <a:r>
              <a:rPr sz="3600">
                <a:sym typeface="+mn-ea"/>
              </a:rPr>
              <a:t>吊</a:t>
            </a:r>
            <a:endParaRPr sz="3600">
              <a:sym typeface="+mn-ea"/>
            </a:endParaRPr>
          </a:p>
          <a:p>
            <a:endParaRPr sz="3600">
              <a:solidFill>
                <a:srgbClr val="FF0000"/>
              </a:solidFill>
              <a:sym typeface="+mn-ea"/>
            </a:endParaRPr>
          </a:p>
          <a:p>
            <a:r>
              <a:rPr sz="3600">
                <a:solidFill>
                  <a:srgbClr val="FF0000"/>
                </a:solidFill>
                <a:sym typeface="+mn-ea"/>
              </a:rPr>
              <a:t>疾</a:t>
            </a:r>
            <a:r>
              <a:rPr sz="3600">
                <a:sym typeface="+mn-ea"/>
              </a:rPr>
              <a:t>愈，与之同游清泉寺</a:t>
            </a:r>
            <a:endParaRPr sz="3600">
              <a:sym typeface="+mn-ea"/>
            </a:endParaRPr>
          </a:p>
          <a:p>
            <a:r>
              <a:rPr lang="zh-CN" altLang="en-US" sz="3600">
                <a:sym typeface="+mn-ea"/>
              </a:rPr>
              <a:t>顺风而呼，声非加</a:t>
            </a:r>
            <a:r>
              <a:rPr lang="zh-CN" altLang="en-US" sz="3600">
                <a:solidFill>
                  <a:srgbClr val="FF0000"/>
                </a:solidFill>
                <a:sym typeface="+mn-ea"/>
              </a:rPr>
              <a:t>疾</a:t>
            </a:r>
            <a:r>
              <a:rPr lang="zh-CN" altLang="en-US" sz="3600">
                <a:sym typeface="+mn-ea"/>
              </a:rPr>
              <a:t>也，而闻者彰</a:t>
            </a:r>
            <a:endParaRPr lang="zh-CN" altLang="en-US" sz="3600">
              <a:sym typeface="+mn-ea"/>
            </a:endParaRPr>
          </a:p>
          <a:p>
            <a:endParaRPr lang="zh-CN" altLang="en-US" sz="3600"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589645" y="1161415"/>
            <a:ext cx="393636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/>
              <a:t>（ 观察 </a:t>
            </a:r>
            <a:r>
              <a:rPr lang="en-US" altLang="zh-CN" sz="3600"/>
              <a:t>)</a:t>
            </a:r>
            <a:endParaRPr lang="en-US" altLang="zh-CN" sz="3600"/>
          </a:p>
        </p:txBody>
      </p:sp>
      <p:sp>
        <p:nvSpPr>
          <p:cNvPr id="5" name="文本框 4"/>
          <p:cNvSpPr txBox="1"/>
          <p:nvPr/>
        </p:nvSpPr>
        <p:spPr>
          <a:xfrm>
            <a:off x="8589645" y="2082165"/>
            <a:ext cx="255016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/>
              <a:t>（ 相貌 </a:t>
            </a:r>
            <a:r>
              <a:rPr lang="en-US" altLang="zh-CN" sz="3600"/>
              <a:t>)</a:t>
            </a:r>
            <a:endParaRPr lang="en-US" altLang="zh-CN" sz="3600"/>
          </a:p>
        </p:txBody>
      </p:sp>
      <p:sp>
        <p:nvSpPr>
          <p:cNvPr id="6" name="文本框 5"/>
          <p:cNvSpPr txBox="1"/>
          <p:nvPr/>
        </p:nvSpPr>
        <p:spPr>
          <a:xfrm>
            <a:off x="8589645" y="2942590"/>
            <a:ext cx="325374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/>
              <a:t>（ 互相 </a:t>
            </a:r>
            <a:r>
              <a:rPr lang="en-US" altLang="zh-CN" sz="3600"/>
              <a:t>)</a:t>
            </a:r>
            <a:endParaRPr lang="en-US" altLang="zh-CN" sz="3600"/>
          </a:p>
        </p:txBody>
      </p:sp>
      <p:sp>
        <p:nvSpPr>
          <p:cNvPr id="7" name="文本框 6"/>
          <p:cNvSpPr txBox="1"/>
          <p:nvPr/>
        </p:nvSpPr>
        <p:spPr>
          <a:xfrm>
            <a:off x="8908415" y="4535805"/>
            <a:ext cx="290068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/>
              <a:t>( </a:t>
            </a:r>
            <a:r>
              <a:rPr lang="zh-CN" altLang="en-US" sz="3600"/>
              <a:t>小病 </a:t>
            </a:r>
            <a:r>
              <a:rPr lang="en-US" altLang="zh-CN" sz="3600"/>
              <a:t>)</a:t>
            </a:r>
            <a:endParaRPr lang="en-US" altLang="zh-CN" sz="3600"/>
          </a:p>
        </p:txBody>
      </p:sp>
      <p:sp>
        <p:nvSpPr>
          <p:cNvPr id="9" name="文本框 8"/>
          <p:cNvSpPr txBox="1"/>
          <p:nvPr/>
        </p:nvSpPr>
        <p:spPr>
          <a:xfrm>
            <a:off x="8589645" y="5428615"/>
            <a:ext cx="353822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/>
              <a:t>（ 强、猛烈 </a:t>
            </a:r>
            <a:r>
              <a:rPr lang="en-US" altLang="zh-CN" sz="3600"/>
              <a:t>)</a:t>
            </a:r>
            <a:endParaRPr lang="en-US" altLang="zh-CN" sz="360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  <p:bldP spid="9" grpId="0"/>
      <p:bldP spid="9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882" y="140339"/>
            <a:ext cx="10852237" cy="441964"/>
          </a:xfrm>
        </p:spPr>
        <p:txBody>
          <a:bodyPr/>
          <a:p>
            <a:pPr algn="ctr"/>
            <a:r>
              <a:rPr lang="en-US" altLang="zh-CN" sz="5400">
                <a:sym typeface="+mn-ea"/>
              </a:rPr>
              <a:t>2.</a:t>
            </a:r>
            <a:r>
              <a:rPr sz="5400">
                <a:sym typeface="+mn-ea"/>
              </a:rPr>
              <a:t>翻译全文</a:t>
            </a:r>
            <a:endParaRPr sz="540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en-US" altLang="zh-CN" sz="4400"/>
              <a:t>     </a:t>
            </a:r>
            <a:r>
              <a:rPr lang="en-US" altLang="zh-CN" sz="3600"/>
              <a:t>黄州东南三十里有个乡镇沙湖，又叫螺</a:t>
            </a:r>
            <a:r>
              <a:rPr sz="3600"/>
              <a:t>师</a:t>
            </a:r>
            <a:r>
              <a:rPr lang="en-US" altLang="zh-CN" sz="3600"/>
              <a:t>店。我在那里买了几亩田，因为去看田地好坏，得了病。听说有个麻桥人庞安常医术高明但耳朵聋，就去他那里请他看病。 庞安常虽然耳朵聋，可是聪明过人，用纸给他写字，写不了几个，就</a:t>
            </a:r>
            <a:r>
              <a:rPr sz="3600"/>
              <a:t>深切地了解</a:t>
            </a:r>
            <a:r>
              <a:rPr lang="en-US" altLang="zh-CN" sz="3600"/>
              <a:t>别人的意思。我</a:t>
            </a:r>
            <a:r>
              <a:rPr sz="3600"/>
              <a:t>逗趣他</a:t>
            </a:r>
            <a:r>
              <a:rPr lang="en-US" altLang="zh-CN" sz="3600"/>
              <a:t>说：“我用手当嘴巴，你用眼当耳朵，我们两个都是当代的怪人。”　 </a:t>
            </a:r>
            <a:br>
              <a:rPr lang="en-US" altLang="zh-CN" sz="3600"/>
            </a:br>
            <a:r>
              <a:rPr lang="en-US" altLang="zh-CN" sz="4400"/>
              <a:t>     </a:t>
            </a:r>
            <a:endParaRPr lang="zh-CN" altLang="en-US" sz="440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3" grpId="1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2862" y="443238"/>
            <a:ext cx="10852237" cy="5388907"/>
          </a:xfrm>
        </p:spPr>
        <p:txBody>
          <a:bodyPr/>
          <a:p>
            <a:r>
              <a:rPr lang="en-US" altLang="zh-CN" sz="3600"/>
              <a:t>      </a:t>
            </a:r>
            <a:r>
              <a:rPr sz="3600"/>
              <a:t>（我）</a:t>
            </a:r>
            <a:r>
              <a:rPr lang="zh-CN" altLang="en-US" sz="3600"/>
              <a:t>病好之后，和他一同游览清泉寺。寺在蕲水县城外两里多路，那里有个王羲之的洗笔泉，水很甜，下方有条兰溪，溪水往西流。我作了一首词：“山下短短的兰芽浸在溪水中，松林里沙子路干净没有污泥。晚间萧萧细雨里子规啼鸣。谁说人老了不再年轻？你看那流水还能向西，白发的老人还能作报晓的公鸡（不要叹息年华易逝） 。”这一天，喝得大醉了回去。 </a:t>
            </a:r>
            <a:endParaRPr lang="zh-CN" altLang="en-US" sz="360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3" grpId="1" build="p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0.xml><?xml version="1.0" encoding="utf-8"?>
<p:tagLst xmlns:p="http://schemas.openxmlformats.org/presentationml/2006/main">
  <p:tag name="KSO_WM_BEAUTIFY_FLAG" val="#wm#"/>
  <p:tag name="KSO_WM_TEMPLATE_CATEGORY" val="custom"/>
  <p:tag name="KSO_WM_TEMPLATE_INDEX" val="20182089"/>
</p:tagLst>
</file>

<file path=ppt/tags/tag101.xml><?xml version="1.0" encoding="utf-8"?>
<p:tagLst xmlns:p="http://schemas.openxmlformats.org/presentationml/2006/main">
  <p:tag name="KSO_WM_BEAUTIFY_FLAG" val="#wm#"/>
  <p:tag name="KSO_WM_TEMPLATE_CATEGORY" val="custom"/>
  <p:tag name="KSO_WM_TEMPLATE_INDEX" val="20182089"/>
</p:tagLst>
</file>

<file path=ppt/tags/tag102.xml><?xml version="1.0" encoding="utf-8"?>
<p:tagLst xmlns:p="http://schemas.openxmlformats.org/presentationml/2006/main">
  <p:tag name="KSO_WM_BEAUTIFY_FLAG" val="#wm#"/>
  <p:tag name="KSO_WM_TEMPLATE_CATEGORY" val="custom"/>
  <p:tag name="KSO_WM_TEMPLATE_INDEX" val="20182089"/>
</p:tagLst>
</file>

<file path=ppt/tags/tag103.xml><?xml version="1.0" encoding="utf-8"?>
<p:tagLst xmlns:p="http://schemas.openxmlformats.org/presentationml/2006/main">
  <p:tag name="KSO_WM_BEAUTIFY_FLAG" val="#wm#"/>
  <p:tag name="KSO_WM_TEMPLATE_CATEGORY" val="custom"/>
  <p:tag name="KSO_WM_TEMPLATE_INDEX" val="20182089"/>
</p:tagLst>
</file>

<file path=ppt/tags/tag104.xml><?xml version="1.0" encoding="utf-8"?>
<p:tagLst xmlns:p="http://schemas.openxmlformats.org/presentationml/2006/main">
  <p:tag name="KSO_WM_BEAUTIFY_FLAG" val="#wm#"/>
  <p:tag name="KSO_WM_TEMPLATE_CATEGORY" val="custom"/>
  <p:tag name="KSO_WM_TEMPLATE_INDEX" val="20182089"/>
</p:tagLst>
</file>

<file path=ppt/tags/tag105.xml><?xml version="1.0" encoding="utf-8"?>
<p:tagLst xmlns:p="http://schemas.openxmlformats.org/presentationml/2006/main">
  <p:tag name="KSO_WM_BEAUTIFY_FLAG" val="#wm#"/>
  <p:tag name="KSO_WM_TEMPLATE_CATEGORY" val="custom"/>
  <p:tag name="KSO_WM_TEMPLATE_INDEX" val="20182089"/>
</p:tagLst>
</file>

<file path=ppt/tags/tag106.xml><?xml version="1.0" encoding="utf-8"?>
<p:tagLst xmlns:p="http://schemas.openxmlformats.org/presentationml/2006/main">
  <p:tag name="KSO_WM_BEAUTIFY_FLAG" val="#wm#"/>
  <p:tag name="KSO_WM_TEMPLATE_CATEGORY" val="custom"/>
  <p:tag name="KSO_WM_TEMPLATE_INDEX" val="20182089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2089"/>
</p:tagLst>
</file>

<file path=ppt/tags/tag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2089"/>
</p:tagLst>
</file>

<file path=ppt/tags/tag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78.xml><?xml version="1.0" encoding="utf-8"?>
<p:tagLst xmlns:p="http://schemas.openxmlformats.org/presentationml/2006/main">
  <p:tag name="KSO_WM_TAG_VERSION" val="1.0"/>
  <p:tag name="KSO_WM_BEAUTIFY_FLAG" val="#wm#"/>
  <p:tag name="KSO_WM_COMBINE_RELATE_SLIDE_ID" val="background20179169_1"/>
  <p:tag name="KSO_WM_TEMPLATE_CATEGORY" val="custom"/>
  <p:tag name="KSO_WM_TEMPLATE_INDEX" val="20182089"/>
  <p:tag name="KSO_WM_TEMPLATE_SUBCATEGORY" val="0"/>
  <p:tag name="KSO_WM_TEMPLATE_THUMBS_INDEX" val="1、9、10、16、34"/>
</p:tagLst>
</file>

<file path=ppt/tags/tag79.xml><?xml version="1.0" encoding="utf-8"?>
<p:tagLst xmlns:p="http://schemas.openxmlformats.org/presentationml/2006/main">
  <p:tag name="KSO_WM_BEAUTIFY_FLAG" val="#wm#"/>
  <p:tag name="KSO_WM_TEMPLATE_CATEGORY" val="custom"/>
  <p:tag name="KSO_WM_TEMPLATE_INDEX" val="20182089"/>
  <p:tag name="KSO_WM_SLIDE_MODEL_TYPE" val="cover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0.xml><?xml version="1.0" encoding="utf-8"?>
<p:tagLst xmlns:p="http://schemas.openxmlformats.org/presentationml/2006/main">
  <p:tag name="KSO_WM_BEAUTIFY_FLAG" val="#wm#"/>
  <p:tag name="KSO_WM_TEMPLATE_CATEGORY" val="custom"/>
  <p:tag name="KSO_WM_TEMPLATE_INDEX" val="20182089"/>
</p:tagLst>
</file>

<file path=ppt/tags/tag81.xml><?xml version="1.0" encoding="utf-8"?>
<p:tagLst xmlns:p="http://schemas.openxmlformats.org/presentationml/2006/main">
  <p:tag name="KSO_WM_UNIT_ISCONTENTSTITLE" val="0"/>
  <p:tag name="KSO_WM_UNIT_PRESET_TEXT" val="空白演示"/>
  <p:tag name="KSO_WM_UNIT_NOCLEAR" val="0"/>
  <p:tag name="KSO_WM_UNIT_VALUE" val="1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187308_1*a*1"/>
  <p:tag name="KSO_WM_TEMPLATE_CATEGORY" val="custom"/>
  <p:tag name="KSO_WM_TEMPLATE_INDEX" val="20187308"/>
  <p:tag name="KSO_WM_UNIT_LAYERLEVEL" val="1"/>
  <p:tag name="KSO_WM_TAG_VERSION" val="1.0"/>
  <p:tag name="KSO_WM_BEAUTIFY_FLAG" val="#wm#"/>
</p:tagLst>
</file>

<file path=ppt/tags/tag82.xml><?xml version="1.0" encoding="utf-8"?>
<p:tagLst xmlns:p="http://schemas.openxmlformats.org/presentationml/2006/main">
  <p:tag name="KSO_WM_UNIT_ISCONTENTSTITLE" val="0"/>
  <p:tag name="KSO_WM_UNIT_PRESET_TEXT" val="在此输入您的封面副标题"/>
  <p:tag name="KSO_WM_UNIT_NOCLEAR" val="0"/>
  <p:tag name="KSO_WM_UNIT_VALUE" val="156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187308_1*b*1"/>
  <p:tag name="KSO_WM_TEMPLATE_CATEGORY" val="custom"/>
  <p:tag name="KSO_WM_TEMPLATE_INDEX" val="20187308"/>
  <p:tag name="KSO_WM_UNIT_LAYERLEVEL" val="1"/>
  <p:tag name="KSO_WM_TAG_VERSION" val="1.0"/>
  <p:tag name="KSO_WM_BEAUTIFY_FLAG" val="#wm#"/>
</p:tagLst>
</file>

<file path=ppt/tags/tag83.xml><?xml version="1.0" encoding="utf-8"?>
<p:tagLst xmlns:p="http://schemas.openxmlformats.org/presentationml/2006/main">
  <p:tag name="KSO_WM_TEMPLATE_THUMBS_INDEX" val="1、2、3、6、8、10、11、12、15"/>
  <p:tag name="KSO_WM_SLIDE_ID" val="custom20187308_1"/>
  <p:tag name="KSO_WM_TEMPLATE_SUBCATEGORY" val="0"/>
  <p:tag name="KSO_WM_SLIDE_TYPE" val="title"/>
  <p:tag name="KSO_WM_SLIDE_SUBTYPE" val="pureTxt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2089"/>
  <p:tag name="KSO_WM_SLIDE_LAYOUT" val="a_b"/>
  <p:tag name="KSO_WM_SLIDE_LAYOUT_CNT" val="1_1"/>
</p:tagLst>
</file>

<file path=ppt/tags/tag84.xml><?xml version="1.0" encoding="utf-8"?>
<p:tagLst xmlns:p="http://schemas.openxmlformats.org/presentationml/2006/main">
  <p:tag name="KSO_WM_BEAUTIFY_FLAG" val="#wm#"/>
  <p:tag name="KSO_WM_TEMPLATE_CATEGORY" val="custom"/>
  <p:tag name="KSO_WM_TEMPLATE_INDEX" val="20182089"/>
</p:tagLst>
</file>

<file path=ppt/tags/tag85.xml><?xml version="1.0" encoding="utf-8"?>
<p:tagLst xmlns:p="http://schemas.openxmlformats.org/presentationml/2006/main">
  <p:tag name="KSO_WM_BEAUTIFY_FLAG" val="#wm#"/>
  <p:tag name="KSO_WM_TEMPLATE_CATEGORY" val="custom"/>
  <p:tag name="KSO_WM_TEMPLATE_INDEX" val="20182089"/>
</p:tagLst>
</file>

<file path=ppt/tags/tag86.xml><?xml version="1.0" encoding="utf-8"?>
<p:tagLst xmlns:p="http://schemas.openxmlformats.org/presentationml/2006/main">
  <p:tag name="KSO_WM_BEAUTIFY_FLAG" val="#wm#"/>
  <p:tag name="KSO_WM_TEMPLATE_CATEGORY" val="custom"/>
  <p:tag name="KSO_WM_TEMPLATE_INDEX" val="20182089"/>
</p:tagLst>
</file>

<file path=ppt/tags/tag87.xml><?xml version="1.0" encoding="utf-8"?>
<p:tagLst xmlns:p="http://schemas.openxmlformats.org/presentationml/2006/main">
  <p:tag name="KSO_WM_BEAUTIFY_FLAG" val="#wm#"/>
  <p:tag name="KSO_WM_TEMPLATE_CATEGORY" val="custom"/>
  <p:tag name="KSO_WM_TEMPLATE_INDEX" val="20182089"/>
</p:tagLst>
</file>

<file path=ppt/tags/tag88.xml><?xml version="1.0" encoding="utf-8"?>
<p:tagLst xmlns:p="http://schemas.openxmlformats.org/presentationml/2006/main">
  <p:tag name="KSO_WM_BEAUTIFY_FLAG" val="#wm#"/>
  <p:tag name="KSO_WM_TEMPLATE_CATEGORY" val="custom"/>
  <p:tag name="KSO_WM_TEMPLATE_INDEX" val="20182089"/>
</p:tagLst>
</file>

<file path=ppt/tags/tag89.xml><?xml version="1.0" encoding="utf-8"?>
<p:tagLst xmlns:p="http://schemas.openxmlformats.org/presentationml/2006/main">
  <p:tag name="KSO_WM_BEAUTIFY_FLAG" val="#wm#"/>
  <p:tag name="KSO_WM_TEMPLATE_CATEGORY" val="custom"/>
  <p:tag name="KSO_WM_TEMPLATE_INDEX" val="20182089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0.xml><?xml version="1.0" encoding="utf-8"?>
<p:tagLst xmlns:p="http://schemas.openxmlformats.org/presentationml/2006/main">
  <p:tag name="KSO_WM_BEAUTIFY_FLAG" val="#wm#"/>
  <p:tag name="KSO_WM_TEMPLATE_CATEGORY" val="custom"/>
  <p:tag name="KSO_WM_TEMPLATE_INDEX" val="20182089"/>
</p:tagLst>
</file>

<file path=ppt/tags/tag91.xml><?xml version="1.0" encoding="utf-8"?>
<p:tagLst xmlns:p="http://schemas.openxmlformats.org/presentationml/2006/main">
  <p:tag name="KSO_WM_BEAUTIFY_FLAG" val="#wm#"/>
  <p:tag name="KSO_WM_TEMPLATE_CATEGORY" val="custom"/>
  <p:tag name="KSO_WM_TEMPLATE_INDEX" val="20182089"/>
</p:tagLst>
</file>

<file path=ppt/tags/tag92.xml><?xml version="1.0" encoding="utf-8"?>
<p:tagLst xmlns:p="http://schemas.openxmlformats.org/presentationml/2006/main">
  <p:tag name="KSO_WM_BEAUTIFY_FLAG" val="#wm#"/>
  <p:tag name="KSO_WM_TEMPLATE_CATEGORY" val="custom"/>
  <p:tag name="KSO_WM_TEMPLATE_INDEX" val="20182089"/>
</p:tagLst>
</file>

<file path=ppt/tags/tag93.xml><?xml version="1.0" encoding="utf-8"?>
<p:tagLst xmlns:p="http://schemas.openxmlformats.org/presentationml/2006/main">
  <p:tag name="KSO_WM_BEAUTIFY_FLAG" val="#wm#"/>
  <p:tag name="KSO_WM_TEMPLATE_CATEGORY" val="custom"/>
  <p:tag name="KSO_WM_TEMPLATE_INDEX" val="20182089"/>
</p:tagLst>
</file>

<file path=ppt/tags/tag94.xml><?xml version="1.0" encoding="utf-8"?>
<p:tagLst xmlns:p="http://schemas.openxmlformats.org/presentationml/2006/main">
  <p:tag name="KSO_WM_BEAUTIFY_FLAG" val="#wm#"/>
  <p:tag name="KSO_WM_TEMPLATE_CATEGORY" val="custom"/>
  <p:tag name="KSO_WM_TEMPLATE_INDEX" val="20182089"/>
</p:tagLst>
</file>

<file path=ppt/tags/tag95.xml><?xml version="1.0" encoding="utf-8"?>
<p:tagLst xmlns:p="http://schemas.openxmlformats.org/presentationml/2006/main">
  <p:tag name="KSO_WM_BEAUTIFY_FLAG" val="#wm#"/>
  <p:tag name="KSO_WM_TEMPLATE_CATEGORY" val="custom"/>
  <p:tag name="KSO_WM_TEMPLATE_INDEX" val="20182089"/>
</p:tagLst>
</file>

<file path=ppt/tags/tag96.xml><?xml version="1.0" encoding="utf-8"?>
<p:tagLst xmlns:p="http://schemas.openxmlformats.org/presentationml/2006/main">
  <p:tag name="KSO_WM_BEAUTIFY_FLAG" val="#wm#"/>
  <p:tag name="KSO_WM_TEMPLATE_CATEGORY" val="custom"/>
  <p:tag name="KSO_WM_TEMPLATE_INDEX" val="20182089"/>
</p:tagLst>
</file>

<file path=ppt/tags/tag97.xml><?xml version="1.0" encoding="utf-8"?>
<p:tagLst xmlns:p="http://schemas.openxmlformats.org/presentationml/2006/main">
  <p:tag name="KSO_WM_BEAUTIFY_FLAG" val="#wm#"/>
  <p:tag name="KSO_WM_TEMPLATE_CATEGORY" val="custom"/>
  <p:tag name="KSO_WM_TEMPLATE_INDEX" val="20182089"/>
</p:tagLst>
</file>

<file path=ppt/tags/tag98.xml><?xml version="1.0" encoding="utf-8"?>
<p:tagLst xmlns:p="http://schemas.openxmlformats.org/presentationml/2006/main">
  <p:tag name="KSO_WM_BEAUTIFY_FLAG" val="#wm#"/>
  <p:tag name="KSO_WM_TEMPLATE_CATEGORY" val="custom"/>
  <p:tag name="KSO_WM_TEMPLATE_INDEX" val="20182089"/>
</p:tagLst>
</file>

<file path=ppt/tags/tag99.xml><?xml version="1.0" encoding="utf-8"?>
<p:tagLst xmlns:p="http://schemas.openxmlformats.org/presentationml/2006/main">
  <p:tag name="KSO_WM_BEAUTIFY_FLAG" val="#wm#"/>
  <p:tag name="KSO_WM_TEMPLATE_CATEGORY" val="custom"/>
  <p:tag name="KSO_WM_TEMPLATE_INDEX" val="20182089"/>
</p:tagLst>
</file>

<file path=ppt/theme/theme1.xml><?xml version="1.0" encoding="utf-8"?>
<a:theme xmlns:a="http://schemas.openxmlformats.org/drawingml/2006/main" name="Office 主题​​">
  <a:themeElements>
    <a:clrScheme name="tef2xtcv">
      <a:dk1>
        <a:srgbClr val="000000"/>
      </a:dk1>
      <a:lt1>
        <a:srgbClr val="FFFFFF"/>
      </a:lt1>
      <a:dk2>
        <a:srgbClr val="E4F0E4"/>
      </a:dk2>
      <a:lt2>
        <a:srgbClr val="FFFFFF"/>
      </a:lt2>
      <a:accent1>
        <a:srgbClr val="00623C"/>
      </a:accent1>
      <a:accent2>
        <a:srgbClr val="49906D"/>
      </a:accent2>
      <a:accent3>
        <a:srgbClr val="90EFAE"/>
      </a:accent3>
      <a:accent4>
        <a:srgbClr val="98F0DD"/>
      </a:accent4>
      <a:accent5>
        <a:srgbClr val="C5DFC9"/>
      </a:accent5>
      <a:accent6>
        <a:srgbClr val="F5E83D"/>
      </a:accent6>
      <a:hlink>
        <a:srgbClr val="5ECAFB"/>
      </a:hlink>
      <a:folHlink>
        <a:srgbClr val="B759BC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2062</Words>
  <Application>WPS 演示</Application>
  <PresentationFormat>宽屏</PresentationFormat>
  <Paragraphs>172</Paragraphs>
  <Slides>26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3" baseType="lpstr">
      <vt:lpstr>Arial</vt:lpstr>
      <vt:lpstr>宋体</vt:lpstr>
      <vt:lpstr>Wingdings</vt:lpstr>
      <vt:lpstr>汉仪旗黑-85S</vt:lpstr>
      <vt:lpstr>微软雅黑</vt:lpstr>
      <vt:lpstr>Arial Unicode MS</vt:lpstr>
      <vt:lpstr>Office 主题​​</vt:lpstr>
      <vt:lpstr> 游沙湖</vt:lpstr>
      <vt:lpstr>基础测试</vt:lpstr>
      <vt:lpstr>文学常识填空</vt:lpstr>
      <vt:lpstr>苏轼名句开火车 </vt:lpstr>
      <vt:lpstr>预习检测</vt:lpstr>
      <vt:lpstr>1.请说出标红字的意思：</vt:lpstr>
      <vt:lpstr>PowerPoint 演示文稿</vt:lpstr>
      <vt:lpstr>2.翻译全文</vt:lpstr>
      <vt:lpstr>PowerPoint 演示文稿</vt:lpstr>
      <vt:lpstr>文本解读</vt:lpstr>
      <vt:lpstr>齐读全文，思考问题</vt:lpstr>
      <vt:lpstr>解读“奇人”、“奇水”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拓展阅读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罗丽秋</dc:creator>
  <cp:lastModifiedBy>雨花</cp:lastModifiedBy>
  <cp:revision>10</cp:revision>
  <dcterms:created xsi:type="dcterms:W3CDTF">2019-05-24T12:25:00Z</dcterms:created>
  <dcterms:modified xsi:type="dcterms:W3CDTF">2019-05-31T12:58:56Z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2052-11.1.0.8696</vt:lpwstr>
  </property>
</Properties>
</file>