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8" r:id="rId2"/>
  </p:sldMasterIdLst>
  <p:notesMasterIdLst>
    <p:notesMasterId r:id="rId34"/>
  </p:notesMasterIdLst>
  <p:sldIdLst>
    <p:sldId id="322" r:id="rId3"/>
    <p:sldId id="559" r:id="rId4"/>
    <p:sldId id="342" r:id="rId5"/>
    <p:sldId id="373" r:id="rId6"/>
    <p:sldId id="393" r:id="rId7"/>
    <p:sldId id="330" r:id="rId8"/>
    <p:sldId id="336" r:id="rId9"/>
    <p:sldId id="671" r:id="rId10"/>
    <p:sldId id="672" r:id="rId11"/>
    <p:sldId id="341" r:id="rId12"/>
    <p:sldId id="760" r:id="rId13"/>
    <p:sldId id="413" r:id="rId14"/>
    <p:sldId id="419" r:id="rId15"/>
    <p:sldId id="425" r:id="rId16"/>
    <p:sldId id="431" r:id="rId17"/>
    <p:sldId id="435" r:id="rId18"/>
    <p:sldId id="443" r:id="rId19"/>
    <p:sldId id="842" r:id="rId20"/>
    <p:sldId id="444" r:id="rId21"/>
    <p:sldId id="843" r:id="rId22"/>
    <p:sldId id="450" r:id="rId23"/>
    <p:sldId id="844" r:id="rId24"/>
    <p:sldId id="457" r:id="rId25"/>
    <p:sldId id="458" r:id="rId26"/>
    <p:sldId id="847" r:id="rId27"/>
    <p:sldId id="845" r:id="rId28"/>
    <p:sldId id="841" r:id="rId29"/>
    <p:sldId id="677" r:id="rId30"/>
    <p:sldId id="551" r:id="rId31"/>
    <p:sldId id="849" r:id="rId32"/>
    <p:sldId id="394" r:id="rId33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651"/>
    <a:srgbClr val="2962F3"/>
    <a:srgbClr val="202E4A"/>
    <a:srgbClr val="FF7124"/>
    <a:srgbClr val="EF7509"/>
    <a:srgbClr val="8CC5B1"/>
    <a:srgbClr val="68BC9E"/>
    <a:srgbClr val="FEFEFE"/>
    <a:srgbClr val="0094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/>
    <p:restoredTop sz="94676"/>
  </p:normalViewPr>
  <p:slideViewPr>
    <p:cSldViewPr snapToGrid="0" showGuides="1">
      <p:cViewPr varScale="1">
        <p:scale>
          <a:sx n="87" d="100"/>
          <a:sy n="87" d="100"/>
        </p:scale>
        <p:origin x="606" y="66"/>
      </p:cViewPr>
      <p:guideLst>
        <p:guide orient="horz" pos="215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" d="1"/>
        <a:sy n="1" d="1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6D5D20B-C9C8-4D59-9DE0-EFEFE0BDD008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095348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041D5B3-7B78-4DB5-A89A-6889953BD788}" type="slidenum">
              <a:rPr lang="zh-CN" altLang="en-US" smtClean="0"/>
              <a:t>1</a:t>
            </a:fld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val="1982563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D16FA71-E5A1-4B22-877B-790B2D8CCF13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D16FA71-E5A1-4B22-877B-790B2D8CCF13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D16FA71-E5A1-4B22-877B-790B2D8CCF13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D16FA71-E5A1-4B22-877B-790B2D8CCF13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D16FA71-E5A1-4B22-877B-790B2D8CCF13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8CD88EB-536A-4DA4-BAEE-4B6927029F68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F31EDF0-8FB7-453E-96BA-6099484DF56D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sndAc>
          <p:stSnd>
            <p:snd r:embed="rId1" name="camera.wav"/>
          </p:stSnd>
        </p:sndAc>
      </p:transition>
    </mc:Choice>
    <mc:Fallback xmlns="">
      <p:transition>
        <p:sndAc>
          <p:stSnd>
            <p:snd r:embed="rId3" name="camera.wav"/>
          </p:stSnd>
        </p:sndAc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D16FA71-E5A1-4B22-877B-790B2D8CCF13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27649"/>
          <p:cNvSpPr>
            <a:spLocks noChangeArrowheads="1"/>
          </p:cNvSpPr>
          <p:nvPr/>
        </p:nvSpPr>
        <p:spPr bwMode="auto">
          <a:xfrm>
            <a:off x="6347884" y="20638"/>
            <a:ext cx="5918200" cy="4038600"/>
          </a:xfrm>
          <a:custGeom>
            <a:avLst/>
            <a:gdLst>
              <a:gd name="T0" fmla="*/ 23 w 546"/>
              <a:gd name="T1" fmla="*/ 4 h 497"/>
              <a:gd name="T2" fmla="*/ 11 w 546"/>
              <a:gd name="T3" fmla="*/ 71 h 497"/>
              <a:gd name="T4" fmla="*/ 25 w 546"/>
              <a:gd name="T5" fmla="*/ 393 h 497"/>
              <a:gd name="T6" fmla="*/ 54 w 546"/>
              <a:gd name="T7" fmla="*/ 457 h 497"/>
              <a:gd name="T8" fmla="*/ 158 w 546"/>
              <a:gd name="T9" fmla="*/ 482 h 497"/>
              <a:gd name="T10" fmla="*/ 204 w 546"/>
              <a:gd name="T11" fmla="*/ 495 h 497"/>
              <a:gd name="T12" fmla="*/ 520 w 546"/>
              <a:gd name="T13" fmla="*/ 475 h 497"/>
              <a:gd name="T14" fmla="*/ 533 w 546"/>
              <a:gd name="T15" fmla="*/ 167 h 497"/>
              <a:gd name="T16" fmla="*/ 369 w 546"/>
              <a:gd name="T17" fmla="*/ 16 h 497"/>
              <a:gd name="T18" fmla="*/ 249 w 546"/>
              <a:gd name="T19" fmla="*/ 29 h 497"/>
              <a:gd name="T20" fmla="*/ 198 w 546"/>
              <a:gd name="T21" fmla="*/ 11 h 497"/>
              <a:gd name="T22" fmla="*/ 151 w 546"/>
              <a:gd name="T23" fmla="*/ 2 h 497"/>
              <a:gd name="T24" fmla="*/ 23 w 546"/>
              <a:gd name="T25" fmla="*/ 4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5" name="组合 27650"/>
          <p:cNvGrpSpPr>
            <a:grpSpLocks/>
          </p:cNvGrpSpPr>
          <p:nvPr/>
        </p:nvGrpSpPr>
        <p:grpSpPr bwMode="auto">
          <a:xfrm>
            <a:off x="6096000" y="28575"/>
            <a:ext cx="6341533" cy="4338638"/>
            <a:chOff x="2918" y="18"/>
            <a:chExt cx="2958" cy="2699"/>
          </a:xfrm>
        </p:grpSpPr>
        <p:sp>
          <p:nvSpPr>
            <p:cNvPr id="6" name="任意多边形 27651"/>
            <p:cNvSpPr>
              <a:spLocks noChangeArrowheads="1"/>
            </p:cNvSpPr>
            <p:nvPr/>
          </p:nvSpPr>
          <p:spPr bwMode="auto">
            <a:xfrm>
              <a:off x="3060" y="18"/>
              <a:ext cx="490" cy="187"/>
            </a:xfrm>
            <a:custGeom>
              <a:avLst/>
              <a:gdLst>
                <a:gd name="T0" fmla="*/ 71 w 97"/>
                <a:gd name="T1" fmla="*/ 25 h 37"/>
                <a:gd name="T2" fmla="*/ 91 w 97"/>
                <a:gd name="T3" fmla="*/ 20 h 37"/>
                <a:gd name="T4" fmla="*/ 92 w 97"/>
                <a:gd name="T5" fmla="*/ 17 h 37"/>
                <a:gd name="T6" fmla="*/ 88 w 97"/>
                <a:gd name="T7" fmla="*/ 0 h 37"/>
                <a:gd name="T8" fmla="*/ 25 w 97"/>
                <a:gd name="T9" fmla="*/ 0 h 37"/>
                <a:gd name="T10" fmla="*/ 10 w 97"/>
                <a:gd name="T11" fmla="*/ 22 h 37"/>
                <a:gd name="T12" fmla="*/ 71 w 97"/>
                <a:gd name="T13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" name="任意多边形 27652"/>
            <p:cNvSpPr>
              <a:spLocks noEditPoints="1" noChangeArrowheads="1"/>
            </p:cNvSpPr>
            <p:nvPr/>
          </p:nvSpPr>
          <p:spPr bwMode="auto">
            <a:xfrm>
              <a:off x="2918" y="18"/>
              <a:ext cx="2958" cy="2699"/>
            </a:xfrm>
            <a:custGeom>
              <a:avLst/>
              <a:gdLst>
                <a:gd name="T0" fmla="*/ 504 w 585"/>
                <a:gd name="T1" fmla="*/ 1 h 534"/>
                <a:gd name="T2" fmla="*/ 157 w 585"/>
                <a:gd name="T3" fmla="*/ 0 h 534"/>
                <a:gd name="T4" fmla="*/ 225 w 585"/>
                <a:gd name="T5" fmla="*/ 21 h 534"/>
                <a:gd name="T6" fmla="*/ 174 w 585"/>
                <a:gd name="T7" fmla="*/ 39 h 534"/>
                <a:gd name="T8" fmla="*/ 207 w 585"/>
                <a:gd name="T9" fmla="*/ 71 h 534"/>
                <a:gd name="T10" fmla="*/ 74 w 585"/>
                <a:gd name="T11" fmla="*/ 60 h 534"/>
                <a:gd name="T12" fmla="*/ 26 w 585"/>
                <a:gd name="T13" fmla="*/ 63 h 534"/>
                <a:gd name="T14" fmla="*/ 199 w 585"/>
                <a:gd name="T15" fmla="*/ 487 h 534"/>
                <a:gd name="T16" fmla="*/ 144 w 585"/>
                <a:gd name="T17" fmla="*/ 341 h 534"/>
                <a:gd name="T18" fmla="*/ 105 w 585"/>
                <a:gd name="T19" fmla="*/ 376 h 534"/>
                <a:gd name="T20" fmla="*/ 94 w 585"/>
                <a:gd name="T21" fmla="*/ 435 h 534"/>
                <a:gd name="T22" fmla="*/ 124 w 585"/>
                <a:gd name="T23" fmla="*/ 265 h 534"/>
                <a:gd name="T24" fmla="*/ 153 w 585"/>
                <a:gd name="T25" fmla="*/ 228 h 534"/>
                <a:gd name="T26" fmla="*/ 209 w 585"/>
                <a:gd name="T27" fmla="*/ 237 h 534"/>
                <a:gd name="T28" fmla="*/ 188 w 585"/>
                <a:gd name="T29" fmla="*/ 306 h 534"/>
                <a:gd name="T30" fmla="*/ 192 w 585"/>
                <a:gd name="T31" fmla="*/ 395 h 534"/>
                <a:gd name="T32" fmla="*/ 515 w 585"/>
                <a:gd name="T33" fmla="*/ 483 h 534"/>
                <a:gd name="T34" fmla="*/ 454 w 585"/>
                <a:gd name="T35" fmla="*/ 427 h 534"/>
                <a:gd name="T36" fmla="*/ 425 w 585"/>
                <a:gd name="T37" fmla="*/ 345 h 534"/>
                <a:gd name="T38" fmla="*/ 396 w 585"/>
                <a:gd name="T39" fmla="*/ 270 h 534"/>
                <a:gd name="T40" fmla="*/ 460 w 585"/>
                <a:gd name="T41" fmla="*/ 256 h 534"/>
                <a:gd name="T42" fmla="*/ 407 w 585"/>
                <a:gd name="T43" fmla="*/ 223 h 534"/>
                <a:gd name="T44" fmla="*/ 439 w 585"/>
                <a:gd name="T45" fmla="*/ 226 h 534"/>
                <a:gd name="T46" fmla="*/ 438 w 585"/>
                <a:gd name="T47" fmla="*/ 209 h 534"/>
                <a:gd name="T48" fmla="*/ 376 w 585"/>
                <a:gd name="T49" fmla="*/ 211 h 534"/>
                <a:gd name="T50" fmla="*/ 357 w 585"/>
                <a:gd name="T51" fmla="*/ 343 h 534"/>
                <a:gd name="T52" fmla="*/ 347 w 585"/>
                <a:gd name="T53" fmla="*/ 230 h 534"/>
                <a:gd name="T54" fmla="*/ 331 w 585"/>
                <a:gd name="T55" fmla="*/ 182 h 534"/>
                <a:gd name="T56" fmla="*/ 347 w 585"/>
                <a:gd name="T57" fmla="*/ 136 h 534"/>
                <a:gd name="T58" fmla="*/ 339 w 585"/>
                <a:gd name="T59" fmla="*/ 99 h 534"/>
                <a:gd name="T60" fmla="*/ 331 w 585"/>
                <a:gd name="T61" fmla="*/ 62 h 534"/>
                <a:gd name="T62" fmla="*/ 369 w 585"/>
                <a:gd name="T63" fmla="*/ 103 h 534"/>
                <a:gd name="T64" fmla="*/ 415 w 585"/>
                <a:gd name="T65" fmla="*/ 47 h 534"/>
                <a:gd name="T66" fmla="*/ 409 w 585"/>
                <a:gd name="T67" fmla="*/ 95 h 534"/>
                <a:gd name="T68" fmla="*/ 401 w 585"/>
                <a:gd name="T69" fmla="*/ 130 h 534"/>
                <a:gd name="T70" fmla="*/ 401 w 585"/>
                <a:gd name="T71" fmla="*/ 181 h 534"/>
                <a:gd name="T72" fmla="*/ 558 w 585"/>
                <a:gd name="T73" fmla="*/ 181 h 534"/>
                <a:gd name="T74" fmla="*/ 554 w 585"/>
                <a:gd name="T75" fmla="*/ 76 h 534"/>
                <a:gd name="T76" fmla="*/ 249 w 585"/>
                <a:gd name="T77" fmla="*/ 69 h 534"/>
                <a:gd name="T78" fmla="*/ 293 w 585"/>
                <a:gd name="T79" fmla="*/ 93 h 534"/>
                <a:gd name="T80" fmla="*/ 171 w 585"/>
                <a:gd name="T81" fmla="*/ 195 h 534"/>
                <a:gd name="T82" fmla="*/ 69 w 585"/>
                <a:gd name="T83" fmla="*/ 98 h 534"/>
                <a:gd name="T84" fmla="*/ 191 w 585"/>
                <a:gd name="T85" fmla="*/ 106 h 534"/>
                <a:gd name="T86" fmla="*/ 220 w 585"/>
                <a:gd name="T87" fmla="*/ 105 h 534"/>
                <a:gd name="T88" fmla="*/ 302 w 585"/>
                <a:gd name="T89" fmla="*/ 121 h 534"/>
                <a:gd name="T90" fmla="*/ 276 w 585"/>
                <a:gd name="T91" fmla="*/ 256 h 534"/>
                <a:gd name="T92" fmla="*/ 260 w 585"/>
                <a:gd name="T93" fmla="*/ 137 h 534"/>
                <a:gd name="T94" fmla="*/ 171 w 585"/>
                <a:gd name="T95" fmla="*/ 195 h 534"/>
                <a:gd name="T96" fmla="*/ 223 w 585"/>
                <a:gd name="T97" fmla="*/ 225 h 534"/>
                <a:gd name="T98" fmla="*/ 247 w 585"/>
                <a:gd name="T99" fmla="*/ 158 h 534"/>
                <a:gd name="T100" fmla="*/ 326 w 585"/>
                <a:gd name="T101" fmla="*/ 292 h 534"/>
                <a:gd name="T102" fmla="*/ 215 w 585"/>
                <a:gd name="T103" fmla="*/ 321 h 534"/>
                <a:gd name="T104" fmla="*/ 309 w 585"/>
                <a:gd name="T105" fmla="*/ 277 h 534"/>
                <a:gd name="T106" fmla="*/ 318 w 585"/>
                <a:gd name="T107" fmla="*/ 133 h 534"/>
                <a:gd name="T108" fmla="*/ 313 w 585"/>
                <a:gd name="T109" fmla="*/ 213 h 534"/>
                <a:gd name="T110" fmla="*/ 299 w 585"/>
                <a:gd name="T111" fmla="*/ 144 h 534"/>
                <a:gd name="T112" fmla="*/ 507 w 585"/>
                <a:gd name="T113" fmla="*/ 179 h 534"/>
                <a:gd name="T114" fmla="*/ 461 w 585"/>
                <a:gd name="T115" fmla="*/ 162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" name="任意多边形 27653"/>
            <p:cNvSpPr>
              <a:spLocks noChangeArrowheads="1"/>
            </p:cNvSpPr>
            <p:nvPr/>
          </p:nvSpPr>
          <p:spPr bwMode="auto">
            <a:xfrm>
              <a:off x="3621" y="1287"/>
              <a:ext cx="238" cy="283"/>
            </a:xfrm>
            <a:custGeom>
              <a:avLst/>
              <a:gdLst>
                <a:gd name="T0" fmla="*/ 40 w 47"/>
                <a:gd name="T1" fmla="*/ 15 h 56"/>
                <a:gd name="T2" fmla="*/ 27 w 47"/>
                <a:gd name="T3" fmla="*/ 56 h 56"/>
                <a:gd name="T4" fmla="*/ 40 w 47"/>
                <a:gd name="T5" fmla="*/ 1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" name="任意多边形 27654"/>
            <p:cNvSpPr>
              <a:spLocks noChangeArrowheads="1"/>
            </p:cNvSpPr>
            <p:nvPr/>
          </p:nvSpPr>
          <p:spPr bwMode="auto">
            <a:xfrm>
              <a:off x="3403" y="1403"/>
              <a:ext cx="208" cy="379"/>
            </a:xfrm>
            <a:custGeom>
              <a:avLst/>
              <a:gdLst>
                <a:gd name="T0" fmla="*/ 19 w 41"/>
                <a:gd name="T1" fmla="*/ 27 h 75"/>
                <a:gd name="T2" fmla="*/ 12 w 41"/>
                <a:gd name="T3" fmla="*/ 69 h 75"/>
                <a:gd name="T4" fmla="*/ 40 w 41"/>
                <a:gd name="T5" fmla="*/ 45 h 75"/>
                <a:gd name="T6" fmla="*/ 37 w 41"/>
                <a:gd name="T7" fmla="*/ 24 h 75"/>
                <a:gd name="T8" fmla="*/ 19 w 41"/>
                <a:gd name="T9" fmla="*/ 2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" name="任意多边形 27655"/>
            <p:cNvSpPr>
              <a:spLocks noChangeArrowheads="1"/>
            </p:cNvSpPr>
            <p:nvPr/>
          </p:nvSpPr>
          <p:spPr bwMode="auto">
            <a:xfrm>
              <a:off x="3272" y="645"/>
              <a:ext cx="683" cy="318"/>
            </a:xfrm>
            <a:custGeom>
              <a:avLst/>
              <a:gdLst>
                <a:gd name="T0" fmla="*/ 112 w 135"/>
                <a:gd name="T1" fmla="*/ 4 h 63"/>
                <a:gd name="T2" fmla="*/ 24 w 135"/>
                <a:gd name="T3" fmla="*/ 4 h 63"/>
                <a:gd name="T4" fmla="*/ 2 w 135"/>
                <a:gd name="T5" fmla="*/ 25 h 63"/>
                <a:gd name="T6" fmla="*/ 60 w 135"/>
                <a:gd name="T7" fmla="*/ 58 h 63"/>
                <a:gd name="T8" fmla="*/ 96 w 135"/>
                <a:gd name="T9" fmla="*/ 54 h 63"/>
                <a:gd name="T10" fmla="*/ 113 w 135"/>
                <a:gd name="T11" fmla="*/ 53 h 63"/>
                <a:gd name="T12" fmla="*/ 112 w 135"/>
                <a:gd name="T13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任意多边形 27656"/>
            <p:cNvSpPr>
              <a:spLocks noChangeArrowheads="1"/>
            </p:cNvSpPr>
            <p:nvPr/>
          </p:nvSpPr>
          <p:spPr bwMode="auto">
            <a:xfrm>
              <a:off x="4046" y="1545"/>
              <a:ext cx="490" cy="515"/>
            </a:xfrm>
            <a:custGeom>
              <a:avLst/>
              <a:gdLst>
                <a:gd name="T0" fmla="*/ 67 w 97"/>
                <a:gd name="T1" fmla="*/ 5 h 102"/>
                <a:gd name="T2" fmla="*/ 31 w 97"/>
                <a:gd name="T3" fmla="*/ 5 h 102"/>
                <a:gd name="T4" fmla="*/ 12 w 97"/>
                <a:gd name="T5" fmla="*/ 57 h 102"/>
                <a:gd name="T6" fmla="*/ 79 w 97"/>
                <a:gd name="T7" fmla="*/ 62 h 102"/>
                <a:gd name="T8" fmla="*/ 67 w 97"/>
                <a:gd name="T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" name="任意多边形 27657"/>
            <p:cNvSpPr>
              <a:spLocks noChangeArrowheads="1"/>
            </p:cNvSpPr>
            <p:nvPr/>
          </p:nvSpPr>
          <p:spPr bwMode="auto">
            <a:xfrm>
              <a:off x="5173" y="1024"/>
              <a:ext cx="501" cy="96"/>
            </a:xfrm>
            <a:custGeom>
              <a:avLst/>
              <a:gdLst>
                <a:gd name="T0" fmla="*/ 15 w 99"/>
                <a:gd name="T1" fmla="*/ 0 h 19"/>
                <a:gd name="T2" fmla="*/ 40 w 99"/>
                <a:gd name="T3" fmla="*/ 15 h 19"/>
                <a:gd name="T4" fmla="*/ 15 w 9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" name="任意多边形 27658"/>
            <p:cNvSpPr>
              <a:spLocks noChangeArrowheads="1"/>
            </p:cNvSpPr>
            <p:nvPr/>
          </p:nvSpPr>
          <p:spPr bwMode="auto">
            <a:xfrm>
              <a:off x="5340" y="1004"/>
              <a:ext cx="385" cy="237"/>
            </a:xfrm>
            <a:custGeom>
              <a:avLst/>
              <a:gdLst>
                <a:gd name="T0" fmla="*/ 21 w 76"/>
                <a:gd name="T1" fmla="*/ 37 h 47"/>
                <a:gd name="T2" fmla="*/ 70 w 76"/>
                <a:gd name="T3" fmla="*/ 17 h 47"/>
                <a:gd name="T4" fmla="*/ 48 w 76"/>
                <a:gd name="T5" fmla="*/ 3 h 47"/>
                <a:gd name="T6" fmla="*/ 19 w 76"/>
                <a:gd name="T7" fmla="*/ 32 h 47"/>
                <a:gd name="T8" fmla="*/ 21 w 76"/>
                <a:gd name="T9" fmla="*/ 3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" name="任意多边形 27659"/>
            <p:cNvSpPr>
              <a:spLocks noChangeArrowheads="1"/>
            </p:cNvSpPr>
            <p:nvPr/>
          </p:nvSpPr>
          <p:spPr bwMode="auto">
            <a:xfrm>
              <a:off x="5325" y="1201"/>
              <a:ext cx="415" cy="187"/>
            </a:xfrm>
            <a:custGeom>
              <a:avLst/>
              <a:gdLst>
                <a:gd name="T0" fmla="*/ 72 w 82"/>
                <a:gd name="T1" fmla="*/ 6 h 37"/>
                <a:gd name="T2" fmla="*/ 24 w 82"/>
                <a:gd name="T3" fmla="*/ 17 h 37"/>
                <a:gd name="T4" fmla="*/ 17 w 82"/>
                <a:gd name="T5" fmla="*/ 26 h 37"/>
                <a:gd name="T6" fmla="*/ 76 w 82"/>
                <a:gd name="T7" fmla="*/ 23 h 37"/>
                <a:gd name="T8" fmla="*/ 82 w 82"/>
                <a:gd name="T9" fmla="*/ 20 h 37"/>
                <a:gd name="T10" fmla="*/ 82 w 82"/>
                <a:gd name="T11" fmla="*/ 0 h 37"/>
                <a:gd name="T12" fmla="*/ 72 w 82"/>
                <a:gd name="T13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5" name="任意多边形 27660"/>
            <p:cNvSpPr>
              <a:spLocks noChangeArrowheads="1"/>
            </p:cNvSpPr>
            <p:nvPr/>
          </p:nvSpPr>
          <p:spPr bwMode="auto">
            <a:xfrm>
              <a:off x="5001" y="1378"/>
              <a:ext cx="698" cy="167"/>
            </a:xfrm>
            <a:custGeom>
              <a:avLst/>
              <a:gdLst>
                <a:gd name="T0" fmla="*/ 21 w 138"/>
                <a:gd name="T1" fmla="*/ 1 h 33"/>
                <a:gd name="T2" fmla="*/ 8 w 138"/>
                <a:gd name="T3" fmla="*/ 14 h 33"/>
                <a:gd name="T4" fmla="*/ 57 w 138"/>
                <a:gd name="T5" fmla="*/ 22 h 33"/>
                <a:gd name="T6" fmla="*/ 117 w 138"/>
                <a:gd name="T7" fmla="*/ 23 h 33"/>
                <a:gd name="T8" fmla="*/ 114 w 138"/>
                <a:gd name="T9" fmla="*/ 8 h 33"/>
                <a:gd name="T10" fmla="*/ 82 w 138"/>
                <a:gd name="T11" fmla="*/ 3 h 33"/>
                <a:gd name="T12" fmla="*/ 21 w 138"/>
                <a:gd name="T1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" name="任意多边形 27661"/>
            <p:cNvSpPr>
              <a:spLocks noChangeArrowheads="1"/>
            </p:cNvSpPr>
            <p:nvPr/>
          </p:nvSpPr>
          <p:spPr bwMode="auto">
            <a:xfrm>
              <a:off x="5077" y="1540"/>
              <a:ext cx="567" cy="146"/>
            </a:xfrm>
            <a:custGeom>
              <a:avLst/>
              <a:gdLst>
                <a:gd name="T0" fmla="*/ 98 w 112"/>
                <a:gd name="T1" fmla="*/ 19 h 29"/>
                <a:gd name="T2" fmla="*/ 103 w 112"/>
                <a:gd name="T3" fmla="*/ 4 h 29"/>
                <a:gd name="T4" fmla="*/ 74 w 112"/>
                <a:gd name="T5" fmla="*/ 10 h 29"/>
                <a:gd name="T6" fmla="*/ 36 w 112"/>
                <a:gd name="T7" fmla="*/ 6 h 29"/>
                <a:gd name="T8" fmla="*/ 2 w 112"/>
                <a:gd name="T9" fmla="*/ 4 h 29"/>
                <a:gd name="T10" fmla="*/ 98 w 112"/>
                <a:gd name="T11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7" name="任意多边形 27662"/>
            <p:cNvSpPr>
              <a:spLocks noChangeArrowheads="1"/>
            </p:cNvSpPr>
            <p:nvPr/>
          </p:nvSpPr>
          <p:spPr bwMode="auto">
            <a:xfrm>
              <a:off x="5042" y="1656"/>
              <a:ext cx="581" cy="480"/>
            </a:xfrm>
            <a:custGeom>
              <a:avLst/>
              <a:gdLst>
                <a:gd name="T0" fmla="*/ 3 w 115"/>
                <a:gd name="T1" fmla="*/ 53 h 95"/>
                <a:gd name="T2" fmla="*/ 26 w 115"/>
                <a:gd name="T3" fmla="*/ 54 h 95"/>
                <a:gd name="T4" fmla="*/ 50 w 115"/>
                <a:gd name="T5" fmla="*/ 77 h 95"/>
                <a:gd name="T6" fmla="*/ 59 w 115"/>
                <a:gd name="T7" fmla="*/ 84 h 95"/>
                <a:gd name="T8" fmla="*/ 81 w 115"/>
                <a:gd name="T9" fmla="*/ 52 h 95"/>
                <a:gd name="T10" fmla="*/ 111 w 115"/>
                <a:gd name="T11" fmla="*/ 52 h 95"/>
                <a:gd name="T12" fmla="*/ 79 w 115"/>
                <a:gd name="T13" fmla="*/ 27 h 95"/>
                <a:gd name="T14" fmla="*/ 37 w 115"/>
                <a:gd name="T15" fmla="*/ 16 h 95"/>
                <a:gd name="T16" fmla="*/ 12 w 115"/>
                <a:gd name="T17" fmla="*/ 41 h 95"/>
                <a:gd name="T18" fmla="*/ 3 w 115"/>
                <a:gd name="T19" fmla="*/ 5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" name="任意多边形 27663"/>
            <p:cNvSpPr>
              <a:spLocks noChangeArrowheads="1"/>
            </p:cNvSpPr>
            <p:nvPr/>
          </p:nvSpPr>
          <p:spPr bwMode="auto">
            <a:xfrm>
              <a:off x="5421" y="1464"/>
              <a:ext cx="329" cy="854"/>
            </a:xfrm>
            <a:custGeom>
              <a:avLst/>
              <a:gdLst>
                <a:gd name="T0" fmla="*/ 51 w 65"/>
                <a:gd name="T1" fmla="*/ 40 h 169"/>
                <a:gd name="T2" fmla="*/ 22 w 65"/>
                <a:gd name="T3" fmla="*/ 49 h 169"/>
                <a:gd name="T4" fmla="*/ 22 w 65"/>
                <a:gd name="T5" fmla="*/ 59 h 169"/>
                <a:gd name="T6" fmla="*/ 50 w 65"/>
                <a:gd name="T7" fmla="*/ 90 h 169"/>
                <a:gd name="T8" fmla="*/ 34 w 65"/>
                <a:gd name="T9" fmla="*/ 118 h 169"/>
                <a:gd name="T10" fmla="*/ 0 w 65"/>
                <a:gd name="T11" fmla="*/ 148 h 169"/>
                <a:gd name="T12" fmla="*/ 17 w 65"/>
                <a:gd name="T13" fmla="*/ 155 h 169"/>
                <a:gd name="T14" fmla="*/ 47 w 65"/>
                <a:gd name="T15" fmla="*/ 166 h 169"/>
                <a:gd name="T16" fmla="*/ 63 w 65"/>
                <a:gd name="T17" fmla="*/ 162 h 169"/>
                <a:gd name="T18" fmla="*/ 65 w 65"/>
                <a:gd name="T19" fmla="*/ 0 h 169"/>
                <a:gd name="T20" fmla="*/ 51 w 65"/>
                <a:gd name="T21" fmla="*/ 4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9" name="组合 27664"/>
          <p:cNvGrpSpPr>
            <a:grpSpLocks/>
          </p:cNvGrpSpPr>
          <p:nvPr/>
        </p:nvGrpSpPr>
        <p:grpSpPr bwMode="auto">
          <a:xfrm>
            <a:off x="738718" y="36513"/>
            <a:ext cx="10521949" cy="6821487"/>
            <a:chOff x="349" y="23"/>
            <a:chExt cx="4971" cy="4297"/>
          </a:xfrm>
        </p:grpSpPr>
        <p:sp>
          <p:nvSpPr>
            <p:cNvPr id="20" name="矩形 27665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1" name="任意多边形 27666"/>
            <p:cNvSpPr>
              <a:spLocks noEditPoints="1" noChangeArrowhead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2" name="任意多边形 27667"/>
            <p:cNvSpPr>
              <a:spLocks noEditPoints="1" noChangeArrowhead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" name="任意多边形 27668"/>
            <p:cNvSpPr>
              <a:spLocks noEditPoints="1" noChangeArrowhead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4" name="任意多边形 27669"/>
            <p:cNvSpPr>
              <a:spLocks noEditPoints="1" noChangeArrowhead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5" name="任意多边形 27670"/>
            <p:cNvSpPr>
              <a:spLocks noEditPoints="1" noChangeArrowhead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任意多边形 27671"/>
            <p:cNvSpPr>
              <a:spLocks noEditPoints="1" noChangeArrowhead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7" name="任意多边形 27672"/>
            <p:cNvSpPr>
              <a:spLocks noEditPoints="1" noChangeArrowhead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8" name="任意多边形 27673"/>
            <p:cNvSpPr>
              <a:spLocks noEditPoints="1" noChangeArrowhead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9" name="任意多边形 27674"/>
            <p:cNvSpPr>
              <a:spLocks noEditPoints="1" noChangeArrowhead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" name="任意多边形 27675"/>
            <p:cNvSpPr>
              <a:spLocks noEditPoints="1" noChangeArrowhead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" name="矩形 27676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" name="矩形 27677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3" name="任意多边形 27678"/>
            <p:cNvSpPr>
              <a:spLocks noEditPoints="1" noChangeArrowhead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4" name="任意多边形 27679"/>
            <p:cNvSpPr>
              <a:spLocks noEditPoints="1" noChangeArrowhead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5" name="任意多边形 27680"/>
            <p:cNvSpPr>
              <a:spLocks noEditPoints="1" noChangeArrowhead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6" name="任意多边形 27681"/>
            <p:cNvSpPr>
              <a:spLocks noEditPoints="1" noChangeArrowhead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7" name="任意多边形 27682"/>
            <p:cNvSpPr>
              <a:spLocks noEditPoints="1" noChangeArrowhead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8" name="任意多边形 27683"/>
            <p:cNvSpPr>
              <a:spLocks noEditPoints="1" noChangeArrowhead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9" name="任意多边形 27684"/>
            <p:cNvSpPr>
              <a:spLocks noEditPoints="1" noChangeArrowhead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0" name="任意多边形 27685"/>
            <p:cNvSpPr>
              <a:spLocks noEditPoints="1" noChangeArrowhead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" name="任意多边形 27686"/>
            <p:cNvSpPr>
              <a:spLocks noEditPoints="1" noChangeArrowhead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2" name="任意多边形 27687"/>
            <p:cNvSpPr>
              <a:spLocks noEditPoints="1" noChangeArrowhead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3" name="矩形 27688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4" name="矩形 27689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5" name="任意多边形 27690"/>
            <p:cNvSpPr>
              <a:spLocks noEditPoints="1" noChangeArrowhead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6" name="任意多边形 27691"/>
            <p:cNvSpPr>
              <a:spLocks noEditPoints="1" noChangeArrowhead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7" name="任意多边形 27692"/>
            <p:cNvSpPr>
              <a:spLocks noEditPoints="1" noChangeArrowhead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8" name="任意多边形 27693"/>
            <p:cNvSpPr>
              <a:spLocks noEditPoints="1" noChangeArrowhead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9" name="任意多边形 27694"/>
            <p:cNvSpPr>
              <a:spLocks noEditPoints="1" noChangeArrowhead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0" name="任意多边形 27695"/>
            <p:cNvSpPr>
              <a:spLocks noEditPoints="1" noChangeArrowhead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1" name="任意多边形 27696"/>
            <p:cNvSpPr>
              <a:spLocks noEditPoints="1" noChangeArrowhead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2" name="任意多边形 27697"/>
            <p:cNvSpPr>
              <a:spLocks noEditPoints="1" noChangeArrowhead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3" name="任意多边形 27698"/>
            <p:cNvSpPr>
              <a:spLocks noEditPoints="1" noChangeArrowhead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4" name="任意多边形 27699"/>
            <p:cNvSpPr>
              <a:spLocks noEditPoints="1" noChangeArrowhead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5" name="矩形 27700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6" name="矩形 27701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7" name="任意多边形 27702"/>
            <p:cNvSpPr>
              <a:spLocks noEditPoints="1" noChangeArrowhead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8" name="任意多边形 27703"/>
            <p:cNvSpPr>
              <a:spLocks noEditPoints="1" noChangeArrowhead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9" name="任意多边形 27704"/>
            <p:cNvSpPr>
              <a:spLocks noEditPoints="1" noChangeArrowhead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0" name="任意多边形 27705"/>
            <p:cNvSpPr>
              <a:spLocks noEditPoints="1" noChangeArrowhead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1" name="任意多边形 27706"/>
            <p:cNvSpPr>
              <a:spLocks noEditPoints="1" noChangeArrowhead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2" name="任意多边形 27707"/>
            <p:cNvSpPr>
              <a:spLocks noEditPoints="1" noChangeArrowhead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3" name="任意多边形 27708"/>
            <p:cNvSpPr>
              <a:spLocks noEditPoints="1" noChangeArrowhead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4" name="任意多边形 27709"/>
            <p:cNvSpPr>
              <a:spLocks noEditPoints="1" noChangeArrowhead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5" name="任意多边形 27710"/>
            <p:cNvSpPr>
              <a:spLocks noEditPoints="1" noChangeArrowhead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6" name="任意多边形 27711"/>
            <p:cNvSpPr>
              <a:spLocks noEditPoints="1" noChangeArrowhead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7" name="矩形 27712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8" name="矩形 27713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9" name="任意多边形 27714"/>
            <p:cNvSpPr>
              <a:spLocks noEditPoints="1" noChangeArrowhead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0" name="任意多边形 27715"/>
            <p:cNvSpPr>
              <a:spLocks noEditPoints="1" noChangeArrowhead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1" name="任意多边形 27716"/>
            <p:cNvSpPr>
              <a:spLocks noEditPoints="1" noChangeArrowhead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2" name="任意多边形 27717"/>
            <p:cNvSpPr>
              <a:spLocks noEditPoints="1" noChangeArrowhead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3" name="任意多边形 27718"/>
            <p:cNvSpPr>
              <a:spLocks noEditPoints="1" noChangeArrowhead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4" name="任意多边形 27719"/>
            <p:cNvSpPr>
              <a:spLocks noEditPoints="1" noChangeArrowhead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5" name="任意多边形 27720"/>
            <p:cNvSpPr>
              <a:spLocks noEditPoints="1" noChangeArrowhead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6" name="任意多边形 27721"/>
            <p:cNvSpPr>
              <a:spLocks noEditPoints="1" noChangeArrowhead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7" name="任意多边形 27722"/>
            <p:cNvSpPr>
              <a:spLocks noEditPoints="1" noChangeArrowhead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8" name="任意多边形 27723"/>
            <p:cNvSpPr>
              <a:spLocks noEditPoints="1" noChangeArrowhead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9" name="矩形 27724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0" name="矩形 27725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1" name="任意多边形 27726"/>
            <p:cNvSpPr>
              <a:spLocks noEditPoints="1" noChangeArrowhead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2" name="任意多边形 27727"/>
            <p:cNvSpPr>
              <a:spLocks noEditPoints="1" noChangeArrowhead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3" name="任意多边形 27728"/>
            <p:cNvSpPr>
              <a:spLocks noEditPoints="1" noChangeArrowhead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4" name="任意多边形 27729"/>
            <p:cNvSpPr>
              <a:spLocks noEditPoints="1" noChangeArrowhead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5" name="任意多边形 27730"/>
            <p:cNvSpPr>
              <a:spLocks noEditPoints="1" noChangeArrowhead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6" name="任意多边形 27731"/>
            <p:cNvSpPr>
              <a:spLocks noEditPoints="1" noChangeArrowhead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7" name="任意多边形 27732"/>
            <p:cNvSpPr>
              <a:spLocks noEditPoints="1" noChangeArrowhead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8" name="任意多边形 27733"/>
            <p:cNvSpPr>
              <a:spLocks noEditPoints="1" noChangeArrowhead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9" name="任意多边形 27734"/>
            <p:cNvSpPr>
              <a:spLocks noEditPoints="1" noChangeArrowhead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0" name="任意多边形 27735"/>
            <p:cNvSpPr>
              <a:spLocks noEditPoints="1" noChangeArrowhead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1" name="矩形 27736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2" name="矩形 27737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3" name="任意多边形 27738"/>
            <p:cNvSpPr>
              <a:spLocks noEditPoints="1" noChangeArrowhead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4" name="任意多边形 27739"/>
            <p:cNvSpPr>
              <a:spLocks noEditPoints="1" noChangeArrowhead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5" name="任意多边形 27740"/>
            <p:cNvSpPr>
              <a:spLocks noEditPoints="1" noChangeArrowhead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6" name="任意多边形 27741"/>
            <p:cNvSpPr>
              <a:spLocks noEditPoints="1" noChangeArrowhead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7" name="任意多边形 27742"/>
            <p:cNvSpPr>
              <a:spLocks noEditPoints="1" noChangeArrowhead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8" name="任意多边形 27743"/>
            <p:cNvSpPr>
              <a:spLocks noEditPoints="1" noChangeArrowhead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9" name="任意多边形 27744"/>
            <p:cNvSpPr>
              <a:spLocks noEditPoints="1" noChangeArrowhead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0" name="任意多边形 27745"/>
            <p:cNvSpPr>
              <a:spLocks noEditPoints="1" noChangeArrowhead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1" name="任意多边形 27746"/>
            <p:cNvSpPr>
              <a:spLocks noEditPoints="1" noChangeArrowhead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" name="任意多边形 27747"/>
            <p:cNvSpPr>
              <a:spLocks noEditPoints="1" noChangeArrowhead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3" name="矩形 27748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" name="矩形 27749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5" name="任意多边形 27750"/>
            <p:cNvSpPr>
              <a:spLocks noEditPoints="1" noChangeArrowhead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6" name="任意多边形 27751"/>
            <p:cNvSpPr>
              <a:spLocks noEditPoints="1" noChangeArrowhead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7" name="任意多边形 27752"/>
            <p:cNvSpPr>
              <a:spLocks noEditPoints="1" noChangeArrowhead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8" name="任意多边形 27753"/>
            <p:cNvSpPr>
              <a:spLocks noEditPoints="1" noChangeArrowhead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9" name="任意多边形 27754"/>
            <p:cNvSpPr>
              <a:spLocks noEditPoints="1" noChangeArrowhead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0" name="任意多边形 27755"/>
            <p:cNvSpPr>
              <a:spLocks noEditPoints="1" noChangeArrowhead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1" name="任意多边形 27756"/>
            <p:cNvSpPr>
              <a:spLocks noEditPoints="1" noChangeArrowhead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2" name="任意多边形 27757"/>
            <p:cNvSpPr>
              <a:spLocks noEditPoints="1" noChangeArrowhead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3" name="任意多边形 27758"/>
            <p:cNvSpPr>
              <a:spLocks noEditPoints="1" noChangeArrowhead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4" name="任意多边形 27759"/>
            <p:cNvSpPr>
              <a:spLocks noEditPoints="1" noChangeArrowhead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5" name="矩形 27760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6" name="矩形 27761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7" name="任意多边形 27762"/>
            <p:cNvSpPr>
              <a:spLocks noEditPoints="1" noChangeArrowhead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8" name="任意多边形 27763"/>
            <p:cNvSpPr>
              <a:spLocks noEditPoints="1" noChangeArrowhead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9" name="任意多边形 27764"/>
            <p:cNvSpPr>
              <a:spLocks noEditPoints="1" noChangeArrowhead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0" name="任意多边形 27765"/>
            <p:cNvSpPr>
              <a:spLocks noEditPoints="1" noChangeArrowhead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1" name="任意多边形 27766"/>
            <p:cNvSpPr>
              <a:spLocks noEditPoints="1" noChangeArrowhead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2" name="任意多边形 27767"/>
            <p:cNvSpPr>
              <a:spLocks noEditPoints="1" noChangeArrowhead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3" name="任意多边形 27768"/>
            <p:cNvSpPr>
              <a:spLocks noEditPoints="1" noChangeArrowhead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4" name="任意多边形 27769"/>
            <p:cNvSpPr>
              <a:spLocks noEditPoints="1" noChangeArrowhead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5" name="任意多边形 27770"/>
            <p:cNvSpPr>
              <a:spLocks noEditPoints="1" noChangeArrowhead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6" name="任意多边形 27771"/>
            <p:cNvSpPr>
              <a:spLocks noEditPoints="1" noChangeArrowhead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7" name="矩形 27772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8" name="矩形 27773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9" name="任意多边形 27774"/>
            <p:cNvSpPr>
              <a:spLocks noEditPoints="1" noChangeArrowhead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0" name="任意多边形 27775"/>
            <p:cNvSpPr>
              <a:spLocks noEditPoints="1" noChangeArrowhead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1" name="任意多边形 27776"/>
            <p:cNvSpPr>
              <a:spLocks noEditPoints="1" noChangeArrowhead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2" name="任意多边形 27777"/>
            <p:cNvSpPr>
              <a:spLocks noEditPoints="1" noChangeArrowhead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" name="任意多边形 27778"/>
            <p:cNvSpPr>
              <a:spLocks noEditPoints="1" noChangeArrowhead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4" name="任意多边形 27779"/>
            <p:cNvSpPr>
              <a:spLocks noEditPoints="1" noChangeArrowhead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5" name="任意多边形 27780"/>
            <p:cNvSpPr>
              <a:spLocks noEditPoints="1" noChangeArrowhead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6" name="任意多边形 27781"/>
            <p:cNvSpPr>
              <a:spLocks noEditPoints="1" noChangeArrowhead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7" name="任意多边形 27782"/>
            <p:cNvSpPr>
              <a:spLocks noEditPoints="1" noChangeArrowhead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8" name="任意多边形 27783"/>
            <p:cNvSpPr>
              <a:spLocks noEditPoints="1" noChangeArrowhead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9" name="矩形 27784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0" name="矩形 27785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1" name="任意多边形 27786"/>
            <p:cNvSpPr>
              <a:spLocks noEditPoints="1" noChangeArrowhead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2" name="任意多边形 27787"/>
            <p:cNvSpPr>
              <a:spLocks noEditPoints="1" noChangeArrowhead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3" name="任意多边形 27788"/>
            <p:cNvSpPr>
              <a:spLocks noEditPoints="1" noChangeArrowhead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4" name="任意多边形 27789"/>
            <p:cNvSpPr>
              <a:spLocks noEditPoints="1" noChangeArrowhead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5" name="任意多边形 27790"/>
            <p:cNvSpPr>
              <a:spLocks noEditPoints="1" noChangeArrowhead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6" name="任意多边形 27791"/>
            <p:cNvSpPr>
              <a:spLocks noEditPoints="1" noChangeArrowhead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7" name="任意多边形 27792"/>
            <p:cNvSpPr>
              <a:spLocks noEditPoints="1" noChangeArrowhead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8" name="任意多边形 27793"/>
            <p:cNvSpPr>
              <a:spLocks noEditPoints="1" noChangeArrowhead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9" name="任意多边形 27794"/>
            <p:cNvSpPr>
              <a:spLocks noEditPoints="1" noChangeArrowhead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50" name="任意多边形 27795"/>
            <p:cNvSpPr>
              <a:spLocks noEditPoints="1" noChangeArrowhead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51" name="矩形 27796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52" name="矩形 27797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53" name="任意多边形 27798"/>
            <p:cNvSpPr>
              <a:spLocks noEditPoints="1" noChangeArrowhead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54" name="任意多边形 27799"/>
            <p:cNvSpPr>
              <a:spLocks noEditPoints="1" noChangeArrowhead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55" name="任意多边形 27800"/>
            <p:cNvSpPr>
              <a:spLocks noEditPoints="1" noChangeArrowhead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56" name="任意多边形 27801"/>
            <p:cNvSpPr>
              <a:spLocks noEditPoints="1" noChangeArrowhead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57" name="任意多边形 27802"/>
            <p:cNvSpPr>
              <a:spLocks noEditPoints="1" noChangeArrowhead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58" name="任意多边形 27803"/>
            <p:cNvSpPr>
              <a:spLocks noEditPoints="1" noChangeArrowhead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59" name="任意多边形 27804"/>
            <p:cNvSpPr>
              <a:spLocks noEditPoints="1" noChangeArrowhead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0" name="任意多边形 27805"/>
            <p:cNvSpPr>
              <a:spLocks noEditPoints="1" noChangeArrowhead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1" name="任意多边形 27806"/>
            <p:cNvSpPr>
              <a:spLocks noEditPoints="1" noChangeArrowhead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2" name="任意多边形 27807"/>
            <p:cNvSpPr>
              <a:spLocks noEditPoints="1" noChangeArrowhead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3" name="矩形 27808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4" name="任意多边形 27809"/>
            <p:cNvSpPr>
              <a:spLocks noChangeArrowheads="1"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65" name="组合 27815"/>
          <p:cNvGrpSpPr>
            <a:grpSpLocks/>
          </p:cNvGrpSpPr>
          <p:nvPr/>
        </p:nvGrpSpPr>
        <p:grpSpPr bwMode="auto">
          <a:xfrm>
            <a:off x="203201" y="4724400"/>
            <a:ext cx="2247900" cy="1557338"/>
            <a:chOff x="96" y="2784"/>
            <a:chExt cx="1062" cy="981"/>
          </a:xfrm>
        </p:grpSpPr>
        <p:sp>
          <p:nvSpPr>
            <p:cNvPr id="166" name="任意多边形 27816"/>
            <p:cNvSpPr>
              <a:spLocks noChangeArrowheads="1"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7" name="任意多边形 27817"/>
            <p:cNvSpPr>
              <a:spLocks noEditPoints="1" noChangeArrowhead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8" name="任意多边形 27818"/>
            <p:cNvSpPr>
              <a:spLocks noChangeArrowheads="1"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9" name="任意多边形 27819"/>
            <p:cNvSpPr>
              <a:spLocks noChangeArrowheads="1"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70" name="任意多边形 27820"/>
            <p:cNvSpPr>
              <a:spLocks noChangeArrowheads="1"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71" name="任意多边形 27821"/>
            <p:cNvSpPr>
              <a:spLocks noChangeArrowheads="1"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72" name="任意多边形 27822"/>
            <p:cNvSpPr>
              <a:spLocks noChangeArrowheads="1"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73" name="任意多边形 27823"/>
            <p:cNvSpPr>
              <a:spLocks noChangeArrowheads="1"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74" name="任意多边形 27824"/>
            <p:cNvSpPr>
              <a:spLocks noChangeArrowheads="1"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75" name="任意多边形 27825"/>
            <p:cNvSpPr>
              <a:spLocks noChangeArrowheads="1"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76" name="任意多边形 27826"/>
            <p:cNvSpPr>
              <a:spLocks noChangeArrowheads="1"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77" name="任意多边形 27827"/>
            <p:cNvSpPr>
              <a:spLocks noChangeArrowheads="1"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78" name="任意多边形 27828"/>
            <p:cNvSpPr>
              <a:spLocks noChangeArrowheads="1"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7811" name="标题 27810"/>
          <p:cNvSpPr>
            <a:spLocks noGrp="1" noRot="1"/>
          </p:cNvSpPr>
          <p:nvPr>
            <p:ph type="ctrTitle"/>
          </p:nvPr>
        </p:nvSpPr>
        <p:spPr>
          <a:xfrm>
            <a:off x="914400" y="20574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27815" name="副标题 27814"/>
          <p:cNvSpPr>
            <a:spLocks noGrp="1" noRot="1"/>
          </p:cNvSpPr>
          <p:nvPr>
            <p:ph type="subTitle" idx="1"/>
          </p:nvPr>
        </p:nvSpPr>
        <p:spPr>
          <a:xfrm>
            <a:off x="1828800" y="3505200"/>
            <a:ext cx="8534400" cy="1752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tx2"/>
              </a:buClr>
              <a:buSzPct val="8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hlink"/>
              </a:buClr>
              <a:buSzPct val="95000"/>
              <a:buFont typeface="Wingdings 2" pitchFamily="18" charset="2"/>
              <a:buNone/>
              <a:defRPr/>
            </a:lvl3pPr>
            <a:lvl4pPr marL="1371600" lvl="3" indent="0" algn="ctr">
              <a:buClr>
                <a:schemeClr val="tx2"/>
              </a:buClr>
              <a:buSzPct val="90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hlink"/>
              </a:buClr>
              <a:buSzTx/>
              <a:buFont typeface="Wingdings 2" pitchFamily="18" charset="2"/>
              <a:buNone/>
              <a:defRPr/>
            </a:lvl5pPr>
          </a:lstStyle>
          <a:p>
            <a:pPr lvl="0"/>
            <a:r>
              <a:rPr lang="zh-CN" altLang="en-US" noProof="1"/>
              <a:t>单击此处编辑母版副标题样式</a:t>
            </a:r>
          </a:p>
        </p:txBody>
      </p:sp>
      <p:sp>
        <p:nvSpPr>
          <p:cNvPr id="179" name="日期占位符 27811"/>
          <p:cNvSpPr>
            <a:spLocks noGrp="1"/>
          </p:cNvSpPr>
          <p:nvPr>
            <p:ph type="dt" sz="half" idx="10"/>
          </p:nvPr>
        </p:nvSpPr>
        <p:spPr>
          <a:xfrm>
            <a:off x="402167" y="6248400"/>
            <a:ext cx="3052233" cy="476250"/>
          </a:xfrm>
        </p:spPr>
        <p:txBody>
          <a:bodyPr anchor="t" anchorCtr="0"/>
          <a:lstStyle>
            <a:lvl1pPr>
              <a:defRPr sz="1400" dirty="0"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80" name="页脚占位符 27812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76250"/>
          </a:xfrm>
        </p:spPr>
        <p:txBody>
          <a:bodyPr anchor="t" anchorCtr="0"/>
          <a:lstStyle>
            <a:lvl1pPr algn="ctr">
              <a:defRPr sz="1400" dirty="0"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81" name="灯片编号占位符 27813"/>
          <p:cNvSpPr>
            <a:spLocks noGrp="1"/>
          </p:cNvSpPr>
          <p:nvPr>
            <p:ph type="sldNum" sz="quarter" idx="12"/>
          </p:nvPr>
        </p:nvSpPr>
        <p:spPr>
          <a:xfrm>
            <a:off x="8737601" y="6248400"/>
            <a:ext cx="3052233" cy="476250"/>
          </a:xfrm>
        </p:spPr>
        <p:txBody>
          <a:bodyPr anchor="t" anchorCtr="0"/>
          <a:lstStyle>
            <a:lvl1pPr algn="r">
              <a:defRPr sz="1400" dirty="0"/>
            </a:lvl1pPr>
          </a:lstStyle>
          <a:p>
            <a:fld id="{9AA97CA3-0F3A-4F40-A73B-3700CFEC0D0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869332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687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2687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2687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5EBCF6-02DC-4AD5-A6D2-6299CAD62D4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51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2687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2687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2687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B7D417-D1B8-4716-91F8-B4689E1744B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6998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800" y="1600200"/>
            <a:ext cx="5326888" cy="44989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57112" y="1600200"/>
            <a:ext cx="5326888" cy="44989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2687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2687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2687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967AA1-7445-4F00-B373-C3A3729693C2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5314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2687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2687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2687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F6A544-B055-44D0-8E78-CDD4000BE928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686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687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2687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2687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B6199D-B107-42B6-9AD8-83EE3D86F79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55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687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2687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2687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015EF1-B9D8-46D5-A3BF-9FA2C920A4CD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201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2687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2687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2687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79418A-7464-4264-AD66-94653B56D82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61666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2687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2687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2687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4AE837-CFFF-4DB4-90D5-70C410A62A85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2182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687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2687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2687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AAB302-F132-4D45-8BF4-0B631966FC88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370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D16FA71-E5A1-4B22-877B-790B2D8CCF13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38684" y="228601"/>
            <a:ext cx="2846917" cy="587057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7933" y="228601"/>
            <a:ext cx="8375712" cy="587057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687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2687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2687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B1D5A1-E1C6-4E22-B864-30587D3A211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750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D16FA71-E5A1-4B22-877B-790B2D8CCF13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D16FA71-E5A1-4B22-877B-790B2D8CCF13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D16FA71-E5A1-4B22-877B-790B2D8CCF13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D16FA71-E5A1-4B22-877B-790B2D8CCF13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D16FA71-E5A1-4B22-877B-790B2D8CCF13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D16FA71-E5A1-4B22-877B-790B2D8CCF13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227330"/>
            <a:r>
              <a:rPr lang="zh-CN" altLang="en-US" dirty="0"/>
              <a:t>单击此处编辑母版文本样式</a:t>
            </a:r>
          </a:p>
          <a:p>
            <a:pPr lvl="1" indent="-227330"/>
            <a:r>
              <a:rPr lang="zh-CN" altLang="en-US" dirty="0"/>
              <a:t>第二级</a:t>
            </a:r>
          </a:p>
          <a:p>
            <a:pPr lvl="2" indent="-227330"/>
            <a:r>
              <a:rPr lang="zh-CN" altLang="en-US" dirty="0"/>
              <a:t>第三级</a:t>
            </a:r>
          </a:p>
          <a:p>
            <a:pPr lvl="3" indent="-227330"/>
            <a:r>
              <a:rPr lang="zh-CN" altLang="en-US" dirty="0"/>
              <a:t>第四级</a:t>
            </a:r>
          </a:p>
          <a:p>
            <a:pPr lvl="4" indent="-22733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D16FA71-E5A1-4B22-877B-790B2D8CCF13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26625"/>
          <p:cNvGrpSpPr>
            <a:grpSpLocks/>
          </p:cNvGrpSpPr>
          <p:nvPr/>
        </p:nvGrpSpPr>
        <p:grpSpPr bwMode="auto">
          <a:xfrm>
            <a:off x="755651" y="0"/>
            <a:ext cx="10521949" cy="6821488"/>
            <a:chOff x="349" y="23"/>
            <a:chExt cx="4971" cy="4297"/>
          </a:xfrm>
        </p:grpSpPr>
        <p:sp>
          <p:nvSpPr>
            <p:cNvPr id="3075" name="矩形 26626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76" name="任意多边形 26627"/>
            <p:cNvSpPr>
              <a:spLocks noEditPoints="1" noChangeArrowhead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77" name="任意多边形 26628"/>
            <p:cNvSpPr>
              <a:spLocks noEditPoints="1" noChangeArrowhead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78" name="任意多边形 26629"/>
            <p:cNvSpPr>
              <a:spLocks noEditPoints="1" noChangeArrowhead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79" name="任意多边形 26630"/>
            <p:cNvSpPr>
              <a:spLocks noEditPoints="1" noChangeArrowhead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80" name="任意多边形 26631"/>
            <p:cNvSpPr>
              <a:spLocks noEditPoints="1" noChangeArrowhead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81" name="任意多边形 26632"/>
            <p:cNvSpPr>
              <a:spLocks noEditPoints="1" noChangeArrowhead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82" name="任意多边形 26633"/>
            <p:cNvSpPr>
              <a:spLocks noEditPoints="1" noChangeArrowhead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83" name="任意多边形 26634"/>
            <p:cNvSpPr>
              <a:spLocks noEditPoints="1" noChangeArrowhead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84" name="任意多边形 26635"/>
            <p:cNvSpPr>
              <a:spLocks noEditPoints="1" noChangeArrowhead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85" name="任意多边形 26636"/>
            <p:cNvSpPr>
              <a:spLocks noEditPoints="1" noChangeArrowhead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86" name="矩形 26637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87" name="矩形 26638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88" name="任意多边形 26639"/>
            <p:cNvSpPr>
              <a:spLocks noEditPoints="1" noChangeArrowhead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89" name="任意多边形 26640"/>
            <p:cNvSpPr>
              <a:spLocks noEditPoints="1" noChangeArrowhead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90" name="任意多边形 26641"/>
            <p:cNvSpPr>
              <a:spLocks noEditPoints="1" noChangeArrowhead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91" name="任意多边形 26642"/>
            <p:cNvSpPr>
              <a:spLocks noEditPoints="1" noChangeArrowhead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92" name="任意多边形 26643"/>
            <p:cNvSpPr>
              <a:spLocks noEditPoints="1" noChangeArrowhead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93" name="任意多边形 26644"/>
            <p:cNvSpPr>
              <a:spLocks noEditPoints="1" noChangeArrowhead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94" name="任意多边形 26645"/>
            <p:cNvSpPr>
              <a:spLocks noEditPoints="1" noChangeArrowhead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95" name="任意多边形 26646"/>
            <p:cNvSpPr>
              <a:spLocks noEditPoints="1" noChangeArrowhead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96" name="任意多边形 26647"/>
            <p:cNvSpPr>
              <a:spLocks noEditPoints="1" noChangeArrowhead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97" name="任意多边形 26648"/>
            <p:cNvSpPr>
              <a:spLocks noEditPoints="1" noChangeArrowhead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98" name="矩形 26649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99" name="矩形 26650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00" name="任意多边形 26651"/>
            <p:cNvSpPr>
              <a:spLocks noEditPoints="1" noChangeArrowhead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01" name="任意多边形 26652"/>
            <p:cNvSpPr>
              <a:spLocks noEditPoints="1" noChangeArrowhead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02" name="任意多边形 26653"/>
            <p:cNvSpPr>
              <a:spLocks noEditPoints="1" noChangeArrowhead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03" name="任意多边形 26654"/>
            <p:cNvSpPr>
              <a:spLocks noEditPoints="1" noChangeArrowhead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04" name="任意多边形 26655"/>
            <p:cNvSpPr>
              <a:spLocks noEditPoints="1" noChangeArrowhead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05" name="任意多边形 26656"/>
            <p:cNvSpPr>
              <a:spLocks noEditPoints="1" noChangeArrowhead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06" name="任意多边形 26657"/>
            <p:cNvSpPr>
              <a:spLocks noEditPoints="1" noChangeArrowhead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07" name="任意多边形 26658"/>
            <p:cNvSpPr>
              <a:spLocks noEditPoints="1" noChangeArrowhead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08" name="任意多边形 26659"/>
            <p:cNvSpPr>
              <a:spLocks noEditPoints="1" noChangeArrowhead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09" name="任意多边形 26660"/>
            <p:cNvSpPr>
              <a:spLocks noEditPoints="1" noChangeArrowhead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10" name="矩形 26661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11" name="矩形 26662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12" name="任意多边形 26663"/>
            <p:cNvSpPr>
              <a:spLocks noEditPoints="1" noChangeArrowhead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13" name="任意多边形 26664"/>
            <p:cNvSpPr>
              <a:spLocks noEditPoints="1" noChangeArrowhead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14" name="任意多边形 26665"/>
            <p:cNvSpPr>
              <a:spLocks noEditPoints="1" noChangeArrowhead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15" name="任意多边形 26666"/>
            <p:cNvSpPr>
              <a:spLocks noEditPoints="1" noChangeArrowhead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16" name="任意多边形 26667"/>
            <p:cNvSpPr>
              <a:spLocks noEditPoints="1" noChangeArrowhead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17" name="任意多边形 26668"/>
            <p:cNvSpPr>
              <a:spLocks noEditPoints="1" noChangeArrowhead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18" name="任意多边形 26669"/>
            <p:cNvSpPr>
              <a:spLocks noEditPoints="1" noChangeArrowhead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19" name="任意多边形 26670"/>
            <p:cNvSpPr>
              <a:spLocks noEditPoints="1" noChangeArrowhead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20" name="任意多边形 26671"/>
            <p:cNvSpPr>
              <a:spLocks noEditPoints="1" noChangeArrowhead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21" name="任意多边形 26672"/>
            <p:cNvSpPr>
              <a:spLocks noEditPoints="1" noChangeArrowhead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22" name="矩形 26673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23" name="矩形 26674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24" name="任意多边形 26675"/>
            <p:cNvSpPr>
              <a:spLocks noEditPoints="1" noChangeArrowhead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25" name="任意多边形 26676"/>
            <p:cNvSpPr>
              <a:spLocks noEditPoints="1" noChangeArrowhead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26" name="任意多边形 26677"/>
            <p:cNvSpPr>
              <a:spLocks noEditPoints="1" noChangeArrowhead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27" name="任意多边形 26678"/>
            <p:cNvSpPr>
              <a:spLocks noEditPoints="1" noChangeArrowhead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28" name="任意多边形 26679"/>
            <p:cNvSpPr>
              <a:spLocks noEditPoints="1" noChangeArrowhead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29" name="任意多边形 26680"/>
            <p:cNvSpPr>
              <a:spLocks noEditPoints="1" noChangeArrowhead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30" name="任意多边形 26681"/>
            <p:cNvSpPr>
              <a:spLocks noEditPoints="1" noChangeArrowhead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31" name="任意多边形 26682"/>
            <p:cNvSpPr>
              <a:spLocks noEditPoints="1" noChangeArrowhead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32" name="任意多边形 26683"/>
            <p:cNvSpPr>
              <a:spLocks noEditPoints="1" noChangeArrowhead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33" name="任意多边形 26684"/>
            <p:cNvSpPr>
              <a:spLocks noEditPoints="1" noChangeArrowhead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34" name="矩形 26685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35" name="矩形 26686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36" name="任意多边形 26687"/>
            <p:cNvSpPr>
              <a:spLocks noEditPoints="1" noChangeArrowhead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37" name="任意多边形 26688"/>
            <p:cNvSpPr>
              <a:spLocks noEditPoints="1" noChangeArrowhead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38" name="任意多边形 26689"/>
            <p:cNvSpPr>
              <a:spLocks noEditPoints="1" noChangeArrowhead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39" name="任意多边形 26690"/>
            <p:cNvSpPr>
              <a:spLocks noEditPoints="1" noChangeArrowhead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40" name="任意多边形 26691"/>
            <p:cNvSpPr>
              <a:spLocks noEditPoints="1" noChangeArrowhead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41" name="任意多边形 26692"/>
            <p:cNvSpPr>
              <a:spLocks noEditPoints="1" noChangeArrowhead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42" name="任意多边形 26693"/>
            <p:cNvSpPr>
              <a:spLocks noEditPoints="1" noChangeArrowhead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43" name="任意多边形 26694"/>
            <p:cNvSpPr>
              <a:spLocks noEditPoints="1" noChangeArrowhead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44" name="任意多边形 26695"/>
            <p:cNvSpPr>
              <a:spLocks noEditPoints="1" noChangeArrowhead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45" name="任意多边形 26696"/>
            <p:cNvSpPr>
              <a:spLocks noEditPoints="1" noChangeArrowhead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46" name="矩形 26697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47" name="矩形 26698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48" name="任意多边形 26699"/>
            <p:cNvSpPr>
              <a:spLocks noEditPoints="1" noChangeArrowhead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49" name="任意多边形 26700"/>
            <p:cNvSpPr>
              <a:spLocks noEditPoints="1" noChangeArrowhead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50" name="任意多边形 26701"/>
            <p:cNvSpPr>
              <a:spLocks noEditPoints="1" noChangeArrowhead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51" name="任意多边形 26702"/>
            <p:cNvSpPr>
              <a:spLocks noEditPoints="1" noChangeArrowhead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52" name="任意多边形 26703"/>
            <p:cNvSpPr>
              <a:spLocks noEditPoints="1" noChangeArrowhead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53" name="任意多边形 26704"/>
            <p:cNvSpPr>
              <a:spLocks noEditPoints="1" noChangeArrowhead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54" name="任意多边形 26705"/>
            <p:cNvSpPr>
              <a:spLocks noEditPoints="1" noChangeArrowhead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55" name="任意多边形 26706"/>
            <p:cNvSpPr>
              <a:spLocks noEditPoints="1" noChangeArrowhead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56" name="任意多边形 26707"/>
            <p:cNvSpPr>
              <a:spLocks noEditPoints="1" noChangeArrowhead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57" name="任意多边形 26708"/>
            <p:cNvSpPr>
              <a:spLocks noEditPoints="1" noChangeArrowhead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58" name="矩形 26709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59" name="矩形 26710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60" name="任意多边形 26711"/>
            <p:cNvSpPr>
              <a:spLocks noEditPoints="1" noChangeArrowhead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61" name="任意多边形 26712"/>
            <p:cNvSpPr>
              <a:spLocks noEditPoints="1" noChangeArrowhead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62" name="任意多边形 26713"/>
            <p:cNvSpPr>
              <a:spLocks noEditPoints="1" noChangeArrowhead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63" name="任意多边形 26714"/>
            <p:cNvSpPr>
              <a:spLocks noEditPoints="1" noChangeArrowhead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64" name="任意多边形 26715"/>
            <p:cNvSpPr>
              <a:spLocks noEditPoints="1" noChangeArrowhead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65" name="任意多边形 26716"/>
            <p:cNvSpPr>
              <a:spLocks noEditPoints="1" noChangeArrowhead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66" name="任意多边形 26717"/>
            <p:cNvSpPr>
              <a:spLocks noEditPoints="1" noChangeArrowhead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67" name="任意多边形 26718"/>
            <p:cNvSpPr>
              <a:spLocks noEditPoints="1" noChangeArrowhead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68" name="任意多边形 26719"/>
            <p:cNvSpPr>
              <a:spLocks noEditPoints="1" noChangeArrowhead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69" name="任意多边形 26720"/>
            <p:cNvSpPr>
              <a:spLocks noEditPoints="1" noChangeArrowhead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70" name="矩形 26721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71" name="矩形 26722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72" name="任意多边形 26723"/>
            <p:cNvSpPr>
              <a:spLocks noEditPoints="1" noChangeArrowhead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73" name="任意多边形 26724"/>
            <p:cNvSpPr>
              <a:spLocks noEditPoints="1" noChangeArrowhead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74" name="任意多边形 26725"/>
            <p:cNvSpPr>
              <a:spLocks noEditPoints="1" noChangeArrowhead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75" name="任意多边形 26726"/>
            <p:cNvSpPr>
              <a:spLocks noEditPoints="1" noChangeArrowhead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76" name="任意多边形 26727"/>
            <p:cNvSpPr>
              <a:spLocks noEditPoints="1" noChangeArrowhead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77" name="任意多边形 26728"/>
            <p:cNvSpPr>
              <a:spLocks noEditPoints="1" noChangeArrowhead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78" name="任意多边形 26729"/>
            <p:cNvSpPr>
              <a:spLocks noEditPoints="1" noChangeArrowhead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79" name="任意多边形 26730"/>
            <p:cNvSpPr>
              <a:spLocks noEditPoints="1" noChangeArrowhead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80" name="任意多边形 26731"/>
            <p:cNvSpPr>
              <a:spLocks noEditPoints="1" noChangeArrowhead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81" name="任意多边形 26732"/>
            <p:cNvSpPr>
              <a:spLocks noEditPoints="1" noChangeArrowhead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82" name="矩形 26733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83" name="矩形 26734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84" name="任意多边形 26735"/>
            <p:cNvSpPr>
              <a:spLocks noEditPoints="1" noChangeArrowhead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85" name="任意多边形 26736"/>
            <p:cNvSpPr>
              <a:spLocks noEditPoints="1" noChangeArrowhead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86" name="任意多边形 26737"/>
            <p:cNvSpPr>
              <a:spLocks noEditPoints="1" noChangeArrowhead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87" name="任意多边形 26738"/>
            <p:cNvSpPr>
              <a:spLocks noEditPoints="1" noChangeArrowhead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88" name="任意多边形 26739"/>
            <p:cNvSpPr>
              <a:spLocks noEditPoints="1" noChangeArrowhead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89" name="任意多边形 26740"/>
            <p:cNvSpPr>
              <a:spLocks noEditPoints="1" noChangeArrowhead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90" name="任意多边形 26741"/>
            <p:cNvSpPr>
              <a:spLocks noEditPoints="1" noChangeArrowhead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91" name="任意多边形 26742"/>
            <p:cNvSpPr>
              <a:spLocks noEditPoints="1" noChangeArrowhead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92" name="任意多边形 26743"/>
            <p:cNvSpPr>
              <a:spLocks noEditPoints="1" noChangeArrowhead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93" name="任意多边形 26744"/>
            <p:cNvSpPr>
              <a:spLocks noEditPoints="1" noChangeArrowhead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94" name="矩形 26745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95" name="矩形 26746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96" name="任意多边形 26747"/>
            <p:cNvSpPr>
              <a:spLocks noEditPoints="1" noChangeArrowhead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97" name="任意多边形 26748"/>
            <p:cNvSpPr>
              <a:spLocks noEditPoints="1" noChangeArrowhead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98" name="任意多边形 26749"/>
            <p:cNvSpPr>
              <a:spLocks noEditPoints="1" noChangeArrowhead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99" name="任意多边形 26750"/>
            <p:cNvSpPr>
              <a:spLocks noEditPoints="1" noChangeArrowhead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00" name="任意多边形 26751"/>
            <p:cNvSpPr>
              <a:spLocks noEditPoints="1" noChangeArrowhead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01" name="任意多边形 26752"/>
            <p:cNvSpPr>
              <a:spLocks noEditPoints="1" noChangeArrowhead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02" name="任意多边形 26753"/>
            <p:cNvSpPr>
              <a:spLocks noEditPoints="1" noChangeArrowhead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03" name="任意多边形 26754"/>
            <p:cNvSpPr>
              <a:spLocks noEditPoints="1" noChangeArrowhead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04" name="任意多边形 26755"/>
            <p:cNvSpPr>
              <a:spLocks noEditPoints="1" noChangeArrowhead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05" name="任意多边形 26756"/>
            <p:cNvSpPr>
              <a:spLocks noEditPoints="1" noChangeArrowhead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06" name="矩形 26757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07" name="矩形 26758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08" name="任意多边形 26759"/>
            <p:cNvSpPr>
              <a:spLocks noEditPoints="1" noChangeArrowhead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09" name="任意多边形 26760"/>
            <p:cNvSpPr>
              <a:spLocks noEditPoints="1" noChangeArrowhead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10" name="任意多边形 26761"/>
            <p:cNvSpPr>
              <a:spLocks noEditPoints="1" noChangeArrowhead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11" name="任意多边形 26762"/>
            <p:cNvSpPr>
              <a:spLocks noEditPoints="1" noChangeArrowhead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12" name="任意多边形 26763"/>
            <p:cNvSpPr>
              <a:spLocks noEditPoints="1" noChangeArrowhead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13" name="任意多边形 26764"/>
            <p:cNvSpPr>
              <a:spLocks noEditPoints="1" noChangeArrowhead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14" name="任意多边形 26765"/>
            <p:cNvSpPr>
              <a:spLocks noEditPoints="1" noChangeArrowhead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15" name="任意多边形 26766"/>
            <p:cNvSpPr>
              <a:spLocks noEditPoints="1" noChangeArrowhead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16" name="任意多边形 26767"/>
            <p:cNvSpPr>
              <a:spLocks noEditPoints="1" noChangeArrowhead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17" name="任意多边形 26768"/>
            <p:cNvSpPr>
              <a:spLocks noEditPoints="1" noChangeArrowhead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18" name="矩形 26769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19" name="任意多边形 26770"/>
            <p:cNvSpPr>
              <a:spLocks noChangeArrowheads="1"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220" name="组合 26771"/>
          <p:cNvGrpSpPr>
            <a:grpSpLocks/>
          </p:cNvGrpSpPr>
          <p:nvPr/>
        </p:nvGrpSpPr>
        <p:grpSpPr bwMode="auto">
          <a:xfrm>
            <a:off x="1422400" y="3444876"/>
            <a:ext cx="711200" cy="492125"/>
            <a:chOff x="96" y="2784"/>
            <a:chExt cx="1062" cy="981"/>
          </a:xfrm>
        </p:grpSpPr>
        <p:sp>
          <p:nvSpPr>
            <p:cNvPr id="3221" name="任意多边形 26772"/>
            <p:cNvSpPr>
              <a:spLocks noChangeArrowheads="1"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22" name="任意多边形 26773"/>
            <p:cNvSpPr>
              <a:spLocks noEditPoints="1" noChangeArrowhead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23" name="任意多边形 26774"/>
            <p:cNvSpPr>
              <a:spLocks noChangeArrowheads="1"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24" name="任意多边形 26775"/>
            <p:cNvSpPr>
              <a:spLocks noChangeArrowheads="1"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25" name="任意多边形 26776"/>
            <p:cNvSpPr>
              <a:spLocks noChangeArrowheads="1"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26" name="任意多边形 26777"/>
            <p:cNvSpPr>
              <a:spLocks noChangeArrowheads="1"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27" name="任意多边形 26778"/>
            <p:cNvSpPr>
              <a:spLocks noChangeArrowheads="1"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28" name="任意多边形 26779"/>
            <p:cNvSpPr>
              <a:spLocks noChangeArrowheads="1"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29" name="任意多边形 26780"/>
            <p:cNvSpPr>
              <a:spLocks noChangeArrowheads="1"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30" name="任意多边形 26781"/>
            <p:cNvSpPr>
              <a:spLocks noChangeArrowheads="1"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31" name="任意多边形 26782"/>
            <p:cNvSpPr>
              <a:spLocks noChangeArrowheads="1"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32" name="任意多边形 26783"/>
            <p:cNvSpPr>
              <a:spLocks noChangeArrowheads="1"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33" name="任意多边形 26784"/>
            <p:cNvSpPr>
              <a:spLocks noChangeArrowheads="1"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234" name="组合 26785"/>
          <p:cNvGrpSpPr>
            <a:grpSpLocks/>
          </p:cNvGrpSpPr>
          <p:nvPr/>
        </p:nvGrpSpPr>
        <p:grpSpPr bwMode="auto">
          <a:xfrm>
            <a:off x="1422400" y="4552951"/>
            <a:ext cx="711200" cy="492125"/>
            <a:chOff x="96" y="2784"/>
            <a:chExt cx="1062" cy="981"/>
          </a:xfrm>
        </p:grpSpPr>
        <p:sp>
          <p:nvSpPr>
            <p:cNvPr id="3235" name="任意多边形 26786"/>
            <p:cNvSpPr>
              <a:spLocks noChangeArrowheads="1"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36" name="任意多边形 26787"/>
            <p:cNvSpPr>
              <a:spLocks noEditPoints="1" noChangeArrowhead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37" name="任意多边形 26788"/>
            <p:cNvSpPr>
              <a:spLocks noChangeArrowheads="1"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38" name="任意多边形 26789"/>
            <p:cNvSpPr>
              <a:spLocks noChangeArrowheads="1"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39" name="任意多边形 26790"/>
            <p:cNvSpPr>
              <a:spLocks noChangeArrowheads="1"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40" name="任意多边形 26791"/>
            <p:cNvSpPr>
              <a:spLocks noChangeArrowheads="1"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41" name="任意多边形 26792"/>
            <p:cNvSpPr>
              <a:spLocks noChangeArrowheads="1"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42" name="任意多边形 26793"/>
            <p:cNvSpPr>
              <a:spLocks noChangeArrowheads="1"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43" name="任意多边形 26794"/>
            <p:cNvSpPr>
              <a:spLocks noChangeArrowheads="1"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44" name="任意多边形 26795"/>
            <p:cNvSpPr>
              <a:spLocks noChangeArrowheads="1"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45" name="任意多边形 26796"/>
            <p:cNvSpPr>
              <a:spLocks noChangeArrowheads="1"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46" name="任意多边形 26797"/>
            <p:cNvSpPr>
              <a:spLocks noChangeArrowheads="1"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47" name="任意多边形 26798"/>
            <p:cNvSpPr>
              <a:spLocks noChangeArrowheads="1"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248" name="组合 26799"/>
          <p:cNvGrpSpPr>
            <a:grpSpLocks/>
          </p:cNvGrpSpPr>
          <p:nvPr/>
        </p:nvGrpSpPr>
        <p:grpSpPr bwMode="auto">
          <a:xfrm>
            <a:off x="1422400" y="5562601"/>
            <a:ext cx="711200" cy="492125"/>
            <a:chOff x="96" y="2784"/>
            <a:chExt cx="1062" cy="981"/>
          </a:xfrm>
        </p:grpSpPr>
        <p:sp>
          <p:nvSpPr>
            <p:cNvPr id="3249" name="任意多边形 26800"/>
            <p:cNvSpPr>
              <a:spLocks noChangeArrowheads="1"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50" name="任意多边形 26801"/>
            <p:cNvSpPr>
              <a:spLocks noEditPoints="1" noChangeArrowhead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51" name="任意多边形 26802"/>
            <p:cNvSpPr>
              <a:spLocks noChangeArrowheads="1"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52" name="任意多边形 26803"/>
            <p:cNvSpPr>
              <a:spLocks noChangeArrowheads="1"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53" name="任意多边形 26804"/>
            <p:cNvSpPr>
              <a:spLocks noChangeArrowheads="1"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54" name="任意多边形 26805"/>
            <p:cNvSpPr>
              <a:spLocks noChangeArrowheads="1"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55" name="任意多边形 26806"/>
            <p:cNvSpPr>
              <a:spLocks noChangeArrowheads="1"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56" name="任意多边形 26807"/>
            <p:cNvSpPr>
              <a:spLocks noChangeArrowheads="1"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57" name="任意多边形 26808"/>
            <p:cNvSpPr>
              <a:spLocks noChangeArrowheads="1"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58" name="任意多边形 26809"/>
            <p:cNvSpPr>
              <a:spLocks noChangeArrowheads="1"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59" name="任意多边形 26810"/>
            <p:cNvSpPr>
              <a:spLocks noChangeArrowheads="1"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60" name="任意多边形 26811"/>
            <p:cNvSpPr>
              <a:spLocks noChangeArrowheads="1"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61" name="任意多边形 26812"/>
            <p:cNvSpPr>
              <a:spLocks noChangeArrowheads="1"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262" name="组合 26813"/>
          <p:cNvGrpSpPr>
            <a:grpSpLocks/>
          </p:cNvGrpSpPr>
          <p:nvPr/>
        </p:nvGrpSpPr>
        <p:grpSpPr bwMode="auto">
          <a:xfrm>
            <a:off x="508000" y="3962401"/>
            <a:ext cx="711200" cy="492125"/>
            <a:chOff x="96" y="2784"/>
            <a:chExt cx="1062" cy="981"/>
          </a:xfrm>
        </p:grpSpPr>
        <p:sp>
          <p:nvSpPr>
            <p:cNvPr id="3263" name="任意多边形 26814"/>
            <p:cNvSpPr>
              <a:spLocks noChangeArrowheads="1"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64" name="任意多边形 26815"/>
            <p:cNvSpPr>
              <a:spLocks noEditPoints="1" noChangeArrowhead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65" name="任意多边形 26816"/>
            <p:cNvSpPr>
              <a:spLocks noChangeArrowheads="1"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66" name="任意多边形 26817"/>
            <p:cNvSpPr>
              <a:spLocks noChangeArrowheads="1"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67" name="任意多边形 26818"/>
            <p:cNvSpPr>
              <a:spLocks noChangeArrowheads="1"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68" name="任意多边形 26819"/>
            <p:cNvSpPr>
              <a:spLocks noChangeArrowheads="1"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69" name="任意多边形 26820"/>
            <p:cNvSpPr>
              <a:spLocks noChangeArrowheads="1"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70" name="任意多边形 26821"/>
            <p:cNvSpPr>
              <a:spLocks noChangeArrowheads="1"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71" name="任意多边形 26822"/>
            <p:cNvSpPr>
              <a:spLocks noChangeArrowheads="1"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72" name="任意多边形 26823"/>
            <p:cNvSpPr>
              <a:spLocks noChangeArrowheads="1"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73" name="任意多边形 26824"/>
            <p:cNvSpPr>
              <a:spLocks noChangeArrowheads="1"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74" name="任意多边形 26825"/>
            <p:cNvSpPr>
              <a:spLocks noChangeArrowheads="1"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75" name="任意多边形 26826"/>
            <p:cNvSpPr>
              <a:spLocks noChangeArrowheads="1"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276" name="组合 26827"/>
          <p:cNvGrpSpPr>
            <a:grpSpLocks/>
          </p:cNvGrpSpPr>
          <p:nvPr/>
        </p:nvGrpSpPr>
        <p:grpSpPr bwMode="auto">
          <a:xfrm>
            <a:off x="508000" y="5070476"/>
            <a:ext cx="711200" cy="492125"/>
            <a:chOff x="96" y="2784"/>
            <a:chExt cx="1062" cy="981"/>
          </a:xfrm>
        </p:grpSpPr>
        <p:sp>
          <p:nvSpPr>
            <p:cNvPr id="3277" name="任意多边形 26828"/>
            <p:cNvSpPr>
              <a:spLocks noChangeArrowheads="1"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78" name="任意多边形 26829"/>
            <p:cNvSpPr>
              <a:spLocks noEditPoints="1" noChangeArrowhead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79" name="任意多边形 26830"/>
            <p:cNvSpPr>
              <a:spLocks noChangeArrowheads="1"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80" name="任意多边形 26831"/>
            <p:cNvSpPr>
              <a:spLocks noChangeArrowheads="1"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81" name="任意多边形 26832"/>
            <p:cNvSpPr>
              <a:spLocks noChangeArrowheads="1"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82" name="任意多边形 26833"/>
            <p:cNvSpPr>
              <a:spLocks noChangeArrowheads="1"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83" name="任意多边形 26834"/>
            <p:cNvSpPr>
              <a:spLocks noChangeArrowheads="1"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84" name="任意多边形 26835"/>
            <p:cNvSpPr>
              <a:spLocks noChangeArrowheads="1"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85" name="任意多边形 26836"/>
            <p:cNvSpPr>
              <a:spLocks noChangeArrowheads="1"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86" name="任意多边形 26837"/>
            <p:cNvSpPr>
              <a:spLocks noChangeArrowheads="1"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87" name="任意多边形 26838"/>
            <p:cNvSpPr>
              <a:spLocks noChangeArrowheads="1"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88" name="任意多边形 26839"/>
            <p:cNvSpPr>
              <a:spLocks noChangeArrowheads="1"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89" name="任意多边形 26840"/>
            <p:cNvSpPr>
              <a:spLocks noChangeArrowheads="1"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290" name="组合 26841"/>
          <p:cNvGrpSpPr>
            <a:grpSpLocks/>
          </p:cNvGrpSpPr>
          <p:nvPr/>
        </p:nvGrpSpPr>
        <p:grpSpPr bwMode="auto">
          <a:xfrm>
            <a:off x="508000" y="6121401"/>
            <a:ext cx="711200" cy="492125"/>
            <a:chOff x="96" y="2784"/>
            <a:chExt cx="1062" cy="981"/>
          </a:xfrm>
        </p:grpSpPr>
        <p:sp>
          <p:nvSpPr>
            <p:cNvPr id="3291" name="任意多边形 26842"/>
            <p:cNvSpPr>
              <a:spLocks noChangeArrowheads="1"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92" name="任意多边形 26843"/>
            <p:cNvSpPr>
              <a:spLocks noEditPoints="1" noChangeArrowhead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93" name="任意多边形 26844"/>
            <p:cNvSpPr>
              <a:spLocks noChangeArrowheads="1"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94" name="任意多边形 26845"/>
            <p:cNvSpPr>
              <a:spLocks noChangeArrowheads="1"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95" name="任意多边形 26846"/>
            <p:cNvSpPr>
              <a:spLocks noChangeArrowheads="1"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96" name="任意多边形 26847"/>
            <p:cNvSpPr>
              <a:spLocks noChangeArrowheads="1"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97" name="任意多边形 26848"/>
            <p:cNvSpPr>
              <a:spLocks noChangeArrowheads="1"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98" name="任意多边形 26849"/>
            <p:cNvSpPr>
              <a:spLocks noChangeArrowheads="1"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99" name="任意多边形 26850"/>
            <p:cNvSpPr>
              <a:spLocks noChangeArrowheads="1"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300" name="任意多边形 26851"/>
            <p:cNvSpPr>
              <a:spLocks noChangeArrowheads="1"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301" name="任意多边形 26852"/>
            <p:cNvSpPr>
              <a:spLocks noChangeArrowheads="1"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302" name="任意多边形 26853"/>
            <p:cNvSpPr>
              <a:spLocks noChangeArrowheads="1"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303" name="任意多边形 26854"/>
            <p:cNvSpPr>
              <a:spLocks noChangeArrowheads="1"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304" name="组合 26855"/>
          <p:cNvGrpSpPr>
            <a:grpSpLocks/>
          </p:cNvGrpSpPr>
          <p:nvPr/>
        </p:nvGrpSpPr>
        <p:grpSpPr bwMode="auto">
          <a:xfrm>
            <a:off x="9245600" y="-7938"/>
            <a:ext cx="3090333" cy="2063751"/>
            <a:chOff x="4080" y="-5"/>
            <a:chExt cx="1748" cy="1556"/>
          </a:xfrm>
        </p:grpSpPr>
        <p:sp>
          <p:nvSpPr>
            <p:cNvPr id="3305" name="任意多边形 26856"/>
            <p:cNvSpPr>
              <a:spLocks noChangeArrowheads="1"/>
            </p:cNvSpPr>
            <p:nvPr userDrawn="1"/>
          </p:nvSpPr>
          <p:spPr bwMode="auto">
            <a:xfrm>
              <a:off x="4161" y="-5"/>
              <a:ext cx="1586" cy="1443"/>
            </a:xfrm>
            <a:custGeom>
              <a:avLst/>
              <a:gdLst>
                <a:gd name="T0" fmla="*/ 23 w 546"/>
                <a:gd name="T1" fmla="*/ 4 h 497"/>
                <a:gd name="T2" fmla="*/ 11 w 546"/>
                <a:gd name="T3" fmla="*/ 71 h 497"/>
                <a:gd name="T4" fmla="*/ 25 w 546"/>
                <a:gd name="T5" fmla="*/ 393 h 497"/>
                <a:gd name="T6" fmla="*/ 54 w 546"/>
                <a:gd name="T7" fmla="*/ 457 h 497"/>
                <a:gd name="T8" fmla="*/ 158 w 546"/>
                <a:gd name="T9" fmla="*/ 482 h 497"/>
                <a:gd name="T10" fmla="*/ 204 w 546"/>
                <a:gd name="T11" fmla="*/ 495 h 497"/>
                <a:gd name="T12" fmla="*/ 520 w 546"/>
                <a:gd name="T13" fmla="*/ 475 h 497"/>
                <a:gd name="T14" fmla="*/ 533 w 546"/>
                <a:gd name="T15" fmla="*/ 167 h 497"/>
                <a:gd name="T16" fmla="*/ 369 w 546"/>
                <a:gd name="T17" fmla="*/ 16 h 497"/>
                <a:gd name="T18" fmla="*/ 249 w 546"/>
                <a:gd name="T19" fmla="*/ 29 h 497"/>
                <a:gd name="T20" fmla="*/ 198 w 546"/>
                <a:gd name="T21" fmla="*/ 11 h 497"/>
                <a:gd name="T22" fmla="*/ 151 w 546"/>
                <a:gd name="T23" fmla="*/ 2 h 497"/>
                <a:gd name="T24" fmla="*/ 23 w 546"/>
                <a:gd name="T25" fmla="*/ 4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3306" name="组合 26857"/>
            <p:cNvGrpSpPr>
              <a:grpSpLocks/>
            </p:cNvGrpSpPr>
            <p:nvPr userDrawn="1"/>
          </p:nvGrpSpPr>
          <p:grpSpPr bwMode="auto"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3307" name="任意多边形 26858"/>
              <p:cNvSpPr>
                <a:spLocks noChangeArrowheads="1"/>
              </p:cNvSpPr>
              <p:nvPr/>
            </p:nvSpPr>
            <p:spPr bwMode="auto">
              <a:xfrm>
                <a:off x="3060" y="18"/>
                <a:ext cx="490" cy="187"/>
              </a:xfrm>
              <a:custGeom>
                <a:avLst/>
                <a:gdLst>
                  <a:gd name="T0" fmla="*/ 71 w 97"/>
                  <a:gd name="T1" fmla="*/ 25 h 37"/>
                  <a:gd name="T2" fmla="*/ 91 w 97"/>
                  <a:gd name="T3" fmla="*/ 20 h 37"/>
                  <a:gd name="T4" fmla="*/ 92 w 97"/>
                  <a:gd name="T5" fmla="*/ 17 h 37"/>
                  <a:gd name="T6" fmla="*/ 88 w 97"/>
                  <a:gd name="T7" fmla="*/ 0 h 37"/>
                  <a:gd name="T8" fmla="*/ 25 w 97"/>
                  <a:gd name="T9" fmla="*/ 0 h 37"/>
                  <a:gd name="T10" fmla="*/ 10 w 97"/>
                  <a:gd name="T11" fmla="*/ 22 h 37"/>
                  <a:gd name="T12" fmla="*/ 71 w 97"/>
                  <a:gd name="T13" fmla="*/ 2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308" name="任意多边形 26859"/>
              <p:cNvSpPr>
                <a:spLocks noEditPoints="1" noChangeArrowheads="1"/>
              </p:cNvSpPr>
              <p:nvPr/>
            </p:nvSpPr>
            <p:spPr bwMode="auto">
              <a:xfrm>
                <a:off x="2918" y="18"/>
                <a:ext cx="2958" cy="2699"/>
              </a:xfrm>
              <a:custGeom>
                <a:avLst/>
                <a:gdLst>
                  <a:gd name="T0" fmla="*/ 504 w 585"/>
                  <a:gd name="T1" fmla="*/ 1 h 534"/>
                  <a:gd name="T2" fmla="*/ 157 w 585"/>
                  <a:gd name="T3" fmla="*/ 0 h 534"/>
                  <a:gd name="T4" fmla="*/ 225 w 585"/>
                  <a:gd name="T5" fmla="*/ 21 h 534"/>
                  <a:gd name="T6" fmla="*/ 174 w 585"/>
                  <a:gd name="T7" fmla="*/ 39 h 534"/>
                  <a:gd name="T8" fmla="*/ 207 w 585"/>
                  <a:gd name="T9" fmla="*/ 71 h 534"/>
                  <a:gd name="T10" fmla="*/ 74 w 585"/>
                  <a:gd name="T11" fmla="*/ 60 h 534"/>
                  <a:gd name="T12" fmla="*/ 26 w 585"/>
                  <a:gd name="T13" fmla="*/ 63 h 534"/>
                  <a:gd name="T14" fmla="*/ 199 w 585"/>
                  <a:gd name="T15" fmla="*/ 487 h 534"/>
                  <a:gd name="T16" fmla="*/ 144 w 585"/>
                  <a:gd name="T17" fmla="*/ 341 h 534"/>
                  <a:gd name="T18" fmla="*/ 105 w 585"/>
                  <a:gd name="T19" fmla="*/ 376 h 534"/>
                  <a:gd name="T20" fmla="*/ 94 w 585"/>
                  <a:gd name="T21" fmla="*/ 435 h 534"/>
                  <a:gd name="T22" fmla="*/ 124 w 585"/>
                  <a:gd name="T23" fmla="*/ 265 h 534"/>
                  <a:gd name="T24" fmla="*/ 153 w 585"/>
                  <a:gd name="T25" fmla="*/ 228 h 534"/>
                  <a:gd name="T26" fmla="*/ 209 w 585"/>
                  <a:gd name="T27" fmla="*/ 237 h 534"/>
                  <a:gd name="T28" fmla="*/ 188 w 585"/>
                  <a:gd name="T29" fmla="*/ 306 h 534"/>
                  <a:gd name="T30" fmla="*/ 192 w 585"/>
                  <a:gd name="T31" fmla="*/ 395 h 534"/>
                  <a:gd name="T32" fmla="*/ 515 w 585"/>
                  <a:gd name="T33" fmla="*/ 483 h 534"/>
                  <a:gd name="T34" fmla="*/ 454 w 585"/>
                  <a:gd name="T35" fmla="*/ 427 h 534"/>
                  <a:gd name="T36" fmla="*/ 425 w 585"/>
                  <a:gd name="T37" fmla="*/ 345 h 534"/>
                  <a:gd name="T38" fmla="*/ 396 w 585"/>
                  <a:gd name="T39" fmla="*/ 270 h 534"/>
                  <a:gd name="T40" fmla="*/ 460 w 585"/>
                  <a:gd name="T41" fmla="*/ 256 h 534"/>
                  <a:gd name="T42" fmla="*/ 407 w 585"/>
                  <a:gd name="T43" fmla="*/ 223 h 534"/>
                  <a:gd name="T44" fmla="*/ 439 w 585"/>
                  <a:gd name="T45" fmla="*/ 226 h 534"/>
                  <a:gd name="T46" fmla="*/ 438 w 585"/>
                  <a:gd name="T47" fmla="*/ 209 h 534"/>
                  <a:gd name="T48" fmla="*/ 376 w 585"/>
                  <a:gd name="T49" fmla="*/ 211 h 534"/>
                  <a:gd name="T50" fmla="*/ 357 w 585"/>
                  <a:gd name="T51" fmla="*/ 343 h 534"/>
                  <a:gd name="T52" fmla="*/ 347 w 585"/>
                  <a:gd name="T53" fmla="*/ 230 h 534"/>
                  <a:gd name="T54" fmla="*/ 331 w 585"/>
                  <a:gd name="T55" fmla="*/ 182 h 534"/>
                  <a:gd name="T56" fmla="*/ 347 w 585"/>
                  <a:gd name="T57" fmla="*/ 136 h 534"/>
                  <a:gd name="T58" fmla="*/ 339 w 585"/>
                  <a:gd name="T59" fmla="*/ 99 h 534"/>
                  <a:gd name="T60" fmla="*/ 331 w 585"/>
                  <a:gd name="T61" fmla="*/ 62 h 534"/>
                  <a:gd name="T62" fmla="*/ 369 w 585"/>
                  <a:gd name="T63" fmla="*/ 103 h 534"/>
                  <a:gd name="T64" fmla="*/ 415 w 585"/>
                  <a:gd name="T65" fmla="*/ 47 h 534"/>
                  <a:gd name="T66" fmla="*/ 409 w 585"/>
                  <a:gd name="T67" fmla="*/ 95 h 534"/>
                  <a:gd name="T68" fmla="*/ 401 w 585"/>
                  <a:gd name="T69" fmla="*/ 130 h 534"/>
                  <a:gd name="T70" fmla="*/ 401 w 585"/>
                  <a:gd name="T71" fmla="*/ 181 h 534"/>
                  <a:gd name="T72" fmla="*/ 558 w 585"/>
                  <a:gd name="T73" fmla="*/ 181 h 534"/>
                  <a:gd name="T74" fmla="*/ 554 w 585"/>
                  <a:gd name="T75" fmla="*/ 76 h 534"/>
                  <a:gd name="T76" fmla="*/ 249 w 585"/>
                  <a:gd name="T77" fmla="*/ 69 h 534"/>
                  <a:gd name="T78" fmla="*/ 293 w 585"/>
                  <a:gd name="T79" fmla="*/ 93 h 534"/>
                  <a:gd name="T80" fmla="*/ 171 w 585"/>
                  <a:gd name="T81" fmla="*/ 195 h 534"/>
                  <a:gd name="T82" fmla="*/ 69 w 585"/>
                  <a:gd name="T83" fmla="*/ 98 h 534"/>
                  <a:gd name="T84" fmla="*/ 191 w 585"/>
                  <a:gd name="T85" fmla="*/ 106 h 534"/>
                  <a:gd name="T86" fmla="*/ 220 w 585"/>
                  <a:gd name="T87" fmla="*/ 105 h 534"/>
                  <a:gd name="T88" fmla="*/ 302 w 585"/>
                  <a:gd name="T89" fmla="*/ 121 h 534"/>
                  <a:gd name="T90" fmla="*/ 276 w 585"/>
                  <a:gd name="T91" fmla="*/ 256 h 534"/>
                  <a:gd name="T92" fmla="*/ 260 w 585"/>
                  <a:gd name="T93" fmla="*/ 137 h 534"/>
                  <a:gd name="T94" fmla="*/ 171 w 585"/>
                  <a:gd name="T95" fmla="*/ 195 h 534"/>
                  <a:gd name="T96" fmla="*/ 223 w 585"/>
                  <a:gd name="T97" fmla="*/ 225 h 534"/>
                  <a:gd name="T98" fmla="*/ 247 w 585"/>
                  <a:gd name="T99" fmla="*/ 158 h 534"/>
                  <a:gd name="T100" fmla="*/ 326 w 585"/>
                  <a:gd name="T101" fmla="*/ 292 h 534"/>
                  <a:gd name="T102" fmla="*/ 215 w 585"/>
                  <a:gd name="T103" fmla="*/ 321 h 534"/>
                  <a:gd name="T104" fmla="*/ 309 w 585"/>
                  <a:gd name="T105" fmla="*/ 277 h 534"/>
                  <a:gd name="T106" fmla="*/ 318 w 585"/>
                  <a:gd name="T107" fmla="*/ 133 h 534"/>
                  <a:gd name="T108" fmla="*/ 313 w 585"/>
                  <a:gd name="T109" fmla="*/ 213 h 534"/>
                  <a:gd name="T110" fmla="*/ 299 w 585"/>
                  <a:gd name="T111" fmla="*/ 144 h 534"/>
                  <a:gd name="T112" fmla="*/ 507 w 585"/>
                  <a:gd name="T113" fmla="*/ 179 h 534"/>
                  <a:gd name="T114" fmla="*/ 461 w 585"/>
                  <a:gd name="T115" fmla="*/ 162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309" name="任意多边形 26860"/>
              <p:cNvSpPr>
                <a:spLocks noChangeArrowheads="1"/>
              </p:cNvSpPr>
              <p:nvPr/>
            </p:nvSpPr>
            <p:spPr bwMode="auto">
              <a:xfrm>
                <a:off x="3621" y="1287"/>
                <a:ext cx="238" cy="283"/>
              </a:xfrm>
              <a:custGeom>
                <a:avLst/>
                <a:gdLst>
                  <a:gd name="T0" fmla="*/ 40 w 47"/>
                  <a:gd name="T1" fmla="*/ 15 h 56"/>
                  <a:gd name="T2" fmla="*/ 27 w 47"/>
                  <a:gd name="T3" fmla="*/ 56 h 56"/>
                  <a:gd name="T4" fmla="*/ 40 w 47"/>
                  <a:gd name="T5" fmla="*/ 1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310" name="任意多边形 26861"/>
              <p:cNvSpPr>
                <a:spLocks noChangeArrowheads="1"/>
              </p:cNvSpPr>
              <p:nvPr/>
            </p:nvSpPr>
            <p:spPr bwMode="auto">
              <a:xfrm>
                <a:off x="3403" y="1403"/>
                <a:ext cx="208" cy="379"/>
              </a:xfrm>
              <a:custGeom>
                <a:avLst/>
                <a:gdLst>
                  <a:gd name="T0" fmla="*/ 19 w 41"/>
                  <a:gd name="T1" fmla="*/ 27 h 75"/>
                  <a:gd name="T2" fmla="*/ 12 w 41"/>
                  <a:gd name="T3" fmla="*/ 69 h 75"/>
                  <a:gd name="T4" fmla="*/ 40 w 41"/>
                  <a:gd name="T5" fmla="*/ 45 h 75"/>
                  <a:gd name="T6" fmla="*/ 37 w 41"/>
                  <a:gd name="T7" fmla="*/ 24 h 75"/>
                  <a:gd name="T8" fmla="*/ 19 w 41"/>
                  <a:gd name="T9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311" name="任意多边形 26862"/>
              <p:cNvSpPr>
                <a:spLocks noChangeArrowheads="1"/>
              </p:cNvSpPr>
              <p:nvPr/>
            </p:nvSpPr>
            <p:spPr bwMode="auto">
              <a:xfrm>
                <a:off x="3272" y="645"/>
                <a:ext cx="683" cy="318"/>
              </a:xfrm>
              <a:custGeom>
                <a:avLst/>
                <a:gdLst>
                  <a:gd name="T0" fmla="*/ 112 w 135"/>
                  <a:gd name="T1" fmla="*/ 4 h 63"/>
                  <a:gd name="T2" fmla="*/ 24 w 135"/>
                  <a:gd name="T3" fmla="*/ 4 h 63"/>
                  <a:gd name="T4" fmla="*/ 2 w 135"/>
                  <a:gd name="T5" fmla="*/ 25 h 63"/>
                  <a:gd name="T6" fmla="*/ 60 w 135"/>
                  <a:gd name="T7" fmla="*/ 58 h 63"/>
                  <a:gd name="T8" fmla="*/ 96 w 135"/>
                  <a:gd name="T9" fmla="*/ 54 h 63"/>
                  <a:gd name="T10" fmla="*/ 113 w 135"/>
                  <a:gd name="T11" fmla="*/ 53 h 63"/>
                  <a:gd name="T12" fmla="*/ 112 w 135"/>
                  <a:gd name="T13" fmla="*/ 4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312" name="任意多边形 26863"/>
              <p:cNvSpPr>
                <a:spLocks noChangeArrowheads="1"/>
              </p:cNvSpPr>
              <p:nvPr/>
            </p:nvSpPr>
            <p:spPr bwMode="auto">
              <a:xfrm>
                <a:off x="4046" y="1545"/>
                <a:ext cx="490" cy="515"/>
              </a:xfrm>
              <a:custGeom>
                <a:avLst/>
                <a:gdLst>
                  <a:gd name="T0" fmla="*/ 67 w 97"/>
                  <a:gd name="T1" fmla="*/ 5 h 102"/>
                  <a:gd name="T2" fmla="*/ 31 w 97"/>
                  <a:gd name="T3" fmla="*/ 5 h 102"/>
                  <a:gd name="T4" fmla="*/ 12 w 97"/>
                  <a:gd name="T5" fmla="*/ 57 h 102"/>
                  <a:gd name="T6" fmla="*/ 79 w 97"/>
                  <a:gd name="T7" fmla="*/ 62 h 102"/>
                  <a:gd name="T8" fmla="*/ 67 w 97"/>
                  <a:gd name="T9" fmla="*/ 5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313" name="任意多边形 26864"/>
              <p:cNvSpPr>
                <a:spLocks noChangeArrowheads="1"/>
              </p:cNvSpPr>
              <p:nvPr/>
            </p:nvSpPr>
            <p:spPr bwMode="auto">
              <a:xfrm>
                <a:off x="5173" y="1024"/>
                <a:ext cx="501" cy="96"/>
              </a:xfrm>
              <a:custGeom>
                <a:avLst/>
                <a:gdLst>
                  <a:gd name="T0" fmla="*/ 15 w 99"/>
                  <a:gd name="T1" fmla="*/ 0 h 19"/>
                  <a:gd name="T2" fmla="*/ 40 w 99"/>
                  <a:gd name="T3" fmla="*/ 15 h 19"/>
                  <a:gd name="T4" fmla="*/ 15 w 99"/>
                  <a:gd name="T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314" name="任意多边形 26865"/>
              <p:cNvSpPr>
                <a:spLocks noChangeArrowheads="1"/>
              </p:cNvSpPr>
              <p:nvPr/>
            </p:nvSpPr>
            <p:spPr bwMode="auto">
              <a:xfrm>
                <a:off x="5340" y="1004"/>
                <a:ext cx="385" cy="237"/>
              </a:xfrm>
              <a:custGeom>
                <a:avLst/>
                <a:gdLst>
                  <a:gd name="T0" fmla="*/ 21 w 76"/>
                  <a:gd name="T1" fmla="*/ 37 h 47"/>
                  <a:gd name="T2" fmla="*/ 70 w 76"/>
                  <a:gd name="T3" fmla="*/ 17 h 47"/>
                  <a:gd name="T4" fmla="*/ 48 w 76"/>
                  <a:gd name="T5" fmla="*/ 3 h 47"/>
                  <a:gd name="T6" fmla="*/ 19 w 76"/>
                  <a:gd name="T7" fmla="*/ 32 h 47"/>
                  <a:gd name="T8" fmla="*/ 21 w 76"/>
                  <a:gd name="T9" fmla="*/ 3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315" name="任意多边形 26866"/>
              <p:cNvSpPr>
                <a:spLocks noChangeArrowheads="1"/>
              </p:cNvSpPr>
              <p:nvPr/>
            </p:nvSpPr>
            <p:spPr bwMode="auto">
              <a:xfrm>
                <a:off x="5325" y="1201"/>
                <a:ext cx="415" cy="187"/>
              </a:xfrm>
              <a:custGeom>
                <a:avLst/>
                <a:gdLst>
                  <a:gd name="T0" fmla="*/ 72 w 82"/>
                  <a:gd name="T1" fmla="*/ 6 h 37"/>
                  <a:gd name="T2" fmla="*/ 24 w 82"/>
                  <a:gd name="T3" fmla="*/ 17 h 37"/>
                  <a:gd name="T4" fmla="*/ 17 w 82"/>
                  <a:gd name="T5" fmla="*/ 26 h 37"/>
                  <a:gd name="T6" fmla="*/ 76 w 82"/>
                  <a:gd name="T7" fmla="*/ 23 h 37"/>
                  <a:gd name="T8" fmla="*/ 82 w 82"/>
                  <a:gd name="T9" fmla="*/ 20 h 37"/>
                  <a:gd name="T10" fmla="*/ 82 w 82"/>
                  <a:gd name="T11" fmla="*/ 0 h 37"/>
                  <a:gd name="T12" fmla="*/ 72 w 82"/>
                  <a:gd name="T13" fmla="*/ 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316" name="任意多边形 26867"/>
              <p:cNvSpPr>
                <a:spLocks noChangeArrowheads="1"/>
              </p:cNvSpPr>
              <p:nvPr/>
            </p:nvSpPr>
            <p:spPr bwMode="auto">
              <a:xfrm>
                <a:off x="5001" y="1378"/>
                <a:ext cx="698" cy="167"/>
              </a:xfrm>
              <a:custGeom>
                <a:avLst/>
                <a:gdLst>
                  <a:gd name="T0" fmla="*/ 21 w 138"/>
                  <a:gd name="T1" fmla="*/ 1 h 33"/>
                  <a:gd name="T2" fmla="*/ 8 w 138"/>
                  <a:gd name="T3" fmla="*/ 14 h 33"/>
                  <a:gd name="T4" fmla="*/ 57 w 138"/>
                  <a:gd name="T5" fmla="*/ 22 h 33"/>
                  <a:gd name="T6" fmla="*/ 117 w 138"/>
                  <a:gd name="T7" fmla="*/ 23 h 33"/>
                  <a:gd name="T8" fmla="*/ 114 w 138"/>
                  <a:gd name="T9" fmla="*/ 8 h 33"/>
                  <a:gd name="T10" fmla="*/ 82 w 138"/>
                  <a:gd name="T11" fmla="*/ 3 h 33"/>
                  <a:gd name="T12" fmla="*/ 21 w 138"/>
                  <a:gd name="T13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317" name="任意多边形 26868"/>
              <p:cNvSpPr>
                <a:spLocks noChangeArrowheads="1"/>
              </p:cNvSpPr>
              <p:nvPr/>
            </p:nvSpPr>
            <p:spPr bwMode="auto">
              <a:xfrm>
                <a:off x="5077" y="1540"/>
                <a:ext cx="567" cy="146"/>
              </a:xfrm>
              <a:custGeom>
                <a:avLst/>
                <a:gdLst>
                  <a:gd name="T0" fmla="*/ 98 w 112"/>
                  <a:gd name="T1" fmla="*/ 19 h 29"/>
                  <a:gd name="T2" fmla="*/ 103 w 112"/>
                  <a:gd name="T3" fmla="*/ 4 h 29"/>
                  <a:gd name="T4" fmla="*/ 74 w 112"/>
                  <a:gd name="T5" fmla="*/ 10 h 29"/>
                  <a:gd name="T6" fmla="*/ 36 w 112"/>
                  <a:gd name="T7" fmla="*/ 6 h 29"/>
                  <a:gd name="T8" fmla="*/ 2 w 112"/>
                  <a:gd name="T9" fmla="*/ 4 h 29"/>
                  <a:gd name="T10" fmla="*/ 98 w 112"/>
                  <a:gd name="T11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318" name="任意多边形 26869"/>
              <p:cNvSpPr>
                <a:spLocks noChangeArrowheads="1"/>
              </p:cNvSpPr>
              <p:nvPr/>
            </p:nvSpPr>
            <p:spPr bwMode="auto">
              <a:xfrm>
                <a:off x="5042" y="1656"/>
                <a:ext cx="581" cy="480"/>
              </a:xfrm>
              <a:custGeom>
                <a:avLst/>
                <a:gdLst>
                  <a:gd name="T0" fmla="*/ 3 w 115"/>
                  <a:gd name="T1" fmla="*/ 53 h 95"/>
                  <a:gd name="T2" fmla="*/ 26 w 115"/>
                  <a:gd name="T3" fmla="*/ 54 h 95"/>
                  <a:gd name="T4" fmla="*/ 50 w 115"/>
                  <a:gd name="T5" fmla="*/ 77 h 95"/>
                  <a:gd name="T6" fmla="*/ 59 w 115"/>
                  <a:gd name="T7" fmla="*/ 84 h 95"/>
                  <a:gd name="T8" fmla="*/ 81 w 115"/>
                  <a:gd name="T9" fmla="*/ 52 h 95"/>
                  <a:gd name="T10" fmla="*/ 111 w 115"/>
                  <a:gd name="T11" fmla="*/ 52 h 95"/>
                  <a:gd name="T12" fmla="*/ 79 w 115"/>
                  <a:gd name="T13" fmla="*/ 27 h 95"/>
                  <a:gd name="T14" fmla="*/ 37 w 115"/>
                  <a:gd name="T15" fmla="*/ 16 h 95"/>
                  <a:gd name="T16" fmla="*/ 12 w 115"/>
                  <a:gd name="T17" fmla="*/ 41 h 95"/>
                  <a:gd name="T18" fmla="*/ 3 w 115"/>
                  <a:gd name="T19" fmla="*/ 53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319" name="任意多边形 26870"/>
              <p:cNvSpPr>
                <a:spLocks noChangeArrowheads="1"/>
              </p:cNvSpPr>
              <p:nvPr/>
            </p:nvSpPr>
            <p:spPr bwMode="auto">
              <a:xfrm>
                <a:off x="5421" y="1464"/>
                <a:ext cx="329" cy="854"/>
              </a:xfrm>
              <a:custGeom>
                <a:avLst/>
                <a:gdLst>
                  <a:gd name="T0" fmla="*/ 51 w 65"/>
                  <a:gd name="T1" fmla="*/ 40 h 169"/>
                  <a:gd name="T2" fmla="*/ 22 w 65"/>
                  <a:gd name="T3" fmla="*/ 49 h 169"/>
                  <a:gd name="T4" fmla="*/ 22 w 65"/>
                  <a:gd name="T5" fmla="*/ 59 h 169"/>
                  <a:gd name="T6" fmla="*/ 50 w 65"/>
                  <a:gd name="T7" fmla="*/ 90 h 169"/>
                  <a:gd name="T8" fmla="*/ 34 w 65"/>
                  <a:gd name="T9" fmla="*/ 118 h 169"/>
                  <a:gd name="T10" fmla="*/ 0 w 65"/>
                  <a:gd name="T11" fmla="*/ 148 h 169"/>
                  <a:gd name="T12" fmla="*/ 17 w 65"/>
                  <a:gd name="T13" fmla="*/ 155 h 169"/>
                  <a:gd name="T14" fmla="*/ 47 w 65"/>
                  <a:gd name="T15" fmla="*/ 166 h 169"/>
                  <a:gd name="T16" fmla="*/ 63 w 65"/>
                  <a:gd name="T17" fmla="*/ 162 h 169"/>
                  <a:gd name="T18" fmla="*/ 65 w 65"/>
                  <a:gd name="T19" fmla="*/ 0 h 169"/>
                  <a:gd name="T20" fmla="*/ 51 w 65"/>
                  <a:gd name="T21" fmla="*/ 4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mtClea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3320" name="标题 26871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397933" y="228600"/>
            <a:ext cx="1138766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321" name="文本占位符 26872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812800" y="1600200"/>
            <a:ext cx="10871200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6874" name="日期占位符 26873"/>
          <p:cNvSpPr>
            <a:spLocks noGrp="1"/>
          </p:cNvSpPr>
          <p:nvPr>
            <p:ph type="dt" sz="half" idx="2"/>
          </p:nvPr>
        </p:nvSpPr>
        <p:spPr>
          <a:xfrm>
            <a:off x="397934" y="6245225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6875" name="页脚占位符 26874"/>
          <p:cNvSpPr>
            <a:spLocks noGrp="1"/>
          </p:cNvSpPr>
          <p:nvPr>
            <p:ph type="ftr" sz="quarter" idx="3"/>
          </p:nvPr>
        </p:nvSpPr>
        <p:spPr>
          <a:xfrm>
            <a:off x="4161367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6876" name="灯片编号占位符 26875"/>
          <p:cNvSpPr>
            <a:spLocks noGrp="1"/>
          </p:cNvSpPr>
          <p:nvPr>
            <p:ph type="sldNum" sz="quarter" idx="4"/>
          </p:nvPr>
        </p:nvSpPr>
        <p:spPr>
          <a:xfrm>
            <a:off x="8733368" y="6245225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noProof="1" dirty="0"/>
            </a:lvl1pPr>
          </a:lstStyle>
          <a:p>
            <a:fld id="{58B4DC62-AA42-420B-9DC8-959D4950A0CE}" type="slidenum">
              <a:rPr lang="zh-CN" altLang="en-US">
                <a:solidFill>
                  <a:srgbClr val="000000"/>
                </a:solidFill>
                <a:latin typeface="Arial" panose="020B0604020202020204" pitchFamily="34" charset="0"/>
              </a:rPr>
              <a:pPr/>
              <a:t>‹#›</a:t>
            </a:fld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2261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itchFamily="18" charset="2"/>
        <a:buChar char="¡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1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260851.htm" TargetMode="External"/><Relationship Id="rId2" Type="http://schemas.openxmlformats.org/officeDocument/2006/relationships/hyperlink" Target="http://baike.baidu.com/view/567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baike.baidu.com/view/42285.htm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1166807.htm" TargetMode="External"/><Relationship Id="rId2" Type="http://schemas.openxmlformats.org/officeDocument/2006/relationships/hyperlink" Target="http://baike.baidu.com/view/20442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aike.baidu.com/view/375055.htm" TargetMode="External"/><Relationship Id="rId5" Type="http://schemas.openxmlformats.org/officeDocument/2006/relationships/hyperlink" Target="http://baike.baidu.com/view/39908.htm" TargetMode="External"/><Relationship Id="rId4" Type="http://schemas.openxmlformats.org/officeDocument/2006/relationships/hyperlink" Target="http://baike.baidu.com/view/378161.ht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3285" y="504825"/>
            <a:ext cx="8768715" cy="624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644" y="5267325"/>
            <a:ext cx="8196580" cy="76835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4400" b="1" dirty="0">
                <a:solidFill>
                  <a:srgbClr val="FF0000"/>
                </a:solidFill>
                <a:latin typeface="+mj-ea"/>
                <a:ea typeface="+mj-ea"/>
              </a:rPr>
              <a:t>《</a:t>
            </a:r>
            <a:r>
              <a:rPr lang="zh-CN" altLang="en-US" sz="4400" b="1" dirty="0">
                <a:solidFill>
                  <a:srgbClr val="FF0000"/>
                </a:solidFill>
                <a:latin typeface="+mj-ea"/>
                <a:ea typeface="+mj-ea"/>
              </a:rPr>
              <a:t>朝花夕拾</a:t>
            </a:r>
            <a:r>
              <a:rPr lang="en-US" altLang="zh-CN" sz="4400" b="1" dirty="0">
                <a:solidFill>
                  <a:srgbClr val="FF0000"/>
                </a:solidFill>
                <a:latin typeface="+mj-ea"/>
                <a:ea typeface="+mj-ea"/>
              </a:rPr>
              <a:t>》</a:t>
            </a:r>
            <a:r>
              <a:rPr lang="zh-CN" altLang="en-US" sz="4400" b="1" dirty="0">
                <a:solidFill>
                  <a:srgbClr val="FF0000"/>
                </a:solidFill>
                <a:latin typeface="+mj-ea"/>
                <a:ea typeface="+mj-ea"/>
              </a:rPr>
              <a:t>：</a:t>
            </a:r>
            <a:r>
              <a:rPr lang="zh-CN" altLang="en-US" sz="4000" b="1" dirty="0">
                <a:solidFill>
                  <a:srgbClr val="FF0000"/>
                </a:solidFill>
                <a:latin typeface="+mj-ea"/>
                <a:ea typeface="+mj-ea"/>
              </a:rPr>
              <a:t>消除与经典的隔膜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 l="14400" r="15000"/>
          <a:stretch>
            <a:fillRect/>
          </a:stretch>
        </p:blipFill>
        <p:spPr>
          <a:xfrm>
            <a:off x="60960" y="504825"/>
            <a:ext cx="3362325" cy="476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3760" y="1570990"/>
            <a:ext cx="10609580" cy="4351655"/>
          </a:xfrm>
        </p:spPr>
        <p:txBody>
          <a:bodyPr>
            <a:normAutofit fontScale="90000"/>
          </a:bodyPr>
          <a:lstStyle/>
          <a:p>
            <a:pPr marL="0" indent="0">
              <a:lnSpc>
                <a:spcPct val="140000"/>
              </a:lnSpc>
              <a:buNone/>
            </a:pPr>
            <a:r>
              <a:rPr lang="en-US" altLang="zh-CN" sz="4570" b="1" dirty="0" smtClean="0">
                <a:sym typeface="+mn-ea"/>
              </a:rPr>
              <a:t>1</a:t>
            </a:r>
            <a:r>
              <a:rPr lang="en-US" altLang="zh-CN" sz="4570" b="1" dirty="0">
                <a:sym typeface="+mn-ea"/>
              </a:rPr>
              <a:t>.</a:t>
            </a:r>
            <a:r>
              <a:rPr lang="zh-CN" altLang="en-US" sz="4570" b="1" dirty="0" smtClean="0">
                <a:sym typeface="+mn-ea"/>
              </a:rPr>
              <a:t>《朝花夕拾》</a:t>
            </a:r>
            <a:r>
              <a:rPr lang="zh-CN" altLang="en-US" sz="4570" b="1" dirty="0">
                <a:sym typeface="+mn-ea"/>
              </a:rPr>
              <a:t>通过对</a:t>
            </a:r>
            <a:r>
              <a:rPr lang="en-US" altLang="zh-CN" sz="4570" b="1" dirty="0">
                <a:sym typeface="+mn-ea"/>
              </a:rPr>
              <a:t>“</a:t>
            </a:r>
            <a:r>
              <a:rPr lang="zh-CN" altLang="en-US" sz="4570" b="1" dirty="0">
                <a:sym typeface="+mn-ea"/>
              </a:rPr>
              <a:t>一些人</a:t>
            </a:r>
            <a:r>
              <a:rPr lang="en-US" altLang="zh-CN" sz="4570" b="1" dirty="0">
                <a:sym typeface="+mn-ea"/>
              </a:rPr>
              <a:t>”“</a:t>
            </a:r>
            <a:r>
              <a:rPr lang="zh-CN" altLang="en-US" sz="4570" b="1" dirty="0">
                <a:sym typeface="+mn-ea"/>
              </a:rPr>
              <a:t>一些事</a:t>
            </a:r>
            <a:r>
              <a:rPr lang="en-US" altLang="zh-CN" sz="4570" b="1" dirty="0">
                <a:sym typeface="+mn-ea"/>
              </a:rPr>
              <a:t>”</a:t>
            </a:r>
            <a:r>
              <a:rPr lang="zh-CN" altLang="en-US" sz="4570" b="1" dirty="0">
                <a:sym typeface="+mn-ea"/>
              </a:rPr>
              <a:t>的生动记叙，写出</a:t>
            </a:r>
            <a:r>
              <a:rPr lang="en-US" altLang="zh-CN" sz="4570" b="1" dirty="0">
                <a:sym typeface="+mn-ea"/>
              </a:rPr>
              <a:t>“</a:t>
            </a:r>
            <a:r>
              <a:rPr lang="zh-CN" altLang="en-US" sz="4570" b="1" dirty="0">
                <a:sym typeface="+mn-ea"/>
              </a:rPr>
              <a:t>朝花</a:t>
            </a:r>
            <a:r>
              <a:rPr lang="en-US" altLang="zh-CN" sz="4570" b="1" dirty="0">
                <a:sym typeface="+mn-ea"/>
              </a:rPr>
              <a:t>”</a:t>
            </a:r>
            <a:r>
              <a:rPr lang="zh-CN" altLang="en-US" sz="4570" b="1" dirty="0">
                <a:sym typeface="+mn-ea"/>
              </a:rPr>
              <a:t>之美，</a:t>
            </a:r>
            <a:r>
              <a:rPr lang="en-US" altLang="zh-CN" sz="4570" b="1" dirty="0">
                <a:sym typeface="+mn-ea"/>
              </a:rPr>
              <a:t>“</a:t>
            </a:r>
            <a:r>
              <a:rPr lang="zh-CN" altLang="en-US" sz="4570" b="1" dirty="0">
                <a:sym typeface="+mn-ea"/>
              </a:rPr>
              <a:t>夕拾</a:t>
            </a:r>
            <a:r>
              <a:rPr lang="en-US" altLang="zh-CN" sz="4570" b="1" dirty="0">
                <a:sym typeface="+mn-ea"/>
              </a:rPr>
              <a:t>”</a:t>
            </a:r>
            <a:r>
              <a:rPr lang="zh-CN" altLang="en-US" sz="4570" b="1" dirty="0">
                <a:sym typeface="+mn-ea"/>
              </a:rPr>
              <a:t>之痛。</a:t>
            </a:r>
          </a:p>
          <a:p>
            <a:pPr marL="0" indent="0">
              <a:lnSpc>
                <a:spcPct val="140000"/>
              </a:lnSpc>
              <a:buNone/>
            </a:pPr>
            <a:r>
              <a:rPr lang="en-US" altLang="zh-CN" sz="4570" b="1" smtClean="0">
                <a:sym typeface="+mn-ea"/>
              </a:rPr>
              <a:t>2</a:t>
            </a:r>
            <a:r>
              <a:rPr lang="en-US" altLang="zh-CN" sz="4570" b="1" dirty="0">
                <a:sym typeface="+mn-ea"/>
              </a:rPr>
              <a:t>.</a:t>
            </a:r>
            <a:r>
              <a:rPr lang="zh-CN" altLang="en-US" sz="4570" b="1" smtClean="0">
                <a:sym typeface="+mn-ea"/>
              </a:rPr>
              <a:t>写作</a:t>
            </a:r>
            <a:r>
              <a:rPr lang="zh-CN" altLang="en-US" sz="4570" b="1" dirty="0">
                <a:sym typeface="+mn-ea"/>
              </a:rPr>
              <a:t>缘由：</a:t>
            </a:r>
            <a:r>
              <a:rPr lang="zh-CN" altLang="en-US" sz="4570" b="1" dirty="0"/>
              <a:t>寻找一份宁静；对儿时的回忆；对虚伪、假道等黑暗现状进行抨击。</a:t>
            </a:r>
          </a:p>
        </p:txBody>
      </p:sp>
      <p:sp>
        <p:nvSpPr>
          <p:cNvPr id="4" name="矩形 3"/>
          <p:cNvSpPr/>
          <p:nvPr/>
        </p:nvSpPr>
        <p:spPr>
          <a:xfrm>
            <a:off x="1026333" y="802690"/>
            <a:ext cx="2428240" cy="7683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400" b="1" cap="none" spc="0" dirty="0">
                <a:ln w="11430"/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本课小结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41028" t="54224" b="30321"/>
          <a:stretch>
            <a:fillRect/>
          </a:stretch>
        </p:blipFill>
        <p:spPr>
          <a:xfrm>
            <a:off x="5648325" y="2091055"/>
            <a:ext cx="5319395" cy="844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t="6557" b="5738"/>
          <a:stretch>
            <a:fillRect/>
          </a:stretch>
        </p:blipFill>
        <p:spPr>
          <a:xfrm>
            <a:off x="885825" y="814705"/>
            <a:ext cx="4762500" cy="3057525"/>
          </a:xfrm>
          <a:prstGeom prst="rect">
            <a:avLst/>
          </a:prstGeom>
        </p:spPr>
      </p:pic>
      <p:sp>
        <p:nvSpPr>
          <p:cNvPr id="4097" name="Text Box 3"/>
          <p:cNvSpPr/>
          <p:nvPr/>
        </p:nvSpPr>
        <p:spPr>
          <a:xfrm>
            <a:off x="1535430" y="3406775"/>
            <a:ext cx="8607425" cy="663575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            </a:t>
            </a:r>
            <a:r>
              <a:rPr lang="zh-CN" altLang="en-US" sz="8800">
                <a:solidFill>
                  <a:srgbClr val="1D41D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第二课时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文本占位符 5122"/>
          <p:cNvSpPr>
            <a:spLocks noGrp="1"/>
          </p:cNvSpPr>
          <p:nvPr>
            <p:ph type="body" idx="1"/>
          </p:nvPr>
        </p:nvSpPr>
        <p:spPr>
          <a:xfrm>
            <a:off x="612956" y="4086149"/>
            <a:ext cx="10199416" cy="2420166"/>
          </a:xfrm>
        </p:spPr>
        <p:txBody>
          <a:bodyPr/>
          <a:lstStyle/>
          <a:p>
            <a:pPr marL="514350" indent="-514350">
              <a:lnSpc>
                <a:spcPct val="110000"/>
              </a:lnSpc>
              <a:buFont typeface="+mj-ea"/>
              <a:buAutoNum type="circleNumDbPlain"/>
            </a:pPr>
            <a:r>
              <a:rPr lang="zh-CN" altLang="en-US" b="1" dirty="0" smtClean="0"/>
              <a:t>猫</a:t>
            </a:r>
            <a:r>
              <a:rPr lang="zh-CN" altLang="en-US" b="1" dirty="0"/>
              <a:t>对自己捉到的猎物，总是尽情玩弄够了，才吃下去；</a:t>
            </a:r>
          </a:p>
          <a:p>
            <a:pPr marL="514350" indent="-514350">
              <a:lnSpc>
                <a:spcPct val="110000"/>
              </a:lnSpc>
              <a:buFont typeface="+mj-ea"/>
              <a:buAutoNum type="circleNumDbPlain"/>
            </a:pPr>
            <a:r>
              <a:rPr lang="zh-CN" altLang="en-US" b="1" dirty="0" smtClean="0"/>
              <a:t>它</a:t>
            </a:r>
            <a:r>
              <a:rPr lang="zh-CN" altLang="en-US" b="1" dirty="0"/>
              <a:t>与狮虎同族，却天生一副媚态；</a:t>
            </a:r>
          </a:p>
          <a:p>
            <a:pPr marL="514350" indent="-514350">
              <a:lnSpc>
                <a:spcPct val="110000"/>
              </a:lnSpc>
              <a:buFont typeface="+mj-ea"/>
              <a:buAutoNum type="circleNumDbPlain"/>
            </a:pPr>
            <a:r>
              <a:rPr lang="zh-CN" altLang="en-US" b="1" dirty="0" smtClean="0"/>
              <a:t>它总是嗥</a:t>
            </a:r>
            <a:r>
              <a:rPr lang="zh-CN" altLang="en-US" b="1" dirty="0"/>
              <a:t>叫，令人心烦；</a:t>
            </a:r>
          </a:p>
          <a:p>
            <a:pPr marL="514350" indent="-514350">
              <a:lnSpc>
                <a:spcPct val="110000"/>
              </a:lnSpc>
              <a:buFont typeface="+mj-ea"/>
              <a:buAutoNum type="circleNumDbPlain"/>
            </a:pPr>
            <a:r>
              <a:rPr lang="zh-CN" altLang="en-US" b="1" dirty="0" smtClean="0"/>
              <a:t>长妈妈说它</a:t>
            </a:r>
            <a:r>
              <a:rPr lang="zh-CN" altLang="en-US" b="1" dirty="0"/>
              <a:t>吃了</a:t>
            </a:r>
            <a:r>
              <a:rPr lang="zh-CN" altLang="en-US" b="1" dirty="0" smtClean="0"/>
              <a:t>我心</a:t>
            </a:r>
            <a:r>
              <a:rPr lang="zh-CN" altLang="en-US" b="1" dirty="0"/>
              <a:t>爱</a:t>
            </a:r>
            <a:r>
              <a:rPr lang="zh-CN" altLang="en-US" b="1" dirty="0" smtClean="0"/>
              <a:t>的小</a:t>
            </a:r>
            <a:r>
              <a:rPr lang="zh-CN" altLang="en-US" b="1" dirty="0"/>
              <a:t>隐鼠</a:t>
            </a:r>
            <a:r>
              <a:rPr lang="zh-CN" altLang="en-US" b="1" dirty="0" smtClean="0"/>
              <a:t>。</a:t>
            </a:r>
            <a:endParaRPr lang="zh-CN" altLang="en-US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612956" y="320451"/>
            <a:ext cx="11100073" cy="1109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 smtClean="0">
                <a:solidFill>
                  <a:srgbClr val="2962F3"/>
                </a:solidFill>
                <a:sym typeface="+mn-ea"/>
              </a:rPr>
              <a:t>（一）</a:t>
            </a:r>
            <a:r>
              <a:rPr lang="en-US" altLang="zh-CN" sz="3200" b="1" dirty="0" smtClean="0">
                <a:solidFill>
                  <a:srgbClr val="2962F3"/>
                </a:solidFill>
                <a:sym typeface="+mn-ea"/>
              </a:rPr>
              <a:t>《</a:t>
            </a:r>
            <a:r>
              <a:rPr lang="zh-CN" altLang="en-US" sz="3200" b="1" dirty="0">
                <a:solidFill>
                  <a:srgbClr val="2962F3"/>
                </a:solidFill>
                <a:sym typeface="+mn-ea"/>
              </a:rPr>
              <a:t>狗</a:t>
            </a:r>
            <a:r>
              <a:rPr lang="en-US" altLang="zh-CN" sz="3200" b="1" dirty="0">
                <a:solidFill>
                  <a:srgbClr val="2962F3"/>
                </a:solidFill>
                <a:latin typeface="Arial" panose="020B0604020202020204" pitchFamily="34" charset="0"/>
                <a:sym typeface="+mn-ea"/>
              </a:rPr>
              <a:t>•</a:t>
            </a:r>
            <a:r>
              <a:rPr lang="zh-CN" altLang="en-US" sz="3200" b="1" dirty="0">
                <a:solidFill>
                  <a:srgbClr val="2962F3"/>
                </a:solidFill>
                <a:sym typeface="+mn-ea"/>
              </a:rPr>
              <a:t>猫</a:t>
            </a:r>
            <a:r>
              <a:rPr lang="en-US" altLang="zh-CN" sz="3200" b="1" dirty="0">
                <a:solidFill>
                  <a:srgbClr val="2962F3"/>
                </a:solidFill>
                <a:latin typeface="Arial" panose="020B0604020202020204" pitchFamily="34" charset="0"/>
                <a:sym typeface="+mn-ea"/>
              </a:rPr>
              <a:t>•</a:t>
            </a:r>
            <a:r>
              <a:rPr lang="zh-CN" altLang="en-US" sz="3200" b="1" dirty="0">
                <a:solidFill>
                  <a:srgbClr val="2962F3"/>
                </a:solidFill>
                <a:sym typeface="+mn-ea"/>
              </a:rPr>
              <a:t>鼠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以狗、猫和鼠来比喻某些人，阐述仇猫的原因。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2456" y="4760510"/>
            <a:ext cx="2910573" cy="191915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58440" y="1496157"/>
            <a:ext cx="63676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</a:rPr>
              <a:t>阅读勾画概括：</a:t>
            </a:r>
            <a:endParaRPr lang="en-US" altLang="zh-CN" sz="3600" dirty="0" smtClean="0">
              <a:solidFill>
                <a:srgbClr val="C00000"/>
              </a:solidFill>
            </a:endParaRPr>
          </a:p>
          <a:p>
            <a:r>
              <a:rPr lang="en-US" altLang="zh-CN" sz="3600" dirty="0" smtClean="0">
                <a:solidFill>
                  <a:srgbClr val="C00000"/>
                </a:solidFill>
              </a:rPr>
              <a:t>1.</a:t>
            </a:r>
            <a:r>
              <a:rPr lang="zh-CN" altLang="en-US" sz="3600" dirty="0" smtClean="0">
                <a:solidFill>
                  <a:srgbClr val="C00000"/>
                </a:solidFill>
              </a:rPr>
              <a:t>我为什么“仇猫”？</a:t>
            </a:r>
            <a:endParaRPr lang="en-US" altLang="zh-CN" sz="3600" dirty="0" smtClean="0">
              <a:solidFill>
                <a:srgbClr val="C00000"/>
              </a:solidFill>
            </a:endParaRPr>
          </a:p>
          <a:p>
            <a:r>
              <a:rPr lang="en-US" altLang="zh-CN" sz="3600" dirty="0" smtClean="0">
                <a:solidFill>
                  <a:srgbClr val="C00000"/>
                </a:solidFill>
              </a:rPr>
              <a:t>2.</a:t>
            </a:r>
            <a:r>
              <a:rPr lang="zh-CN" altLang="en-US" sz="3600" dirty="0" smtClean="0">
                <a:solidFill>
                  <a:srgbClr val="C00000"/>
                </a:solidFill>
              </a:rPr>
              <a:t>我怎么向猫报仇？</a:t>
            </a:r>
            <a:endParaRPr lang="en-US" altLang="zh-CN" sz="3600" dirty="0" smtClean="0">
              <a:solidFill>
                <a:srgbClr val="C00000"/>
              </a:solidFill>
            </a:endParaRPr>
          </a:p>
          <a:p>
            <a:r>
              <a:rPr lang="en-US" altLang="zh-CN" sz="3600" dirty="0" smtClean="0">
                <a:solidFill>
                  <a:srgbClr val="C00000"/>
                </a:solidFill>
              </a:rPr>
              <a:t>3.</a:t>
            </a:r>
            <a:r>
              <a:rPr lang="zh-CN" altLang="en-US" sz="3600" dirty="0" smtClean="0">
                <a:solidFill>
                  <a:srgbClr val="C00000"/>
                </a:solidFill>
              </a:rPr>
              <a:t>本文的写作目的：（概括）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87884" y="1649893"/>
            <a:ext cx="509451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n-lt"/>
                <a:ea typeface="+mn-ea"/>
              </a:rPr>
              <a:t>写作目的：</a:t>
            </a:r>
            <a:endParaRPr lang="en-US" altLang="zh-CN" sz="2800" b="1" dirty="0">
              <a:latin typeface="+mn-lt"/>
              <a:ea typeface="+mn-ea"/>
            </a:endParaRPr>
          </a:p>
          <a:p>
            <a:r>
              <a:rPr lang="zh-CN" altLang="en-US" sz="2800" b="1" dirty="0" smtClean="0">
                <a:latin typeface="+mn-lt"/>
                <a:ea typeface="+mn-ea"/>
              </a:rPr>
              <a:t>    批</a:t>
            </a:r>
            <a:r>
              <a:rPr lang="zh-CN" altLang="en-US" sz="2800" b="1" dirty="0">
                <a:latin typeface="+mn-lt"/>
                <a:ea typeface="+mn-ea"/>
              </a:rPr>
              <a:t>判与猫性相同的人；讽刺“正人君子”；表达对弱小者的同情和对暴虐者的憎恨。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uiExpand="1" build="p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435432" y="861686"/>
            <a:ext cx="6949621" cy="629657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sz="3200" b="1" dirty="0" smtClean="0"/>
              <a:t>1.</a:t>
            </a:r>
            <a:r>
              <a:rPr lang="zh-CN" altLang="en-US" sz="3200" b="1" dirty="0" smtClean="0"/>
              <a:t>长妈妈的外貌？姓名由来？</a:t>
            </a:r>
            <a:endParaRPr lang="en-US" altLang="zh-CN" sz="3200" b="1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200" b="1" dirty="0" smtClean="0"/>
              <a:t>2.</a:t>
            </a:r>
            <a:r>
              <a:rPr lang="zh-CN" altLang="en-US" sz="3200" b="1" dirty="0" smtClean="0"/>
              <a:t>勾画并填表。</a:t>
            </a:r>
            <a:endParaRPr lang="en-US" altLang="zh-CN" sz="3200" b="1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200" b="1" dirty="0" smtClean="0"/>
              <a:t>3.</a:t>
            </a:r>
            <a:r>
              <a:rPr lang="zh-CN" altLang="en-US" sz="3200" b="1" dirty="0" smtClean="0"/>
              <a:t>概括本文的写作目的。</a:t>
            </a:r>
            <a:endParaRPr lang="zh-CN" altLang="en-US" sz="32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626382" y="225743"/>
            <a:ext cx="10375900" cy="6832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2962F3"/>
                </a:solidFill>
                <a:sym typeface="+mn-ea"/>
              </a:rPr>
              <a:t>二、</a:t>
            </a:r>
            <a:r>
              <a:rPr lang="en-US" altLang="zh-CN" sz="3200" b="1" dirty="0" smtClean="0">
                <a:solidFill>
                  <a:srgbClr val="2962F3"/>
                </a:solidFill>
                <a:sym typeface="+mn-ea"/>
              </a:rPr>
              <a:t>《</a:t>
            </a:r>
            <a:r>
              <a:rPr lang="en-US" altLang="zh-CN" sz="3200" b="1" dirty="0" err="1" smtClean="0">
                <a:solidFill>
                  <a:srgbClr val="2962F3"/>
                </a:solidFill>
                <a:sym typeface="+mn-ea"/>
              </a:rPr>
              <a:t>阿长与〈山海经</a:t>
            </a:r>
            <a:r>
              <a:rPr lang="en-US" altLang="zh-CN" sz="3200" b="1" dirty="0">
                <a:solidFill>
                  <a:srgbClr val="2962F3"/>
                </a:solidFill>
                <a:sym typeface="+mn-ea"/>
              </a:rPr>
              <a:t>〉》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对长妈妈的感激和怀念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382" y="3995057"/>
            <a:ext cx="3283861" cy="2256201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2187846"/>
              </p:ext>
            </p:extLst>
          </p:nvPr>
        </p:nvGraphicFramePr>
        <p:xfrm>
          <a:off x="5246913" y="1491344"/>
          <a:ext cx="6775902" cy="52524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8634"/>
                <a:gridCol w="2258634"/>
                <a:gridCol w="2258634"/>
              </a:tblGrid>
              <a:tr h="87692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我对长妈妈的感情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对应的事件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长妈妈的性格特点</a:t>
                      </a:r>
                      <a:endParaRPr lang="zh-CN" altLang="en-US" sz="2800" dirty="0"/>
                    </a:p>
                  </a:txBody>
                  <a:tcPr anchor="ctr"/>
                </a:tc>
              </a:tr>
              <a:tr h="861507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861507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861507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861507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861507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文本占位符 7170"/>
          <p:cNvSpPr>
            <a:spLocks noGrp="1"/>
          </p:cNvSpPr>
          <p:nvPr>
            <p:ph type="body" idx="1"/>
          </p:nvPr>
        </p:nvSpPr>
        <p:spPr>
          <a:xfrm>
            <a:off x="264886" y="753800"/>
            <a:ext cx="8334827" cy="2865755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开篇诅咒了什么人？为什么要诅咒他们？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文中写到了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二十四孝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中的哪些故事？查词典分别写出每个故事的主要内容。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作者把这些故事分成了哪三类？写出来。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为什么我特别反感“老莱娱亲”和“郭巨埋儿”？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文的写作目的？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4743" y="52069"/>
            <a:ext cx="5569857" cy="7017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2962F3"/>
                </a:solidFill>
                <a:sym typeface="+mn-ea"/>
              </a:rPr>
              <a:t>三、</a:t>
            </a:r>
            <a:r>
              <a:rPr lang="en-US" altLang="zh-CN" sz="3200" b="1" dirty="0">
                <a:solidFill>
                  <a:srgbClr val="2962F3"/>
                </a:solidFill>
                <a:sym typeface="+mn-ea"/>
              </a:rPr>
              <a:t>《</a:t>
            </a:r>
            <a:r>
              <a:rPr lang="en-US" altLang="zh-CN" sz="3200" b="1" dirty="0" err="1">
                <a:solidFill>
                  <a:srgbClr val="2962F3"/>
                </a:solidFill>
                <a:sym typeface="+mn-ea"/>
              </a:rPr>
              <a:t>二十四孝图</a:t>
            </a:r>
            <a:r>
              <a:rPr lang="en-US" altLang="zh-CN" sz="3200" b="1" dirty="0" smtClean="0">
                <a:solidFill>
                  <a:srgbClr val="2962F3"/>
                </a:solidFill>
                <a:sym typeface="+mn-ea"/>
              </a:rPr>
              <a:t>》</a:t>
            </a:r>
            <a:r>
              <a:rPr lang="en-US" altLang="zh-CN" sz="3600" b="1" noProof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3600" b="1" noProof="1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en-US" altLang="zh-CN" sz="3200" b="1" dirty="0">
              <a:solidFill>
                <a:srgbClr val="2962F3"/>
              </a:solidFill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4999" y="5061172"/>
            <a:ext cx="1040311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  </a:t>
            </a:r>
            <a:r>
              <a:rPr lang="zh-CN" altLang="en-US" sz="3200" dirty="0" smtClean="0"/>
              <a:t>写作目的：</a:t>
            </a:r>
            <a:r>
              <a:rPr lang="zh-CN" altLang="en-US" sz="32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析</a:t>
            </a:r>
            <a:r>
              <a:rPr lang="zh-CN" altLang="en-US" sz="32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了老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莱娱亲、郭巨埋儿</a:t>
            </a:r>
            <a:r>
              <a:rPr lang="zh-CN" altLang="en-US" sz="32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等故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事，指斥这类封建孝道不顾儿童的性命</a:t>
            </a:r>
            <a:r>
              <a:rPr lang="zh-CN" altLang="en-US" sz="32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，将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“肉麻当作有趣”，“诬蔑了古人，教坏了后人</a:t>
            </a:r>
            <a:r>
              <a:rPr lang="zh-CN" altLang="en-US" sz="32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”；批</a:t>
            </a: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评封建孝道的虚伪和残酷</a:t>
            </a:r>
            <a:r>
              <a:rPr lang="zh-CN" altLang="en-US" sz="32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  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9792" y="193419"/>
            <a:ext cx="3603607" cy="25360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9792" y="2607531"/>
            <a:ext cx="3702448" cy="2357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文本占位符 44034"/>
          <p:cNvSpPr>
            <a:spLocks noGrp="1"/>
          </p:cNvSpPr>
          <p:nvPr>
            <p:ph type="body" idx="1"/>
          </p:nvPr>
        </p:nvSpPr>
        <p:spPr>
          <a:xfrm>
            <a:off x="842827" y="818504"/>
            <a:ext cx="10515600" cy="3149578"/>
          </a:xfrm>
        </p:spPr>
        <p:txBody>
          <a:bodyPr/>
          <a:lstStyle/>
          <a:p>
            <a:pPr marL="0" indent="0">
              <a:lnSpc>
                <a:spcPct val="110000"/>
              </a:lnSpc>
              <a:buNone/>
            </a:pP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我儿时最盼望什么事？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我那时常存的希望是什么？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细读“要到东关看五猖会”到文末，勾出我的心情变化的句子。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概括：父亲要我背什么书？为什么最后去看五猖会我“却并没有他们那么高兴”？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概括本文的写作目的。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36410" y="88910"/>
            <a:ext cx="3034847" cy="634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2962F3"/>
                </a:solidFill>
                <a:sym typeface="+mn-ea"/>
              </a:rPr>
              <a:t>四、《五猖会</a:t>
            </a:r>
            <a:r>
              <a:rPr lang="zh-CN" altLang="en-US" sz="3200" b="1" dirty="0" smtClean="0">
                <a:solidFill>
                  <a:srgbClr val="2962F3"/>
                </a:solidFill>
                <a:sym typeface="+mn-ea"/>
              </a:rPr>
              <a:t>》</a:t>
            </a:r>
            <a:endParaRPr lang="en-US" altLang="zh-CN" sz="3200" b="1" dirty="0">
              <a:solidFill>
                <a:srgbClr val="2962F3"/>
              </a:solidFill>
              <a:sym typeface="+mn-ea"/>
            </a:endParaRPr>
          </a:p>
        </p:txBody>
      </p:sp>
      <p:sp>
        <p:nvSpPr>
          <p:cNvPr id="23554" name="标题 23553"/>
          <p:cNvSpPr>
            <a:spLocks noGrp="1"/>
          </p:cNvSpPr>
          <p:nvPr/>
        </p:nvSpPr>
        <p:spPr>
          <a:xfrm>
            <a:off x="650875" y="3042920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10000"/>
              </a:lnSpc>
            </a:pP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938" y="315685"/>
            <a:ext cx="3693975" cy="18425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6410" y="5440046"/>
            <a:ext cx="10515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prstClr val="black"/>
                </a:solidFill>
                <a:latin typeface="Calibri"/>
              </a:rPr>
              <a:t>  </a:t>
            </a:r>
            <a:r>
              <a:rPr lang="zh-CN" altLang="en-US" sz="3600" u="sng" dirty="0" smtClean="0">
                <a:solidFill>
                  <a:srgbClr val="C00000"/>
                </a:solidFill>
                <a:latin typeface="Calibri"/>
              </a:rPr>
              <a:t>批判专制的</a:t>
            </a:r>
            <a:r>
              <a:rPr lang="zh-CN" altLang="en-US" sz="3600" u="sng" dirty="0">
                <a:solidFill>
                  <a:srgbClr val="C00000"/>
                </a:solidFill>
                <a:latin typeface="Calibri"/>
              </a:rPr>
              <a:t>封建教</a:t>
            </a:r>
            <a:r>
              <a:rPr lang="zh-CN" altLang="en-US" sz="3600" u="sng" dirty="0" smtClean="0">
                <a:solidFill>
                  <a:srgbClr val="C00000"/>
                </a:solidFill>
                <a:latin typeface="Calibri"/>
              </a:rPr>
              <a:t>育</a:t>
            </a:r>
            <a:r>
              <a:rPr lang="zh-CN" altLang="en-US" sz="3600" u="sng" dirty="0">
                <a:solidFill>
                  <a:srgbClr val="C00000"/>
                </a:solidFill>
                <a:latin typeface="Calibri"/>
              </a:rPr>
              <a:t>压制和摧</a:t>
            </a:r>
            <a:r>
              <a:rPr lang="zh-CN" altLang="en-US" sz="3600" u="sng" dirty="0" smtClean="0">
                <a:solidFill>
                  <a:srgbClr val="C00000"/>
                </a:solidFill>
                <a:latin typeface="Calibri"/>
              </a:rPr>
              <a:t>残了儿童的天性。</a:t>
            </a:r>
            <a:endParaRPr lang="zh-CN" altLang="en-US" sz="3600" u="sng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>
          <a:xfrm>
            <a:off x="459467" y="763015"/>
            <a:ext cx="7715250" cy="213741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zh-CN" sz="3200" b="1" dirty="0" smtClean="0"/>
              <a:t>1.</a:t>
            </a:r>
            <a:r>
              <a:rPr lang="zh-CN" altLang="en-US" sz="3200" b="1" dirty="0" smtClean="0"/>
              <a:t>摘录白无常的外貌描写。</a:t>
            </a:r>
            <a:endParaRPr lang="en-US" altLang="zh-CN" sz="3200" b="1" dirty="0" smtClean="0"/>
          </a:p>
          <a:p>
            <a:pPr>
              <a:lnSpc>
                <a:spcPct val="120000"/>
              </a:lnSpc>
            </a:pPr>
            <a:r>
              <a:rPr lang="en-US" altLang="zh-CN" sz="3200" b="1" dirty="0" smtClean="0"/>
              <a:t>2.</a:t>
            </a:r>
            <a:r>
              <a:rPr lang="zh-CN" altLang="en-US" sz="3200" b="1" dirty="0" smtClean="0"/>
              <a:t>人们为什么会受到民众的喜爱？</a:t>
            </a:r>
            <a:endParaRPr lang="en-US" altLang="zh-CN" sz="3200" b="1" dirty="0" smtClean="0"/>
          </a:p>
          <a:p>
            <a:pPr>
              <a:lnSpc>
                <a:spcPct val="120000"/>
              </a:lnSpc>
            </a:pPr>
            <a:r>
              <a:rPr lang="en-US" altLang="zh-CN" sz="3200" b="1" dirty="0" smtClean="0"/>
              <a:t>3.</a:t>
            </a:r>
            <a:r>
              <a:rPr lang="zh-CN" altLang="en-US" sz="3200" b="1" dirty="0" smtClean="0"/>
              <a:t>读</a:t>
            </a:r>
            <a:r>
              <a:rPr lang="en-US" altLang="zh-CN" sz="3200" b="1" dirty="0" smtClean="0"/>
              <a:t>14</a:t>
            </a:r>
            <a:r>
              <a:rPr lang="zh-CN" altLang="en-US" sz="3200" b="1" dirty="0" smtClean="0"/>
              <a:t>段，概括唱段的故事情节。</a:t>
            </a:r>
            <a:endParaRPr lang="en-US" altLang="zh-CN" sz="3200" b="1" dirty="0" smtClean="0"/>
          </a:p>
          <a:p>
            <a:pPr>
              <a:lnSpc>
                <a:spcPct val="120000"/>
              </a:lnSpc>
            </a:pPr>
            <a:r>
              <a:rPr lang="en-US" altLang="zh-CN" sz="3200" b="1" dirty="0" smtClean="0"/>
              <a:t>4.</a:t>
            </a:r>
            <a:r>
              <a:rPr lang="zh-CN" altLang="en-US" sz="3200" b="1" dirty="0" smtClean="0"/>
              <a:t>第</a:t>
            </a:r>
            <a:r>
              <a:rPr lang="en-US" altLang="zh-CN" sz="3200" b="1" dirty="0" smtClean="0"/>
              <a:t>18</a:t>
            </a:r>
            <a:r>
              <a:rPr lang="zh-CN" altLang="en-US" sz="3200" b="1" dirty="0" smtClean="0"/>
              <a:t>段表现了白无常的什么特点？</a:t>
            </a:r>
            <a:endParaRPr lang="en-US" altLang="zh-CN" sz="3200" b="1" dirty="0" smtClean="0"/>
          </a:p>
          <a:p>
            <a:pPr>
              <a:lnSpc>
                <a:spcPct val="120000"/>
              </a:lnSpc>
            </a:pPr>
            <a:r>
              <a:rPr lang="en-US" altLang="zh-CN" sz="3200" b="1" dirty="0" smtClean="0"/>
              <a:t>5.</a:t>
            </a:r>
            <a:r>
              <a:rPr lang="zh-CN" altLang="en-US" sz="3200" b="1" dirty="0" smtClean="0"/>
              <a:t>本文的写作目的是？</a:t>
            </a:r>
            <a:endParaRPr lang="en-US" altLang="zh-CN" sz="3200" b="1" dirty="0" smtClean="0"/>
          </a:p>
          <a:p>
            <a:pPr>
              <a:lnSpc>
                <a:spcPct val="120000"/>
              </a:lnSpc>
            </a:pPr>
            <a:endParaRPr lang="en-US" altLang="zh-CN" sz="32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720725" y="128995"/>
            <a:ext cx="2980418" cy="634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2962F3"/>
                </a:solidFill>
                <a:sym typeface="+mn-ea"/>
              </a:rPr>
              <a:t>五、《无常</a:t>
            </a:r>
            <a:r>
              <a:rPr lang="zh-CN" altLang="en-US" sz="3200" b="1" dirty="0" smtClean="0">
                <a:solidFill>
                  <a:srgbClr val="2962F3"/>
                </a:solidFill>
                <a:sym typeface="+mn-ea"/>
              </a:rPr>
              <a:t>》</a:t>
            </a:r>
            <a:endParaRPr lang="en-US" altLang="zh-CN" sz="3200" b="1" dirty="0">
              <a:solidFill>
                <a:srgbClr val="2962F3"/>
              </a:solidFill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60" t="5600" r="6762" b="6202"/>
          <a:stretch>
            <a:fillRect/>
          </a:stretch>
        </p:blipFill>
        <p:spPr>
          <a:xfrm>
            <a:off x="8435975" y="488225"/>
            <a:ext cx="3415030" cy="512880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38437" y="4338191"/>
            <a:ext cx="723627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写作目的：</a:t>
            </a:r>
            <a:endParaRPr lang="en-US" altLang="zh-CN" sz="3600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借众鬼嘲弄人生，用阴间讽刺阳世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，嘲弄和鞭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挞“正人君子们” 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>
          <a:xfrm>
            <a:off x="674914" y="1246755"/>
            <a:ext cx="10515600" cy="464185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2962F3"/>
                </a:solidFill>
              </a:rPr>
              <a:t>六、</a:t>
            </a:r>
            <a:r>
              <a:rPr lang="en-US" altLang="zh-CN" sz="3200" b="1" dirty="0">
                <a:solidFill>
                  <a:srgbClr val="2962F3"/>
                </a:solidFill>
              </a:rPr>
              <a:t>《</a:t>
            </a:r>
            <a:r>
              <a:rPr lang="zh-CN" altLang="en-US" sz="3200" b="1" dirty="0">
                <a:solidFill>
                  <a:srgbClr val="2962F3"/>
                </a:solidFill>
              </a:rPr>
              <a:t>从百草园到三味书屋</a:t>
            </a:r>
            <a:r>
              <a:rPr lang="en-US" altLang="zh-CN" sz="3200" b="1" dirty="0" smtClean="0">
                <a:solidFill>
                  <a:srgbClr val="2962F3"/>
                </a:solidFill>
              </a:rPr>
              <a:t>》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200" b="1" dirty="0" smtClean="0">
                <a:solidFill>
                  <a:srgbClr val="2962F3"/>
                </a:solidFill>
              </a:rPr>
              <a:t>     摘录先生的外貌描写和性格特点。</a:t>
            </a:r>
            <a:endParaRPr lang="en-US" altLang="zh-CN" sz="3200" b="1" dirty="0">
              <a:solidFill>
                <a:srgbClr val="2962F3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257" y="1722551"/>
            <a:ext cx="4419599" cy="36902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家道中落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43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文本占位符 53250"/>
          <p:cNvSpPr>
            <a:spLocks noGrp="1"/>
          </p:cNvSpPr>
          <p:nvPr>
            <p:ph type="body" idx="1"/>
          </p:nvPr>
        </p:nvSpPr>
        <p:spPr>
          <a:xfrm>
            <a:off x="462301" y="614436"/>
            <a:ext cx="6569870" cy="3072855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altLang="zh-CN" sz="3200" b="1" dirty="0" smtClean="0"/>
              <a:t>1.</a:t>
            </a:r>
            <a:r>
              <a:rPr lang="zh-CN" altLang="en-US" sz="3200" b="1" dirty="0" smtClean="0"/>
              <a:t>文中写到了哪几个中医？他们各自的行医特点是什么？</a:t>
            </a:r>
            <a:endParaRPr lang="en-US" altLang="zh-CN" sz="3200" b="1" dirty="0" smtClean="0"/>
          </a:p>
          <a:p>
            <a:pPr>
              <a:lnSpc>
                <a:spcPct val="130000"/>
              </a:lnSpc>
            </a:pPr>
            <a:r>
              <a:rPr lang="en-US" altLang="zh-CN" sz="3200" b="1" dirty="0" smtClean="0"/>
              <a:t>2.</a:t>
            </a:r>
            <a:r>
              <a:rPr lang="zh-CN" altLang="en-US" sz="3200" b="1" dirty="0" smtClean="0"/>
              <a:t>本文的写作目的？</a:t>
            </a:r>
            <a:endParaRPr lang="en-US" altLang="zh-CN" sz="3200" b="1" dirty="0" smtClean="0"/>
          </a:p>
          <a:p>
            <a:pPr>
              <a:lnSpc>
                <a:spcPct val="130000"/>
              </a:lnSpc>
            </a:pPr>
            <a:r>
              <a:rPr lang="en-US" altLang="zh-CN" sz="3200" b="1" dirty="0" smtClean="0"/>
              <a:t>3.</a:t>
            </a:r>
            <a:r>
              <a:rPr lang="zh-CN" altLang="en-US" sz="3200" b="1" dirty="0" smtClean="0"/>
              <a:t>末尾写到了谁？她做了什么事？</a:t>
            </a:r>
            <a:endParaRPr lang="en-US" altLang="zh-CN" sz="3200" b="1" dirty="0" smtClean="0"/>
          </a:p>
          <a:p>
            <a:pPr>
              <a:lnSpc>
                <a:spcPct val="130000"/>
              </a:lnSpc>
            </a:pPr>
            <a:r>
              <a:rPr lang="en-US" altLang="zh-CN" sz="3200" b="1" dirty="0" smtClean="0"/>
              <a:t>4.</a:t>
            </a:r>
            <a:r>
              <a:rPr lang="zh-CN" altLang="en-US" sz="3200" b="1" dirty="0" smtClean="0"/>
              <a:t>最后一段表达了什么情感？</a:t>
            </a:r>
            <a:r>
              <a:rPr lang="en-US" altLang="zh-CN" sz="3200" b="1" dirty="0"/>
              <a:t/>
            </a:r>
            <a:br>
              <a:rPr lang="en-US" altLang="zh-CN" sz="3200" b="1" dirty="0"/>
            </a:br>
            <a:endParaRPr lang="en-US" altLang="zh-CN" dirty="0"/>
          </a:p>
        </p:txBody>
      </p:sp>
      <p:sp>
        <p:nvSpPr>
          <p:cNvPr id="2" name="文本框 1"/>
          <p:cNvSpPr txBox="1"/>
          <p:nvPr/>
        </p:nvSpPr>
        <p:spPr>
          <a:xfrm>
            <a:off x="743765" y="115461"/>
            <a:ext cx="10375900" cy="6359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2962F3"/>
                </a:solidFill>
                <a:sym typeface="+mn-ea"/>
              </a:rPr>
              <a:t>七、《父亲的病</a:t>
            </a:r>
            <a:r>
              <a:rPr lang="zh-CN" altLang="en-US" sz="3200" b="1" dirty="0" smtClean="0">
                <a:solidFill>
                  <a:srgbClr val="2962F3"/>
                </a:solidFill>
                <a:sym typeface="+mn-ea"/>
              </a:rPr>
              <a:t>》</a:t>
            </a:r>
            <a:endParaRPr lang="en-US" altLang="zh-CN" sz="3200" b="1" dirty="0">
              <a:solidFill>
                <a:srgbClr val="2962F3"/>
              </a:solidFill>
              <a:sym typeface="+mn-ea"/>
            </a:endParaRPr>
          </a:p>
        </p:txBody>
      </p:sp>
      <p:pic>
        <p:nvPicPr>
          <p:cNvPr id="11268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30" y="4484915"/>
            <a:ext cx="3089593" cy="224245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7119256" y="1166352"/>
            <a:ext cx="457200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写作目的</a:t>
            </a:r>
            <a:r>
              <a:rPr lang="zh-CN" altLang="en-US" sz="32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3200" b="1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揭</a:t>
            </a:r>
            <a:r>
              <a:rPr lang="zh-CN" altLang="en-US" sz="32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示</a:t>
            </a:r>
            <a:r>
              <a:rPr lang="zh-CN" altLang="en-US" sz="32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了中医们故</a:t>
            </a:r>
            <a:r>
              <a:rPr lang="zh-CN" altLang="en-US" sz="32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弄玄虚、勒索钱财、草菅人命的实质。</a:t>
            </a:r>
            <a:r>
              <a:rPr lang="en-US" altLang="zh-CN" sz="32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endParaRPr lang="zh-CN" altLang="en-US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03575" y="3687291"/>
            <a:ext cx="467273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感情：</a:t>
            </a:r>
            <a:endParaRPr lang="en-US" altLang="zh-CN" sz="3200" b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作</a:t>
            </a:r>
            <a:r>
              <a:rPr lang="zh-CN" altLang="en-US" sz="32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者懊悔并自责没有让父亲安静离去，表达对父亲的爱和痛惜。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41028" t="54224" b="30321"/>
          <a:stretch>
            <a:fillRect/>
          </a:stretch>
        </p:blipFill>
        <p:spPr>
          <a:xfrm>
            <a:off x="5648325" y="2091055"/>
            <a:ext cx="5319395" cy="844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t="6557" b="5738"/>
          <a:stretch>
            <a:fillRect/>
          </a:stretch>
        </p:blipFill>
        <p:spPr>
          <a:xfrm>
            <a:off x="885825" y="814705"/>
            <a:ext cx="4762500" cy="3057525"/>
          </a:xfrm>
          <a:prstGeom prst="rect">
            <a:avLst/>
          </a:prstGeom>
        </p:spPr>
      </p:pic>
      <p:sp>
        <p:nvSpPr>
          <p:cNvPr id="4097" name="Text Box 3"/>
          <p:cNvSpPr/>
          <p:nvPr/>
        </p:nvSpPr>
        <p:spPr>
          <a:xfrm>
            <a:off x="1535430" y="3406775"/>
            <a:ext cx="8607425" cy="663575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            </a:t>
            </a:r>
            <a:r>
              <a:rPr lang="zh-CN" altLang="en-US" sz="8800">
                <a:solidFill>
                  <a:srgbClr val="1D41D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第一课时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衍太太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1515" y="87086"/>
            <a:ext cx="11952514" cy="6237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400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>
          <a:xfrm>
            <a:off x="995136" y="1239699"/>
            <a:ext cx="7913913" cy="349885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zh-CN" sz="3600" b="1" dirty="0" smtClean="0"/>
              <a:t>1.</a:t>
            </a:r>
            <a:r>
              <a:rPr lang="zh-CN" altLang="en-US" sz="3600" b="1" dirty="0" smtClean="0"/>
              <a:t>我为什么去了南京？</a:t>
            </a:r>
            <a:endParaRPr lang="en-US" altLang="zh-CN" sz="3600" b="1" dirty="0" smtClean="0"/>
          </a:p>
          <a:p>
            <a:pPr>
              <a:lnSpc>
                <a:spcPct val="100000"/>
              </a:lnSpc>
            </a:pPr>
            <a:r>
              <a:rPr lang="en-US" altLang="zh-CN" sz="3600" b="1" dirty="0" smtClean="0"/>
              <a:t>2.</a:t>
            </a:r>
            <a:r>
              <a:rPr lang="zh-CN" altLang="en-US" sz="3600" b="1" dirty="0" smtClean="0"/>
              <a:t>开篇写了谁？概括与她有关的事件和她的特点。</a:t>
            </a:r>
            <a:endParaRPr lang="en-US" altLang="zh-CN" sz="3600" b="1" dirty="0" smtClean="0"/>
          </a:p>
          <a:p>
            <a:pPr>
              <a:lnSpc>
                <a:spcPct val="100000"/>
              </a:lnSpc>
            </a:pPr>
            <a:r>
              <a:rPr lang="en-US" altLang="zh-CN" sz="3600" b="1" dirty="0" smtClean="0"/>
              <a:t>3.</a:t>
            </a:r>
            <a:r>
              <a:rPr lang="zh-CN" altLang="en-US" sz="3600" b="1" dirty="0" smtClean="0"/>
              <a:t>我买了一本什么书来读？这本书的主要内容是什么？老辈怎么对待这件事？</a:t>
            </a:r>
            <a:endParaRPr lang="en-US" altLang="zh-CN" sz="3600" b="1" dirty="0" smtClean="0"/>
          </a:p>
          <a:p>
            <a:pPr>
              <a:lnSpc>
                <a:spcPct val="100000"/>
              </a:lnSpc>
            </a:pPr>
            <a:r>
              <a:rPr lang="en-US" altLang="zh-CN" sz="3600" b="1" dirty="0" smtClean="0"/>
              <a:t>4.</a:t>
            </a:r>
            <a:r>
              <a:rPr lang="zh-CN" altLang="en-US" sz="3600" b="1" dirty="0" smtClean="0"/>
              <a:t>毕业后我去了哪里？</a:t>
            </a:r>
            <a:endParaRPr lang="zh-CN" altLang="en-US" sz="36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995136" y="211767"/>
            <a:ext cx="2891064" cy="6832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2962F3"/>
                </a:solidFill>
                <a:sym typeface="+mn-ea"/>
              </a:rPr>
              <a:t>八</a:t>
            </a:r>
            <a:r>
              <a:rPr lang="zh-CN" altLang="en-US" sz="3200" b="1" dirty="0" smtClean="0">
                <a:solidFill>
                  <a:srgbClr val="2962F3"/>
                </a:solidFill>
                <a:sym typeface="+mn-ea"/>
              </a:rPr>
              <a:t>、《</a:t>
            </a:r>
            <a:r>
              <a:rPr lang="zh-CN" altLang="en-US" sz="3200" b="1" dirty="0">
                <a:solidFill>
                  <a:srgbClr val="2962F3"/>
                </a:solidFill>
                <a:sym typeface="+mn-ea"/>
              </a:rPr>
              <a:t>琐</a:t>
            </a:r>
            <a:r>
              <a:rPr lang="zh-CN" altLang="en-US" sz="3200" b="1" dirty="0" smtClean="0">
                <a:solidFill>
                  <a:srgbClr val="2962F3"/>
                </a:solidFill>
                <a:sym typeface="+mn-ea"/>
              </a:rPr>
              <a:t>记》</a:t>
            </a:r>
            <a:endParaRPr lang="zh-CN" altLang="en-US" sz="3200" b="1" dirty="0">
              <a:solidFill>
                <a:srgbClr val="2962F3"/>
              </a:solidFill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2" r="2287"/>
          <a:stretch>
            <a:fillRect/>
          </a:stretch>
        </p:blipFill>
        <p:spPr>
          <a:xfrm>
            <a:off x="9013190" y="542290"/>
            <a:ext cx="2878455" cy="2761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弃医从文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729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文本占位符 11266"/>
          <p:cNvSpPr>
            <a:spLocks noGrp="1"/>
          </p:cNvSpPr>
          <p:nvPr>
            <p:ph type="body" idx="1"/>
          </p:nvPr>
        </p:nvSpPr>
        <p:spPr>
          <a:xfrm>
            <a:off x="380999" y="479108"/>
            <a:ext cx="8988425" cy="3330892"/>
          </a:xfrm>
        </p:spPr>
        <p:txBody>
          <a:bodyPr/>
          <a:lstStyle/>
          <a:p>
            <a:r>
              <a:rPr lang="zh-CN" altLang="en-US" sz="3600" b="1" dirty="0" smtClean="0">
                <a:solidFill>
                  <a:srgbClr val="2962F3"/>
                </a:solidFill>
              </a:rPr>
              <a:t>九、</a:t>
            </a:r>
            <a:r>
              <a:rPr lang="en-US" altLang="zh-CN" sz="3600" b="1" dirty="0" smtClean="0">
                <a:solidFill>
                  <a:srgbClr val="2962F3"/>
                </a:solidFill>
              </a:rPr>
              <a:t>《</a:t>
            </a:r>
            <a:r>
              <a:rPr lang="zh-CN" altLang="en-US" sz="3600" b="1" dirty="0" smtClean="0">
                <a:solidFill>
                  <a:srgbClr val="2962F3"/>
                </a:solidFill>
              </a:rPr>
              <a:t>藤野先生</a:t>
            </a:r>
            <a:r>
              <a:rPr lang="en-US" altLang="zh-CN" sz="3600" b="1" dirty="0" smtClean="0">
                <a:solidFill>
                  <a:srgbClr val="2962F3"/>
                </a:solidFill>
              </a:rPr>
              <a:t>》</a:t>
            </a:r>
          </a:p>
          <a:p>
            <a:pPr>
              <a:lnSpc>
                <a:spcPct val="110000"/>
              </a:lnSpc>
            </a:pPr>
            <a:r>
              <a:rPr lang="en-US" altLang="zh-CN" sz="3200" b="1" dirty="0" smtClean="0">
                <a:latin typeface="Arial" panose="020B0604020202020204" pitchFamily="34" charset="0"/>
              </a:rPr>
              <a:t>1.</a:t>
            </a:r>
            <a:r>
              <a:rPr lang="zh-CN" altLang="en-US" sz="3200" b="1" dirty="0" smtClean="0">
                <a:latin typeface="Arial" panose="020B0604020202020204" pitchFamily="34" charset="0"/>
              </a:rPr>
              <a:t>我在哪里遇到了藤野先生？</a:t>
            </a:r>
            <a:endParaRPr lang="en-US" altLang="zh-CN" sz="3200" b="1" dirty="0" smtClean="0"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3200" b="1" dirty="0" smtClean="0">
                <a:latin typeface="Arial" panose="020B0604020202020204" pitchFamily="34" charset="0"/>
              </a:rPr>
              <a:t>2.</a:t>
            </a:r>
            <a:r>
              <a:rPr lang="zh-CN" altLang="en-US" sz="3200" b="1" dirty="0" smtClean="0">
                <a:latin typeface="Arial" panose="020B0604020202020204" pitchFamily="34" charset="0"/>
              </a:rPr>
              <a:t>他的外貌：</a:t>
            </a:r>
            <a:endParaRPr lang="en-US" altLang="zh-CN" sz="3200" b="1" dirty="0" smtClean="0"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3200" b="1" dirty="0" smtClean="0">
                <a:latin typeface="Arial" panose="020B0604020202020204" pitchFamily="34" charset="0"/>
              </a:rPr>
              <a:t>3.</a:t>
            </a:r>
            <a:r>
              <a:rPr lang="zh-CN" altLang="en-US" sz="3200" b="1" dirty="0" smtClean="0">
                <a:latin typeface="Arial" panose="020B0604020202020204" pitchFamily="34" charset="0"/>
              </a:rPr>
              <a:t>他为我做了哪些事？概括我对他的情感。</a:t>
            </a:r>
            <a:endParaRPr lang="en-US" altLang="zh-CN" sz="3200" b="1" dirty="0" smtClean="0"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3200" b="1" dirty="0" smtClean="0">
                <a:latin typeface="Arial" panose="020B0604020202020204" pitchFamily="34" charset="0"/>
              </a:rPr>
              <a:t>4.</a:t>
            </a:r>
            <a:r>
              <a:rPr lang="zh-CN" altLang="en-US" sz="3200" b="1" dirty="0" smtClean="0">
                <a:latin typeface="Arial" panose="020B0604020202020204" pitchFamily="34" charset="0"/>
              </a:rPr>
              <a:t>在“匿名信事件”之后我做了一个什么决定？</a:t>
            </a:r>
            <a:endParaRPr lang="en-US" altLang="zh-CN" sz="3200" b="1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1711" y="195944"/>
            <a:ext cx="2082346" cy="299357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66058" y="4444499"/>
            <a:ext cx="22751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</a:rPr>
              <a:t>弃医从文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02430" y="3983895"/>
            <a:ext cx="886097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预</a:t>
            </a:r>
            <a:r>
              <a:rPr lang="zh-CN" altLang="en-US" sz="32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备卒业回来，救治像我父亲似的被误的病人的疾</a:t>
            </a:r>
            <a:r>
              <a:rPr lang="zh-CN" altLang="en-US" sz="32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苦</a:t>
            </a:r>
            <a:r>
              <a:rPr lang="en-US" altLang="zh-CN" sz="32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32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那一回以后，我便觉得学医并非一件紧要事，凡是愚弱的国民，即使体格如何强健，如何茁壮，也只能做毫无意义的示众的材料和看</a:t>
            </a:r>
            <a:r>
              <a:rPr lang="zh-CN" altLang="en-US" sz="32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客</a:t>
            </a:r>
            <a:r>
              <a:rPr lang="zh-CN" altLang="en-US" sz="32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文本占位符 12290"/>
          <p:cNvSpPr>
            <a:spLocks noGrp="1"/>
          </p:cNvSpPr>
          <p:nvPr>
            <p:ph type="body" idx="1"/>
          </p:nvPr>
        </p:nvSpPr>
        <p:spPr>
          <a:xfrm>
            <a:off x="803275" y="1156335"/>
            <a:ext cx="8229600" cy="4090670"/>
          </a:xfrm>
        </p:spPr>
        <p:txBody>
          <a:bodyPr/>
          <a:lstStyle/>
          <a:p>
            <a:pPr>
              <a:lnSpc>
                <a:spcPct val="130000"/>
              </a:lnSpc>
            </a:pPr>
            <a:endParaRPr lang="en-US" altLang="zh-CN" sz="3200" b="1" dirty="0" smtClean="0"/>
          </a:p>
          <a:p>
            <a:pPr>
              <a:lnSpc>
                <a:spcPct val="130000"/>
              </a:lnSpc>
            </a:pPr>
            <a:endParaRPr lang="en-US" altLang="zh-CN" sz="3200" b="1" dirty="0"/>
          </a:p>
          <a:p>
            <a:pPr>
              <a:lnSpc>
                <a:spcPct val="130000"/>
              </a:lnSpc>
            </a:pPr>
            <a:endParaRPr lang="en-US" altLang="zh-CN" sz="3200" b="1" dirty="0" smtClean="0"/>
          </a:p>
          <a:p>
            <a:pPr>
              <a:lnSpc>
                <a:spcPct val="130000"/>
              </a:lnSpc>
            </a:pPr>
            <a:endParaRPr lang="en-US" altLang="zh-CN" sz="32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548821" y="156217"/>
            <a:ext cx="2967265" cy="6832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2962F3"/>
                </a:solidFill>
                <a:sym typeface="+mn-ea"/>
              </a:rPr>
              <a:t>十、《范爱农</a:t>
            </a:r>
            <a:r>
              <a:rPr lang="zh-CN" altLang="en-US" sz="3200" b="1" dirty="0" smtClean="0">
                <a:solidFill>
                  <a:srgbClr val="2962F3"/>
                </a:solidFill>
                <a:sym typeface="+mn-ea"/>
              </a:rPr>
              <a:t>》</a:t>
            </a:r>
            <a:endParaRPr lang="zh-CN" altLang="en-US" sz="3200" b="1" dirty="0">
              <a:solidFill>
                <a:srgbClr val="2962F3"/>
              </a:solidFill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9713">
                        <a14:backgroundMark x1="39828" y1="17427" x2="17192" y2="51245"/>
                        <a14:backgroundMark x1="44413" y1="32158" x2="16332" y2="64523"/>
                        <a14:backgroundMark x1="18338" y1="80705" x2="9456" y2="966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904" y="2722245"/>
            <a:ext cx="2712720" cy="38963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516086" y="156217"/>
            <a:ext cx="93943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Arial" panose="020B0604020202020204" pitchFamily="34" charset="0"/>
                <a:ea typeface="+mn-ea"/>
              </a:rPr>
              <a:t>1.</a:t>
            </a:r>
            <a:r>
              <a:rPr lang="zh-CN" altLang="en-US" sz="3200" dirty="0">
                <a:latin typeface="Arial" panose="020B0604020202020204" pitchFamily="34" charset="0"/>
                <a:ea typeface="+mn-ea"/>
              </a:rPr>
              <a:t>摘录第</a:t>
            </a:r>
            <a:r>
              <a:rPr lang="en-US" altLang="zh-CN" sz="3200" u="sng" dirty="0">
                <a:solidFill>
                  <a:srgbClr val="C00000"/>
                </a:solidFill>
                <a:latin typeface="Arial" panose="020B0604020202020204" pitchFamily="34" charset="0"/>
                <a:ea typeface="+mn-ea"/>
              </a:rPr>
              <a:t>7</a:t>
            </a:r>
            <a:r>
              <a:rPr lang="zh-CN" altLang="en-US" sz="3200" u="sng" dirty="0">
                <a:solidFill>
                  <a:srgbClr val="C00000"/>
                </a:solidFill>
                <a:latin typeface="Arial" panose="020B0604020202020204" pitchFamily="34" charset="0"/>
                <a:ea typeface="+mn-ea"/>
              </a:rPr>
              <a:t>、</a:t>
            </a:r>
            <a:r>
              <a:rPr lang="en-US" altLang="zh-CN" sz="3200" u="sng" dirty="0">
                <a:solidFill>
                  <a:srgbClr val="C00000"/>
                </a:solidFill>
                <a:latin typeface="Arial" panose="020B0604020202020204" pitchFamily="34" charset="0"/>
                <a:ea typeface="+mn-ea"/>
              </a:rPr>
              <a:t>15</a:t>
            </a:r>
            <a:r>
              <a:rPr lang="zh-CN" altLang="en-US" sz="3200" u="sng" dirty="0">
                <a:solidFill>
                  <a:srgbClr val="C00000"/>
                </a:solidFill>
                <a:latin typeface="Arial" panose="020B0604020202020204" pitchFamily="34" charset="0"/>
                <a:ea typeface="+mn-ea"/>
              </a:rPr>
              <a:t>、</a:t>
            </a:r>
            <a:r>
              <a:rPr lang="en-US" altLang="zh-CN" sz="3200" u="sng" dirty="0">
                <a:solidFill>
                  <a:srgbClr val="C00000"/>
                </a:solidFill>
                <a:latin typeface="Arial" panose="020B0604020202020204" pitchFamily="34" charset="0"/>
                <a:ea typeface="+mn-ea"/>
              </a:rPr>
              <a:t>27</a:t>
            </a:r>
            <a:r>
              <a:rPr lang="zh-CN" altLang="en-US" sz="3200" dirty="0">
                <a:latin typeface="Arial" panose="020B0604020202020204" pitchFamily="34" charset="0"/>
                <a:ea typeface="+mn-ea"/>
              </a:rPr>
              <a:t>段中对范爱农的</a:t>
            </a:r>
            <a:r>
              <a:rPr lang="zh-CN" altLang="en-US" sz="3200" u="sng" dirty="0">
                <a:solidFill>
                  <a:srgbClr val="C00000"/>
                </a:solidFill>
                <a:latin typeface="Arial" panose="020B0604020202020204" pitchFamily="34" charset="0"/>
                <a:ea typeface="+mn-ea"/>
              </a:rPr>
              <a:t>外貌描写</a:t>
            </a:r>
            <a:r>
              <a:rPr lang="zh-CN" altLang="en-US" sz="3200" dirty="0">
                <a:latin typeface="Arial" panose="020B0604020202020204" pitchFamily="34" charset="0"/>
                <a:ea typeface="+mn-ea"/>
              </a:rPr>
              <a:t>。</a:t>
            </a:r>
            <a:endParaRPr lang="en-US" altLang="zh-CN" sz="3200" dirty="0">
              <a:latin typeface="Arial" panose="020B0604020202020204" pitchFamily="34" charset="0"/>
              <a:ea typeface="+mn-ea"/>
            </a:endParaRPr>
          </a:p>
          <a:p>
            <a:r>
              <a:rPr lang="en-US" altLang="zh-CN" sz="3200" dirty="0">
                <a:latin typeface="Arial" panose="020B0604020202020204" pitchFamily="34" charset="0"/>
                <a:ea typeface="+mn-ea"/>
              </a:rPr>
              <a:t>2.</a:t>
            </a:r>
            <a:r>
              <a:rPr lang="zh-CN" altLang="en-US" sz="3200" dirty="0">
                <a:latin typeface="Arial" panose="020B0604020202020204" pitchFamily="34" charset="0"/>
                <a:ea typeface="+mn-ea"/>
              </a:rPr>
              <a:t>跳读课文，勾画相关内容，完成表格。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1392073"/>
              </p:ext>
            </p:extLst>
          </p:nvPr>
        </p:nvGraphicFramePr>
        <p:xfrm>
          <a:off x="668562" y="1289407"/>
          <a:ext cx="9999437" cy="532919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435873"/>
                <a:gridCol w="2435873"/>
                <a:gridCol w="2435873"/>
                <a:gridCol w="2691818"/>
              </a:tblGrid>
              <a:tr h="820559">
                <a:tc>
                  <a:txBody>
                    <a:bodyPr/>
                    <a:lstStyle/>
                    <a:p>
                      <a:r>
                        <a:rPr lang="zh-CN" altLang="en-US" sz="2800" dirty="0" smtClean="0"/>
                        <a:t>时间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/>
                        <a:t>地点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/>
                        <a:t>事件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/>
                        <a:t>我和他对彼此的态度</a:t>
                      </a:r>
                      <a:endParaRPr lang="zh-CN" altLang="en-US" sz="2800" dirty="0"/>
                    </a:p>
                  </a:txBody>
                  <a:tcPr anchor="ctr"/>
                </a:tc>
              </a:tr>
              <a:tr h="1706342">
                <a:tc>
                  <a:txBody>
                    <a:bodyPr/>
                    <a:lstStyle/>
                    <a:p>
                      <a:r>
                        <a:rPr lang="zh-CN" altLang="en-US" sz="2800" dirty="0" smtClean="0"/>
                        <a:t>清末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/>
                        <a:t>东京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/>
                        <a:t>为是否发电报悼念烈士而争执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2800" dirty="0" smtClean="0"/>
                        <a:t>“我非常愤怒”</a:t>
                      </a:r>
                      <a:endParaRPr lang="en-US" altLang="zh-CN" sz="2800" dirty="0" smtClean="0"/>
                    </a:p>
                    <a:p>
                      <a:r>
                        <a:rPr lang="zh-CN" altLang="en-US" sz="2800" dirty="0" smtClean="0"/>
                        <a:t>“我总觉得这范爱农离奇，而且很可恶”</a:t>
                      </a:r>
                      <a:endParaRPr lang="zh-CN" altLang="en-US" sz="2800" dirty="0"/>
                    </a:p>
                  </a:txBody>
                  <a:tcPr anchor="ctr"/>
                </a:tc>
              </a:tr>
              <a:tr h="820559">
                <a:tc>
                  <a:txBody>
                    <a:bodyPr/>
                    <a:lstStyle/>
                    <a:p>
                      <a:r>
                        <a:rPr lang="zh-CN" altLang="en-US" sz="2800" dirty="0" smtClean="0"/>
                        <a:t>辛亥革命前一年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 anchor="ctr"/>
                </a:tc>
              </a:tr>
              <a:tr h="820559">
                <a:tc>
                  <a:txBody>
                    <a:bodyPr/>
                    <a:lstStyle/>
                    <a:p>
                      <a:r>
                        <a:rPr lang="zh-CN" altLang="en-US" sz="2800" dirty="0" smtClean="0"/>
                        <a:t>辛亥革命爆发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sz="2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 anchor="ctr"/>
                </a:tc>
              </a:tr>
              <a:tr h="820559">
                <a:tc>
                  <a:txBody>
                    <a:bodyPr/>
                    <a:lstStyle/>
                    <a:p>
                      <a:r>
                        <a:rPr lang="zh-CN" altLang="en-US" sz="2800" dirty="0" smtClean="0"/>
                        <a:t>革命失败</a:t>
                      </a:r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图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6"/>
            <a:ext cx="12192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751114" y="664030"/>
            <a:ext cx="10243457" cy="653142"/>
          </a:xfrm>
        </p:spPr>
        <p:txBody>
          <a:bodyPr/>
          <a:lstStyle/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zh-CN" sz="2800" b="1" dirty="0"/>
              <a:t>   </a:t>
            </a:r>
            <a:r>
              <a:rPr lang="zh-CN" altLang="en-US" b="1" dirty="0" smtClean="0"/>
              <a:t>跳读全</a:t>
            </a:r>
            <a:r>
              <a:rPr lang="zh-CN" altLang="en-US" b="1" dirty="0"/>
              <a:t>文</a:t>
            </a:r>
            <a:r>
              <a:rPr lang="zh-CN" altLang="en-US" b="1" dirty="0" smtClean="0"/>
              <a:t>，勾画圈点批注：</a:t>
            </a:r>
            <a:r>
              <a:rPr lang="zh-CN" altLang="en-US" b="1" u="sng" dirty="0" smtClean="0">
                <a:solidFill>
                  <a:srgbClr val="FF0000"/>
                </a:solidFill>
              </a:rPr>
              <a:t>范</a:t>
            </a:r>
            <a:r>
              <a:rPr lang="zh-CN" altLang="en-US" b="1" u="sng" dirty="0">
                <a:solidFill>
                  <a:srgbClr val="FF0000"/>
                </a:solidFill>
              </a:rPr>
              <a:t>爱农是个什么样的人</a:t>
            </a:r>
            <a:r>
              <a:rPr lang="zh-CN" altLang="en-US" b="1" dirty="0" smtClean="0"/>
              <a:t>？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1208313" y="1611628"/>
            <a:ext cx="10210800" cy="363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spcBef>
                <a:spcPct val="20000"/>
              </a:spcBef>
              <a:buClr>
                <a:srgbClr val="0066CC"/>
              </a:buClr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外冷内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热、意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气用事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率直单纯</a:t>
            </a: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Clr>
                <a:srgbClr val="0066CC"/>
              </a:buClr>
            </a:pPr>
            <a:r>
              <a:rPr lang="en-US" altLang="zh-CN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熟、冷静        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4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憎分明 </a:t>
            </a: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Clr>
                <a:srgbClr val="0066CC"/>
              </a:buClr>
              <a:buFont typeface="Wingdings" panose="05000000000000000000" pitchFamily="2" charset="2"/>
              <a:buChar char="§"/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既是一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个觉醒的知识分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子，又是一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个悲剧人物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一生落魄不得志，最终郁郁而终</a:t>
            </a:r>
            <a:r>
              <a:rPr lang="en-US" altLang="zh-CN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4252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35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3">
                                            <p:txEl>
                                              <p:charRg st="35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42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0723">
                                            <p:txEl>
                                              <p:charRg st="42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48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0723">
                                            <p:txEl>
                                              <p:charRg st="48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59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0723">
                                            <p:txEl>
                                              <p:charRg st="59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72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0723">
                                            <p:txEl>
                                              <p:charRg st="72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94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723">
                                            <p:txEl>
                                              <p:charRg st="94" end="10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104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0723">
                                            <p:txEl>
                                              <p:charRg st="104" end="1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145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0723">
                                            <p:txEl>
                                              <p:charRg st="145" end="1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9713">
                        <a14:backgroundMark x1="39828" y1="17427" x2="17192" y2="51245"/>
                        <a14:backgroundMark x1="44413" y1="32158" x2="16332" y2="64523"/>
                        <a14:backgroundMark x1="18338" y1="80705" x2="9456" y2="966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3247" y="2685946"/>
            <a:ext cx="2712720" cy="38963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12131" y="2466143"/>
            <a:ext cx="9374868" cy="2490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u="sng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本文讲述了</a:t>
            </a:r>
            <a:r>
              <a:rPr lang="zh-CN" altLang="en-US" sz="3600" b="1" u="sng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范爱</a:t>
            </a:r>
            <a:r>
              <a:rPr lang="zh-CN" altLang="en-US" sz="3600" b="1" u="sng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农的</a:t>
            </a:r>
            <a:r>
              <a:rPr lang="zh-CN" altLang="en-US" sz="3600" b="1" u="sng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坎坷遭遇</a:t>
            </a:r>
            <a:r>
              <a:rPr lang="zh-CN" altLang="en-US" sz="3600" b="1" u="sng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u="sng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控</a:t>
            </a:r>
            <a:r>
              <a:rPr lang="zh-CN" altLang="en-US" sz="3600" b="1" u="sng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诉了黑</a:t>
            </a:r>
            <a:r>
              <a:rPr lang="zh-CN" altLang="en-US" sz="3600" b="1" u="sng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暗势</a:t>
            </a:r>
            <a:r>
              <a:rPr lang="zh-CN" altLang="en-US" sz="3600" b="1" u="sng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力，</a:t>
            </a:r>
            <a:r>
              <a:rPr lang="zh-CN" altLang="en-US" sz="3600" b="1" u="sng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批</a:t>
            </a:r>
            <a:r>
              <a:rPr lang="zh-CN" altLang="en-US" sz="3600" b="1" u="sng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判了辛</a:t>
            </a:r>
            <a:r>
              <a:rPr lang="zh-CN" altLang="en-US" sz="3600" b="1" u="sng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亥革</a:t>
            </a:r>
            <a:r>
              <a:rPr lang="zh-CN" altLang="en-US" sz="3600" b="1" u="sng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命，</a:t>
            </a:r>
            <a:r>
              <a:rPr lang="zh-CN" altLang="en-US" sz="3600" b="1" u="sng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并对正直倔强</a:t>
            </a:r>
            <a:r>
              <a:rPr lang="zh-CN" altLang="en-US" sz="3600" b="1" u="sng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的范爱农表</a:t>
            </a:r>
            <a:r>
              <a:rPr lang="zh-CN" altLang="en-US" sz="3600" b="1" u="sng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示了深深的同情和悼念。</a:t>
            </a:r>
          </a:p>
        </p:txBody>
      </p:sp>
      <p:sp>
        <p:nvSpPr>
          <p:cNvPr id="3" name="矩形 2"/>
          <p:cNvSpPr/>
          <p:nvPr/>
        </p:nvSpPr>
        <p:spPr>
          <a:xfrm>
            <a:off x="1336675" y="1314346"/>
            <a:ext cx="5262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>
                <a:solidFill>
                  <a:prstClr val="black"/>
                </a:solidFill>
              </a:rPr>
              <a:t>《</a:t>
            </a:r>
            <a:r>
              <a:rPr lang="zh-CN" altLang="en-US" sz="3600" dirty="0">
                <a:solidFill>
                  <a:prstClr val="black"/>
                </a:solidFill>
              </a:rPr>
              <a:t>范爱农</a:t>
            </a:r>
            <a:r>
              <a:rPr lang="en-US" altLang="zh-CN" sz="3600" dirty="0">
                <a:solidFill>
                  <a:prstClr val="black"/>
                </a:solidFill>
              </a:rPr>
              <a:t>》</a:t>
            </a:r>
            <a:r>
              <a:rPr lang="zh-CN" altLang="en-US" sz="3600" dirty="0">
                <a:solidFill>
                  <a:prstClr val="black"/>
                </a:solidFill>
              </a:rPr>
              <a:t>的写作目的：</a:t>
            </a:r>
            <a:endParaRPr lang="en-US" altLang="zh-CN" sz="3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454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41028" t="54224" b="30321"/>
          <a:stretch>
            <a:fillRect/>
          </a:stretch>
        </p:blipFill>
        <p:spPr>
          <a:xfrm>
            <a:off x="5648325" y="2091055"/>
            <a:ext cx="5319395" cy="844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t="6557" b="5738"/>
          <a:stretch>
            <a:fillRect/>
          </a:stretch>
        </p:blipFill>
        <p:spPr>
          <a:xfrm>
            <a:off x="885825" y="814705"/>
            <a:ext cx="4762500" cy="3057525"/>
          </a:xfrm>
          <a:prstGeom prst="rect">
            <a:avLst/>
          </a:prstGeom>
        </p:spPr>
      </p:pic>
      <p:sp>
        <p:nvSpPr>
          <p:cNvPr id="4097" name="Text Box 3"/>
          <p:cNvSpPr/>
          <p:nvPr/>
        </p:nvSpPr>
        <p:spPr>
          <a:xfrm>
            <a:off x="1535430" y="3406775"/>
            <a:ext cx="8607425" cy="663575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            </a:t>
            </a:r>
            <a:r>
              <a:rPr lang="zh-CN" altLang="en-US" sz="8800">
                <a:solidFill>
                  <a:srgbClr val="1D41D5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第三课时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标题 18433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altLang="zh-CN" dirty="0"/>
              <a:t>                 </a:t>
            </a:r>
            <a:endParaRPr lang="zh-CN" altLang="en-US" b="1" dirty="0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55298" name="文本占位符 18434"/>
          <p:cNvSpPr>
            <a:spLocks noGrp="1"/>
          </p:cNvSpPr>
          <p:nvPr>
            <p:ph idx="1"/>
          </p:nvPr>
        </p:nvSpPr>
        <p:spPr>
          <a:xfrm>
            <a:off x="743494" y="3843212"/>
            <a:ext cx="11136086" cy="445759"/>
          </a:xfrm>
        </p:spPr>
        <p:txBody>
          <a:bodyPr anchor="t"/>
          <a:lstStyle/>
          <a:p>
            <a:pPr>
              <a:buNone/>
            </a:pPr>
            <a:r>
              <a:rPr lang="zh-CN" altLang="en-US" sz="3200" dirty="0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理性批判</a:t>
            </a:r>
            <a:r>
              <a:rPr lang="zh-CN" altLang="en-US" sz="3200" dirty="0" smtClean="0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：</a:t>
            </a:r>
            <a:endParaRPr lang="zh-CN" altLang="en-US" sz="3200" dirty="0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38914" name="文本占位符 13314"/>
          <p:cNvSpPr>
            <a:spLocks noGrp="1"/>
          </p:cNvSpPr>
          <p:nvPr/>
        </p:nvSpPr>
        <p:spPr>
          <a:xfrm>
            <a:off x="261438" y="929815"/>
            <a:ext cx="8516166" cy="47432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zh-CN" dirty="0">
                <a:ea typeface="PMingLiU" panose="02020500000000000000" pitchFamily="18" charset="-120"/>
              </a:rPr>
              <a:t> </a:t>
            </a:r>
            <a:r>
              <a:rPr lang="en-US" altLang="en-US" dirty="0">
                <a:ea typeface="PMingLiU" panose="02020500000000000000" pitchFamily="18" charset="-120"/>
              </a:rPr>
              <a:t> </a:t>
            </a:r>
            <a:r>
              <a:rPr lang="en-US" altLang="zh-CN" dirty="0">
                <a:ea typeface="PMingLiU" panose="02020500000000000000" pitchFamily="18" charset="-120"/>
              </a:rPr>
              <a:t> </a:t>
            </a:r>
            <a:r>
              <a:rPr lang="en-US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en-US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温馨回忆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4" name="矩形 14338"/>
          <p:cNvSpPr/>
          <p:nvPr/>
        </p:nvSpPr>
        <p:spPr>
          <a:xfrm>
            <a:off x="1600382" y="287005"/>
            <a:ext cx="9753418" cy="584775"/>
          </a:xfrm>
          <a:prstGeom prst="rect">
            <a:avLst/>
          </a:prstGeom>
          <a:solidFill>
            <a:srgbClr val="008651"/>
          </a:solidFill>
          <a:ln w="9525">
            <a:noFill/>
          </a:ln>
        </p:spPr>
        <p:txBody>
          <a:bodyPr wrap="square" anchor="ctr">
            <a:spAutoFit/>
          </a:bodyPr>
          <a:lstStyle/>
          <a:p>
            <a:pPr indent="142875"/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一、</a:t>
            </a:r>
            <a:r>
              <a:rPr lang="en-US" altLang="zh-CN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朝花夕拾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中充满温馨回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忆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与理性批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</a:t>
            </a:r>
          </a:p>
        </p:txBody>
      </p:sp>
      <p:sp>
        <p:nvSpPr>
          <p:cNvPr id="2" name="矩形 1"/>
          <p:cNvSpPr/>
          <p:nvPr/>
        </p:nvSpPr>
        <p:spPr>
          <a:xfrm>
            <a:off x="743494" y="1443198"/>
            <a:ext cx="10384972" cy="219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</a:rPr>
              <a:t>对长妈妈的深情赞美；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</a:rPr>
              <a:t>对寿镜吾老师、藤野先生深深的敬意；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</a:rPr>
              <a:t>对父亲强烈的爱。</a:t>
            </a:r>
          </a:p>
        </p:txBody>
      </p:sp>
      <p:sp>
        <p:nvSpPr>
          <p:cNvPr id="4" name="矩形 3"/>
          <p:cNvSpPr/>
          <p:nvPr/>
        </p:nvSpPr>
        <p:spPr>
          <a:xfrm>
            <a:off x="743494" y="4485932"/>
            <a:ext cx="10319657" cy="2121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7330" lvl="0" indent="-227330" eaLnBrk="0" hangingPunct="0">
              <a:lnSpc>
                <a:spcPct val="90000"/>
              </a:lnSpc>
              <a:spcBef>
                <a:spcPts val="1000"/>
              </a:spcBef>
            </a:pPr>
            <a:r>
              <a:rPr lang="en-US" altLang="en-US" sz="32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1.揭露了封建孝道的虚伪和残酷。</a:t>
            </a:r>
          </a:p>
          <a:p>
            <a:pPr marL="227330" lvl="0" indent="-227330" eaLnBrk="0" hangingPunct="0">
              <a:lnSpc>
                <a:spcPct val="90000"/>
              </a:lnSpc>
              <a:spcBef>
                <a:spcPts val="1000"/>
              </a:spcBef>
            </a:pPr>
            <a:r>
              <a:rPr lang="en-US" altLang="en-US" sz="32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2.对现实所谓正人君子的讽刺。</a:t>
            </a:r>
          </a:p>
          <a:p>
            <a:pPr marL="227330" lvl="0" indent="-227330" eaLnBrk="0" hangingPunct="0">
              <a:lnSpc>
                <a:spcPct val="90000"/>
              </a:lnSpc>
              <a:spcBef>
                <a:spcPts val="1000"/>
              </a:spcBef>
            </a:pPr>
            <a:r>
              <a:rPr lang="en-US" altLang="en-US" sz="32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3.揭示了这些人巫医不分、故弄玄虚、勒索钱财、草菅人命的实质。</a:t>
            </a:r>
            <a:endParaRPr lang="en-US" altLang="zh-CN" sz="3200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内容占位符 2"/>
          <p:cNvSpPr>
            <a:spLocks noGrp="1"/>
          </p:cNvSpPr>
          <p:nvPr>
            <p:ph idx="4294967295"/>
          </p:nvPr>
        </p:nvSpPr>
        <p:spPr>
          <a:xfrm>
            <a:off x="623570" y="1400175"/>
            <a:ext cx="10873105" cy="4525645"/>
          </a:xfrm>
          <a:prstGeom prst="rect">
            <a:avLst/>
          </a:prstGeom>
          <a:solidFill>
            <a:schemeClr val="bg1"/>
          </a:solidFill>
          <a:ln w="25400">
            <a:solidFill>
              <a:prstClr val="black"/>
            </a:solidFill>
            <a:miter lim="800000"/>
          </a:ln>
        </p:spPr>
        <p:txBody>
          <a:bodyPr wrap="square" lIns="91440" tIns="45720" rIns="91440" bIns="45720"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en-US" altLang="zh-CN" sz="2800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en-US" altLang="zh-CN" sz="28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800" dirty="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在对往事深情的回忆时，作</a:t>
            </a:r>
            <a:r>
              <a:rPr lang="zh-CN" altLang="en-US" sz="2800" dirty="0" smtClean="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者常</a:t>
            </a:r>
            <a:r>
              <a:rPr lang="zh-CN" altLang="en-US" sz="2800" dirty="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插入一</a:t>
            </a:r>
            <a:r>
              <a:rPr lang="zh-CN" altLang="en-US" sz="2800" dirty="0" smtClean="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些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对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现实的议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论。</a:t>
            </a:r>
            <a:endParaRPr lang="en-US" altLang="zh-CN" sz="2800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2800" dirty="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摄取生活中的小细节，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以小见大，</a:t>
            </a:r>
            <a:r>
              <a:rPr lang="zh-CN" altLang="en-US" sz="2800" dirty="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写人则写出人物的神韵，写事则写出事件的本质</a:t>
            </a:r>
            <a:r>
              <a:rPr lang="zh-CN" altLang="en-US" sz="2800" dirty="0" smtClean="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en-US" altLang="zh-CN" sz="2800" dirty="0" smtClean="0">
              <a:solidFill>
                <a:srgbClr val="1D41D5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dirty="0" smtClean="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sz="2800" dirty="0" smtClean="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在</a:t>
            </a:r>
            <a:r>
              <a:rPr lang="zh-CN" altLang="en-US" sz="2800" dirty="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批判、讽刺封建旧制度、旧道德时，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多用反讽手法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en-US" altLang="zh-CN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4.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常用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白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描手法</a:t>
            </a:r>
            <a:r>
              <a:rPr lang="zh-CN" altLang="en-US" sz="2800" dirty="0" smtClean="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刻画人</a:t>
            </a:r>
            <a:r>
              <a:rPr lang="zh-CN" altLang="en-US" sz="2800" dirty="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物的性格特</a:t>
            </a:r>
            <a:r>
              <a:rPr lang="zh-CN" altLang="en-US" sz="2800" dirty="0" smtClean="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征。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674" name="矩形 14338"/>
          <p:cNvSpPr/>
          <p:nvPr/>
        </p:nvSpPr>
        <p:spPr>
          <a:xfrm>
            <a:off x="1186180" y="636270"/>
            <a:ext cx="7139305" cy="583565"/>
          </a:xfrm>
          <a:prstGeom prst="rect">
            <a:avLst/>
          </a:prstGeom>
          <a:solidFill>
            <a:srgbClr val="008651"/>
          </a:solidFill>
          <a:ln w="9525">
            <a:noFill/>
          </a:ln>
        </p:spPr>
        <p:txBody>
          <a:bodyPr wrap="square" anchor="ctr">
            <a:spAutoFit/>
          </a:bodyPr>
          <a:lstStyle/>
          <a:p>
            <a:pPr indent="142875"/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二、</a:t>
            </a:r>
            <a:r>
              <a:rPr lang="en-US" altLang="zh-CN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朝花夕拾</a:t>
            </a:r>
            <a:r>
              <a:rPr lang="en-US" altLang="zh-CN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艺术特色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内容占位符 2"/>
          <p:cNvSpPr>
            <a:spLocks noGrp="1"/>
          </p:cNvSpPr>
          <p:nvPr>
            <p:ph idx="1"/>
          </p:nvPr>
        </p:nvSpPr>
        <p:spPr>
          <a:xfrm>
            <a:off x="318771" y="1364162"/>
            <a:ext cx="11709944" cy="4526280"/>
          </a:xfrm>
        </p:spPr>
        <p:txBody>
          <a:bodyPr/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600" b="1" dirty="0" smtClean="0">
                <a:solidFill>
                  <a:srgbClr val="7030A0"/>
                </a:solidFill>
              </a:rPr>
              <a:t>读名著起码要读三遍。</a:t>
            </a:r>
            <a:endParaRPr lang="en-US" altLang="zh-CN" sz="3600" b="1" dirty="0" smtClean="0">
              <a:solidFill>
                <a:srgbClr val="7030A0"/>
              </a:solidFill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600" b="1" dirty="0" smtClean="0">
                <a:solidFill>
                  <a:srgbClr val="7030A0"/>
                </a:solidFill>
              </a:rPr>
              <a:t>第一遍最好很快把它读完，这好像在飞机上鸟瞰桂林全景；</a:t>
            </a:r>
            <a:endParaRPr lang="en-US" altLang="zh-CN" sz="3600" b="1" dirty="0" smtClean="0">
              <a:solidFill>
                <a:srgbClr val="7030A0"/>
              </a:solidFill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600" b="1" dirty="0" smtClean="0">
                <a:solidFill>
                  <a:srgbClr val="FF0000"/>
                </a:solidFill>
              </a:rPr>
              <a:t>第二遍要慢慢地读，细细地咀嚼，注意各章节段落的结构；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600" b="1" dirty="0" smtClean="0">
                <a:solidFill>
                  <a:srgbClr val="008651"/>
                </a:solidFill>
              </a:rPr>
              <a:t>第三遍就要一段一段地读，领会运用，这时要注意记忆精炼的字句。”                 </a:t>
            </a:r>
            <a:r>
              <a:rPr lang="en-US" altLang="zh-CN" sz="3600" b="1" dirty="0" smtClean="0">
                <a:solidFill>
                  <a:srgbClr val="00865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</a:t>
            </a:r>
            <a:r>
              <a:rPr lang="en-US" altLang="zh-CN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茅盾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51819" y="345490"/>
            <a:ext cx="2428240" cy="7683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400" b="1" dirty="0">
                <a:ln w="11430"/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阅读方法</a:t>
            </a:r>
            <a:endParaRPr lang="zh-CN" altLang="en-US" sz="4400" b="1" cap="none" spc="0" dirty="0">
              <a:ln w="11430"/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矩形 14338"/>
          <p:cNvSpPr/>
          <p:nvPr/>
        </p:nvSpPr>
        <p:spPr>
          <a:xfrm>
            <a:off x="1186180" y="581237"/>
            <a:ext cx="9416506" cy="584775"/>
          </a:xfrm>
          <a:prstGeom prst="rect">
            <a:avLst/>
          </a:prstGeom>
          <a:solidFill>
            <a:srgbClr val="008651"/>
          </a:solidFill>
          <a:ln w="9525">
            <a:noFill/>
          </a:ln>
        </p:spPr>
        <p:txBody>
          <a:bodyPr wrap="square" anchor="ctr">
            <a:spAutoFit/>
          </a:bodyPr>
          <a:lstStyle/>
          <a:p>
            <a:pPr indent="142875"/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三、在</a:t>
            </a:r>
            <a:r>
              <a:rPr lang="en-US" altLang="zh-CN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朝花夕拾</a:t>
            </a:r>
            <a:r>
              <a:rPr lang="en-US" altLang="zh-CN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中你看见一个怎样的童年鲁迅？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2772" y="1296183"/>
            <a:ext cx="1138645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zh-CN" sz="3200" dirty="0" smtClean="0">
                <a:latin typeface="黑体" panose="02010609060101010101" charset="-122"/>
                <a:ea typeface="黑体" panose="02010609060101010101" charset="-122"/>
              </a:rPr>
              <a:t>童</a:t>
            </a:r>
            <a:r>
              <a:rPr lang="zh-CN" altLang="zh-CN" sz="3200" dirty="0">
                <a:latin typeface="黑体" panose="02010609060101010101" charset="-122"/>
                <a:ea typeface="黑体" panose="02010609060101010101" charset="-122"/>
              </a:rPr>
              <a:t>年的鲁迅是个</a:t>
            </a:r>
            <a:r>
              <a:rPr lang="zh-CN" altLang="zh-CN" sz="3200" u="sng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性格活泼，身心健康</a:t>
            </a:r>
            <a:r>
              <a:rPr lang="zh-CN" altLang="zh-CN" sz="3200" dirty="0">
                <a:latin typeface="黑体" panose="02010609060101010101" charset="-122"/>
                <a:ea typeface="黑体" panose="02010609060101010101" charset="-122"/>
              </a:rPr>
              <a:t>的孩子</a:t>
            </a:r>
            <a:r>
              <a:rPr lang="zh-CN" altLang="zh-CN" sz="3200" dirty="0" smtClean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en-US" altLang="zh-CN" sz="32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 marL="514350" indent="-51435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zh-CN" sz="3200" dirty="0" smtClean="0">
                <a:latin typeface="黑体" panose="02010609060101010101" charset="-122"/>
                <a:ea typeface="黑体" panose="02010609060101010101" charset="-122"/>
              </a:rPr>
              <a:t>他</a:t>
            </a:r>
            <a:r>
              <a:rPr lang="zh-CN" altLang="zh-CN" sz="3200" dirty="0">
                <a:latin typeface="黑体" panose="02010609060101010101" charset="-122"/>
                <a:ea typeface="黑体" panose="02010609060101010101" charset="-122"/>
              </a:rPr>
              <a:t>拔何首乌、摘覆盆子，想得到神奇的《山海经》，</a:t>
            </a:r>
            <a:r>
              <a:rPr lang="zh-CN" altLang="zh-CN" sz="3200" u="sng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充满好奇心和探索欲，有丰富的想象力</a:t>
            </a:r>
            <a:r>
              <a:rPr lang="zh-CN" altLang="zh-CN" sz="3200" dirty="0" smtClean="0">
                <a:latin typeface="黑体" panose="02010609060101010101" charset="-122"/>
                <a:ea typeface="黑体" panose="02010609060101010101" charset="-122"/>
              </a:rPr>
              <a:t>；</a:t>
            </a:r>
            <a:endParaRPr lang="en-US" altLang="zh-CN" sz="3200" dirty="0" smtClean="0">
              <a:latin typeface="黑体" panose="02010609060101010101" charset="-122"/>
              <a:ea typeface="黑体" panose="02010609060101010101" charset="-122"/>
            </a:endParaRPr>
          </a:p>
          <a:p>
            <a:pPr marL="514350" indent="-51435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zh-CN" sz="3200" dirty="0" smtClean="0">
                <a:latin typeface="黑体" panose="02010609060101010101" charset="-122"/>
                <a:ea typeface="黑体" panose="02010609060101010101" charset="-122"/>
              </a:rPr>
              <a:t>他</a:t>
            </a:r>
            <a:r>
              <a:rPr lang="zh-CN" altLang="zh-CN" sz="3200" dirty="0">
                <a:latin typeface="黑体" panose="02010609060101010101" charset="-122"/>
                <a:ea typeface="黑体" panose="02010609060101010101" charset="-122"/>
              </a:rPr>
              <a:t>喜欢小动物，为了隐鼠仇猫，和阿长闹意见，表现得</a:t>
            </a:r>
            <a:r>
              <a:rPr lang="zh-CN" altLang="zh-CN" sz="3200" u="sng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爱憎分明，充满同情心</a:t>
            </a:r>
            <a:r>
              <a:rPr lang="zh-CN" altLang="zh-CN" sz="3200" u="sng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；</a:t>
            </a:r>
            <a:endParaRPr lang="en-US" altLang="zh-CN" sz="3200" u="sng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514350" indent="-51435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zh-CN" sz="3200" dirty="0" smtClean="0">
                <a:latin typeface="黑体" panose="02010609060101010101" charset="-122"/>
                <a:ea typeface="黑体" panose="02010609060101010101" charset="-122"/>
              </a:rPr>
              <a:t>他</a:t>
            </a:r>
            <a:r>
              <a:rPr lang="zh-CN" altLang="zh-CN" sz="3200" dirty="0">
                <a:latin typeface="黑体" panose="02010609060101010101" charset="-122"/>
                <a:ea typeface="黑体" panose="02010609060101010101" charset="-122"/>
              </a:rPr>
              <a:t>在私塾里画绣像，为了看五猖会无奈背书，显得</a:t>
            </a:r>
            <a:r>
              <a:rPr lang="zh-CN" altLang="zh-CN" sz="3200" u="sng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天性自由，活泼好动，有点顽皮。</a:t>
            </a:r>
          </a:p>
        </p:txBody>
      </p:sp>
    </p:spTree>
    <p:extLst>
      <p:ext uri="{BB962C8B-B14F-4D97-AF65-F5344CB8AC3E}">
        <p14:creationId xmlns:p14="http://schemas.microsoft.com/office/powerpoint/2010/main" val="2182465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8629" y="2206761"/>
            <a:ext cx="5076825" cy="2857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2493" y="848086"/>
            <a:ext cx="4376420" cy="5248275"/>
          </a:xfrm>
          <a:prstGeom prst="rect">
            <a:avLst/>
          </a:prstGeo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 bwMode="auto">
          <a:xfrm>
            <a:off x="0" y="413657"/>
            <a:ext cx="11700933" cy="5929608"/>
            <a:chOff x="-192149" y="660800"/>
            <a:chExt cx="8776917" cy="3850660"/>
          </a:xfrm>
        </p:grpSpPr>
        <p:pic>
          <p:nvPicPr>
            <p:cNvPr id="31754" name="一个圆顶角并剪去另一个顶角的矩形 1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92149" y="854811"/>
              <a:ext cx="8776917" cy="36566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矩形 2"/>
            <p:cNvSpPr/>
            <p:nvPr/>
          </p:nvSpPr>
          <p:spPr>
            <a:xfrm>
              <a:off x="561990" y="660800"/>
              <a:ext cx="2518124" cy="64435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4" name="组 1"/>
          <p:cNvGrpSpPr/>
          <p:nvPr/>
        </p:nvGrpSpPr>
        <p:grpSpPr bwMode="auto">
          <a:xfrm>
            <a:off x="937684" y="1176867"/>
            <a:ext cx="3357033" cy="802217"/>
            <a:chOff x="7647436" y="3815009"/>
            <a:chExt cx="2515853" cy="601051"/>
          </a:xfrm>
        </p:grpSpPr>
        <p:sp>
          <p:nvSpPr>
            <p:cNvPr id="31752" name="文本框 30"/>
            <p:cNvSpPr txBox="1">
              <a:spLocks noChangeArrowheads="1"/>
            </p:cNvSpPr>
            <p:nvPr/>
          </p:nvSpPr>
          <p:spPr bwMode="auto">
            <a:xfrm>
              <a:off x="8613224" y="3885580"/>
              <a:ext cx="1550065" cy="4372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方法指导</a:t>
              </a:r>
            </a:p>
          </p:txBody>
        </p:sp>
        <p:pic>
          <p:nvPicPr>
            <p:cNvPr id="31753" name="图片 9" descr="book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647436" y="3815009"/>
              <a:ext cx="977957" cy="6010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文本框 4105"/>
          <p:cNvSpPr txBox="1">
            <a:spLocks noChangeArrowheads="1"/>
          </p:cNvSpPr>
          <p:nvPr/>
        </p:nvSpPr>
        <p:spPr bwMode="auto">
          <a:xfrm>
            <a:off x="857215" y="2095491"/>
            <a:ext cx="6000792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一、先读前言、后记和目录。</a:t>
            </a:r>
          </a:p>
        </p:txBody>
      </p:sp>
      <p:sp>
        <p:nvSpPr>
          <p:cNvPr id="14" name="文本框 4106"/>
          <p:cNvSpPr txBox="1">
            <a:spLocks noChangeArrowheads="1"/>
          </p:cNvSpPr>
          <p:nvPr/>
        </p:nvSpPr>
        <p:spPr bwMode="auto">
          <a:xfrm>
            <a:off x="857215" y="2796107"/>
            <a:ext cx="504828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二、略读与精读相结合。</a:t>
            </a:r>
          </a:p>
        </p:txBody>
      </p:sp>
      <p:sp>
        <p:nvSpPr>
          <p:cNvPr id="15" name="文本框 4107"/>
          <p:cNvSpPr txBox="1">
            <a:spLocks noChangeArrowheads="1"/>
          </p:cNvSpPr>
          <p:nvPr/>
        </p:nvSpPr>
        <p:spPr bwMode="auto">
          <a:xfrm>
            <a:off x="857213" y="3527839"/>
            <a:ext cx="4476781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三、做点读书笔记。</a:t>
            </a:r>
          </a:p>
        </p:txBody>
      </p:sp>
      <p:sp>
        <p:nvSpPr>
          <p:cNvPr id="16" name="文本框 4108"/>
          <p:cNvSpPr txBox="1">
            <a:spLocks noChangeArrowheads="1"/>
          </p:cNvSpPr>
          <p:nvPr/>
        </p:nvSpPr>
        <p:spPr bwMode="auto">
          <a:xfrm>
            <a:off x="857213" y="4363287"/>
            <a:ext cx="6286544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四、利用工具书和有关参考资料。</a:t>
            </a:r>
          </a:p>
        </p:txBody>
      </p:sp>
      <p:sp>
        <p:nvSpPr>
          <p:cNvPr id="20" name="文本框 64518"/>
          <p:cNvSpPr txBox="1">
            <a:spLocks noChangeArrowheads="1"/>
          </p:cNvSpPr>
          <p:nvPr/>
        </p:nvSpPr>
        <p:spPr bwMode="auto">
          <a:xfrm>
            <a:off x="7599478" y="1450642"/>
            <a:ext cx="3905277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①概括大意</a:t>
            </a:r>
            <a:endParaRPr lang="en-US" altLang="zh-CN" sz="40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②划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出关键字词</a:t>
            </a:r>
          </a:p>
          <a:p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③入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情入景</a:t>
            </a:r>
          </a:p>
          <a:p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④品味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</a:t>
            </a:r>
            <a:r>
              <a:rPr lang="en-US" altLang="zh-CN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批注</a:t>
            </a:r>
            <a:r>
              <a:rPr lang="en-US" altLang="zh-CN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\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摘抄等</a:t>
            </a:r>
            <a:r>
              <a:rPr lang="en-US" altLang="zh-CN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  <a:p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⑤读书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心得</a:t>
            </a:r>
          </a:p>
        </p:txBody>
      </p:sp>
      <p:sp>
        <p:nvSpPr>
          <p:cNvPr id="21" name="右箭头 20"/>
          <p:cNvSpPr/>
          <p:nvPr/>
        </p:nvSpPr>
        <p:spPr>
          <a:xfrm>
            <a:off x="5000618" y="3741469"/>
            <a:ext cx="1809763" cy="224273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左大括号 21"/>
          <p:cNvSpPr/>
          <p:nvPr/>
        </p:nvSpPr>
        <p:spPr>
          <a:xfrm>
            <a:off x="7096657" y="1420556"/>
            <a:ext cx="275872" cy="3526296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169" l="0" r="58157">
                        <a14:foregroundMark x1="5479" y1="78732" x2="5479" y2="78732"/>
                        <a14:foregroundMark x1="9838" y1="81549" x2="9838" y2="81549"/>
                        <a14:foregroundMark x1="10461" y1="86620" x2="10461" y2="86620"/>
                        <a14:foregroundMark x1="8219" y1="87887" x2="8219" y2="87887"/>
                        <a14:foregroundMark x1="18306" y1="83521" x2="24533" y2="845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5455" y="5060950"/>
            <a:ext cx="2389505" cy="162052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5127"/>
          <p:cNvSpPr/>
          <p:nvPr/>
        </p:nvSpPr>
        <p:spPr>
          <a:xfrm>
            <a:off x="4077603" y="160501"/>
            <a:ext cx="4650105" cy="62478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 dirty="0" smtClean="0">
                <a:latin typeface="Arial" panose="020B0604020202020204" pitchFamily="34" charset="0"/>
              </a:rPr>
              <a:t>1.《</a:t>
            </a:r>
            <a:r>
              <a:rPr lang="zh-CN" altLang="en-US" sz="3200" b="1" dirty="0">
                <a:latin typeface="Arial" panose="020B0604020202020204" pitchFamily="34" charset="0"/>
              </a:rPr>
              <a:t>狗</a:t>
            </a:r>
            <a:r>
              <a:rPr lang="en-US" altLang="zh-CN" sz="3200" b="1" dirty="0">
                <a:latin typeface="Arial" panose="020B0604020202020204" pitchFamily="34" charset="0"/>
              </a:rPr>
              <a:t>·</a:t>
            </a:r>
            <a:r>
              <a:rPr lang="zh-CN" altLang="en-US" sz="3200" b="1" dirty="0">
                <a:latin typeface="Arial" panose="020B0604020202020204" pitchFamily="34" charset="0"/>
              </a:rPr>
              <a:t>猫</a:t>
            </a:r>
            <a:r>
              <a:rPr lang="en-US" altLang="zh-CN" sz="3200" b="1" dirty="0">
                <a:latin typeface="Arial" panose="020B0604020202020204" pitchFamily="34" charset="0"/>
              </a:rPr>
              <a:t>·</a:t>
            </a:r>
            <a:r>
              <a:rPr lang="zh-CN" altLang="en-US" sz="3200" b="1" dirty="0">
                <a:latin typeface="Arial" panose="020B0604020202020204" pitchFamily="34" charset="0"/>
              </a:rPr>
              <a:t>鼠</a:t>
            </a:r>
            <a:r>
              <a:rPr lang="en-US" altLang="zh-CN" sz="3200" b="1" dirty="0">
                <a:latin typeface="Arial" panose="020B0604020202020204" pitchFamily="34" charset="0"/>
              </a:rPr>
              <a:t>》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 dirty="0" smtClean="0">
                <a:latin typeface="Arial" panose="020B0604020202020204" pitchFamily="34" charset="0"/>
              </a:rPr>
              <a:t>2.《</a:t>
            </a:r>
            <a:r>
              <a:rPr lang="zh-CN" altLang="en-US" sz="3200" b="1" dirty="0">
                <a:latin typeface="Arial" panose="020B0604020202020204" pitchFamily="34" charset="0"/>
              </a:rPr>
              <a:t>阿长与</a:t>
            </a:r>
            <a:r>
              <a:rPr lang="en-US" altLang="zh-CN" sz="3200" b="1" dirty="0">
                <a:latin typeface="Arial" panose="020B0604020202020204" pitchFamily="34" charset="0"/>
              </a:rPr>
              <a:t>&lt;</a:t>
            </a:r>
            <a:r>
              <a:rPr lang="zh-CN" altLang="en-US" sz="3200" b="1" dirty="0">
                <a:latin typeface="Arial" panose="020B0604020202020204" pitchFamily="34" charset="0"/>
              </a:rPr>
              <a:t>山海经</a:t>
            </a:r>
            <a:r>
              <a:rPr lang="en-US" altLang="zh-CN" sz="3200" b="1" dirty="0">
                <a:latin typeface="Arial" panose="020B0604020202020204" pitchFamily="34" charset="0"/>
              </a:rPr>
              <a:t>&gt;》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 dirty="0" smtClean="0">
                <a:latin typeface="Arial" panose="020B0604020202020204" pitchFamily="34" charset="0"/>
              </a:rPr>
              <a:t>3.《</a:t>
            </a:r>
            <a:r>
              <a:rPr lang="zh-CN" altLang="en-US" sz="3200" b="1" dirty="0">
                <a:latin typeface="Arial" panose="020B0604020202020204" pitchFamily="34" charset="0"/>
              </a:rPr>
              <a:t>二十四孝图</a:t>
            </a:r>
            <a:r>
              <a:rPr lang="en-US" altLang="zh-CN" sz="3200" b="1" dirty="0">
                <a:latin typeface="Arial" panose="020B0604020202020204" pitchFamily="34" charset="0"/>
              </a:rPr>
              <a:t>》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 dirty="0" smtClean="0">
                <a:latin typeface="Arial" panose="020B0604020202020204" pitchFamily="34" charset="0"/>
              </a:rPr>
              <a:t>4.《</a:t>
            </a:r>
            <a:r>
              <a:rPr lang="zh-CN" altLang="en-US" sz="3200" b="1" dirty="0">
                <a:latin typeface="Arial" panose="020B0604020202020204" pitchFamily="34" charset="0"/>
              </a:rPr>
              <a:t>五猖会</a:t>
            </a:r>
            <a:r>
              <a:rPr lang="en-US" altLang="zh-CN" sz="3200" b="1" dirty="0">
                <a:latin typeface="Arial" panose="020B0604020202020204" pitchFamily="34" charset="0"/>
              </a:rPr>
              <a:t>》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 dirty="0" smtClean="0">
                <a:latin typeface="Arial" panose="020B0604020202020204" pitchFamily="34" charset="0"/>
              </a:rPr>
              <a:t>5.《</a:t>
            </a:r>
            <a:r>
              <a:rPr lang="zh-CN" altLang="en-US" sz="3200" b="1" dirty="0">
                <a:latin typeface="Arial" panose="020B0604020202020204" pitchFamily="34" charset="0"/>
              </a:rPr>
              <a:t>无常</a:t>
            </a:r>
            <a:r>
              <a:rPr lang="en-US" altLang="zh-CN" sz="3200" b="1" dirty="0">
                <a:latin typeface="Arial" panose="020B0604020202020204" pitchFamily="34" charset="0"/>
              </a:rPr>
              <a:t>》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 dirty="0" smtClean="0">
                <a:latin typeface="Arial" panose="020B0604020202020204" pitchFamily="34" charset="0"/>
              </a:rPr>
              <a:t>6.《</a:t>
            </a:r>
            <a:r>
              <a:rPr lang="zh-CN" altLang="en-US" sz="3200" b="1" dirty="0">
                <a:latin typeface="Arial" panose="020B0604020202020204" pitchFamily="34" charset="0"/>
              </a:rPr>
              <a:t>从百草园到三味书屋</a:t>
            </a:r>
            <a:r>
              <a:rPr lang="en-US" altLang="zh-CN" sz="3200" b="1" dirty="0">
                <a:latin typeface="Arial" panose="020B0604020202020204" pitchFamily="34" charset="0"/>
              </a:rPr>
              <a:t>》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 dirty="0" smtClean="0">
                <a:latin typeface="Arial" panose="020B0604020202020204" pitchFamily="34" charset="0"/>
              </a:rPr>
              <a:t>7.《</a:t>
            </a:r>
            <a:r>
              <a:rPr lang="zh-CN" altLang="en-US" sz="3200" b="1" dirty="0">
                <a:latin typeface="Arial" panose="020B0604020202020204" pitchFamily="34" charset="0"/>
              </a:rPr>
              <a:t>父亲的病</a:t>
            </a:r>
            <a:r>
              <a:rPr lang="en-US" altLang="zh-CN" sz="3200" b="1" dirty="0">
                <a:latin typeface="Arial" panose="020B0604020202020204" pitchFamily="34" charset="0"/>
              </a:rPr>
              <a:t>》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 dirty="0" smtClean="0">
                <a:latin typeface="Arial" panose="020B0604020202020204" pitchFamily="34" charset="0"/>
              </a:rPr>
              <a:t>8.《</a:t>
            </a:r>
            <a:r>
              <a:rPr lang="zh-CN" altLang="en-US" sz="3200" b="1" dirty="0">
                <a:latin typeface="Arial" panose="020B0604020202020204" pitchFamily="34" charset="0"/>
              </a:rPr>
              <a:t>琐记</a:t>
            </a:r>
            <a:r>
              <a:rPr lang="en-US" altLang="zh-CN" sz="3200" b="1" dirty="0">
                <a:latin typeface="Arial" panose="020B0604020202020204" pitchFamily="34" charset="0"/>
              </a:rPr>
              <a:t>》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 dirty="0" smtClean="0">
                <a:latin typeface="Arial" panose="020B0604020202020204" pitchFamily="34" charset="0"/>
              </a:rPr>
              <a:t>9.《</a:t>
            </a:r>
            <a:r>
              <a:rPr lang="zh-CN" altLang="en-US" sz="3200" b="1" dirty="0">
                <a:latin typeface="Arial" panose="020B0604020202020204" pitchFamily="34" charset="0"/>
              </a:rPr>
              <a:t>藤野先生</a:t>
            </a:r>
            <a:r>
              <a:rPr lang="en-US" altLang="zh-CN" sz="3200" b="1" dirty="0">
                <a:latin typeface="Arial" panose="020B0604020202020204" pitchFamily="34" charset="0"/>
              </a:rPr>
              <a:t>》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 dirty="0" smtClean="0">
                <a:latin typeface="Arial" panose="020B0604020202020204" pitchFamily="34" charset="0"/>
              </a:rPr>
              <a:t>10.《</a:t>
            </a:r>
            <a:r>
              <a:rPr lang="zh-CN" altLang="en-US" sz="3200" b="1" dirty="0">
                <a:latin typeface="Arial" panose="020B0604020202020204" pitchFamily="34" charset="0"/>
              </a:rPr>
              <a:t>范爱农</a:t>
            </a:r>
            <a:r>
              <a:rPr lang="en-US" altLang="zh-CN" sz="3200" b="1" dirty="0">
                <a:latin typeface="Arial" panose="020B0604020202020204" pitchFamily="34" charset="0"/>
              </a:rPr>
              <a:t>》</a:t>
            </a:r>
          </a:p>
        </p:txBody>
      </p:sp>
      <p:sp>
        <p:nvSpPr>
          <p:cNvPr id="5129" name="右大括号 5128"/>
          <p:cNvSpPr/>
          <p:nvPr/>
        </p:nvSpPr>
        <p:spPr>
          <a:xfrm>
            <a:off x="8977642" y="301803"/>
            <a:ext cx="389457" cy="3315516"/>
          </a:xfrm>
          <a:prstGeom prst="rightBrace">
            <a:avLst>
              <a:gd name="adj1" fmla="val 325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dirty="0">
              <a:latin typeface="Arial" panose="020B0604020202020204" pitchFamily="34" charset="0"/>
            </a:endParaRPr>
          </a:p>
        </p:txBody>
      </p:sp>
      <p:sp>
        <p:nvSpPr>
          <p:cNvPr id="5130" name="文本框 5129"/>
          <p:cNvSpPr txBox="1"/>
          <p:nvPr/>
        </p:nvSpPr>
        <p:spPr>
          <a:xfrm>
            <a:off x="9459830" y="1031178"/>
            <a:ext cx="2348720" cy="2031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Arial" panose="020B0604020202020204" pitchFamily="34" charset="0"/>
              </a:rPr>
              <a:t>写作内容：</a:t>
            </a:r>
            <a:endParaRPr lang="en-US" altLang="zh-CN" sz="2800" b="1" dirty="0" smtClean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Arial" panose="020B0604020202020204" pitchFamily="34" charset="0"/>
              </a:rPr>
              <a:t>童年在故乡的</a:t>
            </a:r>
            <a:endParaRPr lang="en-US" altLang="zh-CN" sz="2800" b="1" dirty="0" smtClean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Arial" panose="020B0604020202020204" pitchFamily="34" charset="0"/>
              </a:rPr>
              <a:t>生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活片段</a:t>
            </a:r>
          </a:p>
        </p:txBody>
      </p:sp>
      <p:sp>
        <p:nvSpPr>
          <p:cNvPr id="5132" name="文本框 5131"/>
          <p:cNvSpPr txBox="1"/>
          <p:nvPr/>
        </p:nvSpPr>
        <p:spPr>
          <a:xfrm>
            <a:off x="7932611" y="5190008"/>
            <a:ext cx="305444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Arial" panose="020B0604020202020204" pitchFamily="34" charset="0"/>
              </a:rPr>
              <a:t>在日本东京留学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pic>
        <p:nvPicPr>
          <p:cNvPr id="4" name="内容占位符 3" descr="2912971-fm-b.jpg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 rot="21130824">
            <a:off x="715010" y="2249170"/>
            <a:ext cx="2844800" cy="4131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/>
        </p:nvSpPr>
        <p:spPr>
          <a:xfrm>
            <a:off x="360045" y="450941"/>
            <a:ext cx="3554730" cy="9359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一、读</a:t>
            </a:r>
            <a:r>
              <a:rPr lang="zh-CN" altLang="en-US" b="1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目录</a:t>
            </a:r>
          </a:p>
        </p:txBody>
      </p:sp>
      <p:sp>
        <p:nvSpPr>
          <p:cNvPr id="6" name="右箭头 5"/>
          <p:cNvSpPr/>
          <p:nvPr/>
        </p:nvSpPr>
        <p:spPr>
          <a:xfrm>
            <a:off x="6888022" y="4083255"/>
            <a:ext cx="805543" cy="1894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>
            <a:off x="6888022" y="4711129"/>
            <a:ext cx="805543" cy="1894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6888021" y="5324391"/>
            <a:ext cx="805543" cy="1894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>
            <a:off x="6888021" y="6000561"/>
            <a:ext cx="805543" cy="1894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966586" y="5781465"/>
            <a:ext cx="29864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在日本和回国后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843327" y="3933179"/>
            <a:ext cx="45159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父亲去世，家道中落，童年结束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843327" y="4530816"/>
            <a:ext cx="2713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离开家乡去南京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1830" y="858520"/>
            <a:ext cx="10847705" cy="1365250"/>
          </a:xfrm>
        </p:spPr>
        <p:txBody>
          <a:bodyPr/>
          <a:lstStyle/>
          <a:p>
            <a:pPr marL="0" indent="0">
              <a:lnSpc>
                <a:spcPct val="110000"/>
              </a:lnSpc>
              <a:buNone/>
            </a:pPr>
            <a:r>
              <a:rPr lang="en-US" altLang="zh-CN" sz="4000" b="1" dirty="0"/>
              <a:t>        </a:t>
            </a:r>
            <a:r>
              <a:rPr lang="zh-CN" altLang="en-US" sz="4000" b="1" dirty="0" smtClean="0"/>
              <a:t>“</a:t>
            </a:r>
            <a:r>
              <a:rPr lang="zh-CN" altLang="en-US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回便轮到陆续载在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《莽原》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《旧事重提》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，我还替他改了一个名称：《朝花夕拾</a:t>
            </a:r>
            <a:r>
              <a:rPr lang="zh-CN" altLang="en-US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》。</a:t>
            </a:r>
            <a:r>
              <a:rPr lang="zh-CN" altLang="en-US" sz="3200" b="1" dirty="0"/>
              <a:t>”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151"/>
          <p:cNvSpPr/>
          <p:nvPr/>
        </p:nvSpPr>
        <p:spPr>
          <a:xfrm>
            <a:off x="326571" y="2223770"/>
            <a:ext cx="11506200" cy="169418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227330" indent="-22733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5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9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  <a:buNone/>
            </a:pPr>
            <a:r>
              <a:rPr lang="en-US" altLang="zh-CN" b="1" u="sng" dirty="0">
                <a:solidFill>
                  <a:srgbClr val="FF0000"/>
                </a:solidFill>
              </a:rPr>
              <a:t>      </a:t>
            </a:r>
            <a:r>
              <a:rPr lang="en-US" altLang="zh-CN" b="1" u="sng" dirty="0" smtClean="0">
                <a:solidFill>
                  <a:srgbClr val="FF0000"/>
                </a:solidFill>
              </a:rPr>
              <a:t>1.《</a:t>
            </a:r>
            <a:r>
              <a:rPr lang="zh-CN" altLang="en-US" b="1" u="sng" dirty="0">
                <a:solidFill>
                  <a:srgbClr val="FF0000"/>
                </a:solidFill>
              </a:rPr>
              <a:t>朝花夕拾</a:t>
            </a:r>
            <a:r>
              <a:rPr lang="en-US" altLang="zh-CN" b="1" u="sng" dirty="0">
                <a:solidFill>
                  <a:srgbClr val="FF0000"/>
                </a:solidFill>
              </a:rPr>
              <a:t>》</a:t>
            </a:r>
            <a:r>
              <a:rPr lang="zh-CN" altLang="en-US" b="1" u="sng" dirty="0">
                <a:solidFill>
                  <a:srgbClr val="FF0000"/>
                </a:solidFill>
              </a:rPr>
              <a:t>原名为</a:t>
            </a:r>
            <a:r>
              <a:rPr lang="en-US" altLang="zh-CN" b="1" u="sng" dirty="0">
                <a:solidFill>
                  <a:srgbClr val="FF0000"/>
                </a:solidFill>
              </a:rPr>
              <a:t>《</a:t>
            </a:r>
            <a:r>
              <a:rPr lang="zh-CN" altLang="en-US" b="1" u="sng" dirty="0">
                <a:solidFill>
                  <a:srgbClr val="FF0000"/>
                </a:solidFill>
              </a:rPr>
              <a:t>旧事重提</a:t>
            </a:r>
            <a:r>
              <a:rPr lang="en-US" altLang="zh-CN" b="1" dirty="0" smtClean="0">
                <a:solidFill>
                  <a:srgbClr val="FF0000"/>
                </a:solidFill>
              </a:rPr>
              <a:t>》</a:t>
            </a:r>
            <a:r>
              <a:rPr lang="zh-CN" altLang="en-US" b="1" dirty="0" smtClean="0">
                <a:solidFill>
                  <a:srgbClr val="FF0000"/>
                </a:solidFill>
              </a:rPr>
              <a:t>，</a:t>
            </a:r>
            <a:r>
              <a:rPr lang="zh-CN" altLang="en-US" b="1" u="sng" dirty="0" smtClean="0">
                <a:solidFill>
                  <a:srgbClr val="FF0000"/>
                </a:solidFill>
              </a:rPr>
              <a:t>是</a:t>
            </a:r>
            <a:r>
              <a:rPr lang="zh-CN" altLang="en-US" b="1" dirty="0" smtClean="0">
                <a:solidFill>
                  <a:srgbClr val="FF0000"/>
                </a:solidFill>
              </a:rPr>
              <a:t>回忆性</a:t>
            </a:r>
            <a:r>
              <a:rPr lang="zh-CN" altLang="en-US" b="1" u="sng" dirty="0" smtClean="0">
                <a:solidFill>
                  <a:srgbClr val="FF0000"/>
                </a:solidFill>
              </a:rPr>
              <a:t>散文集</a:t>
            </a:r>
            <a:r>
              <a:rPr lang="zh-CN" altLang="en-US" b="1" dirty="0" smtClean="0">
                <a:solidFill>
                  <a:srgbClr val="FF0000"/>
                </a:solidFill>
              </a:rPr>
              <a:t>，记录了鲁迅从幼年到青年时期的生活经历和成长道路。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sz="2800" b="1" dirty="0" smtClean="0">
                <a:solidFill>
                  <a:srgbClr val="FF0000"/>
                </a:solidFill>
              </a:rPr>
              <a:t>      2.</a:t>
            </a:r>
            <a:r>
              <a:rPr lang="zh-CN" altLang="en-US" sz="2800" b="1" u="sng" dirty="0" smtClean="0">
                <a:solidFill>
                  <a:srgbClr val="FF0000"/>
                </a:solidFill>
              </a:rPr>
              <a:t>鲁</a:t>
            </a:r>
            <a:r>
              <a:rPr lang="zh-CN" altLang="en-US" b="1" u="sng" dirty="0">
                <a:solidFill>
                  <a:srgbClr val="FF0000"/>
                </a:solidFill>
              </a:rPr>
              <a:t>迅，原名周樟寿，后改名</a:t>
            </a:r>
            <a:r>
              <a:rPr lang="zh-CN" altLang="en-US" b="1" u="sng" dirty="0">
                <a:solidFill>
                  <a:srgbClr val="C00000"/>
                </a:solidFill>
              </a:rPr>
              <a:t>周树人</a:t>
            </a:r>
            <a:r>
              <a:rPr lang="zh-CN" altLang="en-US" b="1" dirty="0" smtClean="0">
                <a:solidFill>
                  <a:srgbClr val="FF0000"/>
                </a:solidFill>
              </a:rPr>
              <a:t>，</a:t>
            </a:r>
            <a:r>
              <a:rPr lang="zh-CN" altLang="en-US" b="1" u="sng" dirty="0" smtClean="0">
                <a:solidFill>
                  <a:srgbClr val="C00000"/>
                </a:solidFill>
              </a:rPr>
              <a:t>浙</a:t>
            </a:r>
            <a:r>
              <a:rPr lang="zh-CN" altLang="en-US" b="1" u="sng" dirty="0">
                <a:solidFill>
                  <a:srgbClr val="C00000"/>
                </a:solidFill>
              </a:rPr>
              <a:t>江绍兴人</a:t>
            </a:r>
            <a:r>
              <a:rPr lang="zh-CN" altLang="en-US" b="1" dirty="0">
                <a:solidFill>
                  <a:srgbClr val="FF0000"/>
                </a:solidFill>
              </a:rPr>
              <a:t>。著名</a:t>
            </a:r>
            <a:r>
              <a:rPr lang="zh-CN" altLang="en-US" b="1" u="sng" dirty="0">
                <a:solidFill>
                  <a:srgbClr val="C00000"/>
                </a:solidFill>
              </a:rPr>
              <a:t>文学家、思想家、革命</a:t>
            </a:r>
            <a:r>
              <a:rPr lang="zh-CN" altLang="en-US" b="1" u="sng" dirty="0" smtClean="0">
                <a:solidFill>
                  <a:srgbClr val="C00000"/>
                </a:solidFill>
              </a:rPr>
              <a:t>家。</a:t>
            </a:r>
            <a:endParaRPr lang="en-US" altLang="zh-CN" b="1" u="sng" dirty="0" smtClean="0">
              <a:solidFill>
                <a:srgbClr val="C00000"/>
              </a:solidFill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sz="2800" b="1" dirty="0" smtClean="0">
                <a:solidFill>
                  <a:srgbClr val="FF0000"/>
                </a:solidFill>
              </a:rPr>
              <a:t>     3.</a:t>
            </a:r>
            <a:r>
              <a:rPr lang="zh-CN" altLang="en-US" b="1" u="sng" dirty="0">
                <a:solidFill>
                  <a:srgbClr val="C00000"/>
                </a:solidFill>
              </a:rPr>
              <a:t>鲁迅</a:t>
            </a:r>
            <a:r>
              <a:rPr lang="zh-CN" altLang="en-US" b="1" u="sng" dirty="0" smtClean="0">
                <a:solidFill>
                  <a:srgbClr val="C00000"/>
                </a:solidFill>
              </a:rPr>
              <a:t>的杂</a:t>
            </a:r>
            <a:r>
              <a:rPr lang="zh-CN" altLang="en-US" b="1" u="sng" dirty="0">
                <a:solidFill>
                  <a:srgbClr val="C00000"/>
                </a:solidFill>
              </a:rPr>
              <a:t>文</a:t>
            </a:r>
            <a:r>
              <a:rPr lang="zh-CN" altLang="en-US" dirty="0"/>
              <a:t>，笔风泼辣犀利，冷讥热讽，入木三分</a:t>
            </a:r>
            <a:r>
              <a:rPr lang="en-US" altLang="zh-CN" dirty="0"/>
              <a:t>,</a:t>
            </a:r>
            <a:r>
              <a:rPr lang="zh-CN" altLang="en-US" dirty="0"/>
              <a:t>字字刺中敌人要害，</a:t>
            </a:r>
            <a:r>
              <a:rPr lang="zh-CN" altLang="en-US" b="1" u="sng" dirty="0">
                <a:solidFill>
                  <a:srgbClr val="C00000"/>
                </a:solidFill>
              </a:rPr>
              <a:t>被</a:t>
            </a:r>
            <a:r>
              <a:rPr lang="zh-CN" altLang="en-US" dirty="0"/>
              <a:t>毛泽东</a:t>
            </a:r>
            <a:r>
              <a:rPr lang="zh-CN" altLang="en-US" b="1" u="sng" dirty="0">
                <a:solidFill>
                  <a:srgbClr val="C00000"/>
                </a:solidFill>
              </a:rPr>
              <a:t>评价为“象投枪，象匕首，直刺向黑暗势力”。</a:t>
            </a:r>
            <a:endParaRPr lang="zh-CN" altLang="zh-CN" sz="2800" b="1" u="sng" dirty="0">
              <a:solidFill>
                <a:srgbClr val="C00000"/>
              </a:solidFill>
            </a:endParaRPr>
          </a:p>
        </p:txBody>
      </p:sp>
      <p:sp>
        <p:nvSpPr>
          <p:cNvPr id="7" name="标题 1"/>
          <p:cNvSpPr>
            <a:spLocks noGrp="1"/>
          </p:cNvSpPr>
          <p:nvPr/>
        </p:nvSpPr>
        <p:spPr>
          <a:xfrm>
            <a:off x="746125" y="137160"/>
            <a:ext cx="3554730" cy="9359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b="1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二、</a:t>
            </a:r>
            <a:r>
              <a:rPr lang="zh-CN" altLang="en-US" sz="3600" b="1" dirty="0" smtClean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读前言</a:t>
            </a:r>
            <a:endParaRPr lang="zh-CN" altLang="en-US" sz="3600" b="1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79026" y="2848338"/>
            <a:ext cx="6079218" cy="1485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/>
              <a:t>以</a:t>
            </a:r>
            <a:r>
              <a:rPr lang="en-US" altLang="zh-CN" sz="3200" b="1" dirty="0"/>
              <a:t>“</a:t>
            </a:r>
            <a:r>
              <a:rPr lang="zh-CN" altLang="en-US" sz="3200" b="1" dirty="0"/>
              <a:t>后记</a:t>
            </a:r>
            <a:r>
              <a:rPr lang="en-US" altLang="zh-CN" sz="3200" b="1" dirty="0"/>
              <a:t>”</a:t>
            </a:r>
            <a:r>
              <a:rPr lang="zh-CN" altLang="en-US" sz="3200" b="1" dirty="0"/>
              <a:t>为结</a:t>
            </a:r>
            <a:r>
              <a:rPr lang="zh-CN" altLang="en-US" sz="3200" b="1" dirty="0" smtClean="0"/>
              <a:t>，</a:t>
            </a:r>
            <a:endParaRPr lang="en-US" altLang="zh-CN" sz="3200" b="1" dirty="0" smtClean="0"/>
          </a:p>
          <a:p>
            <a:pPr>
              <a:lnSpc>
                <a:spcPct val="150000"/>
              </a:lnSpc>
            </a:pPr>
            <a:r>
              <a:rPr lang="en-US" altLang="zh-CN" sz="3200" b="1" dirty="0"/>
              <a:t> </a:t>
            </a:r>
            <a:r>
              <a:rPr lang="en-US" altLang="zh-CN" sz="3200" b="1" dirty="0" smtClean="0"/>
              <a:t>     </a:t>
            </a:r>
            <a:r>
              <a:rPr lang="zh-CN" altLang="en-US" sz="3200" b="1" dirty="0" smtClean="0"/>
              <a:t>深</a:t>
            </a:r>
            <a:r>
              <a:rPr lang="zh-CN" altLang="en-US" sz="3200" b="1" dirty="0"/>
              <a:t>挖写作缘由。</a:t>
            </a: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4318635" y="452120"/>
            <a:ext cx="3554730" cy="9359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三、读后记</a:t>
            </a:r>
            <a:endParaRPr lang="zh-CN" altLang="en-US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10502" t="12204" r="6375" b="5844"/>
          <a:stretch>
            <a:fillRect/>
          </a:stretch>
        </p:blipFill>
        <p:spPr>
          <a:xfrm>
            <a:off x="7519851" y="2225545"/>
            <a:ext cx="3261995" cy="421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5" name="文本占位符 228354"/>
          <p:cNvSpPr>
            <a:spLocks noGrp="1"/>
          </p:cNvSpPr>
          <p:nvPr>
            <p:ph idx="1"/>
          </p:nvPr>
        </p:nvSpPr>
        <p:spPr>
          <a:xfrm>
            <a:off x="131102" y="954890"/>
            <a:ext cx="11973971" cy="4787265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3600" b="1" strike="noStrike" noProof="1" smtClean="0">
                <a:latin typeface="仿宋" panose="02010609060101010101" pitchFamily="49" charset="-122"/>
                <a:ea typeface="仿宋" panose="02010609060101010101" pitchFamily="49" charset="-122"/>
              </a:rPr>
              <a:t>1.《</a:t>
            </a:r>
            <a:r>
              <a:rPr lang="zh-CN" altLang="en-US" sz="3600" b="1" strike="noStrike" noProof="1">
                <a:latin typeface="仿宋" panose="02010609060101010101" pitchFamily="49" charset="-122"/>
                <a:ea typeface="仿宋" panose="02010609060101010101" pitchFamily="49" charset="-122"/>
                <a:hlinkClick r:id="rId2"/>
              </a:rPr>
              <a:t>二十四孝</a:t>
            </a:r>
            <a:r>
              <a:rPr lang="zh-CN" altLang="en-US" sz="3600" b="1" strike="noStrike" noProof="1" smtClean="0">
                <a:latin typeface="仿宋" panose="02010609060101010101" pitchFamily="49" charset="-122"/>
                <a:ea typeface="仿宋" panose="02010609060101010101" pitchFamily="49" charset="-122"/>
                <a:hlinkClick r:id="rId2"/>
              </a:rPr>
              <a:t>图</a:t>
            </a:r>
            <a:r>
              <a:rPr lang="en-US" altLang="zh-CN" sz="3600" b="1" strike="noStrike" noProof="1" smtClean="0">
                <a:latin typeface="仿宋" panose="02010609060101010101" pitchFamily="49" charset="-122"/>
                <a:ea typeface="仿宋" panose="02010609060101010101" pitchFamily="49" charset="-122"/>
              </a:rPr>
              <a:t>》——</a:t>
            </a:r>
            <a:r>
              <a:rPr lang="zh-CN" altLang="en-US" sz="3600" b="1" dirty="0">
                <a:latin typeface="仿宋" panose="02010609060101010101" pitchFamily="49" charset="-122"/>
                <a:ea typeface="仿宋" panose="02010609060101010101" pitchFamily="49" charset="-122"/>
              </a:rPr>
              <a:t>批评封建孝道的虚伪和残酷</a:t>
            </a:r>
            <a:endParaRPr lang="zh-CN" altLang="en-US" sz="3600" b="1" noProof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fontAlgn="base">
              <a:lnSpc>
                <a:spcPct val="150000"/>
              </a:lnSpc>
              <a:buNone/>
            </a:pPr>
            <a:r>
              <a:rPr lang="en-US" altLang="zh-CN" sz="3600" b="1" strike="noStrike" noProof="1" smtClean="0">
                <a:latin typeface="仿宋" panose="02010609060101010101" pitchFamily="49" charset="-122"/>
                <a:ea typeface="仿宋" panose="02010609060101010101" pitchFamily="49" charset="-122"/>
              </a:rPr>
              <a:t>2.《</a:t>
            </a:r>
            <a:r>
              <a:rPr lang="zh-CN" altLang="en-US" sz="3600" b="1" strike="noStrike" noProof="1">
                <a:latin typeface="仿宋" panose="02010609060101010101" pitchFamily="49" charset="-122"/>
                <a:ea typeface="仿宋" panose="02010609060101010101" pitchFamily="49" charset="-122"/>
                <a:hlinkClick r:id="rId3"/>
              </a:rPr>
              <a:t>五猖会</a:t>
            </a:r>
            <a:r>
              <a:rPr lang="en-US" altLang="zh-CN" sz="3600" b="1" strike="noStrike" noProof="1" smtClean="0">
                <a:latin typeface="仿宋" panose="02010609060101010101" pitchFamily="49" charset="-122"/>
                <a:ea typeface="仿宋" panose="02010609060101010101" pitchFamily="49" charset="-122"/>
              </a:rPr>
              <a:t>》——</a:t>
            </a:r>
            <a:r>
              <a:rPr lang="zh-CN" altLang="en-US" sz="3600" b="1" strike="noStrike" noProof="1" smtClean="0">
                <a:latin typeface="仿宋" panose="02010609060101010101" pitchFamily="49" charset="-122"/>
                <a:ea typeface="仿宋" panose="02010609060101010101" pitchFamily="49" charset="-122"/>
              </a:rPr>
              <a:t>描</a:t>
            </a:r>
            <a:r>
              <a:rPr lang="zh-CN" altLang="en-US" sz="3600" b="1" strike="noStrike" noProof="1">
                <a:latin typeface="仿宋" panose="02010609060101010101" pitchFamily="49" charset="-122"/>
                <a:ea typeface="仿宋" panose="02010609060101010101" pitchFamily="49" charset="-122"/>
              </a:rPr>
              <a:t>绘封建家长对儿童的压制和摧残</a:t>
            </a:r>
          </a:p>
          <a:p>
            <a:pPr marL="0" indent="0" fontAlgn="base">
              <a:lnSpc>
                <a:spcPct val="150000"/>
              </a:lnSpc>
              <a:buNone/>
            </a:pPr>
            <a:r>
              <a:rPr lang="en-US" altLang="zh-CN" sz="3600" b="1" strike="noStrike" noProof="1" smtClean="0">
                <a:latin typeface="仿宋" panose="02010609060101010101" pitchFamily="49" charset="-122"/>
                <a:ea typeface="仿宋" panose="02010609060101010101" pitchFamily="49" charset="-122"/>
              </a:rPr>
              <a:t>3.《</a:t>
            </a:r>
            <a:r>
              <a:rPr lang="zh-CN" altLang="en-US" sz="3600" b="1" strike="noStrike" noProof="1">
                <a:latin typeface="仿宋" panose="02010609060101010101" pitchFamily="49" charset="-122"/>
                <a:ea typeface="仿宋" panose="02010609060101010101" pitchFamily="49" charset="-122"/>
                <a:hlinkClick r:id="rId4"/>
              </a:rPr>
              <a:t>无常</a:t>
            </a:r>
            <a:r>
              <a:rPr lang="en-US" altLang="zh-CN" sz="3600" b="1" strike="noStrike" noProof="1" smtClean="0">
                <a:latin typeface="仿宋" panose="02010609060101010101" pitchFamily="49" charset="-122"/>
                <a:ea typeface="仿宋" panose="02010609060101010101" pitchFamily="49" charset="-122"/>
              </a:rPr>
              <a:t>》——</a:t>
            </a:r>
            <a:r>
              <a:rPr lang="zh-CN" altLang="en-US" sz="3600" b="1" strike="noStrike" noProof="1" smtClean="0">
                <a:latin typeface="仿宋" panose="02010609060101010101" pitchFamily="49" charset="-122"/>
                <a:ea typeface="仿宋" panose="02010609060101010101" pitchFamily="49" charset="-122"/>
              </a:rPr>
              <a:t>描</a:t>
            </a:r>
            <a:r>
              <a:rPr lang="zh-CN" altLang="en-US" sz="3600" b="1" strike="noStrike" noProof="1">
                <a:latin typeface="仿宋" panose="02010609060101010101" pitchFamily="49" charset="-122"/>
                <a:ea typeface="仿宋" panose="02010609060101010101" pitchFamily="49" charset="-122"/>
              </a:rPr>
              <a:t>绘迷信传说的勾魂使者，讽刺了当时自称“正人君子”的军阀统治文人。</a:t>
            </a:r>
          </a:p>
          <a:p>
            <a:pPr marL="0" indent="0" fontAlgn="base">
              <a:lnSpc>
                <a:spcPct val="150000"/>
              </a:lnSpc>
              <a:buNone/>
            </a:pPr>
            <a:r>
              <a:rPr lang="en-US" altLang="zh-CN" sz="3600" b="1" strike="noStrike" noProof="1" smtClean="0">
                <a:latin typeface="仿宋" panose="02010609060101010101" pitchFamily="49" charset="-122"/>
                <a:ea typeface="仿宋" panose="02010609060101010101" pitchFamily="49" charset="-122"/>
              </a:rPr>
              <a:t>4.《</a:t>
            </a:r>
            <a:r>
              <a:rPr lang="zh-CN" altLang="en-US" sz="3600" b="1" u="sng" noProof="1">
                <a:solidFill>
                  <a:schemeClr val="accent1">
                    <a:lumMod val="5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阿长与</a:t>
            </a:r>
            <a:r>
              <a:rPr lang="en-US" altLang="zh-CN" sz="3600" b="1" u="sng" noProof="1">
                <a:solidFill>
                  <a:schemeClr val="accent1">
                    <a:lumMod val="5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&lt;</a:t>
            </a:r>
            <a:r>
              <a:rPr lang="zh-CN" altLang="en-US" sz="3600" b="1" u="sng" noProof="1">
                <a:solidFill>
                  <a:schemeClr val="accent1">
                    <a:lumMod val="5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山海经</a:t>
            </a:r>
            <a:r>
              <a:rPr lang="en-US" altLang="zh-CN" sz="3600" b="1" u="sng" noProof="1" smtClean="0">
                <a:solidFill>
                  <a:schemeClr val="accent1">
                    <a:lumMod val="5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&gt;</a:t>
            </a:r>
            <a:r>
              <a:rPr lang="en-US" altLang="zh-CN" sz="3600" b="1" strike="noStrike" noProof="1" smtClean="0">
                <a:latin typeface="仿宋" panose="02010609060101010101" pitchFamily="49" charset="-122"/>
                <a:ea typeface="仿宋" panose="02010609060101010101" pitchFamily="49" charset="-122"/>
              </a:rPr>
              <a:t>》——</a:t>
            </a:r>
            <a:r>
              <a:rPr lang="zh-CN" altLang="en-US" sz="3600" b="1" strike="noStrike" noProof="1" smtClean="0">
                <a:latin typeface="仿宋" panose="02010609060101010101" pitchFamily="49" charset="-122"/>
                <a:ea typeface="仿宋" panose="02010609060101010101" pitchFamily="49" charset="-122"/>
              </a:rPr>
              <a:t>表达对</a:t>
            </a:r>
            <a:r>
              <a:rPr lang="zh-CN" altLang="en-US" sz="3600" b="1" strike="noStrike" noProof="1">
                <a:latin typeface="仿宋" panose="02010609060101010101" pitchFamily="49" charset="-122"/>
                <a:ea typeface="仿宋" panose="02010609060101010101" pitchFamily="49" charset="-122"/>
              </a:rPr>
              <a:t>长妈妈</a:t>
            </a:r>
            <a:r>
              <a:rPr lang="zh-CN" altLang="en-US" sz="3600" b="1" strike="noStrike" noProof="1" smtClean="0">
                <a:latin typeface="仿宋" panose="02010609060101010101" pitchFamily="49" charset="-122"/>
                <a:ea typeface="仿宋" panose="02010609060101010101" pitchFamily="49" charset="-122"/>
              </a:rPr>
              <a:t>的感</a:t>
            </a:r>
            <a:r>
              <a:rPr lang="zh-CN" altLang="en-US" sz="3600" b="1" strike="noStrike" noProof="1">
                <a:latin typeface="仿宋" panose="02010609060101010101" pitchFamily="49" charset="-122"/>
                <a:ea typeface="仿宋" panose="02010609060101010101" pitchFamily="49" charset="-122"/>
              </a:rPr>
              <a:t>激和怀</a:t>
            </a:r>
            <a:r>
              <a:rPr lang="zh-CN" altLang="en-US" sz="3600" b="1" strike="noStrike" noProof="1" smtClean="0">
                <a:latin typeface="仿宋" panose="02010609060101010101" pitchFamily="49" charset="-122"/>
                <a:ea typeface="仿宋" panose="02010609060101010101" pitchFamily="49" charset="-122"/>
              </a:rPr>
              <a:t>念。</a:t>
            </a:r>
            <a:endParaRPr lang="zh-CN" altLang="en-US" sz="3600" b="1" strike="noStrike" noProof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2850" y="152400"/>
            <a:ext cx="265649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200" b="1" cap="none" spc="0" dirty="0" smtClean="0">
                <a:ln w="11430"/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四、内容简介</a:t>
            </a:r>
            <a:endParaRPr lang="zh-CN" altLang="en-US" sz="3200" b="1" cap="none" spc="0" dirty="0">
              <a:ln w="11430"/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7" name="文本占位符 236546"/>
          <p:cNvSpPr>
            <a:spLocks noGrp="1"/>
          </p:cNvSpPr>
          <p:nvPr>
            <p:ph idx="1"/>
          </p:nvPr>
        </p:nvSpPr>
        <p:spPr>
          <a:xfrm>
            <a:off x="585742" y="873216"/>
            <a:ext cx="11257280" cy="4729480"/>
          </a:xfrm>
        </p:spPr>
        <p:txBody>
          <a:bodyPr/>
          <a:lstStyle/>
          <a:p>
            <a:pPr marL="0" indent="0" fontAlgn="base">
              <a:lnSpc>
                <a:spcPct val="110000"/>
              </a:lnSpc>
              <a:buNone/>
            </a:pPr>
            <a:r>
              <a:rPr lang="en-US" altLang="zh-CN" sz="3600" b="1" strike="noStrike" noProof="1" smtClean="0">
                <a:latin typeface="仿宋" panose="02010609060101010101" pitchFamily="49" charset="-122"/>
                <a:ea typeface="仿宋" panose="02010609060101010101" pitchFamily="49" charset="-122"/>
              </a:rPr>
              <a:t>6.《</a:t>
            </a:r>
            <a:r>
              <a:rPr lang="zh-CN" altLang="en-US" sz="3600" b="1" strike="noStrike" noProof="1">
                <a:latin typeface="仿宋" panose="02010609060101010101" pitchFamily="49" charset="-122"/>
                <a:ea typeface="仿宋" panose="02010609060101010101" pitchFamily="49" charset="-122"/>
                <a:hlinkClick r:id="rId2"/>
              </a:rPr>
              <a:t>从百草园到三味书</a:t>
            </a:r>
            <a:r>
              <a:rPr lang="zh-CN" altLang="en-US" sz="3600" b="1" strike="noStrike" noProof="1" smtClean="0">
                <a:latin typeface="仿宋" panose="02010609060101010101" pitchFamily="49" charset="-122"/>
                <a:ea typeface="仿宋" panose="02010609060101010101" pitchFamily="49" charset="-122"/>
                <a:hlinkClick r:id="rId2"/>
              </a:rPr>
              <a:t>屋</a:t>
            </a:r>
            <a:r>
              <a:rPr lang="en-US" altLang="zh-CN" sz="3600" b="1" strike="noStrike" noProof="1" smtClean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en-US" sz="3600" b="1" strike="noStrike" noProof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fontAlgn="base">
              <a:lnSpc>
                <a:spcPct val="110000"/>
              </a:lnSpc>
              <a:buNone/>
            </a:pPr>
            <a:r>
              <a:rPr lang="en-US" altLang="zh-CN" sz="3600" b="1" strike="noStrike" noProof="1" smtClean="0">
                <a:latin typeface="仿宋" panose="02010609060101010101" pitchFamily="49" charset="-122"/>
                <a:ea typeface="仿宋" panose="02010609060101010101" pitchFamily="49" charset="-122"/>
              </a:rPr>
              <a:t>7.《</a:t>
            </a:r>
            <a:r>
              <a:rPr lang="zh-CN" altLang="en-US" sz="3600" b="1" strike="noStrike" noProof="1">
                <a:latin typeface="仿宋" panose="02010609060101010101" pitchFamily="49" charset="-122"/>
                <a:ea typeface="仿宋" panose="02010609060101010101" pitchFamily="49" charset="-122"/>
                <a:hlinkClick r:id="rId3"/>
              </a:rPr>
              <a:t>父亲的病</a:t>
            </a:r>
            <a:r>
              <a:rPr lang="en-US" altLang="zh-CN" sz="3600" b="1" strike="noStrike" noProof="1">
                <a:latin typeface="仿宋" panose="02010609060101010101" pitchFamily="49" charset="-122"/>
                <a:ea typeface="仿宋" panose="02010609060101010101" pitchFamily="49" charset="-122"/>
              </a:rPr>
              <a:t>》——</a:t>
            </a:r>
            <a:r>
              <a:rPr lang="zh-CN" altLang="en-US" sz="3600" b="1" strike="noStrike" noProof="1">
                <a:latin typeface="仿宋" panose="02010609060101010101" pitchFamily="49" charset="-122"/>
                <a:ea typeface="仿宋" panose="02010609060101010101" pitchFamily="49" charset="-122"/>
              </a:rPr>
              <a:t>揭露庸医害人和对封建孝道的不认同。</a:t>
            </a:r>
          </a:p>
          <a:p>
            <a:pPr marL="0" indent="0" fontAlgn="base">
              <a:lnSpc>
                <a:spcPct val="110000"/>
              </a:lnSpc>
              <a:buNone/>
            </a:pPr>
            <a:r>
              <a:rPr lang="en-US" altLang="zh-CN" sz="3600" b="1" strike="noStrike" noProof="1" smtClean="0">
                <a:latin typeface="仿宋" panose="02010609060101010101" pitchFamily="49" charset="-122"/>
                <a:ea typeface="仿宋" panose="02010609060101010101" pitchFamily="49" charset="-122"/>
              </a:rPr>
              <a:t>8.《</a:t>
            </a:r>
            <a:r>
              <a:rPr lang="zh-CN" altLang="en-US" sz="3600" b="1" strike="noStrike" noProof="1">
                <a:latin typeface="仿宋" panose="02010609060101010101" pitchFamily="49" charset="-122"/>
                <a:ea typeface="仿宋" panose="02010609060101010101" pitchFamily="49" charset="-122"/>
                <a:hlinkClick r:id="rId4"/>
              </a:rPr>
              <a:t>琐记</a:t>
            </a:r>
            <a:r>
              <a:rPr lang="en-US" altLang="zh-CN" sz="3600" b="1" strike="noStrike" noProof="1" smtClean="0">
                <a:latin typeface="仿宋" panose="02010609060101010101" pitchFamily="49" charset="-122"/>
                <a:ea typeface="仿宋" panose="02010609060101010101" pitchFamily="49" charset="-122"/>
              </a:rPr>
              <a:t>》——</a:t>
            </a:r>
            <a:r>
              <a:rPr lang="zh-CN" altLang="en-US" sz="3600" b="1" strike="noStrike" noProof="1" smtClean="0">
                <a:latin typeface="仿宋" panose="02010609060101010101" pitchFamily="49" charset="-122"/>
                <a:ea typeface="仿宋" panose="02010609060101010101" pitchFamily="49" charset="-122"/>
              </a:rPr>
              <a:t>离家到南京求学。</a:t>
            </a:r>
            <a:endParaRPr lang="zh-CN" altLang="en-US" sz="3600" b="1" strike="noStrike" noProof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fontAlgn="base">
              <a:lnSpc>
                <a:spcPct val="110000"/>
              </a:lnSpc>
              <a:buNone/>
            </a:pPr>
            <a:r>
              <a:rPr lang="en-US" altLang="zh-CN" sz="3600" b="1" strike="noStrike" noProof="1" smtClean="0">
                <a:latin typeface="仿宋" panose="02010609060101010101" pitchFamily="49" charset="-122"/>
                <a:ea typeface="仿宋" panose="02010609060101010101" pitchFamily="49" charset="-122"/>
              </a:rPr>
              <a:t>9.《</a:t>
            </a:r>
            <a:r>
              <a:rPr lang="zh-CN" altLang="en-US" sz="3600" b="1" strike="noStrike" noProof="1">
                <a:latin typeface="仿宋" panose="02010609060101010101" pitchFamily="49" charset="-122"/>
                <a:ea typeface="仿宋" panose="02010609060101010101" pitchFamily="49" charset="-122"/>
                <a:hlinkClick r:id="rId5"/>
              </a:rPr>
              <a:t>藤野先生</a:t>
            </a:r>
            <a:r>
              <a:rPr lang="en-US" altLang="zh-CN" sz="3600" b="1" strike="noStrike" noProof="1" smtClean="0">
                <a:latin typeface="仿宋" panose="02010609060101010101" pitchFamily="49" charset="-122"/>
                <a:ea typeface="仿宋" panose="02010609060101010101" pitchFamily="49" charset="-122"/>
              </a:rPr>
              <a:t>》——</a:t>
            </a:r>
            <a:r>
              <a:rPr lang="zh-CN" altLang="en-US" sz="3600" b="1" strike="noStrike" noProof="1" smtClean="0">
                <a:latin typeface="仿宋" panose="02010609060101010101" pitchFamily="49" charset="-122"/>
                <a:ea typeface="仿宋" panose="02010609060101010101" pitchFamily="49" charset="-122"/>
              </a:rPr>
              <a:t>表达对藤野先生的感激；介绍作者弃</a:t>
            </a:r>
            <a:r>
              <a:rPr lang="zh-CN" altLang="en-US" sz="3600" b="1" strike="noStrike" noProof="1">
                <a:latin typeface="仿宋" panose="02010609060101010101" pitchFamily="49" charset="-122"/>
                <a:ea typeface="仿宋" panose="02010609060101010101" pitchFamily="49" charset="-122"/>
              </a:rPr>
              <a:t>医从文思想转变的重要原因。</a:t>
            </a:r>
          </a:p>
          <a:p>
            <a:pPr marL="0" indent="0" fontAlgn="base">
              <a:lnSpc>
                <a:spcPct val="110000"/>
              </a:lnSpc>
              <a:buNone/>
            </a:pPr>
            <a:r>
              <a:rPr lang="en-US" altLang="zh-CN" sz="3600" b="1" strike="noStrike" noProof="1" smtClean="0">
                <a:latin typeface="仿宋" panose="02010609060101010101" pitchFamily="49" charset="-122"/>
                <a:ea typeface="仿宋" panose="02010609060101010101" pitchFamily="49" charset="-122"/>
              </a:rPr>
              <a:t>10.《</a:t>
            </a:r>
            <a:r>
              <a:rPr lang="zh-CN" altLang="en-US" sz="3600" b="1" strike="noStrike" noProof="1">
                <a:latin typeface="仿宋" panose="02010609060101010101" pitchFamily="49" charset="-122"/>
                <a:ea typeface="仿宋" panose="02010609060101010101" pitchFamily="49" charset="-122"/>
                <a:hlinkClick r:id="rId6"/>
              </a:rPr>
              <a:t>范爱农</a:t>
            </a:r>
            <a:r>
              <a:rPr lang="en-US" altLang="zh-CN" sz="3600" b="1" strike="noStrike" noProof="1" smtClean="0">
                <a:latin typeface="仿宋" panose="02010609060101010101" pitchFamily="49" charset="-122"/>
                <a:ea typeface="仿宋" panose="02010609060101010101" pitchFamily="49" charset="-122"/>
              </a:rPr>
              <a:t>》——</a:t>
            </a:r>
            <a:r>
              <a:rPr lang="zh-CN" altLang="en-US" sz="3600" b="1" strike="noStrike" noProof="1" smtClean="0">
                <a:latin typeface="仿宋" panose="02010609060101010101" pitchFamily="49" charset="-122"/>
                <a:ea typeface="仿宋" panose="02010609060101010101" pitchFamily="49" charset="-122"/>
              </a:rPr>
              <a:t>潦</a:t>
            </a:r>
            <a:r>
              <a:rPr lang="zh-CN" altLang="en-US" sz="3600" b="1" strike="noStrike" noProof="1">
                <a:latin typeface="仿宋" panose="02010609060101010101" pitchFamily="49" charset="-122"/>
                <a:ea typeface="仿宋" panose="02010609060101010101" pitchFamily="49" charset="-122"/>
              </a:rPr>
              <a:t>倒一生的同乡好</a:t>
            </a:r>
            <a:r>
              <a:rPr lang="zh-CN" altLang="en-US" sz="3600" b="1" strike="noStrike" noProof="1" smtClean="0">
                <a:latin typeface="仿宋" panose="02010609060101010101" pitchFamily="49" charset="-122"/>
                <a:ea typeface="仿宋" panose="02010609060101010101" pitchFamily="49" charset="-122"/>
              </a:rPr>
              <a:t>友范爱农。</a:t>
            </a:r>
            <a:endParaRPr lang="zh-CN" altLang="en-US" sz="3600" b="1" strike="noStrike" noProof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吉祥如意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2205</TotalTime>
  <Words>2589</Words>
  <Application>Microsoft Office PowerPoint</Application>
  <PresentationFormat>宽屏</PresentationFormat>
  <Paragraphs>166</Paragraphs>
  <Slides>31</Slides>
  <Notes>1</Notes>
  <HiddenSlides>0</HiddenSlides>
  <MMClips>3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4" baseType="lpstr">
      <vt:lpstr>PMingLiU</vt:lpstr>
      <vt:lpstr>仿宋</vt:lpstr>
      <vt:lpstr>黑体</vt:lpstr>
      <vt:lpstr>华文隶书</vt:lpstr>
      <vt:lpstr>楷体</vt:lpstr>
      <vt:lpstr>宋体</vt:lpstr>
      <vt:lpstr>Arial</vt:lpstr>
      <vt:lpstr>Calibri</vt:lpstr>
      <vt:lpstr>Calibri Light</vt:lpstr>
      <vt:lpstr>Wingdings</vt:lpstr>
      <vt:lpstr>Wingdings 2</vt:lpstr>
      <vt:lpstr>Office 主题</vt:lpstr>
      <vt:lpstr>吉祥如意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         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Lxm</cp:lastModifiedBy>
  <cp:revision>291</cp:revision>
  <dcterms:created xsi:type="dcterms:W3CDTF">2017-11-13T08:28:00Z</dcterms:created>
  <dcterms:modified xsi:type="dcterms:W3CDTF">2021-10-27T09:03:15Z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2052-11.1.0.10578</vt:lpwstr>
  </property>
  <property fmtid="{D5CDD505-2E9C-101B-9397-08002B2CF9AE}" pid="3" name="ICV">
    <vt:lpwstr>C9A4DC4B719A433FB2599853665F13CA</vt:lpwstr>
  </property>
</Properties>
</file>