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5055" y="2957195"/>
            <a:ext cx="496189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1557655"/>
            <a:ext cx="9571355" cy="3742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145" y="2669540"/>
            <a:ext cx="9466580" cy="27298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855" y="1552575"/>
            <a:ext cx="9685655" cy="3752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5595" y="3367405"/>
            <a:ext cx="9483090" cy="19367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2204720"/>
            <a:ext cx="959040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4490" y="3489960"/>
            <a:ext cx="9593580" cy="11620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857375"/>
            <a:ext cx="9580880" cy="31426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245" y="3257550"/>
            <a:ext cx="11661775" cy="19577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35" y="1871980"/>
            <a:ext cx="9599930" cy="3114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6035" y="3220720"/>
            <a:ext cx="9691370" cy="19456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2195195"/>
            <a:ext cx="956183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1465" y="2853055"/>
            <a:ext cx="9315450" cy="20434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6510" y="1409700"/>
            <a:ext cx="9618980" cy="40379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4490" y="2767330"/>
            <a:ext cx="9592310" cy="26803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2476500"/>
            <a:ext cx="959040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5470" y="3660775"/>
            <a:ext cx="9800590" cy="9417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1771650"/>
            <a:ext cx="9561830" cy="3314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6555" y="3122295"/>
            <a:ext cx="9348470" cy="19640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109980"/>
            <a:ext cx="9580880" cy="4638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2770" y="3110230"/>
            <a:ext cx="9471025" cy="31457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780" y="1271905"/>
            <a:ext cx="9361805" cy="43141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855" y="2095500"/>
            <a:ext cx="9685655" cy="2666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1810" y="3343275"/>
            <a:ext cx="9434195" cy="14179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6510" y="2105025"/>
            <a:ext cx="9618980" cy="2647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9110" y="3514725"/>
            <a:ext cx="9137015" cy="12369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35" y="1104900"/>
            <a:ext cx="9599930" cy="4647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6700" y="2339340"/>
            <a:ext cx="10241280" cy="35496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1819275"/>
            <a:ext cx="9571355" cy="3218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1665" y="3122930"/>
            <a:ext cx="9911715" cy="19151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430" y="1095375"/>
            <a:ext cx="9628505" cy="46666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2145" y="2204085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5560" y="5227955"/>
            <a:ext cx="702310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595755"/>
            <a:ext cx="9647555" cy="36664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7380" y="2314575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300480"/>
            <a:ext cx="9580880" cy="4257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275" y="1470025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2425" y="5056505"/>
            <a:ext cx="7352665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460" y="1624330"/>
            <a:ext cx="9657080" cy="36093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6080" y="2289810"/>
            <a:ext cx="337439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7610" y="3526790"/>
            <a:ext cx="24930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7695" y="3526790"/>
            <a:ext cx="218694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4295" y="4701540"/>
            <a:ext cx="3166745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9870" y="4701540"/>
            <a:ext cx="346075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828675"/>
            <a:ext cx="9523730" cy="52000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8975" y="3159760"/>
            <a:ext cx="816610" cy="4768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460" y="1900555"/>
            <a:ext cx="9657080" cy="30568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9255" y="4444365"/>
            <a:ext cx="73894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2405" y="1866900"/>
            <a:ext cx="9266555" cy="3123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9045" y="3134995"/>
            <a:ext cx="124460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0965" y="4407535"/>
            <a:ext cx="1208405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15085" y="953770"/>
            <a:ext cx="9561830" cy="5266055"/>
            <a:chOff x="2071" y="1502"/>
            <a:chExt cx="15058" cy="82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71" y="1502"/>
              <a:ext cx="15058" cy="461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6" y="6121"/>
              <a:ext cx="14488" cy="3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64700" y="1579880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1095" y="1386205"/>
            <a:ext cx="9552305" cy="40855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468485" y="2571750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967230"/>
            <a:ext cx="9504680" cy="29235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46555" y="4321810"/>
            <a:ext cx="6116955" cy="56959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86510" y="821690"/>
            <a:ext cx="9618980" cy="4924425"/>
            <a:chOff x="2026" y="1294"/>
            <a:chExt cx="15148" cy="77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26" y="1294"/>
              <a:ext cx="15148" cy="34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6" y="4461"/>
              <a:ext cx="14728" cy="458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89465" y="2082165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2228850"/>
            <a:ext cx="946658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700405"/>
            <a:ext cx="9580880" cy="5457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105" y="1298575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1186180"/>
            <a:ext cx="11428730" cy="44856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010" y="1000125"/>
            <a:ext cx="11523980" cy="485711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824230"/>
            <a:ext cx="11590655" cy="520954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010" y="1409700"/>
            <a:ext cx="11523980" cy="40379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633730"/>
            <a:ext cx="9571355" cy="559054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066800"/>
            <a:ext cx="11514455" cy="472376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7510" y="1605280"/>
            <a:ext cx="8856980" cy="364744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500505"/>
            <a:ext cx="9580880" cy="385699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900430"/>
            <a:ext cx="9495155" cy="5057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3260" y="3440430"/>
            <a:ext cx="9225915" cy="25171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2181225"/>
            <a:ext cx="955230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0215" y="3465195"/>
            <a:ext cx="9752330" cy="14192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1871980"/>
            <a:ext cx="9485630" cy="3114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1790" y="3036570"/>
            <a:ext cx="9495155" cy="19494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2152650"/>
            <a:ext cx="9542780" cy="2552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0830" y="2889885"/>
            <a:ext cx="9654540" cy="18154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3</cp:revision>
  <dcterms:created xsi:type="dcterms:W3CDTF">2015-05-05T08:02:00Z</dcterms:created>
  <dcterms:modified xsi:type="dcterms:W3CDTF">2017-07-16T09:35:55Z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