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26" r:id="rId6"/>
    <p:sldId id="333" r:id="rId7"/>
    <p:sldId id="327" r:id="rId8"/>
    <p:sldId id="328" r:id="rId9"/>
    <p:sldId id="332" r:id="rId10"/>
    <p:sldId id="272" r:id="rId11"/>
    <p:sldId id="334" r:id="rId12"/>
    <p:sldId id="330" r:id="rId13"/>
    <p:sldId id="335" r:id="rId14"/>
    <p:sldId id="331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B357D-3C89-45D8-BF9D-B89B1E8CAC5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C83E8-7AA2-4A17-BD00-43087389E7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ABD5A-58E7-4F0E-9E14-05DD59FC32B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41D23-EEF3-40EB-8910-45BD8803AB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D20188-5062-4666-87F0-ECDC96B8356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65AC9E-9E99-4ED9-A4EE-A59E0D589E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7F8F7-7C5B-4E82-ACE1-A5197DC372F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F4FA6-A757-4CBD-B71A-03387113F2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341C8-FD57-4181-9B96-0488494A572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C2378-104B-4EED-A299-9D347190F0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9845A-F01D-4296-B282-E7B0679BF67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5C287-A7A4-4079-A738-6234533345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0A6AF-BD2F-469B-9F93-90D38F0ACA0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4B4D0-179A-4B29-9179-928C6F524F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804D9-9BFC-4F13-AF09-B0ABFC8D31E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D9B67-2D05-4BCA-A0EA-0B80C5E808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07556-8F2B-496C-85D7-AD9E1CC6E0E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57763-6AEB-4074-8FC1-1FFD448392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36E33-85CF-475B-87DF-30368998BF4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6A8D7-F5C2-4BAF-8A7D-47ECCDA18E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D4EC1-F71C-4539-9547-6987E974CE1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206FF-172F-42B3-A741-A72BF07D5E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39BD6-0006-48B3-995F-6BA3A1452CB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E8D15-AA1F-49F5-A6E7-02D7126726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1244A-398A-42F2-A7E4-DD907BFD0FE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9025E-6162-45F9-BC3C-90FDF18992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565A4-3AD4-435E-A59D-33BF2278A44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20C8D-2F74-4FE4-B212-F1FE940765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60478-D465-4AF6-B753-F835A5111B7F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624F9-9AEB-4701-8019-ACE7DFDC45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30B5055-BA45-41C5-9FC8-299401D5826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31E3EB0-614E-42B0-B27A-A4E4475A06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66.docx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11" Type="http://schemas.openxmlformats.org/officeDocument/2006/relationships/package" Target="../embeddings/Microsoft_Word___44.docx"/><Relationship Id="rId5" Type="http://schemas.openxmlformats.org/officeDocument/2006/relationships/slide" Target="slide4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55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6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04950"/>
            <a:ext cx="8128000" cy="41021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孟子曰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人之所以异于禽兽者几希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庶民去之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君子存之。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孟子说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人跟禽兽不同的地方只有一点点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一般人丢弃了它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君子则保存了他。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人与禽兽的不同之处就在于人性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也就是仁义。这一点本是人人都具有的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但之所以人间会有圣贤、普通人、小人之分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就因为圣贤保有了人性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而其他人则或多或少地丢弃了它。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我们要自觉提高自己的思想觉悟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加强自身修养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使自己成为一个高尚的人。否则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那就与禽兽无异。当今社会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道德败坏、伦理丧失的现象时有出现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我们要声讨力止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让这个文明社会不再有不仁义之事发生。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4950"/>
            <a:ext cx="8128000" cy="41021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结合第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则选文简单叙述孟子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性善论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”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的基本内容。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孟子认为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人的本性是善良的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恻隐之心、羞恶之心、辞让之心、是非之心是人性的开端和基础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仁义礼智是人性的主要内容。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则选文是怎样运用正反对比手法引出论说中心的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从大的方面来讲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先从正面立论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人皆有不忍人之心。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接着从反面推论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无恻隐之心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非人也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楷体"/>
                <a:ea typeface="方正书宋_GBK"/>
                <a:cs typeface="方正书宋_GBK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非人也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楷体"/>
                <a:ea typeface="方正书宋_GBK"/>
                <a:cs typeface="方正书宋_GBK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非人也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楷体"/>
                <a:ea typeface="方正书宋_GBK"/>
                <a:cs typeface="方正书宋_GBK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非人也。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接着再把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恻隐之心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羞恶之心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辞让之心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是非之心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归为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仁义礼智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四端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最后引出所要论说的中心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正反对比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辩证有力。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600"/>
            <a:ext cx="8128000" cy="41148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我们具备了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仁义礼智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四种发端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是不是就已经具备了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仁义礼智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这四种品德了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怎样才能达到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仁义礼智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仁义礼智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四种发端并不意味着我们就拥有了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仁义礼智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只是说我们具备了达到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仁义礼智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境界的潜能。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问题的关键就在于有没有去发现并挖掘这种固有的潜能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也就是课文中所说的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扩而充之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如果你挖掘了你的潜能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你就一步一步走向成功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如果你自暴自弃了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你也就流入了凡庸甚至堕入了邪恶。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仁义礼智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至少要做到六个方面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扩而充之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存之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反身而诚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强恕而行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熟之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312738" y="2211388"/>
          <a:ext cx="8128000" cy="2689225"/>
        </p:xfrm>
        <a:graphic>
          <a:graphicData uri="http://schemas.openxmlformats.org/presentationml/2006/ole">
            <p:oleObj spid="_x0000_s4104" name="文档" r:id="rId6" imgW="3839157" imgH="126994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413"/>
            <a:ext cx="8128000" cy="1273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非所以内交于孺子之父母也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纳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若火之始然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7900" y="3375025"/>
            <a:ext cx="1800225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67013" y="3778250"/>
            <a:ext cx="1800225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87" name="矩形 1"/>
          <p:cNvSpPr>
            <a:spLocks noChangeAspect="1"/>
          </p:cNvSpPr>
          <p:nvPr/>
        </p:nvSpPr>
        <p:spPr bwMode="auto">
          <a:xfrm>
            <a:off x="508000" y="177323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77" name="Object 29"/>
          <p:cNvGraphicFramePr>
            <a:graphicFrameLocks noChangeAspect="1"/>
          </p:cNvGraphicFramePr>
          <p:nvPr/>
        </p:nvGraphicFramePr>
        <p:xfrm>
          <a:off x="312738" y="2222500"/>
          <a:ext cx="8128000" cy="457200"/>
        </p:xfrm>
        <a:graphic>
          <a:graphicData uri="http://schemas.openxmlformats.org/presentationml/2006/ole">
            <p:oleObj spid="_x0000_s2077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646363"/>
            <a:ext cx="5195888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不属于人应有的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78" name="Object 30"/>
          <p:cNvGraphicFramePr>
            <a:graphicFrameLocks noChangeAspect="1"/>
          </p:cNvGraphicFramePr>
          <p:nvPr/>
        </p:nvGraphicFramePr>
        <p:xfrm>
          <a:off x="312738" y="3114675"/>
          <a:ext cx="8128000" cy="457200"/>
        </p:xfrm>
        <a:graphic>
          <a:graphicData uri="http://schemas.openxmlformats.org/presentationml/2006/ole">
            <p:oleObj spid="_x0000_s2078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519488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正确的道路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比喻正当的生活道路或途径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79" name="Object 31"/>
          <p:cNvGraphicFramePr>
            <a:graphicFrameLocks noChangeAspect="1"/>
          </p:cNvGraphicFramePr>
          <p:nvPr/>
        </p:nvGraphicFramePr>
        <p:xfrm>
          <a:off x="312738" y="3971925"/>
          <a:ext cx="8128000" cy="457200"/>
        </p:xfrm>
        <a:graphic>
          <a:graphicData uri="http://schemas.openxmlformats.org/presentationml/2006/ole">
            <p:oleObj spid="_x0000_s2079" name="文档" r:id="rId11" imgW="3839157" imgH="216039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381500"/>
            <a:ext cx="5345113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12888" y="2714625"/>
            <a:ext cx="8366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514475" y="3592513"/>
            <a:ext cx="13716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514475" y="4448175"/>
            <a:ext cx="5365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2200"/>
            <a:ext cx="8128000" cy="4927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一词多义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非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非所以内交于孺子之父母也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是非之心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智之端也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言非礼义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谓之自暴也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违背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臂非加长也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没有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举世而非之而不加沮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非所以要誉于乡党朋友也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求取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要留清白在人间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希望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良因要项伯见沛公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邀请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深知兵要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关键、要领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14863" y="1992313"/>
            <a:ext cx="11366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62350" y="2392363"/>
            <a:ext cx="14224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38575" y="2801938"/>
            <a:ext cx="11461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62238" y="3206750"/>
            <a:ext cx="11477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68725" y="3602038"/>
            <a:ext cx="11477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29113" y="4411663"/>
            <a:ext cx="11572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14688" y="4827588"/>
            <a:ext cx="11572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86150" y="5214938"/>
            <a:ext cx="11572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376488" y="5616575"/>
            <a:ext cx="19891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6" name="矩形 2"/>
          <p:cNvSpPr>
            <a:spLocks noChangeAspect="1"/>
          </p:cNvSpPr>
          <p:nvPr/>
        </p:nvSpPr>
        <p:spPr bwMode="auto">
          <a:xfrm>
            <a:off x="508000" y="2513013"/>
            <a:ext cx="8128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非恶其声而然也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厌恶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无羞恶之心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憎恶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廉君宣恶言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彼且恶乎待哉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代词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什么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08338" y="3019425"/>
            <a:ext cx="11588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46363" y="3422650"/>
            <a:ext cx="11588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51125" y="3821113"/>
            <a:ext cx="14224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24175" y="4233863"/>
            <a:ext cx="11572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90" name="矩形 1"/>
          <p:cNvSpPr>
            <a:spLocks noChangeAspect="1"/>
          </p:cNvSpPr>
          <p:nvPr/>
        </p:nvSpPr>
        <p:spPr bwMode="auto">
          <a:xfrm>
            <a:off x="508000" y="2492375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312738" y="2992438"/>
          <a:ext cx="8128000" cy="1371600"/>
        </p:xfrm>
        <a:graphic>
          <a:graphicData uri="http://schemas.openxmlformats.org/presentationml/2006/ole">
            <p:oleObj spid="_x0000_s3082" name="文档" r:id="rId9" imgW="3839157" imgH="648476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714625" y="3033713"/>
            <a:ext cx="226853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60763" y="3489325"/>
            <a:ext cx="369411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95613" y="3948113"/>
            <a:ext cx="36941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600"/>
            <a:ext cx="8128000" cy="41148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无恻隐之心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非人也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恻隐之心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仁之端也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有是四端而自谓不能者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自贼者也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判断句、宾语前置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恻隐之心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仁也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人之所以异于禽兽者几希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万物皆备于我矣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五谷者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种之美者也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判断句、定语后置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自暴者不可与有言也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自弃者不可与有为也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人之安宅也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06800" y="2000250"/>
            <a:ext cx="80168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06800" y="2432050"/>
            <a:ext cx="80168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81613" y="2803525"/>
            <a:ext cx="22034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49588" y="3214688"/>
            <a:ext cx="8001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64038" y="3644900"/>
            <a:ext cx="10985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49613" y="3998913"/>
            <a:ext cx="110013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13150" y="4408488"/>
            <a:ext cx="21828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99213" y="4808538"/>
            <a:ext cx="8001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049588" y="5216525"/>
            <a:ext cx="8001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213"/>
            <a:ext cx="8128000" cy="16795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恻隐之心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仁之端也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羞恶之心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义之端也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辞让之心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礼之端也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是非之心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智之端也。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自暴者不可与有言也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自弃者不可与有为也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人之安宅也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人之正路也。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70438" y="2786063"/>
            <a:ext cx="1090612" cy="290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59625" y="2786063"/>
            <a:ext cx="1090613" cy="290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4838" y="3173413"/>
            <a:ext cx="1090612" cy="300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0950" y="3578225"/>
            <a:ext cx="2482850" cy="300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0988" y="3983038"/>
            <a:ext cx="1370012" cy="298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14550"/>
            <a:ext cx="8128000" cy="2882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人皆有不忍人之心。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译文：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人人都对别人的痛苦、不幸、危难等觉得不忍、同情。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赏析：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这是孟子阐述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性善论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的名言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人均有向善之心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性善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乃孟子关于人性的根本看法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而所谓人性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就表现在人人皆有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恻隐之心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也就是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不忍人之心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逢弱势群体时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多些同情心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主动伸出援助之手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世界就会变成美好的人间。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142</TotalTime>
  <Words>1348</Words>
  <Application>Microsoft Office PowerPoint</Application>
  <PresentationFormat>全屏显示(4:3)</PresentationFormat>
  <Paragraphs>113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7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30</cp:revision>
  <dcterms:created xsi:type="dcterms:W3CDTF">2015-07-28T05:59:53Z</dcterms:created>
  <dcterms:modified xsi:type="dcterms:W3CDTF">2016-09-19T01:42:49Z</dcterms:modified>
</cp:coreProperties>
</file>