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348" r:id="rId4"/>
    <p:sldId id="349" r:id="rId5"/>
    <p:sldId id="351" r:id="rId6"/>
    <p:sldId id="352" r:id="rId7"/>
    <p:sldId id="353" r:id="rId8"/>
    <p:sldId id="354" r:id="rId9"/>
    <p:sldId id="266" r:id="rId10"/>
    <p:sldId id="329" r:id="rId11"/>
    <p:sldId id="355" r:id="rId12"/>
    <p:sldId id="356" r:id="rId13"/>
    <p:sldId id="357" r:id="rId14"/>
    <p:sldId id="358" r:id="rId15"/>
    <p:sldId id="359" r:id="rId16"/>
    <p:sldId id="300" r:id="rId17"/>
    <p:sldId id="341" r:id="rId18"/>
    <p:sldId id="344" r:id="rId19"/>
    <p:sldId id="345" r:id="rId20"/>
    <p:sldId id="346" r:id="rId21"/>
    <p:sldId id="360" r:id="rId22"/>
    <p:sldId id="361" r:id="rId23"/>
    <p:sldId id="362" r:id="rId24"/>
    <p:sldId id="363" r:id="rId25"/>
    <p:sldId id="271" r:id="rId26"/>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37A71985-D10A-4D30-A10C-F8E726EA448A}">
          <p14:sldIdLst>
            <p14:sldId id="256"/>
          </p14:sldIdLst>
        </p14:section>
        <p14:section name="第一课时" id="{B8760682-82F0-4269-9EEC-9F7BDD8B1132}">
          <p14:sldIdLst>
            <p14:sldId id="348"/>
            <p14:sldId id="349"/>
            <p14:sldId id="351"/>
            <p14:sldId id="352"/>
            <p14:sldId id="353"/>
            <p14:sldId id="354"/>
            <p14:sldId id="266"/>
            <p14:sldId id="329"/>
            <p14:sldId id="355"/>
            <p14:sldId id="356"/>
            <p14:sldId id="357"/>
            <p14:sldId id="358"/>
            <p14:sldId id="359"/>
          </p14:sldIdLst>
        </p14:section>
        <p14:section name="第二课时" id="{73185C18-D626-417D-A6B0-0E6A15A3E23D}">
          <p14:sldIdLst>
            <p14:sldId id="300"/>
            <p14:sldId id="341"/>
            <p14:sldId id="344"/>
            <p14:sldId id="345"/>
            <p14:sldId id="346"/>
            <p14:sldId id="360"/>
            <p14:sldId id="361"/>
            <p14:sldId id="362"/>
            <p14:sldId id="363"/>
            <p14:sldId id="271"/>
          </p14:sldIdLst>
        </p14:section>
      </p14:sectionLst>
    </p:ex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2" autoAdjust="0"/>
    <p:restoredTop sz="94660"/>
  </p:normalViewPr>
  <p:slideViewPr>
    <p:cSldViewPr snapToGrid="0">
      <p:cViewPr varScale="1">
        <p:scale>
          <a:sx n="77" d="100"/>
          <a:sy n="77" d="100"/>
        </p:scale>
        <p:origin x="114" y="92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120.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tags" Target="../tags/tag13.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00337501-F527-4EEE-ABAC-24E1C12A5194}" type="datetimeFigureOut">
              <a:rPr lang="zh-CN" altLang="en-US" smtClean="0"/>
              <a:t>2021/2/22 Monday</a:t>
            </a:fld>
            <a:endParaRPr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D803F79D-4FCB-4009-8271-B2F5C4E314D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Tree>
  </p:cSld>
  <p:clrMapOvr>
    <a:masterClrMapping/>
  </p:clrMapOvr>
  <p:transition spd="slow" advTm="5000">
    <p:push dir="u"/>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838200" y="6356350"/>
            <a:ext cx="2743200" cy="365125"/>
          </a:xfrm>
        </p:spPr>
        <p:txBody>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8224BA1C-52A0-43D3-8B29-983A4FA1E04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t>2021/2/22 Monday</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custDataLst>
              <p:tags r:id="rId3"/>
            </p:custDataLst>
          </p:nvPr>
        </p:nvSpPr>
        <p:spPr>
          <a:xfrm>
            <a:off x="4038600" y="6356350"/>
            <a:ext cx="4114800" cy="365125"/>
          </a:xfrm>
        </p:spPr>
        <p:txBody>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a:xfrm>
            <a:off x="8610600" y="6356350"/>
            <a:ext cx="2743200" cy="365125"/>
          </a:xfrm>
        </p:spPr>
        <p:txBody>
          <a:bodyPr/>
          <a:lstStyle/>
          <a:p>
            <a:pPr lvl="0" eaLnBrk="1" hangingPunct="1">
              <a:buNone/>
            </a:pPr>
            <a:fld id="{9A0DB2DC-4C9A-4742-B13C-FB6460FD3503}" type="slidenum">
              <a:rPr lang="zh-CN" altLang="en-US">
                <a:latin typeface="Calibri"/>
              </a:rPr>
              <a:t>‹#›</a:t>
            </a:fld>
            <a:endParaRPr lang="zh-CN" altLang="en-US">
              <a:latin typeface="Calibri"/>
            </a:endParaRPr>
          </a:p>
        </p:txBody>
      </p:sp>
    </p:spTree>
  </p:cSld>
  <p:clrMapOvr>
    <a:masterClrMapping/>
  </p:clrMapOvr>
  <p:transition spd="slow" advTm="5000">
    <p:push dir="u"/>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ags" Target="../tags/tag6.xml" /><Relationship Id="rId4" Type="http://schemas.openxmlformats.org/officeDocument/2006/relationships/image" Target="../media/image1.jpeg"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custDataLst>
            <p:tags r:id="rId3"/>
          </p:custDataLst>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advTm="5000">
    <p:push dir="u"/>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xml" /><Relationship Id="rId11" Type="http://schemas.openxmlformats.org/officeDocument/2006/relationships/tags" Target="../tags/tag21.xml" /><Relationship Id="rId12" Type="http://schemas.openxmlformats.org/officeDocument/2006/relationships/tags" Target="../tags/tag22.xml" /><Relationship Id="rId13" Type="http://schemas.openxmlformats.org/officeDocument/2006/relationships/tags" Target="../tags/tag23.xml" /><Relationship Id="rId14" Type="http://schemas.openxmlformats.org/officeDocument/2006/relationships/tags" Target="../tags/tag24.xml" /><Relationship Id="rId15" Type="http://schemas.openxmlformats.org/officeDocument/2006/relationships/tags" Target="../tags/tag25.xml" /><Relationship Id="rId2" Type="http://schemas.openxmlformats.org/officeDocument/2006/relationships/tags" Target="../tags/tag14.xml" /><Relationship Id="rId3" Type="http://schemas.openxmlformats.org/officeDocument/2006/relationships/image" Target="../media/image2.png" /><Relationship Id="rId4" Type="http://schemas.openxmlformats.org/officeDocument/2006/relationships/tags" Target="../tags/tag15.xml" /><Relationship Id="rId5" Type="http://schemas.openxmlformats.org/officeDocument/2006/relationships/image" Target="../media/image3.png" /><Relationship Id="rId6" Type="http://schemas.openxmlformats.org/officeDocument/2006/relationships/tags" Target="../tags/tag16.xml" /><Relationship Id="rId7" Type="http://schemas.openxmlformats.org/officeDocument/2006/relationships/tags" Target="../tags/tag17.xml" /><Relationship Id="rId8" Type="http://schemas.openxmlformats.org/officeDocument/2006/relationships/tags" Target="../tags/tag18.xml" /><Relationship Id="rId9" Type="http://schemas.openxmlformats.org/officeDocument/2006/relationships/tags" Target="../tags/tag1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3.xml" /><Relationship Id="rId3" Type="http://schemas.openxmlformats.org/officeDocument/2006/relationships/image" Target="../media/image3.png"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7.xml" /><Relationship Id="rId3" Type="http://schemas.openxmlformats.org/officeDocument/2006/relationships/image" Target="../media/image3.png"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1.xml" /><Relationship Id="rId3" Type="http://schemas.openxmlformats.org/officeDocument/2006/relationships/image" Target="../media/image3.png" /><Relationship Id="rId4" Type="http://schemas.openxmlformats.org/officeDocument/2006/relationships/tags" Target="../tags/tag72.xml" /><Relationship Id="rId5" Type="http://schemas.openxmlformats.org/officeDocument/2006/relationships/tags" Target="../tags/tag7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4.xml" /><Relationship Id="rId3" Type="http://schemas.openxmlformats.org/officeDocument/2006/relationships/image" Target="../media/image3.png"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8.xml" /><Relationship Id="rId3" Type="http://schemas.openxmlformats.org/officeDocument/2006/relationships/image" Target="../media/image3.png"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2.xml" /><Relationship Id="rId3" Type="http://schemas.openxmlformats.org/officeDocument/2006/relationships/image" Target="../media/image3.png"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1.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image" Target="../media/image8.jpeg" /><Relationship Id="rId5" Type="http://schemas.openxmlformats.org/officeDocument/2006/relationships/tags" Target="../tags/tag88.xml" /><Relationship Id="rId6" Type="http://schemas.openxmlformats.org/officeDocument/2006/relationships/image" Target="../media/image9.jpeg" /><Relationship Id="rId7" Type="http://schemas.openxmlformats.org/officeDocument/2006/relationships/tags" Target="../tags/tag89.xml" /><Relationship Id="rId8" Type="http://schemas.openxmlformats.org/officeDocument/2006/relationships/image" Target="../media/image5.png" /><Relationship Id="rId9" Type="http://schemas.openxmlformats.org/officeDocument/2006/relationships/tags" Target="../tags/tag9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xml" /><Relationship Id="rId3" Type="http://schemas.openxmlformats.org/officeDocument/2006/relationships/image" Target="../media/image3.png" /><Relationship Id="rId4" Type="http://schemas.openxmlformats.org/officeDocument/2006/relationships/tags" Target="../tags/tag27.xml" /><Relationship Id="rId5" Type="http://schemas.openxmlformats.org/officeDocument/2006/relationships/tags" Target="../tags/tag2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0.png" /><Relationship Id="rId11" Type="http://schemas.openxmlformats.org/officeDocument/2006/relationships/tags" Target="../tags/tag119.xml" /><Relationship Id="rId2" Type="http://schemas.openxmlformats.org/officeDocument/2006/relationships/tags" Target="../tags/tag113.xml" /><Relationship Id="rId3" Type="http://schemas.openxmlformats.org/officeDocument/2006/relationships/image" Target="../media/image5.png"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image" Target="../media/image3.png"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xml" /><Relationship Id="rId3" Type="http://schemas.openxmlformats.org/officeDocument/2006/relationships/image" Target="../media/image3.png"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xml" /><Relationship Id="rId3" Type="http://schemas.openxmlformats.org/officeDocument/2006/relationships/image" Target="../media/image3.png"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tags" Target="../tags/tag3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xml" /><Relationship Id="rId3" Type="http://schemas.openxmlformats.org/officeDocument/2006/relationships/image" Target="../media/image3.png"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tags" Target="../tags/tag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xml" /><Relationship Id="rId3" Type="http://schemas.openxmlformats.org/officeDocument/2006/relationships/image" Target="../media/image3.png" /><Relationship Id="rId4" Type="http://schemas.openxmlformats.org/officeDocument/2006/relationships/tags" Target="../tags/tag45.xml" /><Relationship Id="rId5" Type="http://schemas.openxmlformats.org/officeDocument/2006/relationships/image" Target="../media/image4.png" /><Relationship Id="rId6" Type="http://schemas.openxmlformats.org/officeDocument/2006/relationships/tags" Target="../tags/tag4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xml" /><Relationship Id="rId3" Type="http://schemas.openxmlformats.org/officeDocument/2006/relationships/image" Target="../media/image3.png"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tags" Target="../tags/tag5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video" Target="../media/media1.mp4" /><Relationship Id="rId11" Type="http://schemas.microsoft.com/office/2007/relationships/media" Target="../media/media1.mp4" /><Relationship Id="rId2" Type="http://schemas.openxmlformats.org/officeDocument/2006/relationships/tags" Target="../tags/tag51.xml" /><Relationship Id="rId3" Type="http://schemas.openxmlformats.org/officeDocument/2006/relationships/image" Target="../media/image5.png"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image" Target="../media/image3.png" /><Relationship Id="rId7" Type="http://schemas.openxmlformats.org/officeDocument/2006/relationships/tags" Target="../tags/tag54.xml" /><Relationship Id="rId8" Type="http://schemas.openxmlformats.org/officeDocument/2006/relationships/image" Target="../media/image6.png" /><Relationship Id="rId9" Type="http://schemas.openxmlformats.org/officeDocument/2006/relationships/tags" Target="../tags/tag5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7.jpeg" /><Relationship Id="rId11" Type="http://schemas.openxmlformats.org/officeDocument/2006/relationships/tags" Target="../tags/tag62.xml" /><Relationship Id="rId2" Type="http://schemas.openxmlformats.org/officeDocument/2006/relationships/tags" Target="../tags/tag56.xml" /><Relationship Id="rId3" Type="http://schemas.openxmlformats.org/officeDocument/2006/relationships/image" Target="../media/image5.png"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image" Target="../media/image3.png"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tags" Target="../tags/tag6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descr="圆圈"/>
          <p:cNvPicPr>
            <a:picLocks noChangeAspect="1"/>
          </p:cNvPicPr>
          <p:nvPr>
            <p:custDataLst>
              <p:tags r:id="rId4"/>
            </p:custDataLst>
          </p:nvPr>
        </p:nvPicPr>
        <p:blipFill>
          <a:blip r:embed="rId3"/>
          <a:stretch>
            <a:fillRect/>
          </a:stretch>
        </p:blipFill>
        <p:spPr>
          <a:xfrm>
            <a:off x="3942715" y="1099185"/>
            <a:ext cx="4306570" cy="4298315"/>
          </a:xfrm>
          <a:prstGeom prst="rect">
            <a:avLst/>
          </a:prstGeom>
        </p:spPr>
      </p:pic>
      <p:pic>
        <p:nvPicPr>
          <p:cNvPr id="9" name="图片 8" descr="树枝"/>
          <p:cNvPicPr>
            <a:picLocks noChangeAspect="1"/>
          </p:cNvPicPr>
          <p:nvPr>
            <p:custDataLst>
              <p:tags r:id="rId6"/>
            </p:custDataLst>
          </p:nvPr>
        </p:nvPicPr>
        <p:blipFill>
          <a:blip r:embed="rId5"/>
          <a:stretch>
            <a:fillRect/>
          </a:stretch>
        </p:blipFill>
        <p:spPr>
          <a:xfrm>
            <a:off x="-10160" y="-22225"/>
            <a:ext cx="1713230" cy="1844040"/>
          </a:xfrm>
          <a:prstGeom prst="rect">
            <a:avLst/>
          </a:prstGeom>
        </p:spPr>
      </p:pic>
      <p:grpSp>
        <p:nvGrpSpPr>
          <p:cNvPr id="13" name="组合 12"/>
          <p:cNvGrpSpPr/>
          <p:nvPr>
            <p:custDataLst>
              <p:tags r:id="rId7"/>
            </p:custDataLst>
          </p:nvPr>
        </p:nvGrpSpPr>
        <p:grpSpPr>
          <a:xfrm>
            <a:off x="5886450" y="1789430"/>
            <a:ext cx="417830" cy="589280"/>
            <a:chOff x="8953" y="3127"/>
            <a:chExt cx="658" cy="928"/>
          </a:xfrm>
        </p:grpSpPr>
        <p:cxnSp>
          <p:nvCxnSpPr>
            <p:cNvPr id="10" name="直接连接符 9"/>
            <p:cNvCxnSpPr/>
            <p:nvPr>
              <p:custDataLst>
                <p:tags r:id="rId8"/>
              </p:custDataLst>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9"/>
              </p:custDataLst>
            </p:nvPr>
          </p:nvCxnSpPr>
          <p:spPr>
            <a:xfrm flipH="1">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0"/>
              </p:custDataLst>
            </p:nvPr>
          </p:nvCxnSpPr>
          <p:spPr>
            <a:xfrm flipH="1">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custDataLst>
              <p:tags r:id="rId11"/>
            </p:custDataLst>
          </p:nvPr>
        </p:nvGrpSpPr>
        <p:grpSpPr>
          <a:xfrm flipV="1">
            <a:off x="5894070" y="4150360"/>
            <a:ext cx="417830" cy="589280"/>
            <a:chOff x="8953" y="3127"/>
            <a:chExt cx="658" cy="928"/>
          </a:xfrm>
        </p:grpSpPr>
        <p:cxnSp>
          <p:nvCxnSpPr>
            <p:cNvPr id="15" name="直接连接符 14"/>
            <p:cNvCxnSpPr/>
            <p:nvPr>
              <p:custDataLst>
                <p:tags r:id="rId12"/>
              </p:custDataLst>
            </p:nvPr>
          </p:nvCxnSpPr>
          <p:spPr>
            <a:xfrm>
              <a:off x="8953" y="3127"/>
              <a:ext cx="659" cy="0"/>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3"/>
              </p:custDataLst>
            </p:nvPr>
          </p:nvCxnSpPr>
          <p:spPr>
            <a:xfrm flipH="1">
              <a:off x="8953"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4"/>
              </p:custDataLst>
            </p:nvPr>
          </p:nvCxnSpPr>
          <p:spPr>
            <a:xfrm flipH="1">
              <a:off x="9600" y="3127"/>
              <a:ext cx="0" cy="929"/>
            </a:xfrm>
            <a:prstGeom prst="line">
              <a:avLst/>
            </a:prstGeom>
            <a:ln w="19050">
              <a:solidFill>
                <a:srgbClr val="55463D"/>
              </a:solidFill>
            </a:ln>
          </p:spPr>
          <p:style>
            <a:lnRef idx="1">
              <a:schemeClr val="accent1"/>
            </a:lnRef>
            <a:fillRef idx="0">
              <a:schemeClr val="accent1"/>
            </a:fillRef>
            <a:effectRef idx="0">
              <a:schemeClr val="accent1"/>
            </a:effectRef>
            <a:fontRef idx="minor">
              <a:schemeClr val="tx1"/>
            </a:fontRef>
          </p:style>
        </p:cxnSp>
      </p:grpSp>
      <p:sp>
        <p:nvSpPr>
          <p:cNvPr id="18" name="文本框 17"/>
          <p:cNvSpPr txBox="1"/>
          <p:nvPr>
            <p:custDataLst>
              <p:tags r:id="rId15"/>
            </p:custDataLst>
          </p:nvPr>
        </p:nvSpPr>
        <p:spPr>
          <a:xfrm>
            <a:off x="4914582" y="2762468"/>
            <a:ext cx="2377440" cy="830997"/>
          </a:xfrm>
          <a:prstGeom prst="rect">
            <a:avLst/>
          </a:prstGeom>
          <a:noFill/>
        </p:spPr>
        <p:txBody>
          <a:bodyPr wrap="square" rtlCol="0">
            <a:spAutoFit/>
          </a:bodyPr>
          <a:lstStyle/>
          <a:p>
            <a:pPr algn="ctr"/>
            <a:r>
              <a:rPr lang="zh-CN" altLang="en-US" sz="4800">
                <a:solidFill>
                  <a:srgbClr val="55463D"/>
                </a:solidFill>
                <a:latin typeface="印品黑体" panose="00000500000000000000" pitchFamily="2" charset="-122"/>
                <a:ea typeface="印品黑体" panose="00000500000000000000" pitchFamily="2" charset="-122"/>
              </a:rPr>
              <a:t>邓稼先</a:t>
            </a:r>
          </a:p>
        </p:txBody>
      </p:sp>
    </p:spTree>
  </p:cSld>
  <p:clrMapOvr>
    <a:masterClrMapping/>
  </p:clrMapOvr>
  <p:transition spd="slow" advTm="5000">
    <p:push dir="u"/>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 name="图片 23" descr="树枝"/>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6" name="文本框 5">
            <a:extLst>
              <a:ext uri="{FF2B5EF4-FFF2-40B4-BE49-F238E27FC236}">
                <a16:creationId xmlns:a16="http://schemas.microsoft.com/office/drawing/2014/main" id="{9D54D415-FE9B-45D2-B7EB-031A9F033BB6}"/>
              </a:ext>
            </a:extLst>
          </p:cNvPr>
          <p:cNvSpPr txBox="1"/>
          <p:nvPr>
            <p:custDataLst>
              <p:tags r:id="rId5"/>
            </p:custDataLst>
          </p:nvPr>
        </p:nvSpPr>
        <p:spPr>
          <a:xfrm>
            <a:off x="1152594" y="1244915"/>
            <a:ext cx="10082877" cy="1624484"/>
          </a:xfrm>
          <a:prstGeom prst="rect">
            <a:avLst/>
          </a:prstGeom>
          <a:noFill/>
        </p:spPr>
        <p:txBody>
          <a:bodyPr wrap="square" rtlCol="0">
            <a:spAutoFit/>
          </a:bodyPr>
          <a:lstStyle/>
          <a:p>
            <a:pPr>
              <a:lnSpc>
                <a:spcPct val="150000"/>
              </a:lnSpc>
            </a:pPr>
            <a:r>
              <a:rPr lang="zh-CN" altLang="en-US" sz="3600" b="1">
                <a:latin typeface="+mn-ea"/>
              </a:rPr>
              <a:t>    </a:t>
            </a:r>
            <a:r>
              <a:rPr lang="en-US" altLang="zh-CN" sz="3600" b="1">
                <a:latin typeface="+mn-ea"/>
              </a:rPr>
              <a:t>1. </a:t>
            </a:r>
            <a:r>
              <a:rPr lang="zh-CN" altLang="en-US" sz="3600" b="1">
                <a:latin typeface="+mn-ea"/>
              </a:rPr>
              <a:t>请同学们速读课文，勾画出文中人物的相关信息，重点是“主要成就”。</a:t>
            </a:r>
          </a:p>
        </p:txBody>
      </p:sp>
      <p:sp>
        <p:nvSpPr>
          <p:cNvPr id="4" name="文本框 3">
            <a:extLst>
              <a:ext uri="{FF2B5EF4-FFF2-40B4-BE49-F238E27FC236}">
                <a16:creationId xmlns:a16="http://schemas.microsoft.com/office/drawing/2014/main" id="{E82A4716-1112-4B47-94B4-353CD314CB10}"/>
              </a:ext>
            </a:extLst>
          </p:cNvPr>
          <p:cNvSpPr txBox="1"/>
          <p:nvPr>
            <p:custDataLst>
              <p:tags r:id="rId6"/>
            </p:custDataLst>
          </p:nvPr>
        </p:nvSpPr>
        <p:spPr>
          <a:xfrm>
            <a:off x="2248250" y="3665436"/>
            <a:ext cx="3892412" cy="646331"/>
          </a:xfrm>
          <a:prstGeom prst="rect">
            <a:avLst/>
          </a:prstGeom>
          <a:noFill/>
        </p:spPr>
        <p:txBody>
          <a:bodyPr wrap="none" rtlCol="0">
            <a:spAutoFit/>
          </a:bodyPr>
          <a:lstStyle/>
          <a:p>
            <a:r>
              <a:rPr lang="zh-CN" altLang="en-US" sz="3600" b="1">
                <a:solidFill>
                  <a:srgbClr val="C00000"/>
                </a:solidFill>
                <a:latin typeface="+mn-ea"/>
              </a:rPr>
              <a:t>第二部分第</a:t>
            </a:r>
            <a:r>
              <a:rPr lang="en-US" altLang="zh-CN" sz="3600" b="1">
                <a:solidFill>
                  <a:srgbClr val="C00000"/>
                </a:solidFill>
                <a:latin typeface="+mn-ea"/>
              </a:rPr>
              <a:t>3</a:t>
            </a:r>
            <a:r>
              <a:rPr lang="zh-CN" altLang="en-US" sz="3600" b="1">
                <a:solidFill>
                  <a:srgbClr val="C00000"/>
                </a:solidFill>
                <a:latin typeface="+mn-ea"/>
              </a:rPr>
              <a:t>、</a:t>
            </a:r>
            <a:r>
              <a:rPr lang="en-US" altLang="zh-CN" sz="3600" b="1">
                <a:solidFill>
                  <a:srgbClr val="C00000"/>
                </a:solidFill>
                <a:latin typeface="+mn-ea"/>
              </a:rPr>
              <a:t>4</a:t>
            </a:r>
            <a:r>
              <a:rPr lang="zh-CN" altLang="en-US" sz="3600" b="1">
                <a:solidFill>
                  <a:srgbClr val="C00000"/>
                </a:solidFill>
                <a:latin typeface="+mn-ea"/>
              </a:rPr>
              <a:t>段</a:t>
            </a:r>
          </a:p>
        </p:txBody>
      </p:sp>
    </p:spTree>
    <p:extLst>
      <p:ext uri="{BB962C8B-B14F-4D97-AF65-F5344CB8AC3E}">
        <p14:creationId xmlns:p14="http://schemas.microsoft.com/office/powerpoint/2010/main" val="4184494297"/>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 name="图片 23" descr="树枝"/>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6" name="文本框 5">
            <a:extLst>
              <a:ext uri="{FF2B5EF4-FFF2-40B4-BE49-F238E27FC236}">
                <a16:creationId xmlns:a16="http://schemas.microsoft.com/office/drawing/2014/main" id="{9D54D415-FE9B-45D2-B7EB-031A9F033BB6}"/>
              </a:ext>
            </a:extLst>
          </p:cNvPr>
          <p:cNvSpPr txBox="1"/>
          <p:nvPr>
            <p:custDataLst>
              <p:tags r:id="rId5"/>
            </p:custDataLst>
          </p:nvPr>
        </p:nvSpPr>
        <p:spPr>
          <a:xfrm>
            <a:off x="1152594" y="1244915"/>
            <a:ext cx="10082877" cy="1624484"/>
          </a:xfrm>
          <a:prstGeom prst="rect">
            <a:avLst/>
          </a:prstGeom>
          <a:noFill/>
        </p:spPr>
        <p:txBody>
          <a:bodyPr wrap="square" rtlCol="0">
            <a:spAutoFit/>
          </a:bodyPr>
          <a:lstStyle/>
          <a:p>
            <a:pPr>
              <a:lnSpc>
                <a:spcPct val="150000"/>
              </a:lnSpc>
            </a:pPr>
            <a:r>
              <a:rPr lang="zh-CN" altLang="en-US" sz="3600" b="1">
                <a:latin typeface="+mn-ea"/>
              </a:rPr>
              <a:t>    </a:t>
            </a:r>
            <a:r>
              <a:rPr lang="en-US" altLang="zh-CN" sz="3600" b="1">
                <a:latin typeface="+mn-ea"/>
              </a:rPr>
              <a:t>2. </a:t>
            </a:r>
            <a:r>
              <a:rPr lang="zh-CN" altLang="en-US" sz="3600" b="1">
                <a:latin typeface="+mn-ea"/>
              </a:rPr>
              <a:t>他是在什么背景环境下取得这些成就的？他当年搞科研所面临着哪些困难？</a:t>
            </a:r>
          </a:p>
        </p:txBody>
      </p:sp>
      <p:sp>
        <p:nvSpPr>
          <p:cNvPr id="4" name="文本框 3">
            <a:extLst>
              <a:ext uri="{FF2B5EF4-FFF2-40B4-BE49-F238E27FC236}">
                <a16:creationId xmlns:a16="http://schemas.microsoft.com/office/drawing/2014/main" id="{E82A4716-1112-4B47-94B4-353CD314CB10}"/>
              </a:ext>
            </a:extLst>
          </p:cNvPr>
          <p:cNvSpPr txBox="1"/>
          <p:nvPr>
            <p:custDataLst>
              <p:tags r:id="rId6"/>
            </p:custDataLst>
          </p:nvPr>
        </p:nvSpPr>
        <p:spPr>
          <a:xfrm>
            <a:off x="1946246" y="3429000"/>
            <a:ext cx="8053431" cy="2455480"/>
          </a:xfrm>
          <a:prstGeom prst="rect">
            <a:avLst/>
          </a:prstGeom>
          <a:noFill/>
        </p:spPr>
        <p:txBody>
          <a:bodyPr wrap="square" rtlCol="0">
            <a:spAutoFit/>
          </a:bodyPr>
          <a:lstStyle/>
          <a:p>
            <a:pPr>
              <a:lnSpc>
                <a:spcPct val="150000"/>
              </a:lnSpc>
            </a:pPr>
            <a:r>
              <a:rPr lang="zh-CN" altLang="en-US" sz="3600" b="1">
                <a:solidFill>
                  <a:srgbClr val="C00000"/>
                </a:solidFill>
                <a:latin typeface="+mn-ea"/>
              </a:rPr>
              <a:t>国力衰弱、科研条件落后：第一部分；</a:t>
            </a:r>
            <a:endParaRPr lang="en-US" altLang="zh-CN" sz="3600" b="1">
              <a:solidFill>
                <a:srgbClr val="C00000"/>
              </a:solidFill>
              <a:latin typeface="+mn-ea"/>
            </a:endParaRPr>
          </a:p>
          <a:p>
            <a:pPr>
              <a:lnSpc>
                <a:spcPct val="150000"/>
              </a:lnSpc>
            </a:pPr>
            <a:r>
              <a:rPr lang="zh-CN" altLang="en-US" sz="3600" b="1">
                <a:solidFill>
                  <a:srgbClr val="C00000"/>
                </a:solidFill>
                <a:latin typeface="+mn-ea"/>
              </a:rPr>
              <a:t>政治环境不稳定：第三部分；</a:t>
            </a:r>
            <a:endParaRPr lang="en-US" altLang="zh-CN" sz="3600" b="1">
              <a:solidFill>
                <a:srgbClr val="C00000"/>
              </a:solidFill>
              <a:latin typeface="+mn-ea"/>
            </a:endParaRPr>
          </a:p>
          <a:p>
            <a:pPr>
              <a:lnSpc>
                <a:spcPct val="150000"/>
              </a:lnSpc>
            </a:pPr>
            <a:r>
              <a:rPr lang="zh-CN" altLang="en-US" sz="3600" b="1">
                <a:solidFill>
                  <a:srgbClr val="C00000"/>
                </a:solidFill>
                <a:latin typeface="+mn-ea"/>
              </a:rPr>
              <a:t>自然环境恶劣：第五部分</a:t>
            </a:r>
          </a:p>
        </p:txBody>
      </p:sp>
    </p:spTree>
    <p:extLst>
      <p:ext uri="{BB962C8B-B14F-4D97-AF65-F5344CB8AC3E}">
        <p14:creationId xmlns:p14="http://schemas.microsoft.com/office/powerpoint/2010/main" val="1154542966"/>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 name="图片 23" descr="树枝"/>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6" name="文本框 5">
            <a:extLst>
              <a:ext uri="{FF2B5EF4-FFF2-40B4-BE49-F238E27FC236}">
                <a16:creationId xmlns:a16="http://schemas.microsoft.com/office/drawing/2014/main" id="{9D54D415-FE9B-45D2-B7EB-031A9F033BB6}"/>
              </a:ext>
            </a:extLst>
          </p:cNvPr>
          <p:cNvSpPr txBox="1"/>
          <p:nvPr>
            <p:custDataLst>
              <p:tags r:id="rId5"/>
            </p:custDataLst>
          </p:nvPr>
        </p:nvSpPr>
        <p:spPr>
          <a:xfrm>
            <a:off x="1054561" y="2461318"/>
            <a:ext cx="10082877" cy="1624484"/>
          </a:xfrm>
          <a:prstGeom prst="rect">
            <a:avLst/>
          </a:prstGeom>
          <a:noFill/>
        </p:spPr>
        <p:txBody>
          <a:bodyPr wrap="square" rtlCol="0">
            <a:spAutoFit/>
          </a:bodyPr>
          <a:lstStyle/>
          <a:p>
            <a:pPr>
              <a:lnSpc>
                <a:spcPct val="150000"/>
              </a:lnSpc>
            </a:pPr>
            <a:r>
              <a:rPr lang="zh-CN" altLang="en-US" sz="3600" b="1">
                <a:latin typeface="+mn-ea"/>
              </a:rPr>
              <a:t>    </a:t>
            </a:r>
            <a:r>
              <a:rPr lang="en-US" altLang="zh-CN" sz="3600" b="1">
                <a:latin typeface="+mn-ea"/>
              </a:rPr>
              <a:t>3. </a:t>
            </a:r>
            <a:r>
              <a:rPr lang="zh-CN" altLang="en-US" sz="3600" b="1">
                <a:latin typeface="+mn-ea"/>
              </a:rPr>
              <a:t>勾画出文中对邓稼先进行评价的语句，结合关键词语和具体内容谈谈自己的理解。</a:t>
            </a:r>
          </a:p>
        </p:txBody>
      </p:sp>
    </p:spTree>
    <p:extLst>
      <p:ext uri="{BB962C8B-B14F-4D97-AF65-F5344CB8AC3E}">
        <p14:creationId xmlns:p14="http://schemas.microsoft.com/office/powerpoint/2010/main" val="2756416513"/>
      </p:ext>
    </p:extLst>
  </p:cSld>
  <p:clrMapOvr>
    <a:masterClrMapping/>
  </p:clrMapOvr>
  <p:transition spd="slow" advTm="5000">
    <p:push dir="u"/>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 name="图片 23" descr="树枝"/>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6" name="文本框 5">
            <a:extLst>
              <a:ext uri="{FF2B5EF4-FFF2-40B4-BE49-F238E27FC236}">
                <a16:creationId xmlns:a16="http://schemas.microsoft.com/office/drawing/2014/main" id="{9D54D415-FE9B-45D2-B7EB-031A9F033BB6}"/>
              </a:ext>
            </a:extLst>
          </p:cNvPr>
          <p:cNvSpPr txBox="1"/>
          <p:nvPr>
            <p:custDataLst>
              <p:tags r:id="rId5"/>
            </p:custDataLst>
          </p:nvPr>
        </p:nvSpPr>
        <p:spPr>
          <a:xfrm>
            <a:off x="1356564" y="718108"/>
            <a:ext cx="10082877" cy="1624484"/>
          </a:xfrm>
          <a:prstGeom prst="rect">
            <a:avLst/>
          </a:prstGeom>
          <a:noFill/>
        </p:spPr>
        <p:txBody>
          <a:bodyPr wrap="square" rtlCol="0">
            <a:spAutoFit/>
          </a:bodyPr>
          <a:lstStyle/>
          <a:p>
            <a:pPr>
              <a:lnSpc>
                <a:spcPct val="150000"/>
              </a:lnSpc>
            </a:pPr>
            <a:r>
              <a:rPr lang="zh-CN" altLang="en-US" sz="3600" b="1">
                <a:latin typeface="+mn-ea"/>
              </a:rPr>
              <a:t>    “邓稼先是中国几千年传统文化所孕育出来的有最高奉献精神的儿子。”</a:t>
            </a:r>
          </a:p>
        </p:txBody>
      </p:sp>
      <p:sp>
        <p:nvSpPr>
          <p:cNvPr id="4" name="文本框 3">
            <a:extLst>
              <a:ext uri="{FF2B5EF4-FFF2-40B4-BE49-F238E27FC236}">
                <a16:creationId xmlns:a16="http://schemas.microsoft.com/office/drawing/2014/main" id="{31077F50-C8D3-4918-A833-8DB5251C0052}"/>
              </a:ext>
            </a:extLst>
          </p:cNvPr>
          <p:cNvSpPr txBox="1"/>
          <p:nvPr>
            <p:custDataLst>
              <p:tags r:id="rId6"/>
            </p:custDataLst>
          </p:nvPr>
        </p:nvSpPr>
        <p:spPr>
          <a:xfrm>
            <a:off x="1247507" y="2853415"/>
            <a:ext cx="10082877" cy="3286477"/>
          </a:xfrm>
          <a:prstGeom prst="rect">
            <a:avLst/>
          </a:prstGeom>
          <a:noFill/>
        </p:spPr>
        <p:txBody>
          <a:bodyPr wrap="square" rtlCol="0">
            <a:spAutoFit/>
          </a:bodyPr>
          <a:lstStyle/>
          <a:p>
            <a:pPr>
              <a:lnSpc>
                <a:spcPct val="150000"/>
              </a:lnSpc>
            </a:pPr>
            <a:r>
              <a:rPr lang="zh-CN" altLang="en-US" sz="3600" b="1">
                <a:latin typeface="+mn-ea"/>
              </a:rPr>
              <a:t>    </a:t>
            </a:r>
            <a:r>
              <a:rPr lang="zh-CN" altLang="en-US" sz="3600" b="1">
                <a:solidFill>
                  <a:srgbClr val="C00000"/>
                </a:solidFill>
                <a:latin typeface="+mn-ea"/>
              </a:rPr>
              <a:t>中国几千年传统文化是讲究人与人之间关系和谐，和睦相处，讲究为人忠厚、谦虚、真诚、朴实。邓稼先汲取了中国传统文化的精华部分，并把它们变成了自己的精神品格。</a:t>
            </a:r>
          </a:p>
        </p:txBody>
      </p:sp>
    </p:spTree>
    <p:extLst>
      <p:ext uri="{BB962C8B-B14F-4D97-AF65-F5344CB8AC3E}">
        <p14:creationId xmlns:p14="http://schemas.microsoft.com/office/powerpoint/2010/main" val="3031852521"/>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 name="图片 23" descr="树枝"/>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6" name="文本框 5">
            <a:extLst>
              <a:ext uri="{FF2B5EF4-FFF2-40B4-BE49-F238E27FC236}">
                <a16:creationId xmlns:a16="http://schemas.microsoft.com/office/drawing/2014/main" id="{9D54D415-FE9B-45D2-B7EB-031A9F033BB6}"/>
              </a:ext>
            </a:extLst>
          </p:cNvPr>
          <p:cNvSpPr txBox="1"/>
          <p:nvPr>
            <p:custDataLst>
              <p:tags r:id="rId5"/>
            </p:custDataLst>
          </p:nvPr>
        </p:nvSpPr>
        <p:spPr>
          <a:xfrm>
            <a:off x="1213951" y="1806977"/>
            <a:ext cx="10082877" cy="793487"/>
          </a:xfrm>
          <a:prstGeom prst="rect">
            <a:avLst/>
          </a:prstGeom>
          <a:noFill/>
        </p:spPr>
        <p:txBody>
          <a:bodyPr wrap="square" rtlCol="0">
            <a:spAutoFit/>
          </a:bodyPr>
          <a:lstStyle/>
          <a:p>
            <a:pPr>
              <a:lnSpc>
                <a:spcPct val="150000"/>
              </a:lnSpc>
            </a:pPr>
            <a:r>
              <a:rPr lang="zh-CN" altLang="en-US" sz="3600" b="1">
                <a:latin typeface="+mn-ea"/>
              </a:rPr>
              <a:t>    “邓稼先是中国共产党的理想党员。”</a:t>
            </a:r>
          </a:p>
        </p:txBody>
      </p:sp>
      <p:sp>
        <p:nvSpPr>
          <p:cNvPr id="4" name="文本框 3">
            <a:extLst>
              <a:ext uri="{FF2B5EF4-FFF2-40B4-BE49-F238E27FC236}">
                <a16:creationId xmlns:a16="http://schemas.microsoft.com/office/drawing/2014/main" id="{31077F50-C8D3-4918-A833-8DB5251C0052}"/>
              </a:ext>
            </a:extLst>
          </p:cNvPr>
          <p:cNvSpPr txBox="1"/>
          <p:nvPr>
            <p:custDataLst>
              <p:tags r:id="rId6"/>
            </p:custDataLst>
          </p:nvPr>
        </p:nvSpPr>
        <p:spPr>
          <a:xfrm>
            <a:off x="1588659" y="3319943"/>
            <a:ext cx="4507341" cy="793487"/>
          </a:xfrm>
          <a:prstGeom prst="rect">
            <a:avLst/>
          </a:prstGeom>
          <a:noFill/>
        </p:spPr>
        <p:txBody>
          <a:bodyPr wrap="square" rtlCol="0">
            <a:spAutoFit/>
          </a:bodyPr>
          <a:lstStyle/>
          <a:p>
            <a:pPr>
              <a:lnSpc>
                <a:spcPct val="150000"/>
              </a:lnSpc>
            </a:pPr>
            <a:r>
              <a:rPr lang="zh-CN" altLang="en-US" sz="3600" b="1">
                <a:latin typeface="+mn-ea"/>
              </a:rPr>
              <a:t>    </a:t>
            </a:r>
            <a:r>
              <a:rPr lang="zh-CN" altLang="en-US" sz="3600" b="1">
                <a:solidFill>
                  <a:srgbClr val="C00000"/>
                </a:solidFill>
                <a:latin typeface="+mn-ea"/>
              </a:rPr>
              <a:t>他没有私心。</a:t>
            </a:r>
          </a:p>
        </p:txBody>
      </p:sp>
    </p:spTree>
    <p:extLst>
      <p:ext uri="{BB962C8B-B14F-4D97-AF65-F5344CB8AC3E}">
        <p14:creationId xmlns:p14="http://schemas.microsoft.com/office/powerpoint/2010/main" val="972683295"/>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 name="图片 23" descr="树枝"/>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17" name="文本框 16">
            <a:extLst>
              <a:ext uri="{FF2B5EF4-FFF2-40B4-BE49-F238E27FC236}">
                <a16:creationId xmlns:a16="http://schemas.microsoft.com/office/drawing/2014/main" id="{0DD48CB5-004E-40FA-AC8D-187D61B50032}"/>
              </a:ext>
            </a:extLst>
          </p:cNvPr>
          <p:cNvSpPr txBox="1"/>
          <p:nvPr>
            <p:custDataLst>
              <p:tags r:id="rId5"/>
            </p:custDataLst>
          </p:nvPr>
        </p:nvSpPr>
        <p:spPr>
          <a:xfrm>
            <a:off x="321783" y="1530350"/>
            <a:ext cx="11548434" cy="3670236"/>
          </a:xfrm>
          <a:prstGeom prst="rect">
            <a:avLst/>
          </a:prstGeom>
          <a:noFill/>
        </p:spPr>
        <p:txBody>
          <a:bodyPr wrap="square" rtlCol="0">
            <a:spAutoFit/>
          </a:bodyPr>
          <a:lstStyle/>
          <a:p>
            <a:pPr>
              <a:lnSpc>
                <a:spcPct val="150000"/>
              </a:lnSpc>
            </a:pPr>
            <a:r>
              <a:rPr lang="zh-CN" altLang="en-US" sz="3200" b="1">
                <a:latin typeface="+mn-ea"/>
              </a:rPr>
              <a:t>下列各组词语中，红色字的注音完全正确的一项是（</a:t>
            </a:r>
            <a:r>
              <a:rPr lang="en-US" altLang="zh-CN" sz="3200" b="1">
                <a:latin typeface="+mn-ea"/>
              </a:rPr>
              <a:t>   </a:t>
            </a:r>
            <a:r>
              <a:rPr lang="zh-CN" altLang="en-US" sz="3200" b="1">
                <a:latin typeface="+mn-ea"/>
              </a:rPr>
              <a:t>）</a:t>
            </a:r>
          </a:p>
          <a:p>
            <a:pPr marL="514350" indent="-514350">
              <a:lnSpc>
                <a:spcPct val="150000"/>
              </a:lnSpc>
              <a:buAutoNum type="alphaUcPeriod"/>
            </a:pPr>
            <a:r>
              <a:rPr lang="zh-CN" altLang="en-US" sz="3200" b="1">
                <a:solidFill>
                  <a:srgbClr val="C00000"/>
                </a:solidFill>
                <a:latin typeface="+mn-ea"/>
              </a:rPr>
              <a:t>鲜</a:t>
            </a:r>
            <a:r>
              <a:rPr lang="zh-CN" altLang="en-US" sz="3200" b="1">
                <a:latin typeface="+mn-ea"/>
              </a:rPr>
              <a:t>为人知（</a:t>
            </a:r>
            <a:r>
              <a:rPr lang="en-US" altLang="zh-CN" sz="3200" b="1" err="1">
                <a:latin typeface="+mn-ea"/>
              </a:rPr>
              <a:t>xiān</a:t>
            </a:r>
            <a:r>
              <a:rPr lang="zh-CN" altLang="en-US" sz="3200" b="1">
                <a:latin typeface="+mn-ea"/>
              </a:rPr>
              <a:t>） </a:t>
            </a:r>
            <a:r>
              <a:rPr lang="zh-CN" altLang="en-US" sz="3200" b="1">
                <a:solidFill>
                  <a:srgbClr val="C00000"/>
                </a:solidFill>
                <a:latin typeface="+mn-ea"/>
              </a:rPr>
              <a:t>萦</a:t>
            </a:r>
            <a:r>
              <a:rPr lang="zh-CN" altLang="en-US" sz="3200" b="1">
                <a:latin typeface="+mn-ea"/>
              </a:rPr>
              <a:t>带（</a:t>
            </a:r>
            <a:r>
              <a:rPr lang="en-US" altLang="zh-CN" sz="3200" b="1" err="1">
                <a:latin typeface="+mn-ea"/>
              </a:rPr>
              <a:t>yíng</a:t>
            </a:r>
            <a:r>
              <a:rPr lang="zh-CN" altLang="en-US" sz="3200" b="1">
                <a:latin typeface="+mn-ea"/>
              </a:rPr>
              <a:t>） 元</a:t>
            </a:r>
            <a:r>
              <a:rPr lang="zh-CN" altLang="en-US" sz="3200" b="1">
                <a:solidFill>
                  <a:srgbClr val="C00000"/>
                </a:solidFill>
                <a:latin typeface="+mn-ea"/>
              </a:rPr>
              <a:t>勋</a:t>
            </a:r>
            <a:r>
              <a:rPr lang="zh-CN" altLang="en-US" sz="3200" b="1">
                <a:latin typeface="+mn-ea"/>
              </a:rPr>
              <a:t>（</a:t>
            </a:r>
            <a:r>
              <a:rPr lang="en-US" altLang="zh-CN" sz="3200" b="1">
                <a:latin typeface="+mn-ea"/>
              </a:rPr>
              <a:t>xūn</a:t>
            </a:r>
            <a:r>
              <a:rPr lang="zh-CN" altLang="en-US" sz="3200" b="1">
                <a:latin typeface="+mn-ea"/>
              </a:rPr>
              <a:t>） </a:t>
            </a:r>
            <a:r>
              <a:rPr lang="zh-CN" altLang="en-US" sz="3200" b="1">
                <a:solidFill>
                  <a:srgbClr val="C00000"/>
                </a:solidFill>
                <a:latin typeface="+mn-ea"/>
              </a:rPr>
              <a:t>奠</a:t>
            </a:r>
            <a:r>
              <a:rPr lang="zh-CN" altLang="en-US" sz="3200" b="1">
                <a:latin typeface="+mn-ea"/>
              </a:rPr>
              <a:t>基（</a:t>
            </a:r>
            <a:r>
              <a:rPr lang="en-US" altLang="zh-CN" sz="3200" b="1" err="1">
                <a:latin typeface="+mn-ea"/>
              </a:rPr>
              <a:t>diàn</a:t>
            </a:r>
            <a:r>
              <a:rPr lang="zh-CN" altLang="en-US" sz="3200" b="1">
                <a:latin typeface="+mn-ea"/>
              </a:rPr>
              <a:t>）</a:t>
            </a:r>
          </a:p>
          <a:p>
            <a:pPr>
              <a:lnSpc>
                <a:spcPct val="150000"/>
              </a:lnSpc>
            </a:pPr>
            <a:r>
              <a:rPr lang="en-US" altLang="zh-CN" sz="3200" b="1">
                <a:latin typeface="+mn-ea"/>
              </a:rPr>
              <a:t>B. </a:t>
            </a:r>
            <a:r>
              <a:rPr lang="zh-CN" altLang="en-US" sz="3200" b="1">
                <a:latin typeface="+mn-ea"/>
              </a:rPr>
              <a:t>鞠躬尽</a:t>
            </a:r>
            <a:r>
              <a:rPr lang="zh-CN" altLang="en-US" sz="3200" b="1">
                <a:solidFill>
                  <a:srgbClr val="C00000"/>
                </a:solidFill>
                <a:latin typeface="+mn-ea"/>
              </a:rPr>
              <a:t>瘁</a:t>
            </a:r>
            <a:r>
              <a:rPr lang="zh-CN" altLang="en-US" sz="3200" b="1">
                <a:latin typeface="+mn-ea"/>
              </a:rPr>
              <a:t>（</a:t>
            </a:r>
            <a:r>
              <a:rPr lang="en-US" altLang="zh-CN" sz="3200" b="1" err="1">
                <a:latin typeface="+mn-ea"/>
              </a:rPr>
              <a:t>cuì</a:t>
            </a:r>
            <a:r>
              <a:rPr lang="zh-CN" altLang="en-US" sz="3200" b="1">
                <a:latin typeface="+mn-ea"/>
              </a:rPr>
              <a:t>） 难</a:t>
            </a:r>
            <a:r>
              <a:rPr lang="zh-CN" altLang="en-US" sz="3200" b="1">
                <a:solidFill>
                  <a:srgbClr val="C00000"/>
                </a:solidFill>
                <a:latin typeface="+mn-ea"/>
              </a:rPr>
              <a:t>堪</a:t>
            </a:r>
            <a:r>
              <a:rPr lang="zh-CN" altLang="en-US" sz="3200" b="1">
                <a:latin typeface="+mn-ea"/>
              </a:rPr>
              <a:t>（</a:t>
            </a:r>
            <a:r>
              <a:rPr lang="en-US" altLang="zh-CN" sz="3200" b="1" err="1">
                <a:latin typeface="+mn-ea"/>
              </a:rPr>
              <a:t>kān</a:t>
            </a:r>
            <a:r>
              <a:rPr lang="zh-CN" altLang="en-US" sz="3200" b="1">
                <a:latin typeface="+mn-ea"/>
              </a:rPr>
              <a:t>） </a:t>
            </a:r>
            <a:r>
              <a:rPr lang="zh-CN" altLang="en-US" sz="3200" b="1">
                <a:solidFill>
                  <a:srgbClr val="C00000"/>
                </a:solidFill>
                <a:latin typeface="+mn-ea"/>
              </a:rPr>
              <a:t>谣</a:t>
            </a:r>
            <a:r>
              <a:rPr lang="zh-CN" altLang="en-US" sz="3200" b="1">
                <a:latin typeface="+mn-ea"/>
              </a:rPr>
              <a:t>言（</a:t>
            </a:r>
            <a:r>
              <a:rPr lang="en-US" altLang="zh-CN" sz="3200" b="1" err="1">
                <a:latin typeface="+mn-ea"/>
              </a:rPr>
              <a:t>yáo</a:t>
            </a:r>
            <a:r>
              <a:rPr lang="zh-CN" altLang="en-US" sz="3200" b="1">
                <a:latin typeface="+mn-ea"/>
              </a:rPr>
              <a:t>） 选</a:t>
            </a:r>
            <a:r>
              <a:rPr lang="zh-CN" altLang="en-US" sz="3200" b="1">
                <a:solidFill>
                  <a:srgbClr val="C00000"/>
                </a:solidFill>
                <a:latin typeface="+mn-ea"/>
              </a:rPr>
              <a:t>聘</a:t>
            </a:r>
            <a:r>
              <a:rPr lang="zh-CN" altLang="en-US" sz="3200" b="1">
                <a:latin typeface="+mn-ea"/>
              </a:rPr>
              <a:t>（</a:t>
            </a:r>
            <a:r>
              <a:rPr lang="en-US" altLang="zh-CN" sz="3200" b="1" err="1">
                <a:latin typeface="+mn-ea"/>
              </a:rPr>
              <a:t>pìn</a:t>
            </a:r>
            <a:r>
              <a:rPr lang="zh-CN" altLang="en-US" sz="3200" b="1">
                <a:latin typeface="+mn-ea"/>
              </a:rPr>
              <a:t>）</a:t>
            </a:r>
          </a:p>
          <a:p>
            <a:pPr>
              <a:lnSpc>
                <a:spcPct val="150000"/>
              </a:lnSpc>
            </a:pPr>
            <a:r>
              <a:rPr lang="en-US" altLang="zh-CN" sz="3200" b="1">
                <a:latin typeface="+mn-ea"/>
              </a:rPr>
              <a:t>C. </a:t>
            </a:r>
            <a:r>
              <a:rPr lang="zh-CN" altLang="en-US" sz="3200" b="1">
                <a:latin typeface="+mn-ea"/>
              </a:rPr>
              <a:t>热泪盈</a:t>
            </a:r>
            <a:r>
              <a:rPr lang="zh-CN" altLang="en-US" sz="3200" b="1">
                <a:solidFill>
                  <a:srgbClr val="C00000"/>
                </a:solidFill>
                <a:latin typeface="+mn-ea"/>
              </a:rPr>
              <a:t>眶</a:t>
            </a:r>
            <a:r>
              <a:rPr lang="zh-CN" altLang="en-US" sz="3200" b="1">
                <a:latin typeface="+mn-ea"/>
              </a:rPr>
              <a:t>（</a:t>
            </a:r>
            <a:r>
              <a:rPr lang="en-US" altLang="zh-CN" sz="3200" b="1" err="1">
                <a:latin typeface="+mn-ea"/>
              </a:rPr>
              <a:t>kuàng</a:t>
            </a:r>
            <a:r>
              <a:rPr lang="zh-CN" altLang="en-US" sz="3200" b="1">
                <a:latin typeface="+mn-ea"/>
              </a:rPr>
              <a:t>）  </a:t>
            </a:r>
            <a:r>
              <a:rPr lang="zh-CN" altLang="en-US" sz="3200" b="1">
                <a:solidFill>
                  <a:srgbClr val="C00000"/>
                </a:solidFill>
                <a:latin typeface="+mn-ea"/>
              </a:rPr>
              <a:t>燕</a:t>
            </a:r>
            <a:r>
              <a:rPr lang="zh-CN" altLang="en-US" sz="3200" b="1">
                <a:latin typeface="+mn-ea"/>
              </a:rPr>
              <a:t>然（</a:t>
            </a:r>
            <a:r>
              <a:rPr lang="en-US" altLang="zh-CN" sz="3200" b="1" err="1">
                <a:latin typeface="+mn-ea"/>
              </a:rPr>
              <a:t>yàn</a:t>
            </a:r>
            <a:r>
              <a:rPr lang="zh-CN" altLang="en-US" sz="3200" b="1">
                <a:latin typeface="+mn-ea"/>
              </a:rPr>
              <a:t>） 日</a:t>
            </a:r>
            <a:r>
              <a:rPr lang="zh-CN" altLang="en-US" sz="3200" b="1">
                <a:solidFill>
                  <a:srgbClr val="C00000"/>
                </a:solidFill>
                <a:latin typeface="+mn-ea"/>
              </a:rPr>
              <a:t>曛</a:t>
            </a:r>
            <a:r>
              <a:rPr lang="zh-CN" altLang="en-US" sz="3200" b="1">
                <a:latin typeface="+mn-ea"/>
              </a:rPr>
              <a:t>（</a:t>
            </a:r>
            <a:r>
              <a:rPr lang="en-US" altLang="zh-CN" sz="3200" b="1">
                <a:latin typeface="+mn-ea"/>
              </a:rPr>
              <a:t>xūn</a:t>
            </a:r>
            <a:r>
              <a:rPr lang="zh-CN" altLang="en-US" sz="3200" b="1">
                <a:latin typeface="+mn-ea"/>
              </a:rPr>
              <a:t>） </a:t>
            </a:r>
            <a:r>
              <a:rPr lang="zh-CN" altLang="en-US" sz="3200" b="1">
                <a:solidFill>
                  <a:srgbClr val="C00000"/>
                </a:solidFill>
                <a:latin typeface="+mn-ea"/>
              </a:rPr>
              <a:t>昆</a:t>
            </a:r>
            <a:r>
              <a:rPr lang="zh-CN" altLang="en-US" sz="3200" b="1">
                <a:latin typeface="+mn-ea"/>
              </a:rPr>
              <a:t>仑（</a:t>
            </a:r>
            <a:r>
              <a:rPr lang="en-US" altLang="zh-CN" sz="3200" b="1" err="1">
                <a:latin typeface="+mn-ea"/>
              </a:rPr>
              <a:t>kūn</a:t>
            </a:r>
            <a:r>
              <a:rPr lang="zh-CN" altLang="en-US" sz="3200" b="1">
                <a:latin typeface="+mn-ea"/>
              </a:rPr>
              <a:t>）</a:t>
            </a:r>
          </a:p>
          <a:p>
            <a:pPr>
              <a:lnSpc>
                <a:spcPct val="150000"/>
              </a:lnSpc>
            </a:pPr>
            <a:r>
              <a:rPr lang="en-US" altLang="zh-CN" sz="3200" b="1">
                <a:latin typeface="+mn-ea"/>
              </a:rPr>
              <a:t>D. </a:t>
            </a:r>
            <a:r>
              <a:rPr lang="zh-CN" altLang="en-US" sz="3200" b="1">
                <a:latin typeface="+mn-ea"/>
              </a:rPr>
              <a:t>彷</a:t>
            </a:r>
            <a:r>
              <a:rPr lang="zh-CN" altLang="en-US" sz="3200" b="1">
                <a:solidFill>
                  <a:srgbClr val="C00000"/>
                </a:solidFill>
                <a:latin typeface="+mn-ea"/>
              </a:rPr>
              <a:t>徨</a:t>
            </a:r>
            <a:r>
              <a:rPr lang="zh-CN" altLang="en-US" sz="3200" b="1">
                <a:latin typeface="+mn-ea"/>
              </a:rPr>
              <a:t>（</a:t>
            </a:r>
            <a:r>
              <a:rPr lang="en-US" altLang="zh-CN" sz="3200" b="1" err="1">
                <a:latin typeface="+mn-ea"/>
              </a:rPr>
              <a:t>huáng</a:t>
            </a:r>
            <a:r>
              <a:rPr lang="zh-CN" altLang="en-US" sz="3200" b="1">
                <a:latin typeface="+mn-ea"/>
              </a:rPr>
              <a:t>） </a:t>
            </a:r>
            <a:r>
              <a:rPr lang="zh-CN" altLang="en-US" sz="3200" b="1">
                <a:solidFill>
                  <a:srgbClr val="C00000"/>
                </a:solidFill>
                <a:latin typeface="+mn-ea"/>
              </a:rPr>
              <a:t>挚</a:t>
            </a:r>
            <a:r>
              <a:rPr lang="zh-CN" altLang="en-US" sz="3200" b="1">
                <a:latin typeface="+mn-ea"/>
              </a:rPr>
              <a:t>友（</a:t>
            </a:r>
            <a:r>
              <a:rPr lang="en-US" altLang="zh-CN" sz="3200" b="1" err="1">
                <a:latin typeface="+mn-ea"/>
              </a:rPr>
              <a:t>zhì</a:t>
            </a:r>
            <a:r>
              <a:rPr lang="zh-CN" altLang="en-US" sz="3200" b="1">
                <a:latin typeface="+mn-ea"/>
              </a:rPr>
              <a:t>） </a:t>
            </a:r>
            <a:r>
              <a:rPr lang="zh-CN" altLang="en-US" sz="3200" b="1">
                <a:solidFill>
                  <a:srgbClr val="C00000"/>
                </a:solidFill>
                <a:latin typeface="+mn-ea"/>
              </a:rPr>
              <a:t>殷</a:t>
            </a:r>
            <a:r>
              <a:rPr lang="zh-CN" altLang="en-US" sz="3200" b="1">
                <a:latin typeface="+mn-ea"/>
              </a:rPr>
              <a:t>红（</a:t>
            </a:r>
            <a:r>
              <a:rPr lang="en-US" altLang="zh-CN" sz="3200" b="1" err="1">
                <a:latin typeface="+mn-ea"/>
              </a:rPr>
              <a:t>yīn</a:t>
            </a:r>
            <a:r>
              <a:rPr lang="zh-CN" altLang="en-US" sz="3200" b="1">
                <a:latin typeface="+mn-ea"/>
              </a:rPr>
              <a:t>） </a:t>
            </a:r>
            <a:r>
              <a:rPr lang="zh-CN" altLang="en-US" sz="3200" b="1">
                <a:solidFill>
                  <a:srgbClr val="C00000"/>
                </a:solidFill>
                <a:latin typeface="+mn-ea"/>
              </a:rPr>
              <a:t>氢</a:t>
            </a:r>
            <a:r>
              <a:rPr lang="zh-CN" altLang="en-US" sz="3200" b="1">
                <a:latin typeface="+mn-ea"/>
              </a:rPr>
              <a:t>弹（</a:t>
            </a:r>
            <a:r>
              <a:rPr lang="en-US" altLang="zh-CN" sz="3200" b="1" err="1">
                <a:latin typeface="+mn-ea"/>
              </a:rPr>
              <a:t>qīng</a:t>
            </a:r>
            <a:r>
              <a:rPr lang="zh-CN" altLang="en-US" sz="3200" b="1">
                <a:latin typeface="+mn-ea"/>
              </a:rPr>
              <a:t>）</a:t>
            </a:r>
          </a:p>
        </p:txBody>
      </p:sp>
      <p:sp>
        <p:nvSpPr>
          <p:cNvPr id="9" name="文本框 8">
            <a:extLst>
              <a:ext uri="{FF2B5EF4-FFF2-40B4-BE49-F238E27FC236}">
                <a16:creationId xmlns:a16="http://schemas.microsoft.com/office/drawing/2014/main" id="{7747A595-8B89-49A9-A5DD-4D9555127CF2}"/>
              </a:ext>
            </a:extLst>
          </p:cNvPr>
          <p:cNvSpPr txBox="1"/>
          <p:nvPr>
            <p:custDataLst>
              <p:tags r:id="rId6"/>
            </p:custDataLst>
          </p:nvPr>
        </p:nvSpPr>
        <p:spPr>
          <a:xfrm>
            <a:off x="9890620" y="1657414"/>
            <a:ext cx="407484" cy="584775"/>
          </a:xfrm>
          <a:prstGeom prst="rect">
            <a:avLst/>
          </a:prstGeom>
          <a:noFill/>
        </p:spPr>
        <p:txBody>
          <a:bodyPr wrap="none" rtlCol="0">
            <a:spAutoFit/>
          </a:bodyPr>
          <a:lstStyle/>
          <a:p>
            <a:r>
              <a:rPr lang="en-US" altLang="zh-CN" sz="3200">
                <a:solidFill>
                  <a:srgbClr val="C00000"/>
                </a:solidFill>
              </a:rPr>
              <a:t>B</a:t>
            </a:r>
            <a:endParaRPr lang="zh-CN" altLang="en-US" sz="3200">
              <a:solidFill>
                <a:srgbClr val="C00000"/>
              </a:solidFill>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8307" name="文本框 98306"/>
          <p:cNvSpPr txBox="1"/>
          <p:nvPr>
            <p:custDataLst>
              <p:tags r:id="rId3"/>
            </p:custDataLst>
          </p:nvPr>
        </p:nvSpPr>
        <p:spPr>
          <a:xfrm>
            <a:off x="1922462" y="849313"/>
            <a:ext cx="8572165" cy="3291840"/>
          </a:xfrm>
          <a:prstGeom prst="rect">
            <a:avLst/>
          </a:prstGeom>
          <a:noFill/>
          <a:ln w="57150" cap="flat" cmpd="thickThin">
            <a:solidFill>
              <a:schemeClr val="tx1"/>
            </a:solidFill>
            <a:prstDash val="solid"/>
            <a:miter/>
            <a:headEnd type="none" w="med" len="med"/>
            <a:tailEnd type="none" w="med" len="med"/>
          </a:ln>
        </p:spPr>
        <p:txBody>
          <a:bodyPr wrap="square">
            <a:spAutoFit/>
          </a:bodyPr>
          <a:lstStyle/>
          <a:p>
            <a:pPr>
              <a:spcBef>
                <a:spcPct val="50000"/>
              </a:spcBef>
            </a:pPr>
            <a:r>
              <a:rPr lang="zh-CN" altLang="en-US" sz="3200">
                <a:latin typeface="宋体" panose="02010600030101010101" pitchFamily="2" charset="-122"/>
                <a:ea typeface="宋体" panose="02010600030101010101" pitchFamily="2" charset="-122"/>
              </a:rPr>
              <a:t>    原文：</a:t>
            </a:r>
          </a:p>
          <a:p>
            <a:pPr>
              <a:spcBef>
                <a:spcPct val="50000"/>
              </a:spcBef>
            </a:pPr>
            <a:r>
              <a:rPr lang="zh-CN" altLang="en-US" sz="3200">
                <a:latin typeface="宋体" panose="02010600030101010101" pitchFamily="2" charset="-122"/>
                <a:ea typeface="宋体" panose="02010600030101010101" pitchFamily="2" charset="-122"/>
              </a:rPr>
              <a:t>    浩浩乎！平沙无垠，敻不见人。河水萦带，群山纠纷。黯兮惨悴，风悲日曛。蓬断草枯，凛若霜晨。鸟飞不下，兽铤亡群，亭长告余曰：“此古战场也！常覆三军。往往鬼哭，天阴则闻！”</a:t>
            </a:r>
          </a:p>
        </p:txBody>
      </p:sp>
      <p:pic>
        <p:nvPicPr>
          <p:cNvPr id="43013" name="图片 98307" descr="1557441"/>
          <p:cNvPicPr>
            <a:picLocks noChangeAspect="1"/>
          </p:cNvPicPr>
          <p:nvPr>
            <p:custDataLst>
              <p:tags r:id="rId5"/>
            </p:custDataLst>
          </p:nvPr>
        </p:nvPicPr>
        <p:blipFill>
          <a:blip r:embed="rId4"/>
          <a:stretch>
            <a:fillRect/>
          </a:stretch>
        </p:blipFill>
        <p:spPr>
          <a:xfrm>
            <a:off x="1922463" y="4244975"/>
            <a:ext cx="4111625" cy="2528888"/>
          </a:xfrm>
          <a:prstGeom prst="rect">
            <a:avLst/>
          </a:prstGeom>
          <a:noFill/>
          <a:ln w="9525">
            <a:noFill/>
          </a:ln>
        </p:spPr>
      </p:pic>
      <p:pic>
        <p:nvPicPr>
          <p:cNvPr id="43014" name="图片 98308" descr="1557442"/>
          <p:cNvPicPr>
            <a:picLocks noChangeAspect="1"/>
          </p:cNvPicPr>
          <p:nvPr>
            <p:custDataLst>
              <p:tags r:id="rId7"/>
            </p:custDataLst>
          </p:nvPr>
        </p:nvPicPr>
        <p:blipFill>
          <a:blip r:embed="rId6"/>
          <a:stretch>
            <a:fillRect/>
          </a:stretch>
        </p:blipFill>
        <p:spPr>
          <a:xfrm>
            <a:off x="6278563" y="4244975"/>
            <a:ext cx="4133850" cy="2508250"/>
          </a:xfrm>
          <a:prstGeom prst="rect">
            <a:avLst/>
          </a:prstGeom>
          <a:noFill/>
          <a:ln w="9525">
            <a:noFill/>
          </a:ln>
        </p:spPr>
      </p:pic>
      <p:pic>
        <p:nvPicPr>
          <p:cNvPr id="2" name="图片 1" descr="未标题-1"/>
          <p:cNvPicPr>
            <a:picLocks noChangeAspect="1"/>
          </p:cNvPicPr>
          <p:nvPr>
            <p:custDataLst>
              <p:tags r:id="rId9"/>
            </p:custDataLst>
          </p:nvPr>
        </p:nvPicPr>
        <p:blipFill>
          <a:blip r:embed="rId8"/>
          <a:stretch>
            <a:fillRect/>
          </a:stretch>
        </p:blipFill>
        <p:spPr>
          <a:xfrm>
            <a:off x="4087495" y="39370"/>
            <a:ext cx="3445510" cy="643890"/>
          </a:xfrm>
          <a:prstGeom prst="rect">
            <a:avLst/>
          </a:prstGeom>
        </p:spPr>
      </p:pic>
      <p:sp>
        <p:nvSpPr>
          <p:cNvPr id="3" name="文本框 2"/>
          <p:cNvSpPr txBox="1"/>
          <p:nvPr>
            <p:custDataLst>
              <p:tags r:id="rId10"/>
            </p:custDataLst>
          </p:nvPr>
        </p:nvSpPr>
        <p:spPr>
          <a:xfrm>
            <a:off x="4867275" y="177165"/>
            <a:ext cx="2600960"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rgbClr val="55463D"/>
                </a:solidFill>
                <a:effectLst/>
                <a:uLnTx/>
                <a:uFillTx/>
                <a:latin typeface="印品黑体" panose="00000500000000000000" pitchFamily="2" charset="-122"/>
                <a:ea typeface="印品黑体" panose="00000500000000000000" pitchFamily="2" charset="-122"/>
                <a:cs typeface="+mn-cs"/>
              </a:rPr>
              <a:t>第五部分</a:t>
            </a:r>
          </a:p>
        </p:txBody>
      </p:sp>
    </p:spTree>
  </p:cSld>
  <p:clrMapOvr>
    <a:masterClrMapping/>
  </p:clrMapOvr>
  <p:transition spd="slow" advTm="5000">
    <p:push dir="u"/>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4035" name="文本框 99329"/>
          <p:cNvSpPr txBox="1"/>
          <p:nvPr>
            <p:custDataLst>
              <p:tags r:id="rId3"/>
            </p:custDataLst>
          </p:nvPr>
        </p:nvSpPr>
        <p:spPr>
          <a:xfrm>
            <a:off x="1833293" y="772160"/>
            <a:ext cx="7843838" cy="5655310"/>
          </a:xfrm>
          <a:prstGeom prst="rect">
            <a:avLst/>
          </a:prstGeom>
          <a:noFill/>
          <a:ln w="9525">
            <a:noFill/>
          </a:ln>
        </p:spPr>
        <p:txBody>
          <a:bodyPr>
            <a:spAutoFit/>
          </a:bodyPr>
          <a:lstStyle/>
          <a:p>
            <a:pPr>
              <a:lnSpc>
                <a:spcPct val="140000"/>
              </a:lnSpc>
            </a:pPr>
            <a:r>
              <a:rPr lang="zh-CN" altLang="en-US" sz="3200">
                <a:latin typeface="微软雅黑" panose="020b0503020204020204" charset="-122"/>
                <a:ea typeface="微软雅黑" panose="020b0503020204020204" charset="-122"/>
              </a:rPr>
              <a:t>平沙：</a:t>
            </a:r>
          </a:p>
          <a:p>
            <a:pPr>
              <a:lnSpc>
                <a:spcPct val="140000"/>
              </a:lnSpc>
            </a:pPr>
            <a:r>
              <a:rPr lang="zh-CN" altLang="en-US" sz="3200">
                <a:latin typeface="微软雅黑" panose="020b0503020204020204" charset="-122"/>
                <a:ea typeface="微软雅黑" panose="020b0503020204020204" charset="-122"/>
              </a:rPr>
              <a:t>夐</a:t>
            </a:r>
            <a:r>
              <a:rPr lang="en-US" altLang="zh-CN" sz="3200">
                <a:solidFill>
                  <a:srgbClr val="0070C0"/>
                </a:solidFill>
                <a:latin typeface="微软雅黑" panose="020b0503020204020204" charset="-122"/>
                <a:ea typeface="微软雅黑" panose="020b0503020204020204" charset="-122"/>
              </a:rPr>
              <a:t>(xi</a:t>
            </a:r>
            <a:r>
              <a:rPr lang="en-US" altLang="en-US" sz="3200">
                <a:solidFill>
                  <a:srgbClr val="0070C0"/>
                </a:solidFill>
                <a:latin typeface="微软雅黑" panose="020b0503020204020204" charset="-122"/>
                <a:ea typeface="微软雅黑" panose="020b0503020204020204" charset="-122"/>
              </a:rPr>
              <a:t>ò</a:t>
            </a:r>
            <a:r>
              <a:rPr lang="en-US" altLang="zh-CN" sz="3200">
                <a:solidFill>
                  <a:srgbClr val="0070C0"/>
                </a:solidFill>
                <a:latin typeface="微软雅黑" panose="020b0503020204020204" charset="-122"/>
                <a:ea typeface="微软雅黑" panose="020b0503020204020204" charset="-122"/>
              </a:rPr>
              <a:t>ng)</a:t>
            </a:r>
            <a:r>
              <a:rPr lang="zh-CN" altLang="en-US" sz="3200">
                <a:latin typeface="微软雅黑" panose="020b0503020204020204" charset="-122"/>
                <a:ea typeface="微软雅黑" panose="020b0503020204020204" charset="-122"/>
              </a:rPr>
              <a:t>：</a:t>
            </a:r>
          </a:p>
          <a:p>
            <a:pPr>
              <a:lnSpc>
                <a:spcPct val="140000"/>
              </a:lnSpc>
            </a:pPr>
            <a:r>
              <a:rPr lang="zh-CN" altLang="en-US" sz="3200">
                <a:solidFill>
                  <a:srgbClr val="C00000"/>
                </a:solidFill>
                <a:latin typeface="微软雅黑" panose="020b0503020204020204" charset="-122"/>
                <a:ea typeface="微软雅黑" panose="020b0503020204020204" charset="-122"/>
              </a:rPr>
              <a:t>萦</a:t>
            </a:r>
            <a:r>
              <a:rPr lang="zh-CN" altLang="en-US" sz="3200">
                <a:latin typeface="微软雅黑" panose="020b0503020204020204" charset="-122"/>
                <a:ea typeface="微软雅黑" panose="020b0503020204020204" charset="-122"/>
              </a:rPr>
              <a:t>带</a:t>
            </a:r>
            <a:r>
              <a:rPr lang="en-US" altLang="zh-CN" sz="3200">
                <a:solidFill>
                  <a:srgbClr val="0070C0"/>
                </a:solidFill>
                <a:latin typeface="微软雅黑" panose="020b0503020204020204" charset="-122"/>
                <a:ea typeface="微软雅黑" panose="020b0503020204020204" charset="-122"/>
              </a:rPr>
              <a:t>(yíng)</a:t>
            </a:r>
            <a:r>
              <a:rPr lang="zh-CN" altLang="en-US" sz="3200">
                <a:latin typeface="微软雅黑" panose="020b0503020204020204" charset="-122"/>
                <a:ea typeface="微软雅黑" panose="020b0503020204020204" charset="-122"/>
              </a:rPr>
              <a:t>：</a:t>
            </a:r>
          </a:p>
          <a:p>
            <a:pPr>
              <a:lnSpc>
                <a:spcPct val="140000"/>
              </a:lnSpc>
            </a:pPr>
            <a:r>
              <a:rPr lang="zh-CN" altLang="en-US" sz="3200">
                <a:latin typeface="微软雅黑" panose="020b0503020204020204" charset="-122"/>
                <a:ea typeface="微软雅黑" panose="020b0503020204020204" charset="-122"/>
              </a:rPr>
              <a:t>纠纷：</a:t>
            </a:r>
          </a:p>
          <a:p>
            <a:pPr>
              <a:lnSpc>
                <a:spcPct val="140000"/>
              </a:lnSpc>
            </a:pPr>
            <a:r>
              <a:rPr lang="zh-CN" altLang="en-US" sz="3200">
                <a:latin typeface="微软雅黑" panose="020b0503020204020204" charset="-122"/>
                <a:ea typeface="微软雅黑" panose="020b0503020204020204" charset="-122"/>
              </a:rPr>
              <a:t>惨</a:t>
            </a:r>
            <a:r>
              <a:rPr lang="zh-CN" altLang="en-US" sz="3200">
                <a:solidFill>
                  <a:srgbClr val="C00000"/>
                </a:solidFill>
                <a:latin typeface="微软雅黑" panose="020b0503020204020204" charset="-122"/>
                <a:ea typeface="微软雅黑" panose="020b0503020204020204" charset="-122"/>
              </a:rPr>
              <a:t>悴</a:t>
            </a:r>
            <a:r>
              <a:rPr lang="en-US" altLang="zh-CN" sz="3200">
                <a:solidFill>
                  <a:srgbClr val="0070C0"/>
                </a:solidFill>
                <a:latin typeface="微软雅黑" panose="020b0503020204020204" charset="-122"/>
                <a:ea typeface="微软雅黑" panose="020b0503020204020204" charset="-122"/>
              </a:rPr>
              <a:t>(cǎncuì)</a:t>
            </a:r>
            <a:r>
              <a:rPr lang="zh-CN" altLang="en-US" sz="3200">
                <a:latin typeface="微软雅黑" panose="020b0503020204020204" charset="-122"/>
                <a:ea typeface="微软雅黑" panose="020b0503020204020204" charset="-122"/>
              </a:rPr>
              <a:t>：</a:t>
            </a:r>
          </a:p>
          <a:p>
            <a:pPr>
              <a:lnSpc>
                <a:spcPct val="140000"/>
              </a:lnSpc>
            </a:pPr>
            <a:r>
              <a:rPr lang="zh-CN" altLang="en-US" sz="3200">
                <a:solidFill>
                  <a:srgbClr val="C00000"/>
                </a:solidFill>
                <a:latin typeface="微软雅黑" panose="020b0503020204020204" charset="-122"/>
                <a:ea typeface="微软雅黑" panose="020b0503020204020204" charset="-122"/>
              </a:rPr>
              <a:t>曛</a:t>
            </a:r>
            <a:r>
              <a:rPr lang="en-US" altLang="zh-CN" sz="3200">
                <a:solidFill>
                  <a:srgbClr val="0070C0"/>
                </a:solidFill>
                <a:latin typeface="微软雅黑" panose="020b0503020204020204" charset="-122"/>
                <a:ea typeface="微软雅黑" panose="020b0503020204020204" charset="-122"/>
              </a:rPr>
              <a:t>(x</a:t>
            </a:r>
            <a:r>
              <a:rPr lang="en-US" altLang="en-US" sz="2800">
                <a:solidFill>
                  <a:srgbClr val="0070C0"/>
                </a:solidFill>
                <a:latin typeface="微软雅黑" panose="020b0503020204020204" charset="-122"/>
                <a:ea typeface="微软雅黑" panose="020b0503020204020204" charset="-122"/>
              </a:rPr>
              <a:t>ū</a:t>
            </a:r>
            <a:r>
              <a:rPr lang="en-US" altLang="zh-CN" sz="3200">
                <a:solidFill>
                  <a:srgbClr val="0070C0"/>
                </a:solidFill>
                <a:latin typeface="微软雅黑" panose="020b0503020204020204" charset="-122"/>
                <a:ea typeface="微软雅黑" panose="020b0503020204020204" charset="-122"/>
              </a:rPr>
              <a:t>n)</a:t>
            </a:r>
            <a:r>
              <a:rPr lang="zh-CN" altLang="en-US" sz="3200">
                <a:latin typeface="微软雅黑" panose="020b0503020204020204" charset="-122"/>
                <a:ea typeface="微软雅黑" panose="020b0503020204020204" charset="-122"/>
              </a:rPr>
              <a:t>：                                  凛</a:t>
            </a:r>
            <a:r>
              <a:rPr lang="en-US" altLang="zh-CN" sz="3200">
                <a:solidFill>
                  <a:srgbClr val="0070C0"/>
                </a:solidFill>
                <a:latin typeface="微软雅黑" panose="020b0503020204020204" charset="-122"/>
                <a:ea typeface="微软雅黑" panose="020b0503020204020204" charset="-122"/>
              </a:rPr>
              <a:t>(l</a:t>
            </a:r>
            <a:r>
              <a:rPr lang="en-US" altLang="en-US" sz="3200">
                <a:solidFill>
                  <a:srgbClr val="0070C0"/>
                </a:solidFill>
                <a:latin typeface="微软雅黑" panose="020b0503020204020204" charset="-122"/>
                <a:ea typeface="微软雅黑" panose="020b0503020204020204" charset="-122"/>
              </a:rPr>
              <a:t>ǐ</a:t>
            </a:r>
            <a:r>
              <a:rPr lang="en-US" altLang="zh-CN" sz="3200">
                <a:solidFill>
                  <a:srgbClr val="0070C0"/>
                </a:solidFill>
                <a:latin typeface="微软雅黑" panose="020b0503020204020204" charset="-122"/>
                <a:ea typeface="微软雅黑" panose="020b0503020204020204" charset="-122"/>
              </a:rPr>
              <a:t>n)</a:t>
            </a:r>
            <a:r>
              <a:rPr lang="zh-CN" altLang="en-US" sz="3200">
                <a:latin typeface="微软雅黑" panose="020b0503020204020204" charset="-122"/>
                <a:ea typeface="微软雅黑" panose="020b0503020204020204" charset="-122"/>
              </a:rPr>
              <a:t>：</a:t>
            </a:r>
          </a:p>
          <a:p>
            <a:pPr>
              <a:lnSpc>
                <a:spcPct val="150000"/>
              </a:lnSpc>
            </a:pPr>
            <a:r>
              <a:rPr lang="zh-CN" altLang="en-US" sz="3200">
                <a:solidFill>
                  <a:srgbClr val="C00000"/>
                </a:solidFill>
                <a:latin typeface="微软雅黑" panose="020b0503020204020204" charset="-122"/>
                <a:ea typeface="微软雅黑" panose="020b0503020204020204" charset="-122"/>
              </a:rPr>
              <a:t>铤</a:t>
            </a:r>
            <a:r>
              <a:rPr lang="en-US" altLang="zh-CN" sz="3200">
                <a:solidFill>
                  <a:srgbClr val="0070C0"/>
                </a:solidFill>
                <a:latin typeface="微软雅黑" panose="020b0503020204020204" charset="-122"/>
                <a:ea typeface="微软雅黑" panose="020b0503020204020204" charset="-122"/>
              </a:rPr>
              <a:t>(t</a:t>
            </a:r>
            <a:r>
              <a:rPr lang="en-US" altLang="en-US" sz="2800">
                <a:solidFill>
                  <a:srgbClr val="0070C0"/>
                </a:solidFill>
                <a:latin typeface="微软雅黑" panose="020b0503020204020204" charset="-122"/>
                <a:ea typeface="微软雅黑" panose="020b0503020204020204" charset="-122"/>
              </a:rPr>
              <a:t>ǐ</a:t>
            </a:r>
            <a:r>
              <a:rPr lang="en-US" altLang="zh-CN" sz="3200">
                <a:solidFill>
                  <a:srgbClr val="0070C0"/>
                </a:solidFill>
                <a:latin typeface="微软雅黑" panose="020b0503020204020204" charset="-122"/>
                <a:ea typeface="微软雅黑" panose="020b0503020204020204" charset="-122"/>
              </a:rPr>
              <a:t>ng):                                    </a:t>
            </a:r>
            <a:r>
              <a:rPr lang="zh-CN" altLang="en-US" sz="3200">
                <a:latin typeface="微软雅黑" panose="020b0503020204020204" charset="-122"/>
                <a:ea typeface="微软雅黑" panose="020b0503020204020204" charset="-122"/>
              </a:rPr>
              <a:t>亡群：</a:t>
            </a:r>
          </a:p>
          <a:p>
            <a:pPr>
              <a:lnSpc>
                <a:spcPct val="140000"/>
              </a:lnSpc>
            </a:pPr>
            <a:r>
              <a:rPr lang="zh-CN" altLang="en-US" sz="3200">
                <a:latin typeface="微软雅黑" panose="020b0503020204020204" charset="-122"/>
                <a:ea typeface="微软雅黑" panose="020b0503020204020204" charset="-122"/>
              </a:rPr>
              <a:t>覆：                                            往往：</a:t>
            </a:r>
          </a:p>
        </p:txBody>
      </p:sp>
      <p:sp>
        <p:nvSpPr>
          <p:cNvPr id="99331" name="文本框 99330"/>
          <p:cNvSpPr txBox="1"/>
          <p:nvPr>
            <p:custDataLst>
              <p:tags r:id="rId4"/>
            </p:custDataLst>
          </p:nvPr>
        </p:nvSpPr>
        <p:spPr>
          <a:xfrm>
            <a:off x="3149597" y="821690"/>
            <a:ext cx="8482610" cy="5605780"/>
          </a:xfrm>
          <a:prstGeom prst="rect">
            <a:avLst/>
          </a:prstGeom>
          <a:noFill/>
          <a:ln w="9525">
            <a:noFill/>
          </a:ln>
        </p:spPr>
        <p:txBody>
          <a:bodyPr wrap="square">
            <a:spAutoFit/>
          </a:bodyPr>
          <a:lstStyle/>
          <a:p>
            <a:pPr eaLnBrk="0" hangingPunct="0">
              <a:lnSpc>
                <a:spcPct val="140000"/>
              </a:lnSpc>
            </a:pPr>
            <a:r>
              <a:rPr lang="zh-CN" altLang="en-US" sz="3200" i="1">
                <a:solidFill>
                  <a:srgbClr val="C000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平旷的沙漠。文中指旷野。</a:t>
            </a:r>
          </a:p>
          <a:p>
            <a:pPr eaLnBrk="0" hangingPunct="0">
              <a:lnSpc>
                <a:spcPct val="140000"/>
              </a:lnSpc>
            </a:pPr>
            <a:r>
              <a:rPr lang="zh-CN" altLang="en-US" sz="3200" i="1">
                <a:solidFill>
                  <a:srgbClr val="0066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辽远。</a:t>
            </a:r>
          </a:p>
          <a:p>
            <a:pPr eaLnBrk="0" hangingPunct="0">
              <a:lnSpc>
                <a:spcPct val="140000"/>
              </a:lnSpc>
            </a:pPr>
            <a:r>
              <a:rPr lang="zh-CN" altLang="en-US" sz="3200" i="1">
                <a:solidFill>
                  <a:srgbClr val="0066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弯曲得像带子一般。</a:t>
            </a:r>
          </a:p>
          <a:p>
            <a:pPr eaLnBrk="0" hangingPunct="0">
              <a:lnSpc>
                <a:spcPct val="140000"/>
              </a:lnSpc>
            </a:pPr>
            <a:r>
              <a:rPr lang="zh-CN" altLang="en-US" sz="3200">
                <a:solidFill>
                  <a:srgbClr val="FF00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交错在一起。</a:t>
            </a:r>
          </a:p>
          <a:p>
            <a:pPr eaLnBrk="0" hangingPunct="0">
              <a:lnSpc>
                <a:spcPct val="140000"/>
              </a:lnSpc>
            </a:pPr>
            <a:r>
              <a:rPr lang="zh-CN" altLang="en-US" sz="3200" i="1">
                <a:solidFill>
                  <a:srgbClr val="0066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凄惨凄凉。悴，忧伤。</a:t>
            </a:r>
            <a:r>
              <a:rPr lang="zh-CN" altLang="en-US" sz="3200" i="1">
                <a:solidFill>
                  <a:srgbClr val="006600"/>
                </a:solidFill>
                <a:latin typeface="微软雅黑" panose="020b0503020204020204" charset="-122"/>
                <a:ea typeface="微软雅黑" panose="020b0503020204020204" charset="-122"/>
              </a:rPr>
              <a:t>       </a:t>
            </a:r>
            <a:endParaRPr lang="en-US" altLang="zh-CN" sz="3200" i="1">
              <a:solidFill>
                <a:srgbClr val="006600"/>
              </a:solidFill>
              <a:latin typeface="微软雅黑" panose="020b0503020204020204" charset="-122"/>
              <a:ea typeface="微软雅黑" panose="020b0503020204020204" charset="-122"/>
            </a:endParaRPr>
          </a:p>
          <a:p>
            <a:pPr eaLnBrk="0" hangingPunct="0">
              <a:lnSpc>
                <a:spcPct val="140000"/>
              </a:lnSpc>
            </a:pPr>
            <a:r>
              <a:rPr lang="en-US" altLang="zh-CN" sz="3200" i="1">
                <a:solidFill>
                  <a:srgbClr val="0066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昏黄     </a:t>
            </a:r>
            <a:r>
              <a:rPr lang="zh-CN" altLang="en-US" sz="3200" i="1">
                <a:solidFill>
                  <a:srgbClr val="006600"/>
                </a:solidFill>
                <a:latin typeface="微软雅黑" panose="020b0503020204020204" charset="-122"/>
                <a:ea typeface="微软雅黑" panose="020b0503020204020204" charset="-122"/>
              </a:rPr>
              <a:t>                          </a:t>
            </a:r>
            <a:r>
              <a:rPr lang="zh-CN" altLang="en-US" sz="3200" i="1">
                <a:solidFill>
                  <a:srgbClr val="0070C0"/>
                </a:solidFill>
                <a:latin typeface="微软雅黑" panose="020b0503020204020204" charset="-122"/>
                <a:ea typeface="微软雅黑" panose="020b0503020204020204" charset="-122"/>
              </a:rPr>
              <a:t>      </a:t>
            </a:r>
            <a:r>
              <a:rPr lang="zh-CN" altLang="en-US" sz="3200" i="1">
                <a:solidFill>
                  <a:srgbClr val="0066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寒冷</a:t>
            </a:r>
            <a:endParaRPr lang="zh-CN" altLang="en-US" sz="3200" i="1">
              <a:solidFill>
                <a:srgbClr val="C00000"/>
              </a:solidFill>
              <a:latin typeface="微软雅黑" panose="020b0503020204020204" charset="-122"/>
              <a:ea typeface="微软雅黑" panose="020b0503020204020204" charset="-122"/>
            </a:endParaRPr>
          </a:p>
          <a:p>
            <a:pPr eaLnBrk="0" hangingPunct="0">
              <a:lnSpc>
                <a:spcPct val="140000"/>
              </a:lnSpc>
            </a:pPr>
            <a:r>
              <a:rPr lang="zh-CN" altLang="en-US" sz="3200">
                <a:solidFill>
                  <a:srgbClr val="FF00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疾走 </a:t>
            </a:r>
            <a:r>
              <a:rPr lang="zh-CN" altLang="en-US" sz="3200">
                <a:solidFill>
                  <a:srgbClr val="FF0000"/>
                </a:solidFill>
                <a:latin typeface="微软雅黑" panose="020b0503020204020204" charset="-122"/>
                <a:ea typeface="微软雅黑" panose="020b0503020204020204" charset="-122"/>
              </a:rPr>
              <a:t> </a:t>
            </a:r>
            <a:r>
              <a:rPr lang="zh-CN" altLang="en-US" sz="3200" i="1">
                <a:solidFill>
                  <a:srgbClr val="0066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失群</a:t>
            </a:r>
          </a:p>
          <a:p>
            <a:pPr eaLnBrk="0" hangingPunct="0">
              <a:lnSpc>
                <a:spcPct val="140000"/>
              </a:lnSpc>
            </a:pPr>
            <a:r>
              <a:rPr lang="zh-CN" altLang="en-US" sz="3200">
                <a:solidFill>
                  <a:srgbClr val="C00000"/>
                </a:solidFill>
                <a:latin typeface="微软雅黑" panose="020b0503020204020204" charset="-122"/>
                <a:ea typeface="微软雅黑" panose="020b0503020204020204" charset="-122"/>
              </a:rPr>
              <a:t>覆没</a:t>
            </a:r>
            <a:r>
              <a:rPr lang="zh-CN" altLang="en-US" sz="3200">
                <a:solidFill>
                  <a:srgbClr val="FF0000"/>
                </a:solidFill>
                <a:latin typeface="微软雅黑" panose="020b0503020204020204" charset="-122"/>
                <a:ea typeface="微软雅黑" panose="020b0503020204020204" charset="-122"/>
              </a:rPr>
              <a:t>   </a:t>
            </a:r>
            <a:r>
              <a:rPr lang="zh-CN" altLang="en-US" sz="3200" i="1">
                <a:solidFill>
                  <a:srgbClr val="006600"/>
                </a:solidFill>
                <a:latin typeface="微软雅黑" panose="020b0503020204020204" charset="-122"/>
                <a:ea typeface="微软雅黑" panose="020b0503020204020204" charset="-122"/>
              </a:rPr>
              <a:t>                                           </a:t>
            </a:r>
            <a:r>
              <a:rPr lang="zh-CN" altLang="en-US" sz="3200">
                <a:solidFill>
                  <a:srgbClr val="C00000"/>
                </a:solidFill>
                <a:latin typeface="微软雅黑" panose="020b0503020204020204" charset="-122"/>
                <a:ea typeface="微软雅黑" panose="020b0503020204020204" charset="-122"/>
              </a:rPr>
              <a:t>常常</a:t>
            </a:r>
            <a:endParaRPr lang="zh-CN" altLang="en-US" sz="3200" i="1">
              <a:solidFill>
                <a:srgbClr val="C00000"/>
              </a:solidFill>
              <a:latin typeface="微软雅黑" panose="020b0503020204020204" charset="-122"/>
              <a:ea typeface="微软雅黑" panose="020b0503020204020204" charset="-122"/>
            </a:endParaRP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99331">
                                            <p:txEl>
                                              <p:pRg st="0" end="0"/>
                                            </p:txEl>
                                          </p:spTgt>
                                        </p:tgtEl>
                                        <p:attrNameLst>
                                          <p:attrName>style.visibility</p:attrName>
                                        </p:attrNameLst>
                                      </p:cBhvr>
                                      <p:to>
                                        <p:strVal val="visible"/>
                                      </p:to>
                                    </p:set>
                                    <p:animEffect transition="in" filter="fade">
                                      <p:cBhvr>
                                        <p:cTn id="7" dur="500"/>
                                        <p:tgtEl>
                                          <p:spTgt spid="99331">
                                            <p:txEl>
                                              <p:pRg st="0" end="0"/>
                                            </p:txEl>
                                          </p:spTgt>
                                        </p:tgtEl>
                                      </p:cBhvr>
                                    </p:animEffect>
                                    <p:anim calcmode="lin" valueType="num">
                                      <p:cBhvr>
                                        <p:cTn id="8" dur="500" fill="hold"/>
                                        <p:tgtEl>
                                          <p:spTgt spid="99331">
                                            <p:txEl>
                                              <p:pRg st="0" end="0"/>
                                            </p:txEl>
                                          </p:spTgt>
                                        </p:tgtEl>
                                        <p:attrNameLst>
                                          <p:attrName>ppt_x</p:attrName>
                                        </p:attrNameLst>
                                      </p:cBhvr>
                                      <p:tavLst>
                                        <p:tav tm="0">
                                          <p:val>
                                            <p:strVal val="#ppt_x-.1"/>
                                          </p:val>
                                        </p:tav>
                                        <p:tav tm="100000">
                                          <p:val>
                                            <p:strVal val="#ppt_x"/>
                                          </p:val>
                                        </p:tav>
                                      </p:tavLst>
                                    </p:anim>
                                    <p:anim calcmode="lin" valueType="num">
                                      <p:cBhvr>
                                        <p:cTn id="9" dur="500" fill="hold"/>
                                        <p:tgtEl>
                                          <p:spTgt spid="9933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0" presetClass="entr" presetSubtype="0" fill="hold" nodeType="clickEffect">
                                  <p:stCondLst>
                                    <p:cond delay="0"/>
                                  </p:stCondLst>
                                  <p:iterate type="lt">
                                    <p:tmPct val="10000"/>
                                  </p:iterate>
                                  <p:childTnLst>
                                    <p:set>
                                      <p:cBhvr>
                                        <p:cTn id="13" dur="1" fill="hold">
                                          <p:stCondLst>
                                            <p:cond delay="0"/>
                                          </p:stCondLst>
                                        </p:cTn>
                                        <p:tgtEl>
                                          <p:spTgt spid="99331">
                                            <p:txEl>
                                              <p:pRg st="1" end="1"/>
                                            </p:txEl>
                                          </p:spTgt>
                                        </p:tgtEl>
                                        <p:attrNameLst>
                                          <p:attrName>style.visibility</p:attrName>
                                        </p:attrNameLst>
                                      </p:cBhvr>
                                      <p:to>
                                        <p:strVal val="visible"/>
                                      </p:to>
                                    </p:set>
                                    <p:animEffect transition="in" filter="fade">
                                      <p:cBhvr>
                                        <p:cTn id="14" dur="500"/>
                                        <p:tgtEl>
                                          <p:spTgt spid="99331">
                                            <p:txEl>
                                              <p:pRg st="1" end="1"/>
                                            </p:txEl>
                                          </p:spTgt>
                                        </p:tgtEl>
                                      </p:cBhvr>
                                    </p:animEffect>
                                    <p:anim calcmode="lin" valueType="num">
                                      <p:cBhvr>
                                        <p:cTn id="15" dur="500" fill="hold"/>
                                        <p:tgtEl>
                                          <p:spTgt spid="99331">
                                            <p:txEl>
                                              <p:pRg st="1" end="1"/>
                                            </p:txEl>
                                          </p:spTgt>
                                        </p:tgtEl>
                                        <p:attrNameLst>
                                          <p:attrName>ppt_x</p:attrName>
                                        </p:attrNameLst>
                                      </p:cBhvr>
                                      <p:tavLst>
                                        <p:tav tm="0">
                                          <p:val>
                                            <p:strVal val="#ppt_x-.1"/>
                                          </p:val>
                                        </p:tav>
                                        <p:tav tm="100000">
                                          <p:val>
                                            <p:strVal val="#ppt_x"/>
                                          </p:val>
                                        </p:tav>
                                      </p:tavLst>
                                    </p:anim>
                                    <p:anim calcmode="lin" valueType="num">
                                      <p:cBhvr>
                                        <p:cTn id="16" dur="500" fill="hold"/>
                                        <p:tgtEl>
                                          <p:spTgt spid="9933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0" presetClass="entr" presetSubtype="0" fill="hold" nodeType="clickEffect">
                                  <p:stCondLst>
                                    <p:cond delay="0"/>
                                  </p:stCondLst>
                                  <p:iterate type="lt">
                                    <p:tmPct val="10000"/>
                                  </p:iterate>
                                  <p:childTnLst>
                                    <p:set>
                                      <p:cBhvr>
                                        <p:cTn id="20" dur="1" fill="hold">
                                          <p:stCondLst>
                                            <p:cond delay="0"/>
                                          </p:stCondLst>
                                        </p:cTn>
                                        <p:tgtEl>
                                          <p:spTgt spid="99331">
                                            <p:txEl>
                                              <p:pRg st="2" end="2"/>
                                            </p:txEl>
                                          </p:spTgt>
                                        </p:tgtEl>
                                        <p:attrNameLst>
                                          <p:attrName>style.visibility</p:attrName>
                                        </p:attrNameLst>
                                      </p:cBhvr>
                                      <p:to>
                                        <p:strVal val="visible"/>
                                      </p:to>
                                    </p:set>
                                    <p:animEffect transition="in" filter="fade">
                                      <p:cBhvr>
                                        <p:cTn id="21" dur="500"/>
                                        <p:tgtEl>
                                          <p:spTgt spid="99331">
                                            <p:txEl>
                                              <p:pRg st="2" end="2"/>
                                            </p:txEl>
                                          </p:spTgt>
                                        </p:tgtEl>
                                      </p:cBhvr>
                                    </p:animEffect>
                                    <p:anim calcmode="lin" valueType="num">
                                      <p:cBhvr>
                                        <p:cTn id="22" dur="500" fill="hold"/>
                                        <p:tgtEl>
                                          <p:spTgt spid="99331">
                                            <p:txEl>
                                              <p:pRg st="2" end="2"/>
                                            </p:txEl>
                                          </p:spTgt>
                                        </p:tgtEl>
                                        <p:attrNameLst>
                                          <p:attrName>ppt_x</p:attrName>
                                        </p:attrNameLst>
                                      </p:cBhvr>
                                      <p:tavLst>
                                        <p:tav tm="0">
                                          <p:val>
                                            <p:strVal val="#ppt_x-.1"/>
                                          </p:val>
                                        </p:tav>
                                        <p:tav tm="100000">
                                          <p:val>
                                            <p:strVal val="#ppt_x"/>
                                          </p:val>
                                        </p:tav>
                                      </p:tavLst>
                                    </p:anim>
                                    <p:anim calcmode="lin" valueType="num">
                                      <p:cBhvr>
                                        <p:cTn id="23" dur="500" fill="hold"/>
                                        <p:tgtEl>
                                          <p:spTgt spid="9933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0" presetClass="entr" presetSubtype="0" fill="hold" nodeType="clickEffect">
                                  <p:stCondLst>
                                    <p:cond delay="0"/>
                                  </p:stCondLst>
                                  <p:iterate type="lt">
                                    <p:tmPct val="10000"/>
                                  </p:iterate>
                                  <p:childTnLst>
                                    <p:set>
                                      <p:cBhvr>
                                        <p:cTn id="27" dur="1" fill="hold">
                                          <p:stCondLst>
                                            <p:cond delay="0"/>
                                          </p:stCondLst>
                                        </p:cTn>
                                        <p:tgtEl>
                                          <p:spTgt spid="99331">
                                            <p:txEl>
                                              <p:pRg st="3" end="3"/>
                                            </p:txEl>
                                          </p:spTgt>
                                        </p:tgtEl>
                                        <p:attrNameLst>
                                          <p:attrName>style.visibility</p:attrName>
                                        </p:attrNameLst>
                                      </p:cBhvr>
                                      <p:to>
                                        <p:strVal val="visible"/>
                                      </p:to>
                                    </p:set>
                                    <p:animEffect transition="in" filter="fade">
                                      <p:cBhvr>
                                        <p:cTn id="28" dur="500"/>
                                        <p:tgtEl>
                                          <p:spTgt spid="99331">
                                            <p:txEl>
                                              <p:pRg st="3" end="3"/>
                                            </p:txEl>
                                          </p:spTgt>
                                        </p:tgtEl>
                                      </p:cBhvr>
                                    </p:animEffect>
                                    <p:anim calcmode="lin" valueType="num">
                                      <p:cBhvr>
                                        <p:cTn id="29" dur="500" fill="hold"/>
                                        <p:tgtEl>
                                          <p:spTgt spid="99331">
                                            <p:txEl>
                                              <p:pRg st="3" end="3"/>
                                            </p:txEl>
                                          </p:spTgt>
                                        </p:tgtEl>
                                        <p:attrNameLst>
                                          <p:attrName>ppt_x</p:attrName>
                                        </p:attrNameLst>
                                      </p:cBhvr>
                                      <p:tavLst>
                                        <p:tav tm="0">
                                          <p:val>
                                            <p:strVal val="#ppt_x-.1"/>
                                          </p:val>
                                        </p:tav>
                                        <p:tav tm="100000">
                                          <p:val>
                                            <p:strVal val="#ppt_x"/>
                                          </p:val>
                                        </p:tav>
                                      </p:tavLst>
                                    </p:anim>
                                    <p:anim calcmode="lin" valueType="num">
                                      <p:cBhvr>
                                        <p:cTn id="30" dur="500" fill="hold"/>
                                        <p:tgtEl>
                                          <p:spTgt spid="9933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0" presetClass="entr" presetSubtype="0" fill="hold" nodeType="clickEffect">
                                  <p:stCondLst>
                                    <p:cond delay="0"/>
                                  </p:stCondLst>
                                  <p:iterate type="lt">
                                    <p:tmPct val="10000"/>
                                  </p:iterate>
                                  <p:childTnLst>
                                    <p:set>
                                      <p:cBhvr>
                                        <p:cTn id="34" dur="1" fill="hold">
                                          <p:stCondLst>
                                            <p:cond delay="0"/>
                                          </p:stCondLst>
                                        </p:cTn>
                                        <p:tgtEl>
                                          <p:spTgt spid="99331">
                                            <p:txEl>
                                              <p:pRg st="4" end="4"/>
                                            </p:txEl>
                                          </p:spTgt>
                                        </p:tgtEl>
                                        <p:attrNameLst>
                                          <p:attrName>style.visibility</p:attrName>
                                        </p:attrNameLst>
                                      </p:cBhvr>
                                      <p:to>
                                        <p:strVal val="visible"/>
                                      </p:to>
                                    </p:set>
                                    <p:animEffect transition="in" filter="fade">
                                      <p:cBhvr>
                                        <p:cTn id="35" dur="500"/>
                                        <p:tgtEl>
                                          <p:spTgt spid="99331">
                                            <p:txEl>
                                              <p:pRg st="4" end="4"/>
                                            </p:txEl>
                                          </p:spTgt>
                                        </p:tgtEl>
                                      </p:cBhvr>
                                    </p:animEffect>
                                    <p:anim calcmode="lin" valueType="num">
                                      <p:cBhvr>
                                        <p:cTn id="36" dur="500" fill="hold"/>
                                        <p:tgtEl>
                                          <p:spTgt spid="99331">
                                            <p:txEl>
                                              <p:pRg st="4" end="4"/>
                                            </p:txEl>
                                          </p:spTgt>
                                        </p:tgtEl>
                                        <p:attrNameLst>
                                          <p:attrName>ppt_x</p:attrName>
                                        </p:attrNameLst>
                                      </p:cBhvr>
                                      <p:tavLst>
                                        <p:tav tm="0">
                                          <p:val>
                                            <p:strVal val="#ppt_x-.1"/>
                                          </p:val>
                                        </p:tav>
                                        <p:tav tm="100000">
                                          <p:val>
                                            <p:strVal val="#ppt_x"/>
                                          </p:val>
                                        </p:tav>
                                      </p:tavLst>
                                    </p:anim>
                                    <p:anim calcmode="lin" valueType="num">
                                      <p:cBhvr>
                                        <p:cTn id="37" dur="500" fill="hold"/>
                                        <p:tgtEl>
                                          <p:spTgt spid="9933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0" presetClass="entr" presetSubtype="0" fill="hold" nodeType="clickEffect">
                                  <p:stCondLst>
                                    <p:cond delay="0"/>
                                  </p:stCondLst>
                                  <p:iterate type="lt">
                                    <p:tmPct val="10000"/>
                                  </p:iterate>
                                  <p:childTnLst>
                                    <p:set>
                                      <p:cBhvr>
                                        <p:cTn id="41" dur="1" fill="hold">
                                          <p:stCondLst>
                                            <p:cond delay="0"/>
                                          </p:stCondLst>
                                        </p:cTn>
                                        <p:tgtEl>
                                          <p:spTgt spid="99331">
                                            <p:txEl>
                                              <p:pRg st="5" end="5"/>
                                            </p:txEl>
                                          </p:spTgt>
                                        </p:tgtEl>
                                        <p:attrNameLst>
                                          <p:attrName>style.visibility</p:attrName>
                                        </p:attrNameLst>
                                      </p:cBhvr>
                                      <p:to>
                                        <p:strVal val="visible"/>
                                      </p:to>
                                    </p:set>
                                    <p:animEffect transition="in" filter="fade">
                                      <p:cBhvr>
                                        <p:cTn id="42" dur="500"/>
                                        <p:tgtEl>
                                          <p:spTgt spid="99331">
                                            <p:txEl>
                                              <p:pRg st="5" end="5"/>
                                            </p:txEl>
                                          </p:spTgt>
                                        </p:tgtEl>
                                      </p:cBhvr>
                                    </p:animEffect>
                                    <p:anim calcmode="lin" valueType="num">
                                      <p:cBhvr>
                                        <p:cTn id="43" dur="500" fill="hold"/>
                                        <p:tgtEl>
                                          <p:spTgt spid="99331">
                                            <p:txEl>
                                              <p:pRg st="5" end="5"/>
                                            </p:txEl>
                                          </p:spTgt>
                                        </p:tgtEl>
                                        <p:attrNameLst>
                                          <p:attrName>ppt_x</p:attrName>
                                        </p:attrNameLst>
                                      </p:cBhvr>
                                      <p:tavLst>
                                        <p:tav tm="0">
                                          <p:val>
                                            <p:strVal val="#ppt_x-.1"/>
                                          </p:val>
                                        </p:tav>
                                        <p:tav tm="100000">
                                          <p:val>
                                            <p:strVal val="#ppt_x"/>
                                          </p:val>
                                        </p:tav>
                                      </p:tavLst>
                                    </p:anim>
                                    <p:anim calcmode="lin" valueType="num">
                                      <p:cBhvr>
                                        <p:cTn id="44" dur="500" fill="hold"/>
                                        <p:tgtEl>
                                          <p:spTgt spid="99331">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0" presetClass="entr" presetSubtype="0" fill="hold" nodeType="clickEffect">
                                  <p:stCondLst>
                                    <p:cond delay="0"/>
                                  </p:stCondLst>
                                  <p:iterate type="lt">
                                    <p:tmPct val="10000"/>
                                  </p:iterate>
                                  <p:childTnLst>
                                    <p:set>
                                      <p:cBhvr>
                                        <p:cTn id="48" dur="1" fill="hold">
                                          <p:stCondLst>
                                            <p:cond delay="0"/>
                                          </p:stCondLst>
                                        </p:cTn>
                                        <p:tgtEl>
                                          <p:spTgt spid="99331">
                                            <p:txEl>
                                              <p:pRg st="6" end="6"/>
                                            </p:txEl>
                                          </p:spTgt>
                                        </p:tgtEl>
                                        <p:attrNameLst>
                                          <p:attrName>style.visibility</p:attrName>
                                        </p:attrNameLst>
                                      </p:cBhvr>
                                      <p:to>
                                        <p:strVal val="visible"/>
                                      </p:to>
                                    </p:set>
                                    <p:animEffect transition="in" filter="fade">
                                      <p:cBhvr>
                                        <p:cTn id="49" dur="500"/>
                                        <p:tgtEl>
                                          <p:spTgt spid="99331">
                                            <p:txEl>
                                              <p:pRg st="6" end="6"/>
                                            </p:txEl>
                                          </p:spTgt>
                                        </p:tgtEl>
                                      </p:cBhvr>
                                    </p:animEffect>
                                    <p:anim calcmode="lin" valueType="num">
                                      <p:cBhvr>
                                        <p:cTn id="50" dur="500" fill="hold"/>
                                        <p:tgtEl>
                                          <p:spTgt spid="99331">
                                            <p:txEl>
                                              <p:pRg st="6" end="6"/>
                                            </p:txEl>
                                          </p:spTgt>
                                        </p:tgtEl>
                                        <p:attrNameLst>
                                          <p:attrName>ppt_x</p:attrName>
                                        </p:attrNameLst>
                                      </p:cBhvr>
                                      <p:tavLst>
                                        <p:tav tm="0">
                                          <p:val>
                                            <p:strVal val="#ppt_x-.1"/>
                                          </p:val>
                                        </p:tav>
                                        <p:tav tm="100000">
                                          <p:val>
                                            <p:strVal val="#ppt_x"/>
                                          </p:val>
                                        </p:tav>
                                      </p:tavLst>
                                    </p:anim>
                                    <p:anim calcmode="lin" valueType="num">
                                      <p:cBhvr>
                                        <p:cTn id="51" dur="500" fill="hold"/>
                                        <p:tgtEl>
                                          <p:spTgt spid="99331">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0" presetClass="entr" presetSubtype="0" fill="hold" nodeType="clickEffect">
                                  <p:stCondLst>
                                    <p:cond delay="0"/>
                                  </p:stCondLst>
                                  <p:iterate type="lt">
                                    <p:tmPct val="10000"/>
                                  </p:iterate>
                                  <p:childTnLst>
                                    <p:set>
                                      <p:cBhvr>
                                        <p:cTn id="55" dur="1" fill="hold">
                                          <p:stCondLst>
                                            <p:cond delay="0"/>
                                          </p:stCondLst>
                                        </p:cTn>
                                        <p:tgtEl>
                                          <p:spTgt spid="99331">
                                            <p:txEl>
                                              <p:charRg st="183" end="229"/>
                                            </p:txEl>
                                          </p:spTgt>
                                        </p:tgtEl>
                                        <p:attrNameLst>
                                          <p:attrName>style.visibility</p:attrName>
                                        </p:attrNameLst>
                                      </p:cBhvr>
                                      <p:to>
                                        <p:strVal val="visible"/>
                                      </p:to>
                                    </p:set>
                                    <p:animEffect transition="in" filter="fade">
                                      <p:cBhvr>
                                        <p:cTn id="56" dur="500"/>
                                        <p:tgtEl>
                                          <p:spTgt spid="99331">
                                            <p:txEl>
                                              <p:charRg st="183" end="229"/>
                                            </p:txEl>
                                          </p:spTgt>
                                        </p:tgtEl>
                                      </p:cBhvr>
                                    </p:animEffect>
                                    <p:anim calcmode="lin" valueType="num">
                                      <p:cBhvr>
                                        <p:cTn id="57" dur="500" fill="hold"/>
                                        <p:tgtEl>
                                          <p:spTgt spid="99331">
                                            <p:txEl>
                                              <p:charRg st="183" end="229"/>
                                            </p:txEl>
                                          </p:spTgt>
                                        </p:tgtEl>
                                        <p:attrNameLst>
                                          <p:attrName>ppt_x</p:attrName>
                                        </p:attrNameLst>
                                      </p:cBhvr>
                                      <p:tavLst>
                                        <p:tav tm="0">
                                          <p:val>
                                            <p:strVal val="#ppt_x-.1"/>
                                          </p:val>
                                        </p:tav>
                                        <p:tav tm="100000">
                                          <p:val>
                                            <p:strVal val="#ppt_x"/>
                                          </p:val>
                                        </p:tav>
                                      </p:tavLst>
                                    </p:anim>
                                    <p:anim calcmode="lin" valueType="num">
                                      <p:cBhvr>
                                        <p:cTn id="58" dur="500" fill="hold"/>
                                        <p:tgtEl>
                                          <p:spTgt spid="99331">
                                            <p:txEl>
                                              <p:charRg st="183" end="22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354" name="文本框 100353"/>
          <p:cNvSpPr txBox="1"/>
          <p:nvPr>
            <p:custDataLst>
              <p:tags r:id="rId3"/>
            </p:custDataLst>
          </p:nvPr>
        </p:nvSpPr>
        <p:spPr>
          <a:xfrm>
            <a:off x="679508" y="1432560"/>
            <a:ext cx="10763075" cy="4692650"/>
          </a:xfrm>
          <a:prstGeom prst="rect">
            <a:avLst/>
          </a:prstGeom>
          <a:noFill/>
          <a:ln w="57150" cap="flat" cmpd="thickThin">
            <a:solidFill>
              <a:srgbClr val="FF0000"/>
            </a:solidFill>
            <a:prstDash val="solid"/>
            <a:miter/>
            <a:headEnd type="none" w="med" len="med"/>
            <a:tailEnd type="none" w="med" len="med"/>
          </a:ln>
        </p:spPr>
        <p:txBody>
          <a:bodyPr wrap="square">
            <a:spAutoFit/>
          </a:bodyPr>
          <a:lstStyle/>
          <a:p>
            <a:pPr>
              <a:lnSpc>
                <a:spcPct val="110000"/>
              </a:lnSpc>
              <a:spcBef>
                <a:spcPct val="50000"/>
              </a:spcBef>
            </a:pPr>
            <a:r>
              <a:rPr lang="zh-CN" altLang="en-US" sz="3400" b="1">
                <a:latin typeface="宋体" panose="02010600030101010101" pitchFamily="2" charset="-122"/>
                <a:ea typeface="宋体" panose="02010600030101010101" pitchFamily="2" charset="-122"/>
              </a:rPr>
              <a:t>       广大呀，广大呀！空旷的沙漠无边无际，辽阔的荒漠不见人烟。河水象飘带一 样弯曲流动。群山像犬牙一样交错在一起。 幽暗啊悲惨凄凉，北风悲号，天日昏黄。 飞蓬折断，百草枯死，寒冷得如霜冻的早晨。 各种飞鸟无处可栖，在天上乱窜，许多怪兽争斗激烈，失群狂奔。亭长告诉我说：“这就是古战场啊！常常有失败的一方全军都覆没在这里，时常能听到鬼哭的声音，每逢天阴的时候，就会听得更加清楚。”</a:t>
            </a:r>
          </a:p>
        </p:txBody>
      </p:sp>
      <p:sp>
        <p:nvSpPr>
          <p:cNvPr id="45060" name="矩形 100354"/>
          <p:cNvSpPr/>
          <p:nvPr>
            <p:custDataLst>
              <p:tags r:id="rId4"/>
            </p:custDataLst>
          </p:nvPr>
        </p:nvSpPr>
        <p:spPr>
          <a:xfrm>
            <a:off x="4741473" y="348615"/>
            <a:ext cx="1633220" cy="768350"/>
          </a:xfrm>
          <a:prstGeom prst="rect">
            <a:avLst/>
          </a:prstGeom>
          <a:noFill/>
          <a:ln w="9525">
            <a:noFill/>
          </a:ln>
        </p:spPr>
        <p:txBody>
          <a:bodyPr wrap="none">
            <a:spAutoFit/>
          </a:bodyPr>
          <a:lstStyle/>
          <a:p>
            <a:pPr eaLnBrk="0" hangingPunct="0"/>
            <a:r>
              <a:rPr lang="zh-CN" altLang="en-US" sz="4400" b="1">
                <a:solidFill>
                  <a:srgbClr val="C00000"/>
                </a:solidFill>
                <a:latin typeface="微软雅黑" panose="020b0503020204020204" charset="-122"/>
                <a:ea typeface="微软雅黑" panose="020b0503020204020204" charset="-122"/>
              </a:rPr>
              <a:t>译  文</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p:cTn id="7" dur="500" fill="hold"/>
                                        <p:tgtEl>
                                          <p:spTgt spid="100354"/>
                                        </p:tgtEl>
                                        <p:attrNameLst>
                                          <p:attrName>ppt_x</p:attrName>
                                        </p:attrNameLst>
                                      </p:cBhvr>
                                      <p:tavLst>
                                        <p:tav tm="0">
                                          <p:val>
                                            <p:strVal val="1+#ppt_w/2"/>
                                          </p:val>
                                        </p:tav>
                                        <p:tav tm="100000">
                                          <p:val>
                                            <p:strVal val="#ppt_x"/>
                                          </p:val>
                                        </p:tav>
                                      </p:tavLst>
                                    </p:anim>
                                    <p:anim calcmode="lin" valueType="num">
                                      <p:cBhvr>
                                        <p:cTn id="8" dur="500" fill="hold"/>
                                        <p:tgtEl>
                                          <p:spTgt spid="1003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6083" name="文本框 101377"/>
          <p:cNvSpPr txBox="1"/>
          <p:nvPr>
            <p:custDataLst>
              <p:tags r:id="rId3"/>
            </p:custDataLst>
          </p:nvPr>
        </p:nvSpPr>
        <p:spPr>
          <a:xfrm>
            <a:off x="1091210" y="1248474"/>
            <a:ext cx="10334596" cy="1200329"/>
          </a:xfrm>
          <a:prstGeom prst="rect">
            <a:avLst/>
          </a:prstGeom>
          <a:noFill/>
          <a:ln w="9525">
            <a:noFill/>
          </a:ln>
        </p:spPr>
        <p:txBody>
          <a:bodyPr wrap="square">
            <a:spAutoFit/>
          </a:bodyPr>
          <a:lstStyle/>
          <a:p>
            <a:pPr eaLnBrk="0" hangingPunct="0"/>
            <a:r>
              <a:rPr lang="zh-CN" altLang="en-US" sz="3600" b="1">
                <a:latin typeface="宋体" panose="02010600030101010101" pitchFamily="2" charset="-122"/>
                <a:ea typeface="宋体" panose="02010600030101010101" pitchFamily="2" charset="-122"/>
                <a:sym typeface="宋体" panose="02010600030101010101" pitchFamily="2" charset="-122"/>
              </a:rPr>
              <a:t>    请同学们快速阅读第五部分，思考这部分开头引用</a:t>
            </a:r>
            <a:r>
              <a:rPr lang="en-US" altLang="zh-CN" sz="3600" b="1">
                <a:latin typeface="宋体" panose="02010600030101010101" pitchFamily="2" charset="-122"/>
                <a:ea typeface="宋体" panose="02010600030101010101" pitchFamily="2" charset="-122"/>
                <a:sym typeface="宋体" panose="02010600030101010101" pitchFamily="2" charset="-122"/>
              </a:rPr>
              <a:t>《</a:t>
            </a:r>
            <a:r>
              <a:rPr lang="zh-CN" altLang="en-US" sz="3600" b="1">
                <a:latin typeface="宋体" panose="02010600030101010101" pitchFamily="2" charset="-122"/>
                <a:ea typeface="宋体" panose="02010600030101010101" pitchFamily="2" charset="-122"/>
                <a:sym typeface="宋体" panose="02010600030101010101" pitchFamily="2" charset="-122"/>
              </a:rPr>
              <a:t>吊古战场文</a:t>
            </a:r>
            <a:r>
              <a:rPr lang="en-US" altLang="zh-CN" sz="3600" b="1">
                <a:latin typeface="宋体" panose="02010600030101010101" pitchFamily="2" charset="-122"/>
                <a:ea typeface="宋体" panose="02010600030101010101" pitchFamily="2" charset="-122"/>
                <a:sym typeface="宋体" panose="02010600030101010101" pitchFamily="2" charset="-122"/>
              </a:rPr>
              <a:t>》</a:t>
            </a:r>
            <a:r>
              <a:rPr lang="zh-CN" altLang="en-US" sz="3600" b="1">
                <a:latin typeface="宋体" panose="02010600030101010101" pitchFamily="2" charset="-122"/>
                <a:ea typeface="宋体" panose="02010600030101010101" pitchFamily="2" charset="-122"/>
                <a:sym typeface="宋体" panose="02010600030101010101" pitchFamily="2" charset="-122"/>
              </a:rPr>
              <a:t>有什么作用？</a:t>
            </a:r>
            <a:endParaRPr lang="zh-CN" altLang="en-US" sz="3600" b="1">
              <a:latin typeface="宋体" panose="02010600030101010101" pitchFamily="2" charset="-122"/>
              <a:ea typeface="宋体" panose="02010600030101010101" pitchFamily="2" charset="-122"/>
            </a:endParaRPr>
          </a:p>
        </p:txBody>
      </p:sp>
      <p:sp>
        <p:nvSpPr>
          <p:cNvPr id="101379" name="矩形 101378"/>
          <p:cNvSpPr/>
          <p:nvPr>
            <p:custDataLst>
              <p:tags r:id="rId4"/>
            </p:custDataLst>
          </p:nvPr>
        </p:nvSpPr>
        <p:spPr>
          <a:xfrm>
            <a:off x="1011515" y="2869834"/>
            <a:ext cx="10493986" cy="3078728"/>
          </a:xfrm>
          <a:prstGeom prst="rect">
            <a:avLst/>
          </a:prstGeom>
          <a:noFill/>
          <a:ln w="9525">
            <a:noFill/>
          </a:ln>
        </p:spPr>
        <p:txBody>
          <a:bodyPr wrap="square" anchor="ctr">
            <a:spAutoFit/>
          </a:bodyPr>
          <a:lstStyle/>
          <a:p>
            <a:pPr>
              <a:lnSpc>
                <a:spcPct val="140000"/>
              </a:lnSpc>
            </a:pPr>
            <a:r>
              <a:rPr lang="en-US" altLang="zh-CN" sz="3600">
                <a:solidFill>
                  <a:srgbClr val="C00000"/>
                </a:solidFill>
                <a:latin typeface="微软雅黑" panose="020b0503020204020204" charset="-122"/>
                <a:ea typeface="微软雅黑" panose="020b0503020204020204" charset="-122"/>
              </a:rPr>
              <a:t>       ①</a:t>
            </a:r>
            <a:r>
              <a:rPr lang="en-US" altLang="zh-CN" sz="3600" b="1">
                <a:solidFill>
                  <a:srgbClr val="C00000"/>
                </a:solidFill>
                <a:latin typeface="宋体" panose="02010600030101010101" pitchFamily="2" charset="-122"/>
              </a:rPr>
              <a:t>《</a:t>
            </a:r>
            <a:r>
              <a:rPr lang="zh-CN" altLang="en-US" sz="3600" b="1">
                <a:solidFill>
                  <a:srgbClr val="C00000"/>
                </a:solidFill>
                <a:latin typeface="宋体" panose="02010600030101010101" pitchFamily="2" charset="-122"/>
              </a:rPr>
              <a:t>吊古战场文</a:t>
            </a:r>
            <a:r>
              <a:rPr lang="en-US" altLang="zh-CN" sz="3600" b="1">
                <a:solidFill>
                  <a:srgbClr val="C00000"/>
                </a:solidFill>
                <a:latin typeface="宋体" panose="02010600030101010101" pitchFamily="2" charset="-122"/>
              </a:rPr>
              <a:t>》</a:t>
            </a:r>
            <a:r>
              <a:rPr lang="zh-CN" altLang="en-US" sz="3600" b="1">
                <a:solidFill>
                  <a:srgbClr val="C00000"/>
                </a:solidFill>
                <a:latin typeface="宋体" panose="02010600030101010101" pitchFamily="2" charset="-122"/>
              </a:rPr>
              <a:t>表现了</a:t>
            </a:r>
            <a:r>
              <a:rPr lang="zh-CN" altLang="en-US" sz="3600" b="1">
                <a:solidFill>
                  <a:srgbClr val="C00000"/>
                </a:solidFill>
                <a:highlight>
                  <a:srgbClr val="FFFF00"/>
                </a:highlight>
                <a:latin typeface="宋体" panose="02010600030101010101" pitchFamily="2" charset="-122"/>
              </a:rPr>
              <a:t>自然环境的恶劣</a:t>
            </a:r>
            <a:r>
              <a:rPr lang="zh-CN" altLang="en-US" sz="3600" b="1">
                <a:solidFill>
                  <a:srgbClr val="C00000"/>
                </a:solidFill>
                <a:latin typeface="宋体" panose="02010600030101010101" pitchFamily="2" charset="-122"/>
              </a:rPr>
              <a:t>，借此暗示邓稼先的工作环境极其艰苦。</a:t>
            </a:r>
            <a:endParaRPr lang="en-US" altLang="zh-CN" sz="3600">
              <a:solidFill>
                <a:srgbClr val="C00000"/>
              </a:solidFill>
              <a:latin typeface="微软雅黑" panose="020b0503020204020204" charset="-122"/>
              <a:ea typeface="微软雅黑" panose="020b0503020204020204" charset="-122"/>
            </a:endParaRPr>
          </a:p>
          <a:p>
            <a:pPr>
              <a:lnSpc>
                <a:spcPct val="140000"/>
              </a:lnSpc>
            </a:pPr>
            <a:r>
              <a:rPr lang="en-US" altLang="zh-CN" sz="3600">
                <a:solidFill>
                  <a:srgbClr val="C00000"/>
                </a:solidFill>
                <a:latin typeface="微软雅黑" panose="020b0503020204020204" charset="-122"/>
                <a:ea typeface="微软雅黑" panose="020b0503020204020204" charset="-122"/>
              </a:rPr>
              <a:t>       ②</a:t>
            </a:r>
            <a:r>
              <a:rPr lang="zh-CN" altLang="en-US" sz="3600" b="1">
                <a:solidFill>
                  <a:srgbClr val="C00000"/>
                </a:solidFill>
                <a:latin typeface="宋体" panose="02010600030101010101" pitchFamily="2" charset="-122"/>
                <a:ea typeface="宋体" panose="02010600030101010101" pitchFamily="2" charset="-122"/>
              </a:rPr>
              <a:t>把读者引入中国历史的深处，增加了文章的</a:t>
            </a:r>
            <a:r>
              <a:rPr lang="zh-CN" altLang="en-US" sz="3600" b="1">
                <a:solidFill>
                  <a:srgbClr val="C00000"/>
                </a:solidFill>
                <a:highlight>
                  <a:srgbClr val="FFFF00"/>
                </a:highlight>
                <a:latin typeface="宋体" panose="02010600030101010101" pitchFamily="2" charset="-122"/>
                <a:ea typeface="宋体" panose="02010600030101010101" pitchFamily="2" charset="-122"/>
              </a:rPr>
              <a:t>厚重感</a:t>
            </a:r>
            <a:r>
              <a:rPr lang="zh-CN" altLang="en-US" sz="3600" b="1">
                <a:solidFill>
                  <a:srgbClr val="C00000"/>
                </a:solidFill>
                <a:latin typeface="宋体" panose="02010600030101010101" pitchFamily="2" charset="-122"/>
                <a:ea typeface="宋体" panose="02010600030101010101" pitchFamily="2" charset="-122"/>
              </a:rPr>
              <a:t>。</a:t>
            </a:r>
          </a:p>
        </p:txBody>
      </p:sp>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树枝">
            <a:extLst>
              <a:ext uri="{FF2B5EF4-FFF2-40B4-BE49-F238E27FC236}">
                <a16:creationId xmlns:a16="http://schemas.microsoft.com/office/drawing/2014/main" id="{1C41EAA7-1ED7-4C10-9AFD-90E04E72EDCF}"/>
              </a:ext>
            </a:extLst>
          </p:cNvPr>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3" name="文本框 2">
            <a:extLst>
              <a:ext uri="{FF2B5EF4-FFF2-40B4-BE49-F238E27FC236}">
                <a16:creationId xmlns:a16="http://schemas.microsoft.com/office/drawing/2014/main" id="{E9BABC9C-E254-4187-9B21-48B738B1CB16}"/>
              </a:ext>
            </a:extLst>
          </p:cNvPr>
          <p:cNvSpPr txBox="1"/>
          <p:nvPr>
            <p:custDataLst>
              <p:tags r:id="rId5"/>
            </p:custDataLst>
          </p:nvPr>
        </p:nvSpPr>
        <p:spPr>
          <a:xfrm>
            <a:off x="984814" y="2201260"/>
            <a:ext cx="10082877" cy="2455480"/>
          </a:xfrm>
          <a:prstGeom prst="rect">
            <a:avLst/>
          </a:prstGeom>
          <a:noFill/>
        </p:spPr>
        <p:txBody>
          <a:bodyPr wrap="square" rtlCol="0">
            <a:spAutoFit/>
          </a:bodyPr>
          <a:lstStyle/>
          <a:p>
            <a:pPr>
              <a:lnSpc>
                <a:spcPct val="150000"/>
              </a:lnSpc>
            </a:pPr>
            <a:r>
              <a:rPr lang="zh-CN" altLang="en-US" sz="3600" b="1">
                <a:latin typeface="+mn-ea"/>
              </a:rPr>
              <a:t>    张爱萍将军在给邓稼先的挽诗中写道：“君视名利如粪土，许身国威壮河山。哀君早辞世，</a:t>
            </a:r>
            <a:r>
              <a:rPr lang="zh-CN" altLang="en-US" sz="3600" b="1">
                <a:solidFill>
                  <a:srgbClr val="C00000"/>
                </a:solidFill>
                <a:latin typeface="+mn-ea"/>
              </a:rPr>
              <a:t>功勋</a:t>
            </a:r>
            <a:r>
              <a:rPr lang="zh-CN" altLang="en-US" sz="3600" b="1">
                <a:latin typeface="+mn-ea"/>
              </a:rPr>
              <a:t>泽人间。”</a:t>
            </a:r>
          </a:p>
        </p:txBody>
      </p:sp>
    </p:spTree>
    <p:extLst>
      <p:ext uri="{BB962C8B-B14F-4D97-AF65-F5344CB8AC3E}">
        <p14:creationId xmlns:p14="http://schemas.microsoft.com/office/powerpoint/2010/main" val="388284870"/>
      </p:ext>
    </p:extLst>
  </p:cSld>
  <p:clrMapOvr>
    <a:masterClrMapping/>
  </p:clrMapOvr>
  <p:transition spd="slow" advTm="5000">
    <p:push dir="u"/>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6083" name="文本框 101377"/>
          <p:cNvSpPr txBox="1"/>
          <p:nvPr>
            <p:custDataLst>
              <p:tags r:id="rId3"/>
            </p:custDataLst>
          </p:nvPr>
        </p:nvSpPr>
        <p:spPr>
          <a:xfrm>
            <a:off x="1091210" y="1248474"/>
            <a:ext cx="10334596" cy="1200329"/>
          </a:xfrm>
          <a:prstGeom prst="rect">
            <a:avLst/>
          </a:prstGeom>
          <a:noFill/>
          <a:ln w="9525">
            <a:noFill/>
          </a:ln>
        </p:spPr>
        <p:txBody>
          <a:bodyPr wrap="square">
            <a:spAutoFit/>
          </a:bodyPr>
          <a:lstStyle/>
          <a:p>
            <a:pPr eaLnBrk="0" hangingPunct="0"/>
            <a:r>
              <a:rPr lang="zh-CN" altLang="en-US" sz="3600" b="1">
                <a:latin typeface="宋体" panose="02010600030101010101" pitchFamily="2" charset="-122"/>
                <a:ea typeface="宋体" panose="02010600030101010101" pitchFamily="2" charset="-122"/>
                <a:sym typeface="宋体" panose="02010600030101010101" pitchFamily="2" charset="-122"/>
              </a:rPr>
              <a:t>    </a:t>
            </a:r>
            <a:r>
              <a:rPr lang="zh-CN" altLang="en-US" sz="3600" b="1">
                <a:latin typeface="宋体" panose="02010600030101010101" pitchFamily="2" charset="-122"/>
                <a:sym typeface="宋体" panose="02010600030101010101" pitchFamily="2" charset="-122"/>
              </a:rPr>
              <a:t>这一部分结尾处又引用儿时学到的“‘五四’时代的一首歌”，表达了作者怎样的情感？</a:t>
            </a:r>
            <a:endParaRPr lang="zh-CN" altLang="en-US" sz="3600" b="1">
              <a:latin typeface="宋体" panose="02010600030101010101" pitchFamily="2" charset="-122"/>
              <a:ea typeface="宋体" panose="02010600030101010101" pitchFamily="2" charset="-122"/>
            </a:endParaRPr>
          </a:p>
        </p:txBody>
      </p:sp>
      <p:sp>
        <p:nvSpPr>
          <p:cNvPr id="101379" name="矩形 101378"/>
          <p:cNvSpPr/>
          <p:nvPr>
            <p:custDataLst>
              <p:tags r:id="rId4"/>
            </p:custDataLst>
          </p:nvPr>
        </p:nvSpPr>
        <p:spPr>
          <a:xfrm>
            <a:off x="1011515" y="3162664"/>
            <a:ext cx="10493986" cy="1553502"/>
          </a:xfrm>
          <a:prstGeom prst="rect">
            <a:avLst/>
          </a:prstGeom>
          <a:noFill/>
          <a:ln w="9525">
            <a:noFill/>
          </a:ln>
        </p:spPr>
        <p:txBody>
          <a:bodyPr wrap="square" anchor="ctr">
            <a:spAutoFit/>
          </a:bodyPr>
          <a:lstStyle/>
          <a:p>
            <a:pPr>
              <a:lnSpc>
                <a:spcPct val="140000"/>
              </a:lnSpc>
            </a:pPr>
            <a:r>
              <a:rPr lang="en-US" altLang="zh-CN" sz="3600">
                <a:solidFill>
                  <a:srgbClr val="C00000"/>
                </a:solidFill>
                <a:latin typeface="微软雅黑" panose="020b0503020204020204" charset="-122"/>
                <a:ea typeface="微软雅黑" panose="020b0503020204020204" charset="-122"/>
              </a:rPr>
              <a:t>       </a:t>
            </a:r>
            <a:r>
              <a:rPr lang="zh-CN" altLang="en-US" sz="3600" b="1">
                <a:solidFill>
                  <a:srgbClr val="C00000"/>
                </a:solidFill>
                <a:latin typeface="宋体" panose="02010600030101010101" pitchFamily="2" charset="-122"/>
                <a:ea typeface="宋体" panose="02010600030101010101" pitchFamily="2" charset="-122"/>
              </a:rPr>
              <a:t>说明了邓稼先就是一个典型的中国男儿，赞扬了他为祖国而献身的崇高精神品质。</a:t>
            </a:r>
          </a:p>
        </p:txBody>
      </p:sp>
    </p:spTree>
    <p:extLst>
      <p:ext uri="{BB962C8B-B14F-4D97-AF65-F5344CB8AC3E}">
        <p14:creationId xmlns:p14="http://schemas.microsoft.com/office/powerpoint/2010/main" val="2242558744"/>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6083" name="文本框 101377"/>
          <p:cNvSpPr txBox="1"/>
          <p:nvPr>
            <p:custDataLst>
              <p:tags r:id="rId3"/>
            </p:custDataLst>
          </p:nvPr>
        </p:nvSpPr>
        <p:spPr>
          <a:xfrm>
            <a:off x="1091210" y="1206529"/>
            <a:ext cx="10334596" cy="1200329"/>
          </a:xfrm>
          <a:prstGeom prst="rect">
            <a:avLst/>
          </a:prstGeom>
          <a:noFill/>
          <a:ln w="9525">
            <a:noFill/>
          </a:ln>
        </p:spPr>
        <p:txBody>
          <a:bodyPr wrap="square">
            <a:spAutoFit/>
          </a:bodyPr>
          <a:lstStyle/>
          <a:p>
            <a:pPr eaLnBrk="0" hangingPunct="0"/>
            <a:r>
              <a:rPr lang="zh-CN" altLang="en-US" sz="3600" b="1">
                <a:latin typeface="宋体" panose="02010600030101010101" pitchFamily="2" charset="-122"/>
                <a:sym typeface="宋体" panose="02010600030101010101" pitchFamily="2" charset="-122"/>
              </a:rPr>
              <a:t>    找出第二、三段的两个疑问句读一读，想一想作者是真的“不知道”吗？</a:t>
            </a:r>
            <a:endParaRPr lang="zh-CN" altLang="en-US" sz="3600" b="1">
              <a:latin typeface="宋体" panose="02010600030101010101" pitchFamily="2" charset="-122"/>
              <a:ea typeface="宋体" panose="02010600030101010101" pitchFamily="2" charset="-122"/>
            </a:endParaRPr>
          </a:p>
        </p:txBody>
      </p:sp>
      <p:sp>
        <p:nvSpPr>
          <p:cNvPr id="101379" name="矩形 101378"/>
          <p:cNvSpPr/>
          <p:nvPr>
            <p:custDataLst>
              <p:tags r:id="rId4"/>
            </p:custDataLst>
          </p:nvPr>
        </p:nvSpPr>
        <p:spPr>
          <a:xfrm>
            <a:off x="1011515" y="2856850"/>
            <a:ext cx="10493986" cy="3104696"/>
          </a:xfrm>
          <a:prstGeom prst="rect">
            <a:avLst/>
          </a:prstGeom>
          <a:noFill/>
          <a:ln w="9525">
            <a:noFill/>
          </a:ln>
        </p:spPr>
        <p:txBody>
          <a:bodyPr wrap="square" anchor="ctr">
            <a:spAutoFit/>
          </a:bodyPr>
          <a:lstStyle/>
          <a:p>
            <a:pPr>
              <a:lnSpc>
                <a:spcPct val="140000"/>
              </a:lnSpc>
            </a:pPr>
            <a:r>
              <a:rPr lang="zh-CN" altLang="en-US" sz="3600" b="1">
                <a:solidFill>
                  <a:srgbClr val="C00000"/>
                </a:solidFill>
                <a:latin typeface="宋体" panose="02010600030101010101" pitchFamily="2" charset="-122"/>
                <a:ea typeface="宋体" panose="02010600030101010101" pitchFamily="2" charset="-122"/>
              </a:rPr>
              <a:t>    这里的“不知道”“不知”，其实是“知道”。是一个科学家对另一个承担重任的科学家的理解、怜惜。同为科学家，作者有一份对普通人难以理解的责任、担当的感同身受。</a:t>
            </a:r>
          </a:p>
        </p:txBody>
      </p:sp>
    </p:spTree>
    <p:extLst>
      <p:ext uri="{BB962C8B-B14F-4D97-AF65-F5344CB8AC3E}">
        <p14:creationId xmlns:p14="http://schemas.microsoft.com/office/powerpoint/2010/main" val="1245810652"/>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6083" name="文本框 101377"/>
          <p:cNvSpPr txBox="1"/>
          <p:nvPr>
            <p:custDataLst>
              <p:tags r:id="rId3"/>
            </p:custDataLst>
          </p:nvPr>
        </p:nvSpPr>
        <p:spPr>
          <a:xfrm>
            <a:off x="1091210" y="1206529"/>
            <a:ext cx="10561098" cy="1200329"/>
          </a:xfrm>
          <a:prstGeom prst="rect">
            <a:avLst/>
          </a:prstGeom>
          <a:noFill/>
          <a:ln w="9525">
            <a:noFill/>
          </a:ln>
        </p:spPr>
        <p:txBody>
          <a:bodyPr wrap="square">
            <a:spAutoFit/>
          </a:bodyPr>
          <a:lstStyle/>
          <a:p>
            <a:pPr eaLnBrk="0" hangingPunct="0"/>
            <a:r>
              <a:rPr lang="zh-CN" altLang="en-US" sz="3600" b="1">
                <a:latin typeface="宋体" panose="02010600030101010101" pitchFamily="2" charset="-122"/>
                <a:sym typeface="宋体" panose="02010600030101010101" pitchFamily="2" charset="-122"/>
              </a:rPr>
              <a:t>    找出这部分表现奥本海默与邓稼先两人不同个性、品质的词语及细节，思考作者这样写的好处。</a:t>
            </a:r>
            <a:endParaRPr lang="zh-CN" altLang="en-US" sz="3600" b="1">
              <a:latin typeface="宋体" panose="02010600030101010101" pitchFamily="2" charset="-122"/>
              <a:ea typeface="宋体" panose="02010600030101010101" pitchFamily="2" charset="-122"/>
            </a:endParaRPr>
          </a:p>
        </p:txBody>
      </p:sp>
      <p:sp>
        <p:nvSpPr>
          <p:cNvPr id="101379" name="矩形 101378"/>
          <p:cNvSpPr/>
          <p:nvPr>
            <p:custDataLst>
              <p:tags r:id="rId4"/>
            </p:custDataLst>
          </p:nvPr>
        </p:nvSpPr>
        <p:spPr>
          <a:xfrm>
            <a:off x="1011515" y="2844474"/>
            <a:ext cx="10493986" cy="3129446"/>
          </a:xfrm>
          <a:prstGeom prst="rect">
            <a:avLst/>
          </a:prstGeom>
          <a:noFill/>
          <a:ln w="9525">
            <a:noFill/>
          </a:ln>
        </p:spPr>
        <p:txBody>
          <a:bodyPr wrap="square" anchor="ctr">
            <a:spAutoFit/>
          </a:bodyPr>
          <a:lstStyle/>
          <a:p>
            <a:pPr>
              <a:lnSpc>
                <a:spcPct val="140000"/>
              </a:lnSpc>
            </a:pPr>
            <a:r>
              <a:rPr lang="zh-CN" altLang="en-US" sz="3600" b="1">
                <a:solidFill>
                  <a:srgbClr val="C00000"/>
                </a:solidFill>
                <a:latin typeface="宋体" panose="02010600030101010101" pitchFamily="2" charset="-122"/>
                <a:ea typeface="宋体" panose="02010600030101010101" pitchFamily="2" charset="-122"/>
              </a:rPr>
              <a:t>    更能鲜明地突出邓稼先的性格品质和奉献精神，就自然而然地得出结论</a:t>
            </a:r>
            <a:r>
              <a:rPr lang="zh-CN" altLang="en-US" sz="3600" b="1">
                <a:solidFill>
                  <a:prstClr val="black">
                    <a:lumMod val="65000"/>
                    <a:lumOff val="35000"/>
                  </a:prstClr>
                </a:solidFill>
                <a:latin typeface="宋体" panose="02010600030101010101" pitchFamily="2" charset="-122"/>
                <a:ea typeface="宋体" panose="02010600030101010101" pitchFamily="2" charset="-122"/>
              </a:rPr>
              <a:t>：“邓稼先是中国几千年传统文化所孕育出来的有最高奉献精神的儿子”“是中国共产党的理想党员”。</a:t>
            </a:r>
          </a:p>
        </p:txBody>
      </p:sp>
    </p:spTree>
    <p:extLst>
      <p:ext uri="{BB962C8B-B14F-4D97-AF65-F5344CB8AC3E}">
        <p14:creationId xmlns:p14="http://schemas.microsoft.com/office/powerpoint/2010/main" val="1689360197"/>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6083" name="文本框 101377"/>
          <p:cNvSpPr txBox="1"/>
          <p:nvPr>
            <p:custDataLst>
              <p:tags r:id="rId3"/>
            </p:custDataLst>
          </p:nvPr>
        </p:nvSpPr>
        <p:spPr>
          <a:xfrm>
            <a:off x="1091210" y="1206529"/>
            <a:ext cx="10561098" cy="1200329"/>
          </a:xfrm>
          <a:prstGeom prst="rect">
            <a:avLst/>
          </a:prstGeom>
          <a:noFill/>
          <a:ln w="9525">
            <a:noFill/>
          </a:ln>
        </p:spPr>
        <p:txBody>
          <a:bodyPr wrap="square">
            <a:spAutoFit/>
          </a:bodyPr>
          <a:lstStyle/>
          <a:p>
            <a:pPr eaLnBrk="0" hangingPunct="0"/>
            <a:r>
              <a:rPr lang="zh-CN" altLang="en-US" sz="3600" b="1">
                <a:latin typeface="宋体" panose="02010600030101010101" pitchFamily="2" charset="-122"/>
                <a:sym typeface="宋体" panose="02010600030101010101" pitchFamily="2" charset="-122"/>
              </a:rPr>
              <a:t>    如何理解这一部分的标题？取这个标题有什么作用？</a:t>
            </a:r>
            <a:endParaRPr lang="zh-CN" altLang="en-US" sz="3600" b="1">
              <a:latin typeface="宋体" panose="02010600030101010101" pitchFamily="2" charset="-122"/>
              <a:ea typeface="宋体" panose="02010600030101010101" pitchFamily="2" charset="-122"/>
            </a:endParaRPr>
          </a:p>
        </p:txBody>
      </p:sp>
      <p:sp>
        <p:nvSpPr>
          <p:cNvPr id="101379" name="矩形 101378"/>
          <p:cNvSpPr/>
          <p:nvPr>
            <p:custDataLst>
              <p:tags r:id="rId4"/>
            </p:custDataLst>
          </p:nvPr>
        </p:nvSpPr>
        <p:spPr>
          <a:xfrm>
            <a:off x="1011515" y="3257631"/>
            <a:ext cx="10493986" cy="2303131"/>
          </a:xfrm>
          <a:prstGeom prst="rect">
            <a:avLst/>
          </a:prstGeom>
          <a:noFill/>
          <a:ln w="9525">
            <a:noFill/>
          </a:ln>
        </p:spPr>
        <p:txBody>
          <a:bodyPr wrap="square" anchor="ctr">
            <a:spAutoFit/>
          </a:bodyPr>
          <a:lstStyle/>
          <a:p>
            <a:pPr>
              <a:lnSpc>
                <a:spcPct val="140000"/>
              </a:lnSpc>
            </a:pPr>
            <a:r>
              <a:rPr lang="zh-CN" altLang="en-US" sz="3600" b="1">
                <a:solidFill>
                  <a:srgbClr val="C00000"/>
                </a:solidFill>
                <a:latin typeface="宋体" panose="02010600030101010101" pitchFamily="2" charset="-122"/>
              </a:rPr>
              <a:t>    这个标题突出了邓稼先身先士卒、不怕牺牲的性格特征，表现了他高度的责任感和为科学事业献身的精神。</a:t>
            </a:r>
            <a:endParaRPr lang="zh-CN" altLang="en-US" sz="3600" b="1">
              <a:solidFill>
                <a:prstClr val="black">
                  <a:lumMod val="65000"/>
                  <a:lumOff val="35000"/>
                </a:prstClr>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836653387"/>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3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未标题-1"/>
          <p:cNvPicPr>
            <a:picLocks noChangeAspect="1"/>
          </p:cNvPicPr>
          <p:nvPr>
            <p:custDataLst>
              <p:tags r:id="rId4"/>
            </p:custDataLst>
          </p:nvPr>
        </p:nvPicPr>
        <p:blipFill>
          <a:blip r:embed="rId3"/>
          <a:stretch>
            <a:fillRect/>
          </a:stretch>
        </p:blipFill>
        <p:spPr>
          <a:xfrm>
            <a:off x="4308475" y="429260"/>
            <a:ext cx="3445510" cy="643890"/>
          </a:xfrm>
          <a:prstGeom prst="rect">
            <a:avLst/>
          </a:prstGeom>
        </p:spPr>
      </p:pic>
      <p:sp>
        <p:nvSpPr>
          <p:cNvPr id="3" name="文本框 2"/>
          <p:cNvSpPr txBox="1"/>
          <p:nvPr>
            <p:custDataLst>
              <p:tags r:id="rId5"/>
            </p:custDataLst>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印品黑体" panose="00000500000000000000" pitchFamily="2" charset="-122"/>
                <a:ea typeface="印品黑体" panose="00000500000000000000" pitchFamily="2" charset="-122"/>
              </a:rPr>
              <a:t>拓展延伸</a:t>
            </a:r>
          </a:p>
        </p:txBody>
      </p:sp>
      <p:pic>
        <p:nvPicPr>
          <p:cNvPr id="24" name="图片 23" descr="树枝"/>
          <p:cNvPicPr>
            <a:picLocks noChangeAspect="1"/>
          </p:cNvPicPr>
          <p:nvPr>
            <p:custDataLst>
              <p:tags r:id="rId7"/>
            </p:custDataLst>
          </p:nvPr>
        </p:nvPicPr>
        <p:blipFill>
          <a:blip r:embed="rId6"/>
          <a:stretch>
            <a:fillRect/>
          </a:stretch>
        </p:blipFill>
        <p:spPr>
          <a:xfrm>
            <a:off x="-107315" y="-313690"/>
            <a:ext cx="1713230" cy="1844040"/>
          </a:xfrm>
          <a:prstGeom prst="rect">
            <a:avLst/>
          </a:prstGeom>
        </p:spPr>
      </p:pic>
      <p:sp>
        <p:nvSpPr>
          <p:cNvPr id="7" name="文本框 101377">
            <a:extLst>
              <a:ext uri="{FF2B5EF4-FFF2-40B4-BE49-F238E27FC236}">
                <a16:creationId xmlns:a16="http://schemas.microsoft.com/office/drawing/2014/main" id="{1CB58F9B-B26E-4A38-A2A1-879ED8CFCA8C}"/>
              </a:ext>
            </a:extLst>
          </p:cNvPr>
          <p:cNvSpPr txBox="1"/>
          <p:nvPr>
            <p:custDataLst>
              <p:tags r:id="rId8"/>
            </p:custDataLst>
          </p:nvPr>
        </p:nvSpPr>
        <p:spPr>
          <a:xfrm>
            <a:off x="839540" y="1212215"/>
            <a:ext cx="10703711" cy="5016758"/>
          </a:xfrm>
          <a:prstGeom prst="rect">
            <a:avLst/>
          </a:prstGeom>
          <a:noFill/>
          <a:ln w="9525">
            <a:noFill/>
          </a:ln>
        </p:spPr>
        <p:txBody>
          <a:bodyPr wrap="square">
            <a:spAutoFit/>
          </a:bodyPr>
          <a:lstStyle/>
          <a:p>
            <a:pPr eaLnBrk="0" hangingPunct="0"/>
            <a:r>
              <a:rPr lang="zh-CN" altLang="en-US" sz="3200" b="1">
                <a:latin typeface="宋体" panose="02010600030101010101" pitchFamily="2" charset="-122"/>
                <a:sym typeface="宋体" panose="02010600030101010101" pitchFamily="2" charset="-122"/>
              </a:rPr>
              <a:t>    黄大年，著名地球物理学家。</a:t>
            </a:r>
            <a:r>
              <a:rPr lang="en-US" altLang="zh-CN" sz="3200" b="1">
                <a:latin typeface="宋体" panose="02010600030101010101" pitchFamily="2" charset="-122"/>
                <a:sym typeface="宋体" panose="02010600030101010101" pitchFamily="2" charset="-122"/>
              </a:rPr>
              <a:t>2009 </a:t>
            </a:r>
            <a:r>
              <a:rPr lang="zh-CN" altLang="en-US" sz="3200" b="1">
                <a:latin typeface="宋体" panose="02010600030101010101" pitchFamily="2" charset="-122"/>
                <a:sym typeface="宋体" panose="02010600030101010101" pitchFamily="2" charset="-122"/>
              </a:rPr>
              <a:t>年，他毅然放弃国外优越的条件回到祖国，赤胆忠心，殚精竭虑，取得了一系列重大科技成果，加速推动了我国的“深探”</a:t>
            </a:r>
            <a:r>
              <a:rPr lang="en-US" altLang="zh-CN" sz="3200" b="1">
                <a:latin typeface="宋体" panose="02010600030101010101" pitchFamily="2" charset="-122"/>
                <a:sym typeface="宋体" panose="02010600030101010101" pitchFamily="2" charset="-122"/>
              </a:rPr>
              <a:t>(</a:t>
            </a:r>
            <a:r>
              <a:rPr lang="zh-CN" altLang="en-US" sz="3200" b="1">
                <a:latin typeface="宋体" panose="02010600030101010101" pitchFamily="2" charset="-122"/>
                <a:sym typeface="宋体" panose="02010600030101010101" pitchFamily="2" charset="-122"/>
              </a:rPr>
              <a:t>地球深层探测</a:t>
            </a:r>
            <a:r>
              <a:rPr lang="en-US" altLang="zh-CN" sz="3200" b="1">
                <a:latin typeface="宋体" panose="02010600030101010101" pitchFamily="2" charset="-122"/>
                <a:sym typeface="宋体" panose="02010600030101010101" pitchFamily="2" charset="-122"/>
              </a:rPr>
              <a:t>)</a:t>
            </a:r>
            <a:r>
              <a:rPr lang="zh-CN" altLang="en-US" sz="3200" b="1">
                <a:latin typeface="宋体" panose="02010600030101010101" pitchFamily="2" charset="-122"/>
                <a:sym typeface="宋体" panose="02010600030101010101" pitchFamily="2" charset="-122"/>
              </a:rPr>
              <a:t>事业，用</a:t>
            </a:r>
            <a:r>
              <a:rPr lang="en-US" altLang="zh-CN" sz="3200" b="1">
                <a:latin typeface="宋体" panose="02010600030101010101" pitchFamily="2" charset="-122"/>
                <a:sym typeface="宋体" panose="02010600030101010101" pitchFamily="2" charset="-122"/>
              </a:rPr>
              <a:t>5</a:t>
            </a:r>
            <a:r>
              <a:rPr lang="zh-CN" altLang="en-US" sz="3200" b="1">
                <a:latin typeface="宋体" panose="02010600030101010101" pitchFamily="2" charset="-122"/>
                <a:sym typeface="宋体" panose="02010600030101010101" pitchFamily="2" charset="-122"/>
              </a:rPr>
              <a:t>年时间走完了发达国家</a:t>
            </a:r>
            <a:r>
              <a:rPr lang="en-US" altLang="zh-CN" sz="3200" b="1">
                <a:latin typeface="宋体" panose="02010600030101010101" pitchFamily="2" charset="-122"/>
                <a:sym typeface="宋体" panose="02010600030101010101" pitchFamily="2" charset="-122"/>
              </a:rPr>
              <a:t>20</a:t>
            </a:r>
            <a:r>
              <a:rPr lang="zh-CN" altLang="en-US" sz="3200" b="1">
                <a:latin typeface="宋体" panose="02010600030101010101" pitchFamily="2" charset="-122"/>
                <a:sym typeface="宋体" panose="02010600030101010101" pitchFamily="2" charset="-122"/>
              </a:rPr>
              <a:t>年的道路。项目成果达到国际领先水平，技术研发实现弯道超车，完成了跨代飞跃，书写了地球深层探测领域的传奇，展示了归国科学家至诚报国的风采。</a:t>
            </a:r>
            <a:r>
              <a:rPr lang="en-US" altLang="zh-CN" sz="3200" b="1">
                <a:latin typeface="宋体" panose="02010600030101010101" pitchFamily="2" charset="-122"/>
                <a:sym typeface="宋体" panose="02010600030101010101" pitchFamily="2" charset="-122"/>
              </a:rPr>
              <a:t>2017</a:t>
            </a:r>
            <a:r>
              <a:rPr lang="zh-CN" altLang="en-US" sz="3200" b="1">
                <a:latin typeface="宋体" panose="02010600030101010101" pitchFamily="2" charset="-122"/>
                <a:sym typeface="宋体" panose="02010600030101010101" pitchFamily="2" charset="-122"/>
              </a:rPr>
              <a:t>年</a:t>
            </a:r>
            <a:r>
              <a:rPr lang="en-US" altLang="zh-CN" sz="3200" b="1">
                <a:latin typeface="宋体" panose="02010600030101010101" pitchFamily="2" charset="-122"/>
                <a:sym typeface="宋体" panose="02010600030101010101" pitchFamily="2" charset="-122"/>
              </a:rPr>
              <a:t>1</a:t>
            </a:r>
            <a:r>
              <a:rPr lang="zh-CN" altLang="en-US" sz="3200" b="1">
                <a:latin typeface="宋体" panose="02010600030101010101" pitchFamily="2" charset="-122"/>
                <a:sym typeface="宋体" panose="02010600030101010101" pitchFamily="2" charset="-122"/>
              </a:rPr>
              <a:t>月，他不幸因病去世，年仅</a:t>
            </a:r>
            <a:r>
              <a:rPr lang="en-US" altLang="zh-CN" sz="3200" b="1">
                <a:latin typeface="宋体" panose="02010600030101010101" pitchFamily="2" charset="-122"/>
                <a:sym typeface="宋体" panose="02010600030101010101" pitchFamily="2" charset="-122"/>
              </a:rPr>
              <a:t>58</a:t>
            </a:r>
            <a:r>
              <a:rPr lang="zh-CN" altLang="en-US" sz="3200" b="1">
                <a:latin typeface="宋体" panose="02010600030101010101" pitchFamily="2" charset="-122"/>
                <a:sym typeface="宋体" panose="02010600030101010101" pitchFamily="2" charset="-122"/>
              </a:rPr>
              <a:t>岁</a:t>
            </a:r>
          </a:p>
          <a:p>
            <a:pPr eaLnBrk="0" hangingPunct="0"/>
            <a:r>
              <a:rPr lang="zh-CN" altLang="en-US" sz="3200" b="1">
                <a:latin typeface="宋体" panose="02010600030101010101" pitchFamily="2" charset="-122"/>
                <a:sym typeface="宋体" panose="02010600030101010101" pitchFamily="2" charset="-122"/>
              </a:rPr>
              <a:t>上联：</a:t>
            </a:r>
            <a:r>
              <a:rPr lang="zh-CN" altLang="en-US" sz="3200" b="1" u="heavy">
                <a:latin typeface="宋体" panose="02010600030101010101" pitchFamily="2" charset="-122"/>
                <a:sym typeface="宋体" panose="02010600030101010101" pitchFamily="2" charset="-122"/>
              </a:rPr>
              <a:t>                                   </a:t>
            </a:r>
            <a:r>
              <a:rPr lang="zh-CN" altLang="en-US" sz="3200" b="1">
                <a:latin typeface="宋体" panose="02010600030101010101" pitchFamily="2" charset="-122"/>
                <a:sym typeface="宋体" panose="02010600030101010101" pitchFamily="2" charset="-122"/>
              </a:rPr>
              <a:t> </a:t>
            </a:r>
          </a:p>
          <a:p>
            <a:pPr eaLnBrk="0" hangingPunct="0"/>
            <a:r>
              <a:rPr lang="zh-CN" altLang="en-US" sz="3200" b="1">
                <a:latin typeface="宋体" panose="02010600030101010101" pitchFamily="2" charset="-122"/>
                <a:sym typeface="宋体" panose="02010600030101010101" pitchFamily="2" charset="-122"/>
              </a:rPr>
              <a:t>下联：</a:t>
            </a:r>
            <a:r>
              <a:rPr lang="zh-CN" altLang="en-US" sz="3200" b="1" u="sng">
                <a:latin typeface="宋体" panose="02010600030101010101" pitchFamily="2" charset="-122"/>
                <a:sym typeface="宋体" panose="02010600030101010101" pitchFamily="2" charset="-122"/>
              </a:rPr>
              <a:t>看今朝</a:t>
            </a:r>
            <a:r>
              <a:rPr lang="zh-CN" altLang="en-US" sz="3200" b="1">
                <a:latin typeface="宋体" panose="02010600030101010101" pitchFamily="2" charset="-122"/>
                <a:sym typeface="宋体" panose="02010600030101010101" pitchFamily="2" charset="-122"/>
              </a:rPr>
              <a:t>，黄大年 </a:t>
            </a:r>
            <a:r>
              <a:rPr lang="zh-CN" altLang="en-US" sz="3200" b="1" u="sng">
                <a:latin typeface="宋体" panose="02010600030101010101" pitchFamily="2" charset="-122"/>
                <a:sym typeface="宋体" panose="02010600030101010101" pitchFamily="2" charset="-122"/>
              </a:rPr>
              <a:t>殚精竭虑</a:t>
            </a:r>
            <a:r>
              <a:rPr lang="zh-CN" altLang="en-US" sz="3200" b="1">
                <a:latin typeface="宋体" panose="02010600030101010101" pitchFamily="2" charset="-122"/>
                <a:sym typeface="宋体" panose="02010600030101010101" pitchFamily="2" charset="-122"/>
              </a:rPr>
              <a:t> </a:t>
            </a:r>
            <a:r>
              <a:rPr lang="zh-CN" altLang="en-US" sz="3200" b="1" u="sng">
                <a:latin typeface="宋体" panose="02010600030101010101" pitchFamily="2" charset="-122"/>
                <a:sym typeface="宋体" panose="02010600030101010101" pitchFamily="2" charset="-122"/>
              </a:rPr>
              <a:t>“深探”</a:t>
            </a:r>
            <a:r>
              <a:rPr lang="zh-CN" altLang="en-US" sz="3200" b="1">
                <a:latin typeface="宋体" panose="02010600030101010101" pitchFamily="2" charset="-122"/>
                <a:sym typeface="宋体" panose="02010600030101010101" pitchFamily="2" charset="-122"/>
              </a:rPr>
              <a:t> 写传奇</a:t>
            </a:r>
          </a:p>
        </p:txBody>
      </p:sp>
      <p:sp>
        <p:nvSpPr>
          <p:cNvPr id="4" name="文本框 3">
            <a:extLst>
              <a:ext uri="{FF2B5EF4-FFF2-40B4-BE49-F238E27FC236}">
                <a16:creationId xmlns:a16="http://schemas.microsoft.com/office/drawing/2014/main" id="{342E74CB-93BF-406D-93D3-0245E6984287}"/>
              </a:ext>
            </a:extLst>
          </p:cNvPr>
          <p:cNvSpPr txBox="1"/>
          <p:nvPr>
            <p:custDataLst>
              <p:tags r:id="rId9"/>
            </p:custDataLst>
          </p:nvPr>
        </p:nvSpPr>
        <p:spPr>
          <a:xfrm>
            <a:off x="2038524" y="5150840"/>
            <a:ext cx="7571303" cy="584775"/>
          </a:xfrm>
          <a:prstGeom prst="rect">
            <a:avLst/>
          </a:prstGeom>
          <a:noFill/>
        </p:spPr>
        <p:txBody>
          <a:bodyPr wrap="none" rtlCol="0">
            <a:spAutoFit/>
          </a:bodyPr>
          <a:lstStyle/>
          <a:p>
            <a:r>
              <a:rPr lang="zh-CN" altLang="zh-CN" sz="3200" b="1">
                <a:solidFill>
                  <a:srgbClr val="C00000"/>
                </a:solidFill>
              </a:rPr>
              <a:t>忆往昔，邓稼先鞠躬尽瘁“两弹”扬国威</a:t>
            </a:r>
          </a:p>
        </p:txBody>
      </p:sp>
      <p:pic>
        <p:nvPicPr>
          <p:cNvPr id="25" name="New picture"/>
          <p:cNvPicPr/>
          <p:nvPr>
            <p:custDataLst>
              <p:tags r:id="rId11"/>
            </p:custDataLst>
          </p:nvPr>
        </p:nvPicPr>
        <p:blipFill>
          <a:blip r:embed="rId10"/>
          <a:stretch>
            <a:fillRect/>
          </a:stretch>
        </p:blipFill>
        <p:spPr>
          <a:xfrm>
            <a:off x="12357100" y="10629900"/>
            <a:ext cx="355600" cy="266700"/>
          </a:xfrm>
          <a:prstGeom prst="cube">
            <a:avLst/>
          </a:prstGeom>
        </p:spPr>
      </p:pic>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nodeType="afterGroup">
                            <p:stCondLst>
                              <p:cond delay="500"/>
                            </p:stCondLst>
                            <p:childTnLst>
                              <p:par>
                                <p:cTn id="9" presetID="14" presetClass="entr" presetSubtype="5"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vertical)">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树枝">
            <a:extLst>
              <a:ext uri="{FF2B5EF4-FFF2-40B4-BE49-F238E27FC236}">
                <a16:creationId xmlns:a16="http://schemas.microsoft.com/office/drawing/2014/main" id="{1C41EAA7-1ED7-4C10-9AFD-90E04E72EDCF}"/>
              </a:ext>
            </a:extLst>
          </p:cNvPr>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3" name="文本框 2">
            <a:extLst>
              <a:ext uri="{FF2B5EF4-FFF2-40B4-BE49-F238E27FC236}">
                <a16:creationId xmlns:a16="http://schemas.microsoft.com/office/drawing/2014/main" id="{E9BABC9C-E254-4187-9B21-48B738B1CB16}"/>
              </a:ext>
            </a:extLst>
          </p:cNvPr>
          <p:cNvSpPr txBox="1"/>
          <p:nvPr>
            <p:custDataLst>
              <p:tags r:id="rId5"/>
            </p:custDataLst>
          </p:nvPr>
        </p:nvSpPr>
        <p:spPr>
          <a:xfrm>
            <a:off x="1054562" y="1078533"/>
            <a:ext cx="1162428" cy="4948471"/>
          </a:xfrm>
          <a:prstGeom prst="rect">
            <a:avLst/>
          </a:prstGeom>
          <a:noFill/>
        </p:spPr>
        <p:txBody>
          <a:bodyPr wrap="square" rtlCol="0">
            <a:spAutoFit/>
          </a:bodyPr>
          <a:lstStyle/>
          <a:p>
            <a:pPr>
              <a:lnSpc>
                <a:spcPct val="150000"/>
              </a:lnSpc>
            </a:pPr>
            <a:r>
              <a:rPr lang="zh-CN" altLang="en-US" sz="3600" b="1">
                <a:latin typeface="+mn-ea"/>
              </a:rPr>
              <a:t>元</a:t>
            </a:r>
            <a:r>
              <a:rPr lang="zh-CN" altLang="en-US" sz="3600" b="1">
                <a:solidFill>
                  <a:srgbClr val="C00000"/>
                </a:solidFill>
                <a:latin typeface="+mn-ea"/>
              </a:rPr>
              <a:t>勋</a:t>
            </a:r>
            <a:r>
              <a:rPr lang="zh-CN" altLang="en-US" sz="3600" b="1">
                <a:latin typeface="+mn-ea"/>
              </a:rPr>
              <a:t> </a:t>
            </a:r>
            <a:endParaRPr lang="en-US" altLang="zh-CN" sz="3600" b="1">
              <a:latin typeface="+mn-ea"/>
            </a:endParaRPr>
          </a:p>
          <a:p>
            <a:pPr>
              <a:lnSpc>
                <a:spcPct val="150000"/>
              </a:lnSpc>
            </a:pPr>
            <a:r>
              <a:rPr lang="zh-CN" altLang="en-US" sz="3600" b="1">
                <a:solidFill>
                  <a:srgbClr val="C00000"/>
                </a:solidFill>
                <a:latin typeface="+mn-ea"/>
              </a:rPr>
              <a:t>奠</a:t>
            </a:r>
            <a:r>
              <a:rPr lang="zh-CN" altLang="en-US" sz="3600" b="1">
                <a:latin typeface="+mn-ea"/>
              </a:rPr>
              <a:t>基 </a:t>
            </a:r>
            <a:endParaRPr lang="en-US" altLang="zh-CN" sz="3600" b="1">
              <a:latin typeface="+mn-ea"/>
            </a:endParaRPr>
          </a:p>
          <a:p>
            <a:pPr>
              <a:lnSpc>
                <a:spcPct val="150000"/>
              </a:lnSpc>
            </a:pPr>
            <a:r>
              <a:rPr lang="zh-CN" altLang="en-US" sz="3600" b="1">
                <a:latin typeface="+mn-ea"/>
              </a:rPr>
              <a:t>选</a:t>
            </a:r>
            <a:r>
              <a:rPr lang="zh-CN" altLang="en-US" sz="3600" b="1">
                <a:solidFill>
                  <a:srgbClr val="C00000"/>
                </a:solidFill>
                <a:latin typeface="+mn-ea"/>
              </a:rPr>
              <a:t>聘</a:t>
            </a:r>
            <a:r>
              <a:rPr lang="zh-CN" altLang="en-US" sz="3600" b="1">
                <a:latin typeface="+mn-ea"/>
              </a:rPr>
              <a:t> </a:t>
            </a:r>
            <a:endParaRPr lang="en-US" altLang="zh-CN" sz="3600" b="1">
              <a:latin typeface="+mn-ea"/>
            </a:endParaRPr>
          </a:p>
          <a:p>
            <a:pPr>
              <a:lnSpc>
                <a:spcPct val="150000"/>
              </a:lnSpc>
            </a:pPr>
            <a:r>
              <a:rPr lang="zh-CN" altLang="en-US" sz="3600" b="1">
                <a:solidFill>
                  <a:srgbClr val="C00000"/>
                </a:solidFill>
                <a:latin typeface="+mn-ea"/>
              </a:rPr>
              <a:t>谣</a:t>
            </a:r>
            <a:r>
              <a:rPr lang="zh-CN" altLang="en-US" sz="3600" b="1">
                <a:latin typeface="+mn-ea"/>
              </a:rPr>
              <a:t>言 </a:t>
            </a:r>
            <a:endParaRPr lang="en-US" altLang="zh-CN" sz="3600" b="1">
              <a:latin typeface="+mn-ea"/>
            </a:endParaRPr>
          </a:p>
          <a:p>
            <a:pPr>
              <a:lnSpc>
                <a:spcPct val="150000"/>
              </a:lnSpc>
            </a:pPr>
            <a:r>
              <a:rPr lang="zh-CN" altLang="en-US" sz="3600" b="1">
                <a:latin typeface="+mn-ea"/>
              </a:rPr>
              <a:t>背</a:t>
            </a:r>
            <a:r>
              <a:rPr lang="zh-CN" altLang="en-US" sz="3600" b="1">
                <a:solidFill>
                  <a:srgbClr val="C00000"/>
                </a:solidFill>
                <a:latin typeface="+mn-ea"/>
              </a:rPr>
              <a:t>诵</a:t>
            </a:r>
            <a:r>
              <a:rPr lang="zh-CN" altLang="en-US" sz="3600" b="1">
                <a:latin typeface="+mn-ea"/>
              </a:rPr>
              <a:t> </a:t>
            </a:r>
            <a:endParaRPr lang="en-US" altLang="zh-CN" sz="3600" b="1">
              <a:latin typeface="+mn-ea"/>
            </a:endParaRPr>
          </a:p>
          <a:p>
            <a:pPr>
              <a:lnSpc>
                <a:spcPct val="150000"/>
              </a:lnSpc>
            </a:pPr>
            <a:r>
              <a:rPr lang="zh-CN" altLang="en-US" sz="3600" b="1">
                <a:solidFill>
                  <a:srgbClr val="C00000"/>
                </a:solidFill>
                <a:latin typeface="+mn-ea"/>
              </a:rPr>
              <a:t>昼</a:t>
            </a:r>
            <a:r>
              <a:rPr lang="zh-CN" altLang="en-US" sz="3600" b="1">
                <a:latin typeface="+mn-ea"/>
              </a:rPr>
              <a:t>夜</a:t>
            </a:r>
          </a:p>
        </p:txBody>
      </p:sp>
      <p:sp>
        <p:nvSpPr>
          <p:cNvPr id="4" name="文本框 3">
            <a:extLst>
              <a:ext uri="{FF2B5EF4-FFF2-40B4-BE49-F238E27FC236}">
                <a16:creationId xmlns:a16="http://schemas.microsoft.com/office/drawing/2014/main" id="{11915E9B-A18B-4377-AA60-D1FD0ABB24A4}"/>
              </a:ext>
            </a:extLst>
          </p:cNvPr>
          <p:cNvSpPr txBox="1"/>
          <p:nvPr>
            <p:custDataLst>
              <p:tags r:id="rId6"/>
            </p:custDataLst>
          </p:nvPr>
        </p:nvSpPr>
        <p:spPr>
          <a:xfrm>
            <a:off x="6158524" y="1078532"/>
            <a:ext cx="2053823" cy="4948471"/>
          </a:xfrm>
          <a:prstGeom prst="rect">
            <a:avLst/>
          </a:prstGeom>
          <a:noFill/>
        </p:spPr>
        <p:txBody>
          <a:bodyPr wrap="square" rtlCol="0">
            <a:spAutoFit/>
          </a:bodyPr>
          <a:lstStyle/>
          <a:p>
            <a:pPr>
              <a:lnSpc>
                <a:spcPct val="150000"/>
              </a:lnSpc>
            </a:pPr>
            <a:r>
              <a:rPr lang="zh-CN" altLang="en-US" sz="3600" b="1">
                <a:solidFill>
                  <a:srgbClr val="C00000"/>
                </a:solidFill>
                <a:latin typeface="+mn-ea"/>
              </a:rPr>
              <a:t>昆</a:t>
            </a:r>
            <a:r>
              <a:rPr lang="zh-CN" altLang="en-US" sz="3600" b="1">
                <a:latin typeface="+mn-ea"/>
              </a:rPr>
              <a:t>仑 </a:t>
            </a:r>
            <a:endParaRPr lang="en-US" altLang="zh-CN" sz="3600" b="1">
              <a:latin typeface="+mn-ea"/>
            </a:endParaRPr>
          </a:p>
          <a:p>
            <a:pPr>
              <a:lnSpc>
                <a:spcPct val="150000"/>
              </a:lnSpc>
            </a:pPr>
            <a:r>
              <a:rPr lang="zh-CN" altLang="en-US" sz="3600" b="1">
                <a:solidFill>
                  <a:srgbClr val="C00000"/>
                </a:solidFill>
                <a:latin typeface="+mn-ea"/>
              </a:rPr>
              <a:t>挚</a:t>
            </a:r>
            <a:r>
              <a:rPr lang="zh-CN" altLang="en-US" sz="3600" b="1">
                <a:latin typeface="+mn-ea"/>
              </a:rPr>
              <a:t>友 </a:t>
            </a:r>
            <a:endParaRPr lang="en-US" altLang="zh-CN" sz="3600" b="1">
              <a:latin typeface="+mn-ea"/>
            </a:endParaRPr>
          </a:p>
          <a:p>
            <a:pPr>
              <a:lnSpc>
                <a:spcPct val="150000"/>
              </a:lnSpc>
            </a:pPr>
            <a:r>
              <a:rPr lang="zh-CN" altLang="en-US" sz="3600" b="1">
                <a:latin typeface="+mn-ea"/>
              </a:rPr>
              <a:t>可歌可</a:t>
            </a:r>
            <a:r>
              <a:rPr lang="zh-CN" altLang="en-US" sz="3600" b="1">
                <a:solidFill>
                  <a:srgbClr val="C00000"/>
                </a:solidFill>
                <a:latin typeface="+mn-ea"/>
              </a:rPr>
              <a:t>泣</a:t>
            </a:r>
            <a:r>
              <a:rPr lang="zh-CN" altLang="en-US" sz="3600" b="1">
                <a:latin typeface="+mn-ea"/>
              </a:rPr>
              <a:t> </a:t>
            </a:r>
            <a:endParaRPr lang="en-US" altLang="zh-CN" sz="3600" b="1">
              <a:latin typeface="+mn-ea"/>
            </a:endParaRPr>
          </a:p>
          <a:p>
            <a:pPr>
              <a:lnSpc>
                <a:spcPct val="150000"/>
              </a:lnSpc>
            </a:pPr>
            <a:r>
              <a:rPr lang="zh-CN" altLang="en-US" sz="3600" b="1">
                <a:solidFill>
                  <a:srgbClr val="C00000"/>
                </a:solidFill>
                <a:latin typeface="+mn-ea"/>
              </a:rPr>
              <a:t>鲜</a:t>
            </a:r>
            <a:r>
              <a:rPr lang="zh-CN" altLang="en-US" sz="3600" b="1">
                <a:latin typeface="+mn-ea"/>
              </a:rPr>
              <a:t>为人知 </a:t>
            </a:r>
            <a:endParaRPr lang="en-US" altLang="zh-CN" sz="3600" b="1">
              <a:latin typeface="+mn-ea"/>
            </a:endParaRPr>
          </a:p>
          <a:p>
            <a:pPr>
              <a:lnSpc>
                <a:spcPct val="150000"/>
              </a:lnSpc>
            </a:pPr>
            <a:r>
              <a:rPr lang="zh-CN" altLang="en-US" sz="3600" b="1">
                <a:latin typeface="+mn-ea"/>
              </a:rPr>
              <a:t>至死不</a:t>
            </a:r>
            <a:r>
              <a:rPr lang="zh-CN" altLang="en-US" sz="3600" b="1">
                <a:solidFill>
                  <a:srgbClr val="C00000"/>
                </a:solidFill>
                <a:latin typeface="+mn-ea"/>
              </a:rPr>
              <a:t>懈</a:t>
            </a:r>
            <a:r>
              <a:rPr lang="zh-CN" altLang="en-US" sz="3600" b="1">
                <a:latin typeface="+mn-ea"/>
              </a:rPr>
              <a:t> </a:t>
            </a:r>
            <a:endParaRPr lang="en-US" altLang="zh-CN" sz="3600" b="1">
              <a:latin typeface="+mn-ea"/>
            </a:endParaRPr>
          </a:p>
          <a:p>
            <a:pPr>
              <a:lnSpc>
                <a:spcPct val="150000"/>
              </a:lnSpc>
            </a:pPr>
            <a:r>
              <a:rPr lang="zh-CN" altLang="en-US" sz="3600" b="1">
                <a:latin typeface="+mn-ea"/>
              </a:rPr>
              <a:t>鞠躬尽</a:t>
            </a:r>
            <a:r>
              <a:rPr lang="zh-CN" altLang="en-US" sz="3600" b="1">
                <a:solidFill>
                  <a:srgbClr val="C00000"/>
                </a:solidFill>
                <a:latin typeface="+mn-ea"/>
              </a:rPr>
              <a:t>瘁</a:t>
            </a:r>
          </a:p>
        </p:txBody>
      </p:sp>
      <p:sp>
        <p:nvSpPr>
          <p:cNvPr id="5" name="文本框 4">
            <a:extLst>
              <a:ext uri="{FF2B5EF4-FFF2-40B4-BE49-F238E27FC236}">
                <a16:creationId xmlns:a16="http://schemas.microsoft.com/office/drawing/2014/main" id="{3A4517C1-7D31-49E8-A3EC-176901BC2EB0}"/>
              </a:ext>
            </a:extLst>
          </p:cNvPr>
          <p:cNvSpPr txBox="1"/>
          <p:nvPr>
            <p:custDataLst>
              <p:tags r:id="rId7"/>
            </p:custDataLst>
          </p:nvPr>
        </p:nvSpPr>
        <p:spPr>
          <a:xfrm>
            <a:off x="2767792" y="1078531"/>
            <a:ext cx="1312502" cy="4948471"/>
          </a:xfrm>
          <a:prstGeom prst="rect">
            <a:avLst/>
          </a:prstGeom>
          <a:noFill/>
        </p:spPr>
        <p:txBody>
          <a:bodyPr wrap="square" rtlCol="0">
            <a:spAutoFit/>
          </a:bodyPr>
          <a:lstStyle/>
          <a:p>
            <a:pPr>
              <a:lnSpc>
                <a:spcPct val="150000"/>
              </a:lnSpc>
            </a:pPr>
            <a:r>
              <a:rPr lang="en-US" altLang="zh-CN" sz="3600" b="1">
                <a:latin typeface="+mn-ea"/>
              </a:rPr>
              <a:t>xūn  </a:t>
            </a:r>
          </a:p>
          <a:p>
            <a:pPr>
              <a:lnSpc>
                <a:spcPct val="150000"/>
              </a:lnSpc>
            </a:pPr>
            <a:r>
              <a:rPr lang="en-US" altLang="zh-CN" sz="3600" b="1" err="1">
                <a:latin typeface="+mn-ea"/>
              </a:rPr>
              <a:t>diàn  </a:t>
            </a:r>
          </a:p>
          <a:p>
            <a:pPr>
              <a:lnSpc>
                <a:spcPct val="150000"/>
              </a:lnSpc>
            </a:pPr>
            <a:r>
              <a:rPr lang="en-US" altLang="zh-CN" sz="3600" b="1" err="1">
                <a:latin typeface="+mn-ea"/>
              </a:rPr>
              <a:t>pìn  </a:t>
            </a:r>
          </a:p>
          <a:p>
            <a:pPr>
              <a:lnSpc>
                <a:spcPct val="150000"/>
              </a:lnSpc>
            </a:pPr>
            <a:r>
              <a:rPr lang="en-US" altLang="zh-CN" sz="3600" b="1" err="1">
                <a:latin typeface="+mn-ea"/>
              </a:rPr>
              <a:t>yáo</a:t>
            </a:r>
            <a:endParaRPr lang="en-US" altLang="zh-CN" sz="3600" b="1">
              <a:latin typeface="+mn-ea"/>
            </a:endParaRPr>
          </a:p>
          <a:p>
            <a:pPr>
              <a:lnSpc>
                <a:spcPct val="150000"/>
              </a:lnSpc>
            </a:pPr>
            <a:r>
              <a:rPr lang="en-US" altLang="zh-CN" sz="3600" b="1" err="1">
                <a:latin typeface="+mn-ea"/>
              </a:rPr>
              <a:t>sòng  </a:t>
            </a:r>
          </a:p>
          <a:p>
            <a:pPr>
              <a:lnSpc>
                <a:spcPct val="150000"/>
              </a:lnSpc>
            </a:pPr>
            <a:r>
              <a:rPr lang="en-US" altLang="zh-CN" sz="3600" b="1" err="1">
                <a:latin typeface="+mn-ea"/>
              </a:rPr>
              <a:t>zhòu</a:t>
            </a:r>
            <a:endParaRPr lang="zh-CN" altLang="en-US" sz="3600" b="1">
              <a:latin typeface="+mn-ea"/>
            </a:endParaRPr>
          </a:p>
        </p:txBody>
      </p:sp>
      <p:sp>
        <p:nvSpPr>
          <p:cNvPr id="6" name="文本框 5">
            <a:extLst>
              <a:ext uri="{FF2B5EF4-FFF2-40B4-BE49-F238E27FC236}">
                <a16:creationId xmlns:a16="http://schemas.microsoft.com/office/drawing/2014/main" id="{D8B679E1-5826-4E13-8DF5-DE6DAFED3FBA}"/>
              </a:ext>
            </a:extLst>
          </p:cNvPr>
          <p:cNvSpPr txBox="1"/>
          <p:nvPr>
            <p:custDataLst>
              <p:tags r:id="rId8"/>
            </p:custDataLst>
          </p:nvPr>
        </p:nvSpPr>
        <p:spPr>
          <a:xfrm>
            <a:off x="9355498" y="1078530"/>
            <a:ext cx="1312502" cy="4948471"/>
          </a:xfrm>
          <a:prstGeom prst="rect">
            <a:avLst/>
          </a:prstGeom>
          <a:noFill/>
        </p:spPr>
        <p:txBody>
          <a:bodyPr wrap="square" rtlCol="0">
            <a:spAutoFit/>
          </a:bodyPr>
          <a:lstStyle/>
          <a:p>
            <a:pPr>
              <a:lnSpc>
                <a:spcPct val="150000"/>
              </a:lnSpc>
            </a:pPr>
            <a:r>
              <a:rPr lang="en-US" altLang="zh-CN" sz="3600" b="1" err="1">
                <a:latin typeface="+mn-ea"/>
              </a:rPr>
              <a:t>kūn  </a:t>
            </a:r>
          </a:p>
          <a:p>
            <a:pPr>
              <a:lnSpc>
                <a:spcPct val="150000"/>
              </a:lnSpc>
            </a:pPr>
            <a:r>
              <a:rPr lang="en-US" altLang="zh-CN" sz="3600" b="1" err="1">
                <a:latin typeface="+mn-ea"/>
              </a:rPr>
              <a:t>zhì  </a:t>
            </a:r>
          </a:p>
          <a:p>
            <a:pPr>
              <a:lnSpc>
                <a:spcPct val="150000"/>
              </a:lnSpc>
            </a:pPr>
            <a:r>
              <a:rPr lang="en-US" altLang="zh-CN" sz="3600" b="1" err="1">
                <a:latin typeface="+mn-ea"/>
              </a:rPr>
              <a:t>qì  </a:t>
            </a:r>
          </a:p>
          <a:p>
            <a:pPr>
              <a:lnSpc>
                <a:spcPct val="150000"/>
              </a:lnSpc>
            </a:pPr>
            <a:r>
              <a:rPr lang="en-US" altLang="zh-CN" sz="3600" b="1" err="1">
                <a:latin typeface="+mn-ea"/>
              </a:rPr>
              <a:t>xiǎn  </a:t>
            </a:r>
          </a:p>
          <a:p>
            <a:pPr>
              <a:lnSpc>
                <a:spcPct val="150000"/>
              </a:lnSpc>
            </a:pPr>
            <a:r>
              <a:rPr lang="en-US" altLang="zh-CN" sz="3600" b="1" err="1">
                <a:latin typeface="+mn-ea"/>
              </a:rPr>
              <a:t>xiè  </a:t>
            </a:r>
          </a:p>
          <a:p>
            <a:pPr>
              <a:lnSpc>
                <a:spcPct val="150000"/>
              </a:lnSpc>
            </a:pPr>
            <a:r>
              <a:rPr lang="en-US" altLang="zh-CN" sz="3600" b="1" err="1">
                <a:latin typeface="+mn-ea"/>
              </a:rPr>
              <a:t>cuì</a:t>
            </a:r>
            <a:endParaRPr lang="zh-CN" altLang="en-US" sz="3600" b="1">
              <a:latin typeface="+mn-ea"/>
            </a:endParaRPr>
          </a:p>
        </p:txBody>
      </p:sp>
    </p:spTree>
    <p:extLst>
      <p:ext uri="{BB962C8B-B14F-4D97-AF65-F5344CB8AC3E}">
        <p14:creationId xmlns:p14="http://schemas.microsoft.com/office/powerpoint/2010/main" val="1120174621"/>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树枝">
            <a:extLst>
              <a:ext uri="{FF2B5EF4-FFF2-40B4-BE49-F238E27FC236}">
                <a16:creationId xmlns:a16="http://schemas.microsoft.com/office/drawing/2014/main" id="{1C41EAA7-1ED7-4C10-9AFD-90E04E72EDCF}"/>
              </a:ext>
            </a:extLst>
          </p:cNvPr>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3" name="文本框 2">
            <a:extLst>
              <a:ext uri="{FF2B5EF4-FFF2-40B4-BE49-F238E27FC236}">
                <a16:creationId xmlns:a16="http://schemas.microsoft.com/office/drawing/2014/main" id="{E9BABC9C-E254-4187-9B21-48B738B1CB16}"/>
              </a:ext>
            </a:extLst>
          </p:cNvPr>
          <p:cNvSpPr txBox="1"/>
          <p:nvPr>
            <p:custDataLst>
              <p:tags r:id="rId5"/>
            </p:custDataLst>
          </p:nvPr>
        </p:nvSpPr>
        <p:spPr>
          <a:xfrm>
            <a:off x="1030179" y="1863537"/>
            <a:ext cx="2053822" cy="3286477"/>
          </a:xfrm>
          <a:prstGeom prst="rect">
            <a:avLst/>
          </a:prstGeom>
          <a:noFill/>
        </p:spPr>
        <p:txBody>
          <a:bodyPr wrap="square" rtlCol="0">
            <a:spAutoFit/>
          </a:bodyPr>
          <a:lstStyle/>
          <a:p>
            <a:pPr>
              <a:lnSpc>
                <a:spcPct val="150000"/>
              </a:lnSpc>
            </a:pPr>
            <a:r>
              <a:rPr lang="zh-CN" altLang="en-US" sz="3600" b="1">
                <a:latin typeface="+mn-ea"/>
              </a:rPr>
              <a:t>当之无</a:t>
            </a:r>
            <a:r>
              <a:rPr lang="zh-CN" altLang="en-US" sz="3600" b="1">
                <a:solidFill>
                  <a:srgbClr val="C00000"/>
                </a:solidFill>
                <a:latin typeface="+mn-ea"/>
              </a:rPr>
              <a:t>愧</a:t>
            </a:r>
            <a:r>
              <a:rPr lang="zh-CN" altLang="en-US" sz="3600" b="1">
                <a:latin typeface="+mn-ea"/>
              </a:rPr>
              <a:t> 家</a:t>
            </a:r>
            <a:r>
              <a:rPr lang="zh-CN" altLang="en-US" sz="3600" b="1">
                <a:solidFill>
                  <a:srgbClr val="C00000"/>
                </a:solidFill>
                <a:latin typeface="+mn-ea"/>
              </a:rPr>
              <a:t>喻</a:t>
            </a:r>
            <a:r>
              <a:rPr lang="zh-CN" altLang="en-US" sz="3600" b="1">
                <a:latin typeface="+mn-ea"/>
              </a:rPr>
              <a:t>户晓 </a:t>
            </a:r>
            <a:r>
              <a:rPr lang="zh-CN" altLang="en-US" sz="3600" b="1">
                <a:solidFill>
                  <a:srgbClr val="C00000"/>
                </a:solidFill>
                <a:latin typeface="+mn-ea"/>
              </a:rPr>
              <a:t>锋</a:t>
            </a:r>
            <a:r>
              <a:rPr lang="zh-CN" altLang="en-US" sz="3600" b="1">
                <a:latin typeface="+mn-ea"/>
              </a:rPr>
              <a:t>芒毕露 妇</a:t>
            </a:r>
            <a:r>
              <a:rPr lang="zh-CN" altLang="en-US" sz="3600" b="1">
                <a:solidFill>
                  <a:srgbClr val="C00000"/>
                </a:solidFill>
                <a:latin typeface="+mn-ea"/>
              </a:rPr>
              <a:t>孺</a:t>
            </a:r>
            <a:r>
              <a:rPr lang="zh-CN" altLang="en-US" sz="3600" b="1">
                <a:latin typeface="+mn-ea"/>
              </a:rPr>
              <a:t>皆知</a:t>
            </a:r>
          </a:p>
        </p:txBody>
      </p:sp>
      <p:sp>
        <p:nvSpPr>
          <p:cNvPr id="5" name="文本框 4">
            <a:extLst>
              <a:ext uri="{FF2B5EF4-FFF2-40B4-BE49-F238E27FC236}">
                <a16:creationId xmlns:a16="http://schemas.microsoft.com/office/drawing/2014/main" id="{3A4517C1-7D31-49E8-A3EC-176901BC2EB0}"/>
              </a:ext>
            </a:extLst>
          </p:cNvPr>
          <p:cNvSpPr txBox="1"/>
          <p:nvPr>
            <p:custDataLst>
              <p:tags r:id="rId6"/>
            </p:custDataLst>
          </p:nvPr>
        </p:nvSpPr>
        <p:spPr>
          <a:xfrm>
            <a:off x="4484448" y="1863537"/>
            <a:ext cx="1312503" cy="3286477"/>
          </a:xfrm>
          <a:prstGeom prst="rect">
            <a:avLst/>
          </a:prstGeom>
          <a:noFill/>
        </p:spPr>
        <p:txBody>
          <a:bodyPr wrap="square" rtlCol="0">
            <a:spAutoFit/>
          </a:bodyPr>
          <a:lstStyle/>
          <a:p>
            <a:pPr>
              <a:lnSpc>
                <a:spcPct val="150000"/>
              </a:lnSpc>
            </a:pPr>
            <a:r>
              <a:rPr lang="en-US" altLang="zh-CN" sz="3600" b="1" err="1">
                <a:latin typeface="+mn-ea"/>
              </a:rPr>
              <a:t>kuì  </a:t>
            </a:r>
          </a:p>
          <a:p>
            <a:pPr>
              <a:lnSpc>
                <a:spcPct val="150000"/>
              </a:lnSpc>
            </a:pPr>
            <a:r>
              <a:rPr lang="en-US" altLang="zh-CN" sz="3600" b="1" err="1">
                <a:latin typeface="+mn-ea"/>
              </a:rPr>
              <a:t>yù  </a:t>
            </a:r>
          </a:p>
          <a:p>
            <a:pPr>
              <a:lnSpc>
                <a:spcPct val="150000"/>
              </a:lnSpc>
            </a:pPr>
            <a:r>
              <a:rPr lang="en-US" altLang="zh-CN" sz="3600" b="1" err="1">
                <a:latin typeface="+mn-ea"/>
              </a:rPr>
              <a:t>fēng  </a:t>
            </a:r>
          </a:p>
          <a:p>
            <a:pPr>
              <a:lnSpc>
                <a:spcPct val="150000"/>
              </a:lnSpc>
            </a:pPr>
            <a:r>
              <a:rPr lang="en-US" altLang="zh-CN" sz="3600" b="1" err="1">
                <a:latin typeface="+mn-ea"/>
              </a:rPr>
              <a:t>rú</a:t>
            </a:r>
            <a:endParaRPr lang="zh-CN" altLang="en-US" sz="3600" b="1">
              <a:latin typeface="+mn-ea"/>
            </a:endParaRPr>
          </a:p>
        </p:txBody>
      </p:sp>
    </p:spTree>
    <p:extLst>
      <p:ext uri="{BB962C8B-B14F-4D97-AF65-F5344CB8AC3E}">
        <p14:creationId xmlns:p14="http://schemas.microsoft.com/office/powerpoint/2010/main" val="1081920143"/>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树枝">
            <a:extLst>
              <a:ext uri="{FF2B5EF4-FFF2-40B4-BE49-F238E27FC236}">
                <a16:creationId xmlns:a16="http://schemas.microsoft.com/office/drawing/2014/main" id="{1C41EAA7-1ED7-4C10-9AFD-90E04E72EDCF}"/>
              </a:ext>
            </a:extLst>
          </p:cNvPr>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3" name="文本框 2">
            <a:extLst>
              <a:ext uri="{FF2B5EF4-FFF2-40B4-BE49-F238E27FC236}">
                <a16:creationId xmlns:a16="http://schemas.microsoft.com/office/drawing/2014/main" id="{E9BABC9C-E254-4187-9B21-48B738B1CB16}"/>
              </a:ext>
            </a:extLst>
          </p:cNvPr>
          <p:cNvSpPr txBox="1"/>
          <p:nvPr>
            <p:custDataLst>
              <p:tags r:id="rId5"/>
            </p:custDataLst>
          </p:nvPr>
        </p:nvSpPr>
        <p:spPr>
          <a:xfrm>
            <a:off x="909408" y="940511"/>
            <a:ext cx="10747965" cy="5147563"/>
          </a:xfrm>
          <a:prstGeom prst="rect">
            <a:avLst/>
          </a:prstGeom>
          <a:noFill/>
        </p:spPr>
        <p:txBody>
          <a:bodyPr wrap="square" rtlCol="0">
            <a:spAutoFit/>
          </a:bodyPr>
          <a:lstStyle/>
          <a:p>
            <a:pPr>
              <a:lnSpc>
                <a:spcPct val="150000"/>
              </a:lnSpc>
            </a:pPr>
            <a:r>
              <a:rPr lang="zh-CN" altLang="en-US" sz="3200" b="1">
                <a:latin typeface="+mn-ea"/>
              </a:rPr>
              <a:t>下列句子标亮词语解释</a:t>
            </a:r>
            <a:r>
              <a:rPr lang="zh-CN" altLang="en-US" sz="3200" b="1" u="sng">
                <a:latin typeface="+mn-ea"/>
              </a:rPr>
              <a:t>不恰当</a:t>
            </a:r>
            <a:r>
              <a:rPr lang="zh-CN" altLang="en-US" sz="3200" b="1">
                <a:latin typeface="+mn-ea"/>
              </a:rPr>
              <a:t>的一项是（  </a:t>
            </a:r>
            <a:r>
              <a:rPr lang="en-US" altLang="zh-CN" sz="3200" b="1">
                <a:latin typeface="+mn-ea"/>
              </a:rPr>
              <a:t> </a:t>
            </a:r>
            <a:r>
              <a:rPr lang="zh-CN" altLang="en-US" sz="3200" b="1">
                <a:latin typeface="+mn-ea"/>
              </a:rPr>
              <a:t>）</a:t>
            </a:r>
          </a:p>
          <a:p>
            <a:pPr>
              <a:lnSpc>
                <a:spcPct val="150000"/>
              </a:lnSpc>
            </a:pPr>
            <a:r>
              <a:rPr lang="en-US" altLang="zh-CN" sz="3200" b="1">
                <a:latin typeface="+mn-ea"/>
              </a:rPr>
              <a:t>A. </a:t>
            </a:r>
            <a:r>
              <a:rPr lang="zh-CN" altLang="en-US" sz="3200" b="1">
                <a:latin typeface="+mn-ea"/>
              </a:rPr>
              <a:t>张爱萍将军称他为“‘两弹’元勋”，他是</a:t>
            </a:r>
            <a:r>
              <a:rPr lang="zh-CN" altLang="en-US" sz="3200" b="1">
                <a:highlight>
                  <a:srgbClr val="FFFF00"/>
                </a:highlight>
                <a:latin typeface="+mn-ea"/>
              </a:rPr>
              <a:t>当之无愧</a:t>
            </a:r>
            <a:r>
              <a:rPr lang="zh-CN" altLang="en-US" sz="3200" b="1">
                <a:latin typeface="+mn-ea"/>
              </a:rPr>
              <a:t>的。（可以毫不羞愧地接受某种荣誉或称号）</a:t>
            </a:r>
          </a:p>
          <a:p>
            <a:pPr>
              <a:lnSpc>
                <a:spcPct val="150000"/>
              </a:lnSpc>
            </a:pPr>
            <a:r>
              <a:rPr lang="en-US" altLang="zh-CN" sz="3200" b="1">
                <a:latin typeface="+mn-ea"/>
              </a:rPr>
              <a:t>B. </a:t>
            </a:r>
            <a:r>
              <a:rPr lang="zh-CN" altLang="en-US" sz="3200" b="1">
                <a:latin typeface="+mn-ea"/>
              </a:rPr>
              <a:t>他真诚坦白，从不</a:t>
            </a:r>
            <a:r>
              <a:rPr lang="zh-CN" altLang="en-US" sz="3200" b="1">
                <a:highlight>
                  <a:srgbClr val="FFFF00"/>
                </a:highlight>
                <a:latin typeface="+mn-ea"/>
              </a:rPr>
              <a:t>骄人</a:t>
            </a:r>
            <a:r>
              <a:rPr lang="zh-CN" altLang="en-US" sz="3200" b="1">
                <a:latin typeface="+mn-ea"/>
              </a:rPr>
              <a:t>。（值得骄傲）</a:t>
            </a:r>
            <a:endParaRPr lang="en-US" altLang="zh-CN" sz="3200" b="1">
              <a:latin typeface="+mn-ea"/>
            </a:endParaRPr>
          </a:p>
          <a:p>
            <a:pPr>
              <a:lnSpc>
                <a:spcPct val="150000"/>
              </a:lnSpc>
            </a:pPr>
            <a:r>
              <a:rPr lang="en-US" altLang="zh-CN" sz="3200" b="1">
                <a:latin typeface="+mn-ea"/>
              </a:rPr>
              <a:t>C.</a:t>
            </a:r>
            <a:r>
              <a:rPr lang="zh-CN" altLang="en-US" sz="3200" b="1">
                <a:latin typeface="+mn-ea"/>
              </a:rPr>
              <a:t>青海、新疆，神秘的古罗布泊，</a:t>
            </a:r>
            <a:r>
              <a:rPr lang="zh-CN" altLang="en-US" sz="3200" b="1">
                <a:highlight>
                  <a:srgbClr val="FFFF00"/>
                </a:highlight>
                <a:latin typeface="+mn-ea"/>
              </a:rPr>
              <a:t>马革裹尸</a:t>
            </a:r>
            <a:r>
              <a:rPr lang="zh-CN" altLang="en-US" sz="3200" b="1">
                <a:latin typeface="+mn-ea"/>
              </a:rPr>
              <a:t>的战场</a:t>
            </a:r>
            <a:r>
              <a:rPr lang="en-US" altLang="zh-CN" sz="3200" b="1">
                <a:latin typeface="+mn-ea"/>
              </a:rPr>
              <a:t>……</a:t>
            </a:r>
            <a:r>
              <a:rPr lang="zh-CN" altLang="en-US" sz="3200" b="1">
                <a:latin typeface="+mn-ea"/>
              </a:rPr>
              <a:t>（用马皮把尸体包裹起来，指将士战死于沙场）</a:t>
            </a:r>
          </a:p>
          <a:p>
            <a:pPr>
              <a:lnSpc>
                <a:spcPct val="150000"/>
              </a:lnSpc>
            </a:pPr>
            <a:r>
              <a:rPr lang="en-US" altLang="zh-CN" sz="3200" b="1">
                <a:latin typeface="+mn-ea"/>
              </a:rPr>
              <a:t>D. </a:t>
            </a:r>
            <a:r>
              <a:rPr lang="zh-CN" altLang="en-US" sz="3200" b="1">
                <a:latin typeface="+mn-ea"/>
              </a:rPr>
              <a:t>至今热血犹</a:t>
            </a:r>
            <a:r>
              <a:rPr lang="zh-CN" altLang="en-US" sz="3200" b="1">
                <a:highlight>
                  <a:srgbClr val="FFFF00"/>
                </a:highlight>
                <a:latin typeface="+mn-ea"/>
              </a:rPr>
              <a:t>殷</a:t>
            </a:r>
            <a:r>
              <a:rPr lang="en-US" altLang="zh-CN" sz="3200" b="1" err="1">
                <a:highlight>
                  <a:srgbClr val="FFFF00"/>
                </a:highlight>
                <a:latin typeface="+mn-ea"/>
              </a:rPr>
              <a:t>yān</a:t>
            </a:r>
            <a:r>
              <a:rPr lang="zh-CN" altLang="en-US" sz="3200" b="1">
                <a:highlight>
                  <a:srgbClr val="FFFF00"/>
                </a:highlight>
                <a:latin typeface="+mn-ea"/>
              </a:rPr>
              <a:t>红</a:t>
            </a:r>
            <a:r>
              <a:rPr lang="zh-CN" altLang="en-US" sz="3200" b="1">
                <a:latin typeface="+mn-ea"/>
              </a:rPr>
              <a:t>。（带黑的红色）</a:t>
            </a:r>
          </a:p>
        </p:txBody>
      </p:sp>
      <p:sp>
        <p:nvSpPr>
          <p:cNvPr id="4" name="文本框 3">
            <a:extLst>
              <a:ext uri="{FF2B5EF4-FFF2-40B4-BE49-F238E27FC236}">
                <a16:creationId xmlns:a16="http://schemas.microsoft.com/office/drawing/2014/main" id="{2F3EF3FD-FEFA-4B82-BAF2-AC2CC7A892F0}"/>
              </a:ext>
            </a:extLst>
          </p:cNvPr>
          <p:cNvSpPr txBox="1"/>
          <p:nvPr>
            <p:custDataLst>
              <p:tags r:id="rId6"/>
            </p:custDataLst>
          </p:nvPr>
        </p:nvSpPr>
        <p:spPr>
          <a:xfrm>
            <a:off x="8479766" y="1127405"/>
            <a:ext cx="491705" cy="523220"/>
          </a:xfrm>
          <a:prstGeom prst="rect">
            <a:avLst/>
          </a:prstGeom>
          <a:noFill/>
        </p:spPr>
        <p:txBody>
          <a:bodyPr wrap="square" rtlCol="0">
            <a:spAutoFit/>
          </a:bodyPr>
          <a:lstStyle/>
          <a:p>
            <a:r>
              <a:rPr lang="en-US" altLang="zh-CN" sz="2800">
                <a:solidFill>
                  <a:srgbClr val="C00000"/>
                </a:solidFill>
              </a:rPr>
              <a:t>B</a:t>
            </a:r>
            <a:endParaRPr lang="zh-CN" altLang="en-US" sz="2800">
              <a:solidFill>
                <a:srgbClr val="C00000"/>
              </a:solidFill>
            </a:endParaRPr>
          </a:p>
        </p:txBody>
      </p:sp>
      <p:sp>
        <p:nvSpPr>
          <p:cNvPr id="6" name="文本框 5">
            <a:extLst>
              <a:ext uri="{FF2B5EF4-FFF2-40B4-BE49-F238E27FC236}">
                <a16:creationId xmlns:a16="http://schemas.microsoft.com/office/drawing/2014/main" id="{CA67D5CF-ABFE-4264-BB40-0615FB39DC0D}"/>
              </a:ext>
            </a:extLst>
          </p:cNvPr>
          <p:cNvSpPr txBox="1"/>
          <p:nvPr>
            <p:custDataLst>
              <p:tags r:id="rId7"/>
            </p:custDataLst>
          </p:nvPr>
        </p:nvSpPr>
        <p:spPr>
          <a:xfrm>
            <a:off x="8725618" y="3346129"/>
            <a:ext cx="1616016" cy="523220"/>
          </a:xfrm>
          <a:prstGeom prst="rect">
            <a:avLst/>
          </a:prstGeom>
          <a:noFill/>
        </p:spPr>
        <p:txBody>
          <a:bodyPr wrap="square" rtlCol="0">
            <a:spAutoFit/>
          </a:bodyPr>
          <a:lstStyle/>
          <a:p>
            <a:r>
              <a:rPr lang="zh-CN" altLang="en-US" sz="2800">
                <a:solidFill>
                  <a:srgbClr val="C00000"/>
                </a:solidFill>
              </a:rPr>
              <a:t>对人傲慢</a:t>
            </a:r>
          </a:p>
        </p:txBody>
      </p:sp>
    </p:spTree>
    <p:extLst>
      <p:ext uri="{BB962C8B-B14F-4D97-AF65-F5344CB8AC3E}">
        <p14:creationId xmlns:p14="http://schemas.microsoft.com/office/powerpoint/2010/main" val="2281230933"/>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树枝">
            <a:extLst>
              <a:ext uri="{FF2B5EF4-FFF2-40B4-BE49-F238E27FC236}">
                <a16:creationId xmlns:a16="http://schemas.microsoft.com/office/drawing/2014/main" id="{1C41EAA7-1ED7-4C10-9AFD-90E04E72EDCF}"/>
              </a:ext>
            </a:extLst>
          </p:cNvPr>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pic>
        <p:nvPicPr>
          <p:cNvPr id="5" name="图片 4">
            <a:extLst>
              <a:ext uri="{FF2B5EF4-FFF2-40B4-BE49-F238E27FC236}">
                <a16:creationId xmlns:a16="http://schemas.microsoft.com/office/drawing/2014/main" id="{1C32D2BD-02B6-4E79-A61F-9F1F690431E3}"/>
              </a:ext>
            </a:extLst>
          </p:cNvPr>
          <p:cNvPicPr>
            <a:picLocks noChangeAspect="1"/>
          </p:cNvPicPr>
          <p:nvPr>
            <p:custDataLst>
              <p:tags r:id="rId6"/>
            </p:custDataLst>
          </p:nvPr>
        </p:nvPicPr>
        <p:blipFill>
          <a:blip r:embed="rId5"/>
          <a:srcRect t="18084"/>
          <a:stretch>
            <a:fillRect/>
          </a:stretch>
        </p:blipFill>
        <p:spPr>
          <a:xfrm>
            <a:off x="3305548" y="312541"/>
            <a:ext cx="5127898" cy="6367141"/>
          </a:xfrm>
          <a:prstGeom prst="rect">
            <a:avLst/>
          </a:prstGeom>
        </p:spPr>
      </p:pic>
    </p:spTree>
    <p:extLst>
      <p:ext uri="{BB962C8B-B14F-4D97-AF65-F5344CB8AC3E}">
        <p14:creationId xmlns:p14="http://schemas.microsoft.com/office/powerpoint/2010/main" val="390679945"/>
      </p:ext>
    </p:extLst>
  </p:cSld>
  <p:clrMapOvr>
    <a:masterClrMapping/>
  </p:clrMapOvr>
  <p:transition spd="slow" advTm="5000">
    <p:push dir="u"/>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树枝">
            <a:extLst>
              <a:ext uri="{FF2B5EF4-FFF2-40B4-BE49-F238E27FC236}">
                <a16:creationId xmlns:a16="http://schemas.microsoft.com/office/drawing/2014/main" id="{1C41EAA7-1ED7-4C10-9AFD-90E04E72EDCF}"/>
              </a:ext>
            </a:extLst>
          </p:cNvPr>
          <p:cNvPicPr>
            <a:picLocks noChangeAspect="1"/>
          </p:cNvPicPr>
          <p:nvPr>
            <p:custDataLst>
              <p:tags r:id="rId4"/>
            </p:custDataLst>
          </p:nvPr>
        </p:nvPicPr>
        <p:blipFill>
          <a:blip r:embed="rId3"/>
          <a:stretch>
            <a:fillRect/>
          </a:stretch>
        </p:blipFill>
        <p:spPr>
          <a:xfrm>
            <a:off x="-107315" y="-313690"/>
            <a:ext cx="1713230" cy="1844040"/>
          </a:xfrm>
          <a:prstGeom prst="rect">
            <a:avLst/>
          </a:prstGeom>
        </p:spPr>
      </p:pic>
      <p:sp>
        <p:nvSpPr>
          <p:cNvPr id="3" name="文本框 2">
            <a:extLst>
              <a:ext uri="{FF2B5EF4-FFF2-40B4-BE49-F238E27FC236}">
                <a16:creationId xmlns:a16="http://schemas.microsoft.com/office/drawing/2014/main" id="{00F147A5-449B-4566-904E-A8D86230BFE6}"/>
              </a:ext>
            </a:extLst>
          </p:cNvPr>
          <p:cNvSpPr txBox="1"/>
          <p:nvPr>
            <p:custDataLst>
              <p:tags r:id="rId5"/>
            </p:custDataLst>
          </p:nvPr>
        </p:nvSpPr>
        <p:spPr>
          <a:xfrm>
            <a:off x="1795244" y="1530350"/>
            <a:ext cx="2039341" cy="4408899"/>
          </a:xfrm>
          <a:prstGeom prst="rect">
            <a:avLst/>
          </a:prstGeom>
          <a:noFill/>
        </p:spPr>
        <p:txBody>
          <a:bodyPr wrap="none" rtlCol="0">
            <a:spAutoFit/>
          </a:bodyPr>
          <a:lstStyle/>
          <a:p>
            <a:pPr>
              <a:lnSpc>
                <a:spcPct val="150000"/>
              </a:lnSpc>
            </a:pPr>
            <a:r>
              <a:rPr lang="zh-CN" altLang="en-US" sz="3200" b="1">
                <a:latin typeface="+mn-ea"/>
              </a:rPr>
              <a:t>泄</a:t>
            </a:r>
            <a:r>
              <a:rPr lang="zh-CN" altLang="en-US" sz="3200" b="1">
                <a:solidFill>
                  <a:srgbClr val="C00000"/>
                </a:solidFill>
                <a:latin typeface="+mn-ea"/>
              </a:rPr>
              <a:t>露</a:t>
            </a:r>
            <a:r>
              <a:rPr lang="zh-CN" altLang="en-US" sz="3200" b="1">
                <a:latin typeface="+mn-ea"/>
              </a:rPr>
              <a:t> </a:t>
            </a:r>
            <a:endParaRPr lang="en-US" altLang="zh-CN" sz="3200" b="1">
              <a:latin typeface="+mn-ea"/>
            </a:endParaRPr>
          </a:p>
          <a:p>
            <a:pPr>
              <a:lnSpc>
                <a:spcPct val="150000"/>
              </a:lnSpc>
            </a:pPr>
            <a:r>
              <a:rPr lang="zh-CN" altLang="en-US" sz="3200" b="1">
                <a:solidFill>
                  <a:srgbClr val="C00000"/>
                </a:solidFill>
                <a:latin typeface="+mn-ea"/>
              </a:rPr>
              <a:t>露</a:t>
            </a:r>
            <a:r>
              <a:rPr lang="zh-CN" altLang="en-US" sz="3200" b="1">
                <a:latin typeface="+mn-ea"/>
              </a:rPr>
              <a:t>珠 </a:t>
            </a:r>
            <a:endParaRPr lang="en-US" altLang="zh-CN" sz="3200" b="1">
              <a:latin typeface="+mn-ea"/>
            </a:endParaRPr>
          </a:p>
          <a:p>
            <a:pPr>
              <a:lnSpc>
                <a:spcPct val="150000"/>
              </a:lnSpc>
            </a:pPr>
            <a:r>
              <a:rPr lang="zh-CN" altLang="en-US" sz="3200" b="1">
                <a:latin typeface="+mn-ea"/>
              </a:rPr>
              <a:t>不</a:t>
            </a:r>
            <a:r>
              <a:rPr lang="zh-CN" altLang="en-US" sz="3200" b="1">
                <a:solidFill>
                  <a:srgbClr val="C00000"/>
                </a:solidFill>
                <a:latin typeface="+mn-ea"/>
              </a:rPr>
              <a:t>露</a:t>
            </a:r>
            <a:r>
              <a:rPr lang="zh-CN" altLang="en-US" sz="3200" b="1">
                <a:latin typeface="+mn-ea"/>
              </a:rPr>
              <a:t>声色 </a:t>
            </a:r>
            <a:endParaRPr lang="en-US" altLang="zh-CN" sz="3200" b="1">
              <a:latin typeface="+mn-ea"/>
            </a:endParaRPr>
          </a:p>
          <a:p>
            <a:pPr>
              <a:lnSpc>
                <a:spcPct val="150000"/>
              </a:lnSpc>
            </a:pPr>
            <a:r>
              <a:rPr lang="zh-CN" altLang="en-US" sz="3200" b="1">
                <a:latin typeface="+mn-ea"/>
              </a:rPr>
              <a:t>走</a:t>
            </a:r>
            <a:r>
              <a:rPr lang="zh-CN" altLang="en-US" sz="3200" b="1">
                <a:solidFill>
                  <a:srgbClr val="C00000"/>
                </a:solidFill>
                <a:latin typeface="+mn-ea"/>
              </a:rPr>
              <a:t>露</a:t>
            </a:r>
            <a:r>
              <a:rPr lang="zh-CN" altLang="en-US" sz="3200" b="1">
                <a:latin typeface="+mn-ea"/>
              </a:rPr>
              <a:t> </a:t>
            </a:r>
            <a:endParaRPr lang="en-US" altLang="zh-CN" sz="3200" b="1">
              <a:latin typeface="+mn-ea"/>
            </a:endParaRPr>
          </a:p>
          <a:p>
            <a:pPr>
              <a:lnSpc>
                <a:spcPct val="150000"/>
              </a:lnSpc>
            </a:pPr>
            <a:r>
              <a:rPr lang="zh-CN" altLang="en-US" sz="3200" b="1">
                <a:solidFill>
                  <a:srgbClr val="C00000"/>
                </a:solidFill>
                <a:latin typeface="+mn-ea"/>
              </a:rPr>
              <a:t>露</a:t>
            </a:r>
            <a:r>
              <a:rPr lang="zh-CN" altLang="en-US" sz="3200" b="1">
                <a:latin typeface="+mn-ea"/>
              </a:rPr>
              <a:t>脸 </a:t>
            </a:r>
            <a:endParaRPr lang="en-US" altLang="zh-CN" sz="3200" b="1">
              <a:latin typeface="+mn-ea"/>
            </a:endParaRPr>
          </a:p>
          <a:p>
            <a:pPr>
              <a:lnSpc>
                <a:spcPct val="150000"/>
              </a:lnSpc>
            </a:pPr>
            <a:r>
              <a:rPr lang="zh-CN" altLang="en-US" sz="3200" b="1">
                <a:solidFill>
                  <a:srgbClr val="C00000"/>
                </a:solidFill>
                <a:latin typeface="+mn-ea"/>
              </a:rPr>
              <a:t>露</a:t>
            </a:r>
            <a:r>
              <a:rPr lang="zh-CN" altLang="en-US" sz="3200" b="1">
                <a:latin typeface="+mn-ea"/>
              </a:rPr>
              <a:t>营</a:t>
            </a:r>
          </a:p>
        </p:txBody>
      </p:sp>
      <p:sp>
        <p:nvSpPr>
          <p:cNvPr id="6" name="文本框 5">
            <a:extLst>
              <a:ext uri="{FF2B5EF4-FFF2-40B4-BE49-F238E27FC236}">
                <a16:creationId xmlns:a16="http://schemas.microsoft.com/office/drawing/2014/main" id="{16164A5F-A3A6-4AD1-ADCE-377D21294E42}"/>
              </a:ext>
            </a:extLst>
          </p:cNvPr>
          <p:cNvSpPr txBox="1"/>
          <p:nvPr>
            <p:custDataLst>
              <p:tags r:id="rId6"/>
            </p:custDataLst>
          </p:nvPr>
        </p:nvSpPr>
        <p:spPr>
          <a:xfrm>
            <a:off x="4652228" y="1454849"/>
            <a:ext cx="2428080" cy="4408899"/>
          </a:xfrm>
          <a:prstGeom prst="rect">
            <a:avLst/>
          </a:prstGeom>
          <a:noFill/>
        </p:spPr>
        <p:txBody>
          <a:bodyPr wrap="square" rtlCol="0">
            <a:spAutoFit/>
          </a:bodyPr>
          <a:lstStyle/>
          <a:p>
            <a:pPr>
              <a:lnSpc>
                <a:spcPct val="150000"/>
              </a:lnSpc>
            </a:pPr>
            <a:r>
              <a:rPr lang="en-US" altLang="zh-CN" sz="3200" b="1" err="1">
                <a:latin typeface="+mn-ea"/>
              </a:rPr>
              <a:t>lòu  </a:t>
            </a:r>
          </a:p>
          <a:p>
            <a:pPr>
              <a:lnSpc>
                <a:spcPct val="150000"/>
              </a:lnSpc>
            </a:pPr>
            <a:r>
              <a:rPr lang="en-US" altLang="zh-CN" sz="3200" b="1">
                <a:latin typeface="+mn-ea"/>
              </a:rPr>
              <a:t>lù </a:t>
            </a:r>
          </a:p>
          <a:p>
            <a:pPr>
              <a:lnSpc>
                <a:spcPct val="150000"/>
              </a:lnSpc>
            </a:pPr>
            <a:r>
              <a:rPr lang="en-US" altLang="zh-CN" sz="3200" b="1">
                <a:latin typeface="+mn-ea"/>
              </a:rPr>
              <a:t>lù </a:t>
            </a:r>
          </a:p>
          <a:p>
            <a:pPr>
              <a:lnSpc>
                <a:spcPct val="150000"/>
              </a:lnSpc>
            </a:pPr>
            <a:r>
              <a:rPr lang="en-US" altLang="zh-CN" sz="3200" b="1">
                <a:latin typeface="+mn-ea"/>
              </a:rPr>
              <a:t>lòu</a:t>
            </a:r>
          </a:p>
          <a:p>
            <a:pPr>
              <a:lnSpc>
                <a:spcPct val="150000"/>
              </a:lnSpc>
            </a:pPr>
            <a:r>
              <a:rPr lang="en-US" altLang="zh-CN" sz="3200" b="1">
                <a:latin typeface="+mn-ea"/>
              </a:rPr>
              <a:t>lòu  </a:t>
            </a:r>
          </a:p>
          <a:p>
            <a:pPr>
              <a:lnSpc>
                <a:spcPct val="150000"/>
              </a:lnSpc>
            </a:pPr>
            <a:r>
              <a:rPr lang="en-US" altLang="zh-CN" sz="3200" b="1">
                <a:latin typeface="+mn-ea"/>
              </a:rPr>
              <a:t>lù</a:t>
            </a:r>
            <a:endParaRPr lang="zh-CN" altLang="en-US" sz="3200" b="1">
              <a:latin typeface="+mn-ea"/>
            </a:endParaRPr>
          </a:p>
        </p:txBody>
      </p:sp>
    </p:spTree>
    <p:extLst>
      <p:ext uri="{BB962C8B-B14F-4D97-AF65-F5344CB8AC3E}">
        <p14:creationId xmlns:p14="http://schemas.microsoft.com/office/powerpoint/2010/main" val="2075618417"/>
      </p:ext>
    </p:extLst>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未标题-1"/>
          <p:cNvPicPr>
            <a:picLocks noChangeAspect="1"/>
          </p:cNvPicPr>
          <p:nvPr>
            <p:custDataLst>
              <p:tags r:id="rId4"/>
            </p:custDataLst>
          </p:nvPr>
        </p:nvPicPr>
        <p:blipFill>
          <a:blip r:embed="rId3"/>
          <a:stretch>
            <a:fillRect/>
          </a:stretch>
        </p:blipFill>
        <p:spPr>
          <a:xfrm>
            <a:off x="4308475" y="429260"/>
            <a:ext cx="3445510" cy="643890"/>
          </a:xfrm>
          <a:prstGeom prst="rect">
            <a:avLst/>
          </a:prstGeom>
        </p:spPr>
      </p:pic>
      <p:sp>
        <p:nvSpPr>
          <p:cNvPr id="3" name="文本框 2"/>
          <p:cNvSpPr txBox="1"/>
          <p:nvPr>
            <p:custDataLst>
              <p:tags r:id="rId5"/>
            </p:custDataLst>
          </p:nvPr>
        </p:nvSpPr>
        <p:spPr>
          <a:xfrm>
            <a:off x="5039360" y="568325"/>
            <a:ext cx="2600960" cy="369332"/>
          </a:xfrm>
          <a:prstGeom prst="rect">
            <a:avLst/>
          </a:prstGeom>
          <a:noFill/>
        </p:spPr>
        <p:txBody>
          <a:bodyPr wrap="square" rtlCol="0">
            <a:spAutoFit/>
          </a:bodyPr>
          <a:lstStyle/>
          <a:p>
            <a:r>
              <a:rPr lang="zh-CN" altLang="en-US">
                <a:solidFill>
                  <a:srgbClr val="55463D"/>
                </a:solidFill>
                <a:latin typeface="印品黑体" panose="00000500000000000000" pitchFamily="2" charset="-122"/>
                <a:ea typeface="印品黑体" panose="00000500000000000000" pitchFamily="2" charset="-122"/>
              </a:rPr>
              <a:t>邓稼先</a:t>
            </a:r>
          </a:p>
        </p:txBody>
      </p:sp>
      <p:pic>
        <p:nvPicPr>
          <p:cNvPr id="24" name="图片 23" descr="树枝"/>
          <p:cNvPicPr>
            <a:picLocks noChangeAspect="1"/>
          </p:cNvPicPr>
          <p:nvPr>
            <p:custDataLst>
              <p:tags r:id="rId7"/>
            </p:custDataLst>
          </p:nvPr>
        </p:nvPicPr>
        <p:blipFill>
          <a:blip r:embed="rId6"/>
          <a:stretch>
            <a:fillRect/>
          </a:stretch>
        </p:blipFill>
        <p:spPr>
          <a:xfrm>
            <a:off x="-107315" y="-313690"/>
            <a:ext cx="1713230" cy="1844040"/>
          </a:xfrm>
          <a:prstGeom prst="rect">
            <a:avLst/>
          </a:prstGeom>
        </p:spPr>
      </p:pic>
      <p:pic>
        <p:nvPicPr>
          <p:cNvPr id="5" name="邓稼先介绍">
            <a:hlinkClick action="ppaction://media"/>
            <a:extLst>
              <a:ext uri="{FF2B5EF4-FFF2-40B4-BE49-F238E27FC236}">
                <a16:creationId xmlns:a16="http://schemas.microsoft.com/office/drawing/2014/main" id="{E74CE6AF-BAB1-429E-968C-E690B4DD38E8}"/>
              </a:ext>
            </a:extLst>
          </p:cNvPr>
          <p:cNvPicPr>
            <a:picLocks noChangeAspect="1"/>
          </p:cNvPicPr>
          <p:nvPr>
            <a:videoFile r:link="rId10"/>
            <p:custDataLst>
              <p:tags r:id="rId9"/>
            </p:custDataLst>
            <p:extLst>
              <p:ext uri="{DAA4B4D4-6D71-4841-9C94-3DE7FCFB9230}">
                <p14:media xmlns:p14="http://schemas.microsoft.com/office/powerpoint/2010/main" r:embed="rId11"/>
              </p:ext>
            </p:extLst>
          </p:nvPr>
        </p:nvPicPr>
        <p:blipFill>
          <a:blip r:embed="rId8"/>
          <a:stretch>
            <a:fillRect/>
          </a:stretch>
        </p:blipFill>
        <p:spPr>
          <a:xfrm>
            <a:off x="2511104" y="1697722"/>
            <a:ext cx="7656352" cy="4306698"/>
          </a:xfrm>
          <a:prstGeom prst="rect">
            <a:avLst/>
          </a:prstGeom>
        </p:spPr>
      </p:pic>
    </p:spTree>
  </p:cSld>
  <p:clrMapOvr>
    <a:masterClrMapping/>
  </p:clrMapOvr>
  <p:transition spd="slow" advTm="5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19508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endCondLst>
                    <p:cond evt="onNext" delay="0">
                      <p:tgtEl>
                        <p:sldTgt/>
                      </p:tgtEl>
                    </p:cond>
                    <p:cond evt="onPrev">
                      <p:tgtEl>
                        <p:sldTgt/>
                      </p:tgtEl>
                    </p:cond>
                  </p:endCondLst>
                </p:cTn>
                <p:tgtEl>
                  <p:spTgt spid="5"/>
                </p:tgtEl>
              </p:cMediaNode>
            </p:video>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未标题-1"/>
          <p:cNvPicPr>
            <a:picLocks noChangeAspect="1"/>
          </p:cNvPicPr>
          <p:nvPr>
            <p:custDataLst>
              <p:tags r:id="rId4"/>
            </p:custDataLst>
          </p:nvPr>
        </p:nvPicPr>
        <p:blipFill>
          <a:blip r:embed="rId3"/>
          <a:stretch>
            <a:fillRect/>
          </a:stretch>
        </p:blipFill>
        <p:spPr>
          <a:xfrm>
            <a:off x="4308475" y="429260"/>
            <a:ext cx="3445510" cy="643890"/>
          </a:xfrm>
          <a:prstGeom prst="rect">
            <a:avLst/>
          </a:prstGeom>
        </p:spPr>
      </p:pic>
      <p:sp>
        <p:nvSpPr>
          <p:cNvPr id="3" name="文本框 2"/>
          <p:cNvSpPr txBox="1"/>
          <p:nvPr>
            <p:custDataLst>
              <p:tags r:id="rId5"/>
            </p:custDataLst>
          </p:nvPr>
        </p:nvSpPr>
        <p:spPr>
          <a:xfrm>
            <a:off x="5039360" y="568325"/>
            <a:ext cx="2600960" cy="365760"/>
          </a:xfrm>
          <a:prstGeom prst="rect">
            <a:avLst/>
          </a:prstGeom>
          <a:noFill/>
        </p:spPr>
        <p:txBody>
          <a:bodyPr wrap="square" rtlCol="0">
            <a:spAutoFit/>
          </a:bodyPr>
          <a:lstStyle/>
          <a:p>
            <a:r>
              <a:rPr lang="zh-CN" altLang="en-US">
                <a:solidFill>
                  <a:srgbClr val="55463D"/>
                </a:solidFill>
                <a:latin typeface="印品黑体" panose="00000500000000000000" pitchFamily="2" charset="-122"/>
                <a:ea typeface="印品黑体" panose="00000500000000000000" pitchFamily="2" charset="-122"/>
              </a:rPr>
              <a:t>作者简介</a:t>
            </a:r>
          </a:p>
        </p:txBody>
      </p:sp>
      <p:pic>
        <p:nvPicPr>
          <p:cNvPr id="24" name="图片 23" descr="树枝"/>
          <p:cNvPicPr>
            <a:picLocks noChangeAspect="1"/>
          </p:cNvPicPr>
          <p:nvPr>
            <p:custDataLst>
              <p:tags r:id="rId7"/>
            </p:custDataLst>
          </p:nvPr>
        </p:nvPicPr>
        <p:blipFill>
          <a:blip r:embed="rId6"/>
          <a:stretch>
            <a:fillRect/>
          </a:stretch>
        </p:blipFill>
        <p:spPr>
          <a:xfrm>
            <a:off x="-107315" y="-313690"/>
            <a:ext cx="1713230" cy="1844040"/>
          </a:xfrm>
          <a:prstGeom prst="rect">
            <a:avLst/>
          </a:prstGeom>
        </p:spPr>
      </p:pic>
      <p:sp>
        <p:nvSpPr>
          <p:cNvPr id="16" name="TextBox 24"/>
          <p:cNvSpPr txBox="1"/>
          <p:nvPr>
            <p:custDataLst>
              <p:tags r:id="rId8"/>
            </p:custDataLst>
          </p:nvPr>
        </p:nvSpPr>
        <p:spPr>
          <a:xfrm>
            <a:off x="1287928" y="1360260"/>
            <a:ext cx="1415772" cy="584775"/>
          </a:xfrm>
          <a:prstGeom prst="rect">
            <a:avLst/>
          </a:prstGeom>
          <a:noFill/>
        </p:spPr>
        <p:txBody>
          <a:bodyPr wrap="none" rtlCol="0">
            <a:spAutoFit/>
          </a:bodyPr>
          <a:lstStyle/>
          <a:p>
            <a:pPr algn="ctr"/>
            <a:r>
              <a:rPr lang="zh-CN" altLang="en-US" sz="3200" b="1">
                <a:solidFill>
                  <a:schemeClr val="tx1">
                    <a:lumMod val="65000"/>
                    <a:lumOff val="35000"/>
                  </a:schemeClr>
                </a:solidFill>
                <a:latin typeface="印品黑体" panose="00000500000000000000" pitchFamily="2" charset="-122"/>
                <a:ea typeface="印品黑体" panose="00000500000000000000" pitchFamily="2" charset="-122"/>
              </a:rPr>
              <a:t>杨振宁</a:t>
            </a:r>
          </a:p>
        </p:txBody>
      </p:sp>
      <p:sp>
        <p:nvSpPr>
          <p:cNvPr id="17" name="TextBox 24"/>
          <p:cNvSpPr txBox="1"/>
          <p:nvPr>
            <p:custDataLst>
              <p:tags r:id="rId9"/>
            </p:custDataLst>
          </p:nvPr>
        </p:nvSpPr>
        <p:spPr>
          <a:xfrm>
            <a:off x="395660" y="2131671"/>
            <a:ext cx="7353523" cy="4061460"/>
          </a:xfrm>
          <a:prstGeom prst="rect">
            <a:avLst/>
          </a:prstGeom>
          <a:noFill/>
        </p:spPr>
        <p:txBody>
          <a:bodyPr wrap="square" rtlCol="0">
            <a:spAutoFit/>
          </a:bodyPr>
          <a:lstStyle/>
          <a:p>
            <a:pPr>
              <a:lnSpc>
                <a:spcPct val="150000"/>
              </a:lnSpc>
              <a:buFont typeface="Wingdings" panose="05000000000000000000" pitchFamily="2" charset="2"/>
            </a:pPr>
            <a:r>
              <a:rPr lang="en-US" altLang="zh-CN" sz="3200">
                <a:solidFill>
                  <a:schemeClr val="tx1">
                    <a:lumMod val="65000"/>
                    <a:lumOff val="35000"/>
                  </a:schemeClr>
                </a:solidFill>
                <a:latin typeface="印品黑体" panose="00000500000000000000" pitchFamily="2" charset="-122"/>
                <a:ea typeface="印品黑体" panose="00000500000000000000" pitchFamily="2" charset="-122"/>
                <a:sym typeface="+mn-ea"/>
              </a:rPr>
              <a:t>      </a:t>
            </a:r>
            <a:r>
              <a:rPr lang="en-US" altLang="zh-CN" sz="2800">
                <a:solidFill>
                  <a:schemeClr val="tx1">
                    <a:lumMod val="65000"/>
                    <a:lumOff val="35000"/>
                  </a:schemeClr>
                </a:solidFill>
                <a:latin typeface="印品黑体" panose="00000500000000000000" pitchFamily="2" charset="-122"/>
                <a:ea typeface="印品黑体" panose="00000500000000000000" pitchFamily="2" charset="-122"/>
                <a:sym typeface="+mn-ea"/>
              </a:rPr>
              <a:t>1922</a:t>
            </a:r>
            <a:r>
              <a:rPr lang="zh-CN" altLang="en-US" sz="2800">
                <a:solidFill>
                  <a:schemeClr val="tx1">
                    <a:lumMod val="65000"/>
                    <a:lumOff val="35000"/>
                  </a:schemeClr>
                </a:solidFill>
                <a:latin typeface="印品黑体" panose="00000500000000000000" pitchFamily="2" charset="-122"/>
                <a:ea typeface="印品黑体" panose="00000500000000000000" pitchFamily="2" charset="-122"/>
                <a:sym typeface="+mn-ea"/>
              </a:rPr>
              <a:t>年</a:t>
            </a:r>
            <a:r>
              <a:rPr lang="en-US" altLang="zh-CN" sz="2800">
                <a:solidFill>
                  <a:schemeClr val="tx1">
                    <a:lumMod val="65000"/>
                    <a:lumOff val="35000"/>
                  </a:schemeClr>
                </a:solidFill>
                <a:latin typeface="印品黑体" panose="00000500000000000000" pitchFamily="2" charset="-122"/>
                <a:ea typeface="印品黑体" panose="00000500000000000000" pitchFamily="2" charset="-122"/>
                <a:sym typeface="+mn-ea"/>
              </a:rPr>
              <a:t>9</a:t>
            </a:r>
            <a:r>
              <a:rPr lang="zh-CN" altLang="en-US" sz="2800">
                <a:solidFill>
                  <a:schemeClr val="tx1">
                    <a:lumMod val="65000"/>
                    <a:lumOff val="35000"/>
                  </a:schemeClr>
                </a:solidFill>
                <a:latin typeface="印品黑体" panose="00000500000000000000" pitchFamily="2" charset="-122"/>
                <a:ea typeface="印品黑体" panose="00000500000000000000" pitchFamily="2" charset="-122"/>
                <a:sym typeface="+mn-ea"/>
              </a:rPr>
              <a:t>月</a:t>
            </a:r>
            <a:r>
              <a:rPr lang="en-US" altLang="zh-CN" sz="2800">
                <a:solidFill>
                  <a:schemeClr val="tx1">
                    <a:lumMod val="65000"/>
                    <a:lumOff val="35000"/>
                  </a:schemeClr>
                </a:solidFill>
                <a:latin typeface="印品黑体" panose="00000500000000000000" pitchFamily="2" charset="-122"/>
                <a:ea typeface="印品黑体" panose="00000500000000000000" pitchFamily="2" charset="-122"/>
                <a:sym typeface="+mn-ea"/>
              </a:rPr>
              <a:t>22</a:t>
            </a:r>
            <a:r>
              <a:rPr lang="zh-CN" altLang="en-US" sz="2800">
                <a:solidFill>
                  <a:schemeClr val="tx1">
                    <a:lumMod val="65000"/>
                    <a:lumOff val="35000"/>
                  </a:schemeClr>
                </a:solidFill>
                <a:latin typeface="印品黑体" panose="00000500000000000000" pitchFamily="2" charset="-122"/>
                <a:ea typeface="印品黑体" panose="00000500000000000000" pitchFamily="2" charset="-122"/>
                <a:sym typeface="+mn-ea"/>
              </a:rPr>
              <a:t>日出生于安徽合肥，美籍华裔物理学家，因与李政道一起提出“弱相互作用中宇称不守恒”理论，荣获</a:t>
            </a:r>
            <a:r>
              <a:rPr lang="en-US" altLang="zh-CN" sz="2800">
                <a:solidFill>
                  <a:schemeClr val="tx1">
                    <a:lumMod val="65000"/>
                    <a:lumOff val="35000"/>
                  </a:schemeClr>
                </a:solidFill>
                <a:latin typeface="印品黑体" panose="00000500000000000000" pitchFamily="2" charset="-122"/>
                <a:ea typeface="印品黑体" panose="00000500000000000000" pitchFamily="2" charset="-122"/>
                <a:sym typeface="+mn-ea"/>
              </a:rPr>
              <a:t>1957</a:t>
            </a:r>
            <a:r>
              <a:rPr lang="zh-CN" altLang="en-US" sz="2800">
                <a:solidFill>
                  <a:schemeClr val="tx1">
                    <a:lumMod val="65000"/>
                    <a:lumOff val="35000"/>
                  </a:schemeClr>
                </a:solidFill>
                <a:latin typeface="印品黑体" panose="00000500000000000000" pitchFamily="2" charset="-122"/>
                <a:ea typeface="印品黑体" panose="00000500000000000000" pitchFamily="2" charset="-122"/>
                <a:sym typeface="+mn-ea"/>
              </a:rPr>
              <a:t>年诺贝尔物理学奖。他是第二次世界大战后涌现出来的一代杰出物理学家中在理论和实验两方面都有影响的物理学家之一。</a:t>
            </a:r>
            <a:endParaRPr lang="en-US" altLang="zh-CN" sz="3200">
              <a:solidFill>
                <a:schemeClr val="tx1">
                  <a:lumMod val="65000"/>
                  <a:lumOff val="35000"/>
                </a:schemeClr>
              </a:solidFill>
              <a:latin typeface="印品黑体" panose="00000500000000000000" pitchFamily="2" charset="-122"/>
              <a:ea typeface="印品黑体" panose="00000500000000000000" pitchFamily="2" charset="-122"/>
              <a:sym typeface="+mn-ea"/>
            </a:endParaRPr>
          </a:p>
        </p:txBody>
      </p:sp>
      <p:pic>
        <p:nvPicPr>
          <p:cNvPr id="4" name="图片 3"/>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8182861" y="1438500"/>
            <a:ext cx="3311633" cy="4470704"/>
          </a:xfrm>
          <a:prstGeom prst="rect">
            <a:avLst/>
          </a:prstGeom>
        </p:spPr>
      </p:pic>
    </p:spTree>
  </p:cSld>
  <p:clrMapOvr>
    <a:masterClrMapping/>
  </p:clrMapOvr>
  <p:transition spd="slow" advTm="5000">
    <p:push dir="u"/>
  </p:transition>
  <p:timing/>
</p:sld>
</file>

<file path=ppt/tags/tag1.xml><?xml version="1.0" encoding="utf-8"?>
<p:tagLst xmlns:p="http://schemas.openxmlformats.org/presentationml/2006/main">
  <p:tag name="AS_UNIQUEID" val="65"/>
</p:tagLst>
</file>

<file path=ppt/tags/tag10.xml><?xml version="1.0" encoding="utf-8"?>
<p:tagLst xmlns:p="http://schemas.openxmlformats.org/presentationml/2006/main">
  <p:tag name="AS_UNIQUEID" val="74"/>
</p:tagLst>
</file>

<file path=ppt/tags/tag100.xml><?xml version="1.0" encoding="utf-8"?>
<p:tagLst xmlns:p="http://schemas.openxmlformats.org/presentationml/2006/main">
  <p:tag name="AS_UNIQUEID" val="45"/>
</p:tagLst>
</file>

<file path=ppt/tags/tag101.xml><?xml version="1.0" encoding="utf-8"?>
<p:tagLst xmlns:p="http://schemas.openxmlformats.org/presentationml/2006/main">
  <p:tag name="AS_UNIQUEID" val="46"/>
</p:tagLst>
</file>

<file path=ppt/tags/tag102.xml><?xml version="1.0" encoding="utf-8"?>
<p:tagLst xmlns:p="http://schemas.openxmlformats.org/presentationml/2006/main">
  <p:tag name="AS_UNIQUEID" val="47"/>
</p:tagLst>
</file>

<file path=ppt/tags/tag103.xml><?xml version="1.0" encoding="utf-8"?>
<p:tagLst xmlns:p="http://schemas.openxmlformats.org/presentationml/2006/main">
  <p:tag name="AS_UNIQUEID" val="48"/>
</p:tagLst>
</file>

<file path=ppt/tags/tag104.xml><?xml version="1.0" encoding="utf-8"?>
<p:tagLst xmlns:p="http://schemas.openxmlformats.org/presentationml/2006/main">
  <p:tag name="AS_UNIQUEID" val="49"/>
</p:tagLst>
</file>

<file path=ppt/tags/tag105.xml><?xml version="1.0" encoding="utf-8"?>
<p:tagLst xmlns:p="http://schemas.openxmlformats.org/presentationml/2006/main">
  <p:tag name="AS_UNIQUEID" val="50"/>
</p:tagLst>
</file>

<file path=ppt/tags/tag106.xml><?xml version="1.0" encoding="utf-8"?>
<p:tagLst xmlns:p="http://schemas.openxmlformats.org/presentationml/2006/main">
  <p:tag name="AS_UNIQUEID" val="51"/>
</p:tagLst>
</file>

<file path=ppt/tags/tag107.xml><?xml version="1.0" encoding="utf-8"?>
<p:tagLst xmlns:p="http://schemas.openxmlformats.org/presentationml/2006/main">
  <p:tag name="AS_UNIQUEID" val="52"/>
</p:tagLst>
</file>

<file path=ppt/tags/tag108.xml><?xml version="1.0" encoding="utf-8"?>
<p:tagLst xmlns:p="http://schemas.openxmlformats.org/presentationml/2006/main">
  <p:tag name="AS_UNIQUEID" val="53"/>
</p:tagLst>
</file>

<file path=ppt/tags/tag109.xml><?xml version="1.0" encoding="utf-8"?>
<p:tagLst xmlns:p="http://schemas.openxmlformats.org/presentationml/2006/main">
  <p:tag name="AS_UNIQUEID" val="54"/>
</p:tagLst>
</file>

<file path=ppt/tags/tag11.xml><?xml version="1.0" encoding="utf-8"?>
<p:tagLst xmlns:p="http://schemas.openxmlformats.org/presentationml/2006/main">
  <p:tag name="AS_UNIQUEID" val="75"/>
</p:tagLst>
</file>

<file path=ppt/tags/tag110.xml><?xml version="1.0" encoding="utf-8"?>
<p:tagLst xmlns:p="http://schemas.openxmlformats.org/presentationml/2006/main">
  <p:tag name="AS_UNIQUEID" val="55"/>
</p:tagLst>
</file>

<file path=ppt/tags/tag111.xml><?xml version="1.0" encoding="utf-8"?>
<p:tagLst xmlns:p="http://schemas.openxmlformats.org/presentationml/2006/main">
  <p:tag name="AS_UNIQUEID" val="56"/>
</p:tagLst>
</file>

<file path=ppt/tags/tag112.xml><?xml version="1.0" encoding="utf-8"?>
<p:tagLst xmlns:p="http://schemas.openxmlformats.org/presentationml/2006/main">
  <p:tag name="AS_UNIQUEID" val="57"/>
</p:tagLst>
</file>

<file path=ppt/tags/tag113.xml><?xml version="1.0" encoding="utf-8"?>
<p:tagLst xmlns:p="http://schemas.openxmlformats.org/presentationml/2006/main">
  <p:tag name="AS_UNIQUEID" val="58"/>
</p:tagLst>
</file>

<file path=ppt/tags/tag114.xml><?xml version="1.0" encoding="utf-8"?>
<p:tagLst xmlns:p="http://schemas.openxmlformats.org/presentationml/2006/main">
  <p:tag name="AS_UNIQUEID" val="59"/>
</p:tagLst>
</file>

<file path=ppt/tags/tag115.xml><?xml version="1.0" encoding="utf-8"?>
<p:tagLst xmlns:p="http://schemas.openxmlformats.org/presentationml/2006/main">
  <p:tag name="AS_UNIQUEID" val="60"/>
</p:tagLst>
</file>

<file path=ppt/tags/tag116.xml><?xml version="1.0" encoding="utf-8"?>
<p:tagLst xmlns:p="http://schemas.openxmlformats.org/presentationml/2006/main">
  <p:tag name="AS_UNIQUEID" val="61"/>
</p:tagLst>
</file>

<file path=ppt/tags/tag117.xml><?xml version="1.0" encoding="utf-8"?>
<p:tagLst xmlns:p="http://schemas.openxmlformats.org/presentationml/2006/main">
  <p:tag name="AS_UNIQUEID" val="62"/>
</p:tagLst>
</file>

<file path=ppt/tags/tag118.xml><?xml version="1.0" encoding="utf-8"?>
<p:tagLst xmlns:p="http://schemas.openxmlformats.org/presentationml/2006/main">
  <p:tag name="AS_UNIQUEID" val="63"/>
</p:tagLst>
</file>

<file path=ppt/tags/tag119.xml><?xml version="1.0" encoding="utf-8"?>
<p:tagLst xmlns:p="http://schemas.openxmlformats.org/presentationml/2006/main">
  <p:tag name="AS_UNIQUEID" val="64"/>
</p:tagLst>
</file>

<file path=ppt/tags/tag12.xml><?xml version="1.0" encoding="utf-8"?>
<p:tagLst xmlns:p="http://schemas.openxmlformats.org/presentationml/2006/main">
  <p:tag name="AS_UNIQUEID" val="76"/>
</p:tagLst>
</file>

<file path=ppt/tags/tag120.xml><?xml version="1.0" encoding="utf-8"?>
<p:tagLst xmlns:p="http://schemas.openxmlformats.org/presentationml/2006/main">
  <p:tag name="AS_OS" val="Unix 3.10 unknown"/>
  <p:tag name="AS_RELEASE_DATE" val="2020.11.30"/>
  <p:tag name="AS_TITLE" val="Aspose.Slides for Java"/>
  <p:tag name="AS_VERSION" val="20.11"/>
</p:tagLst>
</file>

<file path=ppt/tags/tag13.xml><?xml version="1.0" encoding="utf-8"?>
<p:tagLst xmlns:p="http://schemas.openxmlformats.org/presentationml/2006/main">
  <p:tag name="AS_UNIQUEID" val="77"/>
</p:tagLst>
</file>

<file path=ppt/tags/tag14.xml><?xml version="1.0" encoding="utf-8"?>
<p:tagLst xmlns:p="http://schemas.openxmlformats.org/presentationml/2006/main">
  <p:tag name="AS_UNIQUEID" val="78"/>
</p:tagLst>
</file>

<file path=ppt/tags/tag15.xml><?xml version="1.0" encoding="utf-8"?>
<p:tagLst xmlns:p="http://schemas.openxmlformats.org/presentationml/2006/main">
  <p:tag name="AS_UNIQUEID" val="79"/>
</p:tagLst>
</file>

<file path=ppt/tags/tag16.xml><?xml version="1.0" encoding="utf-8"?>
<p:tagLst xmlns:p="http://schemas.openxmlformats.org/presentationml/2006/main">
  <p:tag name="AS_UNIQUEID" val="80"/>
</p:tagLst>
</file>

<file path=ppt/tags/tag17.xml><?xml version="1.0" encoding="utf-8"?>
<p:tagLst xmlns:p="http://schemas.openxmlformats.org/presentationml/2006/main">
  <p:tag name="AS_UNIQUEID" val="81"/>
</p:tagLst>
</file>

<file path=ppt/tags/tag18.xml><?xml version="1.0" encoding="utf-8"?>
<p:tagLst xmlns:p="http://schemas.openxmlformats.org/presentationml/2006/main">
  <p:tag name="AS_UNIQUEID" val="82"/>
</p:tagLst>
</file>

<file path=ppt/tags/tag19.xml><?xml version="1.0" encoding="utf-8"?>
<p:tagLst xmlns:p="http://schemas.openxmlformats.org/presentationml/2006/main">
  <p:tag name="AS_UNIQUEID" val="83"/>
</p:tagLst>
</file>

<file path=ppt/tags/tag2.xml><?xml version="1.0" encoding="utf-8"?>
<p:tagLst xmlns:p="http://schemas.openxmlformats.org/presentationml/2006/main">
  <p:tag name="AS_UNIQUEID" val="66"/>
</p:tagLst>
</file>

<file path=ppt/tags/tag20.xml><?xml version="1.0" encoding="utf-8"?>
<p:tagLst xmlns:p="http://schemas.openxmlformats.org/presentationml/2006/main">
  <p:tag name="AS_UNIQUEID" val="84"/>
</p:tagLst>
</file>

<file path=ppt/tags/tag21.xml><?xml version="1.0" encoding="utf-8"?>
<p:tagLst xmlns:p="http://schemas.openxmlformats.org/presentationml/2006/main">
  <p:tag name="AS_UNIQUEID" val="85"/>
</p:tagLst>
</file>

<file path=ppt/tags/tag22.xml><?xml version="1.0" encoding="utf-8"?>
<p:tagLst xmlns:p="http://schemas.openxmlformats.org/presentationml/2006/main">
  <p:tag name="AS_UNIQUEID" val="86"/>
</p:tagLst>
</file>

<file path=ppt/tags/tag23.xml><?xml version="1.0" encoding="utf-8"?>
<p:tagLst xmlns:p="http://schemas.openxmlformats.org/presentationml/2006/main">
  <p:tag name="AS_UNIQUEID" val="87"/>
</p:tagLst>
</file>

<file path=ppt/tags/tag24.xml><?xml version="1.0" encoding="utf-8"?>
<p:tagLst xmlns:p="http://schemas.openxmlformats.org/presentationml/2006/main">
  <p:tag name="AS_UNIQUEID" val="88"/>
</p:tagLst>
</file>

<file path=ppt/tags/tag25.xml><?xml version="1.0" encoding="utf-8"?>
<p:tagLst xmlns:p="http://schemas.openxmlformats.org/presentationml/2006/main">
  <p:tag name="AS_UNIQUEID" val="89"/>
</p:tagLst>
</file>

<file path=ppt/tags/tag26.xml><?xml version="1.0" encoding="utf-8"?>
<p:tagLst xmlns:p="http://schemas.openxmlformats.org/presentationml/2006/main">
  <p:tag name="AS_UNIQUEID" val="90"/>
</p:tagLst>
</file>

<file path=ppt/tags/tag27.xml><?xml version="1.0" encoding="utf-8"?>
<p:tagLst xmlns:p="http://schemas.openxmlformats.org/presentationml/2006/main">
  <p:tag name="AS_UNIQUEID" val="91"/>
</p:tagLst>
</file>

<file path=ppt/tags/tag28.xml><?xml version="1.0" encoding="utf-8"?>
<p:tagLst xmlns:p="http://schemas.openxmlformats.org/presentationml/2006/main">
  <p:tag name="AS_UNIQUEID" val="92"/>
</p:tagLst>
</file>

<file path=ppt/tags/tag29.xml><?xml version="1.0" encoding="utf-8"?>
<p:tagLst xmlns:p="http://schemas.openxmlformats.org/presentationml/2006/main">
  <p:tag name="AS_UNIQUEID" val="93"/>
</p:tagLst>
</file>

<file path=ppt/tags/tag3.xml><?xml version="1.0" encoding="utf-8"?>
<p:tagLst xmlns:p="http://schemas.openxmlformats.org/presentationml/2006/main">
  <p:tag name="AS_UNIQUEID" val="67"/>
</p:tagLst>
</file>

<file path=ppt/tags/tag30.xml><?xml version="1.0" encoding="utf-8"?>
<p:tagLst xmlns:p="http://schemas.openxmlformats.org/presentationml/2006/main">
  <p:tag name="AS_UNIQUEID" val="94"/>
</p:tagLst>
</file>

<file path=ppt/tags/tag31.xml><?xml version="1.0" encoding="utf-8"?>
<p:tagLst xmlns:p="http://schemas.openxmlformats.org/presentationml/2006/main">
  <p:tag name="AS_UNIQUEID" val="95"/>
</p:tagLst>
</file>

<file path=ppt/tags/tag32.xml><?xml version="1.0" encoding="utf-8"?>
<p:tagLst xmlns:p="http://schemas.openxmlformats.org/presentationml/2006/main">
  <p:tag name="AS_UNIQUEID" val="96"/>
</p:tagLst>
</file>

<file path=ppt/tags/tag33.xml><?xml version="1.0" encoding="utf-8"?>
<p:tagLst xmlns:p="http://schemas.openxmlformats.org/presentationml/2006/main">
  <p:tag name="AS_UNIQUEID" val="97"/>
</p:tagLst>
</file>

<file path=ppt/tags/tag34.xml><?xml version="1.0" encoding="utf-8"?>
<p:tagLst xmlns:p="http://schemas.openxmlformats.org/presentationml/2006/main">
  <p:tag name="AS_UNIQUEID" val="98"/>
</p:tagLst>
</file>

<file path=ppt/tags/tag35.xml><?xml version="1.0" encoding="utf-8"?>
<p:tagLst xmlns:p="http://schemas.openxmlformats.org/presentationml/2006/main">
  <p:tag name="AS_UNIQUEID" val="99"/>
</p:tagLst>
</file>

<file path=ppt/tags/tag36.xml><?xml version="1.0" encoding="utf-8"?>
<p:tagLst xmlns:p="http://schemas.openxmlformats.org/presentationml/2006/main">
  <p:tag name="AS_UNIQUEID" val="100"/>
</p:tagLst>
</file>

<file path=ppt/tags/tag37.xml><?xml version="1.0" encoding="utf-8"?>
<p:tagLst xmlns:p="http://schemas.openxmlformats.org/presentationml/2006/main">
  <p:tag name="AS_UNIQUEID" val="101"/>
</p:tagLst>
</file>

<file path=ppt/tags/tag38.xml><?xml version="1.0" encoding="utf-8"?>
<p:tagLst xmlns:p="http://schemas.openxmlformats.org/presentationml/2006/main">
  <p:tag name="AS_UNIQUEID" val="102"/>
</p:tagLst>
</file>

<file path=ppt/tags/tag39.xml><?xml version="1.0" encoding="utf-8"?>
<p:tagLst xmlns:p="http://schemas.openxmlformats.org/presentationml/2006/main">
  <p:tag name="AS_UNIQUEID" val="103"/>
</p:tagLst>
</file>

<file path=ppt/tags/tag4.xml><?xml version="1.0" encoding="utf-8"?>
<p:tagLst xmlns:p="http://schemas.openxmlformats.org/presentationml/2006/main">
  <p:tag name="AS_UNIQUEID" val="68"/>
</p:tagLst>
</file>

<file path=ppt/tags/tag40.xml><?xml version="1.0" encoding="utf-8"?>
<p:tagLst xmlns:p="http://schemas.openxmlformats.org/presentationml/2006/main">
  <p:tag name="AS_UNIQUEID" val="104"/>
</p:tagLst>
</file>

<file path=ppt/tags/tag41.xml><?xml version="1.0" encoding="utf-8"?>
<p:tagLst xmlns:p="http://schemas.openxmlformats.org/presentationml/2006/main">
  <p:tag name="AS_UNIQUEID" val="105"/>
</p:tagLst>
</file>

<file path=ppt/tags/tag42.xml><?xml version="1.0" encoding="utf-8"?>
<p:tagLst xmlns:p="http://schemas.openxmlformats.org/presentationml/2006/main">
  <p:tag name="AS_UNIQUEID" val="106"/>
</p:tagLst>
</file>

<file path=ppt/tags/tag43.xml><?xml version="1.0" encoding="utf-8"?>
<p:tagLst xmlns:p="http://schemas.openxmlformats.org/presentationml/2006/main">
  <p:tag name="AS_UNIQUEID" val="107"/>
</p:tagLst>
</file>

<file path=ppt/tags/tag44.xml><?xml version="1.0" encoding="utf-8"?>
<p:tagLst xmlns:p="http://schemas.openxmlformats.org/presentationml/2006/main">
  <p:tag name="AS_UNIQUEID" val="108"/>
</p:tagLst>
</file>

<file path=ppt/tags/tag45.xml><?xml version="1.0" encoding="utf-8"?>
<p:tagLst xmlns:p="http://schemas.openxmlformats.org/presentationml/2006/main">
  <p:tag name="AS_UNIQUEID" val="109"/>
</p:tagLst>
</file>

<file path=ppt/tags/tag46.xml><?xml version="1.0" encoding="utf-8"?>
<p:tagLst xmlns:p="http://schemas.openxmlformats.org/presentationml/2006/main">
  <p:tag name="AS_UNIQUEID" val="110"/>
</p:tagLst>
</file>

<file path=ppt/tags/tag47.xml><?xml version="1.0" encoding="utf-8"?>
<p:tagLst xmlns:p="http://schemas.openxmlformats.org/presentationml/2006/main">
  <p:tag name="AS_UNIQUEID" val="111"/>
</p:tagLst>
</file>

<file path=ppt/tags/tag48.xml><?xml version="1.0" encoding="utf-8"?>
<p:tagLst xmlns:p="http://schemas.openxmlformats.org/presentationml/2006/main">
  <p:tag name="AS_UNIQUEID" val="112"/>
</p:tagLst>
</file>

<file path=ppt/tags/tag49.xml><?xml version="1.0" encoding="utf-8"?>
<p:tagLst xmlns:p="http://schemas.openxmlformats.org/presentationml/2006/main">
  <p:tag name="AS_UNIQUEID" val="113"/>
</p:tagLst>
</file>

<file path=ppt/tags/tag5.xml><?xml version="1.0" encoding="utf-8"?>
<p:tagLst xmlns:p="http://schemas.openxmlformats.org/presentationml/2006/main">
  <p:tag name="AS_UNIQUEID" val="69"/>
</p:tagLst>
</file>

<file path=ppt/tags/tag50.xml><?xml version="1.0" encoding="utf-8"?>
<p:tagLst xmlns:p="http://schemas.openxmlformats.org/presentationml/2006/main">
  <p:tag name="AS_UNIQUEID" val="114"/>
</p:tagLst>
</file>

<file path=ppt/tags/tag51.xml><?xml version="1.0" encoding="utf-8"?>
<p:tagLst xmlns:p="http://schemas.openxmlformats.org/presentationml/2006/main">
  <p:tag name="AS_UNIQUEID" val="115"/>
</p:tagLst>
</file>

<file path=ppt/tags/tag52.xml><?xml version="1.0" encoding="utf-8"?>
<p:tagLst xmlns:p="http://schemas.openxmlformats.org/presentationml/2006/main">
  <p:tag name="AS_UNIQUEID" val="116"/>
</p:tagLst>
</file>

<file path=ppt/tags/tag53.xml><?xml version="1.0" encoding="utf-8"?>
<p:tagLst xmlns:p="http://schemas.openxmlformats.org/presentationml/2006/main">
  <p:tag name="AS_UNIQUEID" val="117"/>
</p:tagLst>
</file>

<file path=ppt/tags/tag54.xml><?xml version="1.0" encoding="utf-8"?>
<p:tagLst xmlns:p="http://schemas.openxmlformats.org/presentationml/2006/main">
  <p:tag name="AS_UNIQUEID" val="118"/>
</p:tagLst>
</file>

<file path=ppt/tags/tag55.xml><?xml version="1.0" encoding="utf-8"?>
<p:tagLst xmlns:p="http://schemas.openxmlformats.org/presentationml/2006/main">
  <p:tag name="AS_UNIQUEID" val="0"/>
</p:tagLst>
</file>

<file path=ppt/tags/tag56.xml><?xml version="1.0" encoding="utf-8"?>
<p:tagLst xmlns:p="http://schemas.openxmlformats.org/presentationml/2006/main">
  <p:tag name="AS_UNIQUEID" val="1"/>
</p:tagLst>
</file>

<file path=ppt/tags/tag57.xml><?xml version="1.0" encoding="utf-8"?>
<p:tagLst xmlns:p="http://schemas.openxmlformats.org/presentationml/2006/main">
  <p:tag name="AS_UNIQUEID" val="2"/>
</p:tagLst>
</file>

<file path=ppt/tags/tag58.xml><?xml version="1.0" encoding="utf-8"?>
<p:tagLst xmlns:p="http://schemas.openxmlformats.org/presentationml/2006/main">
  <p:tag name="AS_UNIQUEID" val="3"/>
</p:tagLst>
</file>

<file path=ppt/tags/tag59.xml><?xml version="1.0" encoding="utf-8"?>
<p:tagLst xmlns:p="http://schemas.openxmlformats.org/presentationml/2006/main">
  <p:tag name="AS_UNIQUEID" val="4"/>
</p:tagLst>
</file>

<file path=ppt/tags/tag6.xml><?xml version="1.0" encoding="utf-8"?>
<p:tagLst xmlns:p="http://schemas.openxmlformats.org/presentationml/2006/main">
  <p:tag name="AS_UNIQUEID" val="70"/>
</p:tagLst>
</file>

<file path=ppt/tags/tag60.xml><?xml version="1.0" encoding="utf-8"?>
<p:tagLst xmlns:p="http://schemas.openxmlformats.org/presentationml/2006/main">
  <p:tag name="AS_UNIQUEID" val="5"/>
</p:tagLst>
</file>

<file path=ppt/tags/tag61.xml><?xml version="1.0" encoding="utf-8"?>
<p:tagLst xmlns:p="http://schemas.openxmlformats.org/presentationml/2006/main">
  <p:tag name="AS_UNIQUEID" val="6"/>
</p:tagLst>
</file>

<file path=ppt/tags/tag62.xml><?xml version="1.0" encoding="utf-8"?>
<p:tagLst xmlns:p="http://schemas.openxmlformats.org/presentationml/2006/main">
  <p:tag name="AS_UNIQUEID" val="7"/>
</p:tagLst>
</file>

<file path=ppt/tags/tag63.xml><?xml version="1.0" encoding="utf-8"?>
<p:tagLst xmlns:p="http://schemas.openxmlformats.org/presentationml/2006/main">
  <p:tag name="AS_UNIQUEID" val="8"/>
</p:tagLst>
</file>

<file path=ppt/tags/tag64.xml><?xml version="1.0" encoding="utf-8"?>
<p:tagLst xmlns:p="http://schemas.openxmlformats.org/presentationml/2006/main">
  <p:tag name="AS_UNIQUEID" val="9"/>
</p:tagLst>
</file>

<file path=ppt/tags/tag65.xml><?xml version="1.0" encoding="utf-8"?>
<p:tagLst xmlns:p="http://schemas.openxmlformats.org/presentationml/2006/main">
  <p:tag name="AS_UNIQUEID" val="10"/>
</p:tagLst>
</file>

<file path=ppt/tags/tag66.xml><?xml version="1.0" encoding="utf-8"?>
<p:tagLst xmlns:p="http://schemas.openxmlformats.org/presentationml/2006/main">
  <p:tag name="AS_UNIQUEID" val="11"/>
</p:tagLst>
</file>

<file path=ppt/tags/tag67.xml><?xml version="1.0" encoding="utf-8"?>
<p:tagLst xmlns:p="http://schemas.openxmlformats.org/presentationml/2006/main">
  <p:tag name="AS_UNIQUEID" val="12"/>
</p:tagLst>
</file>

<file path=ppt/tags/tag68.xml><?xml version="1.0" encoding="utf-8"?>
<p:tagLst xmlns:p="http://schemas.openxmlformats.org/presentationml/2006/main">
  <p:tag name="AS_UNIQUEID" val="13"/>
</p:tagLst>
</file>

<file path=ppt/tags/tag69.xml><?xml version="1.0" encoding="utf-8"?>
<p:tagLst xmlns:p="http://schemas.openxmlformats.org/presentationml/2006/main">
  <p:tag name="AS_UNIQUEID" val="14"/>
</p:tagLst>
</file>

<file path=ppt/tags/tag7.xml><?xml version="1.0" encoding="utf-8"?>
<p:tagLst xmlns:p="http://schemas.openxmlformats.org/presentationml/2006/main">
  <p:tag name="AS_UNIQUEID" val="71"/>
</p:tagLst>
</file>

<file path=ppt/tags/tag70.xml><?xml version="1.0" encoding="utf-8"?>
<p:tagLst xmlns:p="http://schemas.openxmlformats.org/presentationml/2006/main">
  <p:tag name="AS_UNIQUEID" val="15"/>
</p:tagLst>
</file>

<file path=ppt/tags/tag71.xml><?xml version="1.0" encoding="utf-8"?>
<p:tagLst xmlns:p="http://schemas.openxmlformats.org/presentationml/2006/main">
  <p:tag name="AS_UNIQUEID" val="16"/>
</p:tagLst>
</file>

<file path=ppt/tags/tag72.xml><?xml version="1.0" encoding="utf-8"?>
<p:tagLst xmlns:p="http://schemas.openxmlformats.org/presentationml/2006/main">
  <p:tag name="AS_UNIQUEID" val="17"/>
</p:tagLst>
</file>

<file path=ppt/tags/tag73.xml><?xml version="1.0" encoding="utf-8"?>
<p:tagLst xmlns:p="http://schemas.openxmlformats.org/presentationml/2006/main">
  <p:tag name="AS_UNIQUEID" val="18"/>
</p:tagLst>
</file>

<file path=ppt/tags/tag74.xml><?xml version="1.0" encoding="utf-8"?>
<p:tagLst xmlns:p="http://schemas.openxmlformats.org/presentationml/2006/main">
  <p:tag name="AS_UNIQUEID" val="19"/>
</p:tagLst>
</file>

<file path=ppt/tags/tag75.xml><?xml version="1.0" encoding="utf-8"?>
<p:tagLst xmlns:p="http://schemas.openxmlformats.org/presentationml/2006/main">
  <p:tag name="AS_UNIQUEID" val="20"/>
</p:tagLst>
</file>

<file path=ppt/tags/tag76.xml><?xml version="1.0" encoding="utf-8"?>
<p:tagLst xmlns:p="http://schemas.openxmlformats.org/presentationml/2006/main">
  <p:tag name="AS_UNIQUEID" val="21"/>
</p:tagLst>
</file>

<file path=ppt/tags/tag77.xml><?xml version="1.0" encoding="utf-8"?>
<p:tagLst xmlns:p="http://schemas.openxmlformats.org/presentationml/2006/main">
  <p:tag name="AS_UNIQUEID" val="22"/>
</p:tagLst>
</file>

<file path=ppt/tags/tag78.xml><?xml version="1.0" encoding="utf-8"?>
<p:tagLst xmlns:p="http://schemas.openxmlformats.org/presentationml/2006/main">
  <p:tag name="AS_UNIQUEID" val="23"/>
</p:tagLst>
</file>

<file path=ppt/tags/tag79.xml><?xml version="1.0" encoding="utf-8"?>
<p:tagLst xmlns:p="http://schemas.openxmlformats.org/presentationml/2006/main">
  <p:tag name="AS_UNIQUEID" val="24"/>
</p:tagLst>
</file>

<file path=ppt/tags/tag8.xml><?xml version="1.0" encoding="utf-8"?>
<p:tagLst xmlns:p="http://schemas.openxmlformats.org/presentationml/2006/main">
  <p:tag name="AS_UNIQUEID" val="72"/>
</p:tagLst>
</file>

<file path=ppt/tags/tag80.xml><?xml version="1.0" encoding="utf-8"?>
<p:tagLst xmlns:p="http://schemas.openxmlformats.org/presentationml/2006/main">
  <p:tag name="AS_UNIQUEID" val="25"/>
</p:tagLst>
</file>

<file path=ppt/tags/tag81.xml><?xml version="1.0" encoding="utf-8"?>
<p:tagLst xmlns:p="http://schemas.openxmlformats.org/presentationml/2006/main">
  <p:tag name="AS_UNIQUEID" val="26"/>
</p:tagLst>
</file>

<file path=ppt/tags/tag82.xml><?xml version="1.0" encoding="utf-8"?>
<p:tagLst xmlns:p="http://schemas.openxmlformats.org/presentationml/2006/main">
  <p:tag name="AS_UNIQUEID" val="27"/>
</p:tagLst>
</file>

<file path=ppt/tags/tag83.xml><?xml version="1.0" encoding="utf-8"?>
<p:tagLst xmlns:p="http://schemas.openxmlformats.org/presentationml/2006/main">
  <p:tag name="AS_UNIQUEID" val="28"/>
</p:tagLst>
</file>

<file path=ppt/tags/tag84.xml><?xml version="1.0" encoding="utf-8"?>
<p:tagLst xmlns:p="http://schemas.openxmlformats.org/presentationml/2006/main">
  <p:tag name="AS_UNIQUEID" val="29"/>
</p:tagLst>
</file>

<file path=ppt/tags/tag85.xml><?xml version="1.0" encoding="utf-8"?>
<p:tagLst xmlns:p="http://schemas.openxmlformats.org/presentationml/2006/main">
  <p:tag name="AS_UNIQUEID" val="30"/>
</p:tagLst>
</file>

<file path=ppt/tags/tag86.xml><?xml version="1.0" encoding="utf-8"?>
<p:tagLst xmlns:p="http://schemas.openxmlformats.org/presentationml/2006/main">
  <p:tag name="AS_UNIQUEID" val="31"/>
</p:tagLst>
</file>

<file path=ppt/tags/tag87.xml><?xml version="1.0" encoding="utf-8"?>
<p:tagLst xmlns:p="http://schemas.openxmlformats.org/presentationml/2006/main">
  <p:tag name="AS_UNIQUEID" val="32"/>
</p:tagLst>
</file>

<file path=ppt/tags/tag88.xml><?xml version="1.0" encoding="utf-8"?>
<p:tagLst xmlns:p="http://schemas.openxmlformats.org/presentationml/2006/main">
  <p:tag name="AS_UNIQUEID" val="33"/>
</p:tagLst>
</file>

<file path=ppt/tags/tag89.xml><?xml version="1.0" encoding="utf-8"?>
<p:tagLst xmlns:p="http://schemas.openxmlformats.org/presentationml/2006/main">
  <p:tag name="AS_UNIQUEID" val="34"/>
</p:tagLst>
</file>

<file path=ppt/tags/tag9.xml><?xml version="1.0" encoding="utf-8"?>
<p:tagLst xmlns:p="http://schemas.openxmlformats.org/presentationml/2006/main">
  <p:tag name="AS_UNIQUEID" val="73"/>
</p:tagLst>
</file>

<file path=ppt/tags/tag90.xml><?xml version="1.0" encoding="utf-8"?>
<p:tagLst xmlns:p="http://schemas.openxmlformats.org/presentationml/2006/main">
  <p:tag name="AS_UNIQUEID" val="35"/>
</p:tagLst>
</file>

<file path=ppt/tags/tag91.xml><?xml version="1.0" encoding="utf-8"?>
<p:tagLst xmlns:p="http://schemas.openxmlformats.org/presentationml/2006/main">
  <p:tag name="AS_UNIQUEID" val="36"/>
</p:tagLst>
</file>

<file path=ppt/tags/tag92.xml><?xml version="1.0" encoding="utf-8"?>
<p:tagLst xmlns:p="http://schemas.openxmlformats.org/presentationml/2006/main">
  <p:tag name="AS_UNIQUEID" val="37"/>
</p:tagLst>
</file>

<file path=ppt/tags/tag93.xml><?xml version="1.0" encoding="utf-8"?>
<p:tagLst xmlns:p="http://schemas.openxmlformats.org/presentationml/2006/main">
  <p:tag name="AS_UNIQUEID" val="38"/>
</p:tagLst>
</file>

<file path=ppt/tags/tag94.xml><?xml version="1.0" encoding="utf-8"?>
<p:tagLst xmlns:p="http://schemas.openxmlformats.org/presentationml/2006/main">
  <p:tag name="AS_UNIQUEID" val="39"/>
</p:tagLst>
</file>

<file path=ppt/tags/tag95.xml><?xml version="1.0" encoding="utf-8"?>
<p:tagLst xmlns:p="http://schemas.openxmlformats.org/presentationml/2006/main">
  <p:tag name="AS_UNIQUEID" val="40"/>
</p:tagLst>
</file>

<file path=ppt/tags/tag96.xml><?xml version="1.0" encoding="utf-8"?>
<p:tagLst xmlns:p="http://schemas.openxmlformats.org/presentationml/2006/main">
  <p:tag name="AS_UNIQUEID" val="41"/>
</p:tagLst>
</file>

<file path=ppt/tags/tag97.xml><?xml version="1.0" encoding="utf-8"?>
<p:tagLst xmlns:p="http://schemas.openxmlformats.org/presentationml/2006/main">
  <p:tag name="AS_UNIQUEID" val="42"/>
</p:tagLst>
</file>

<file path=ppt/tags/tag98.xml><?xml version="1.0" encoding="utf-8"?>
<p:tagLst xmlns:p="http://schemas.openxmlformats.org/presentationml/2006/main">
  <p:tag name="AS_UNIQUEID" val="43"/>
</p:tagLst>
</file>

<file path=ppt/tags/tag99.xml><?xml version="1.0" encoding="utf-8"?>
<p:tagLst xmlns:p="http://schemas.openxmlformats.org/presentationml/2006/main">
  <p:tag name="AS_UNIQUEID" val="4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108</Paragraphs>
  <Slides>24</Slides>
  <Notes>0</Notes>
  <TotalTime>0</TotalTime>
  <HiddenSlides>0</HiddenSlides>
  <MMClips>1</MMClips>
  <ScaleCrop>0</ScaleCrop>
  <HeadingPairs>
    <vt:vector baseType="variant" size="6">
      <vt:variant>
        <vt:lpstr>Fonts used</vt:lpstr>
      </vt:variant>
      <vt:variant>
        <vt:i4>9</vt:i4>
      </vt:variant>
      <vt:variant>
        <vt:lpstr>Theme</vt:lpstr>
      </vt:variant>
      <vt:variant>
        <vt:i4>1</vt:i4>
      </vt:variant>
      <vt:variant>
        <vt:lpstr>Slide Titles</vt:lpstr>
      </vt:variant>
      <vt:variant>
        <vt:i4>24</vt:i4>
      </vt:variant>
    </vt:vector>
  </HeadingPairs>
  <TitlesOfParts>
    <vt:vector baseType="lpstr" size="34">
      <vt:lpstr>Arial</vt:lpstr>
      <vt:lpstr>Calibri Light</vt:lpstr>
      <vt:lpstr>Calibri</vt:lpstr>
      <vt:lpstr>宋体</vt:lpstr>
      <vt:lpstr>等线 Light</vt:lpstr>
      <vt:lpstr>等线</vt:lpstr>
      <vt:lpstr>印品黑体</vt:lpstr>
      <vt:lpstr>Wingdings</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2021-03-02T13:31:29.747</cp:lastPrinted>
  <dcterms:created xsi:type="dcterms:W3CDTF">2021-03-02T13:31:29Z</dcterms:created>
  <dcterms:modified xsi:type="dcterms:W3CDTF">2021-03-02T05:31:34Z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