
<file path=[Content_Types].xml><?xml version="1.0" encoding="utf-8"?>
<Types xmlns="http://schemas.openxmlformats.org/package/2006/content-types">
  <Default Extension="rels" ContentType="application/vnd.openxmlformats-package.relationships+xml"/>
  <Default Extension="jpeg" ContentType="image/jpeg"/>
  <Default Extension="vml" ContentType="application/vnd.openxmlformats-officedocument.vmlDrawing"/>
  <Default Extension="bin" ContentType="application/vnd.openxmlformats-officedocument.oleObject"/>
  <Default Extension="png" ContentType="image/png"/>
  <Default Extension="emf" ContentType="image/x-emf"/>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17.6-->
<p:presentation xmlns:r="http://schemas.openxmlformats.org/officeDocument/2006/relationships" xmlns:a="http://schemas.openxmlformats.org/drawingml/2006/main" xmlns:p="http://schemas.openxmlformats.org/presentationml/2006/main">
  <p:sldMasterIdLst>
    <p:sldMasterId id="2147483648" r:id="rId1"/>
  </p:sldMasterIdLst>
  <p:sldIdLst>
    <p:sldId id="413" r:id="rId2"/>
    <p:sldId id="473" r:id="rId3"/>
    <p:sldId id="410" r:id="rId4"/>
    <p:sldId id="411" r:id="rId5"/>
    <p:sldId id="412" r:id="rId6"/>
    <p:sldId id="416" r:id="rId7"/>
    <p:sldId id="419" r:id="rId8"/>
    <p:sldId id="420" r:id="rId9"/>
    <p:sldId id="421" r:id="rId10"/>
    <p:sldId id="422" r:id="rId11"/>
    <p:sldId id="423" r:id="rId12"/>
    <p:sldId id="436" r:id="rId13"/>
    <p:sldId id="437" r:id="rId14"/>
    <p:sldId id="438" r:id="rId15"/>
    <p:sldId id="439" r:id="rId16"/>
    <p:sldId id="440" r:id="rId17"/>
    <p:sldId id="441" r:id="rId18"/>
    <p:sldId id="442" r:id="rId19"/>
    <p:sldId id="443" r:id="rId20"/>
    <p:sldId id="444" r:id="rId21"/>
    <p:sldId id="445" r:id="rId22"/>
    <p:sldId id="446" r:id="rId23"/>
    <p:sldId id="425" r:id="rId24"/>
    <p:sldId id="426" r:id="rId25"/>
    <p:sldId id="428" r:id="rId26"/>
    <p:sldId id="429" r:id="rId27"/>
    <p:sldId id="433" r:id="rId28"/>
    <p:sldId id="434" r:id="rId29"/>
    <p:sldId id="435" r:id="rId30"/>
    <p:sldId id="447" r:id="rId31"/>
    <p:sldId id="448" r:id="rId32"/>
    <p:sldId id="449" r:id="rId33"/>
    <p:sldId id="450" r:id="rId34"/>
    <p:sldId id="451" r:id="rId35"/>
    <p:sldId id="452" r:id="rId36"/>
    <p:sldId id="453" r:id="rId37"/>
    <p:sldId id="454" r:id="rId38"/>
    <p:sldId id="455" r:id="rId39"/>
    <p:sldId id="456" r:id="rId40"/>
    <p:sldId id="457" r:id="rId41"/>
    <p:sldId id="458" r:id="rId42"/>
    <p:sldId id="459" r:id="rId43"/>
    <p:sldId id="460" r:id="rId44"/>
    <p:sldId id="461" r:id="rId45"/>
    <p:sldId id="462" r:id="rId46"/>
    <p:sldId id="463" r:id="rId47"/>
    <p:sldId id="430" r:id="rId48"/>
    <p:sldId id="431" r:id="rId49"/>
    <p:sldId id="432" r:id="rId50"/>
    <p:sldId id="465" r:id="rId51"/>
    <p:sldId id="466" r:id="rId52"/>
    <p:sldId id="467" r:id="rId53"/>
    <p:sldId id="468" r:id="rId54"/>
    <p:sldId id="469" r:id="rId55"/>
    <p:sldId id="470" r:id="rId56"/>
    <p:sldId id="471" r:id="rId57"/>
    <p:sldId id="464" r:id="rId58"/>
    <p:sldId id="472" r:id="rId59"/>
    <p:sldId id="427" r:id="rId60"/>
    <p:sldId id="417" r:id="rId61"/>
    <p:sldId id="418" r:id="rId62"/>
  </p:sldIdLst>
  <p:sldSz cx="12192000" cy="6858000"/>
  <p:notesSz cx="6858000" cy="9144000"/>
  <p:custDataLst>
    <p:tags r:id="rId6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9D9D9"/>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99" d="100"/>
          <a:sy n="99" d="100"/>
        </p:scale>
        <p:origin x="84" y="582"/>
      </p:cViewPr>
      <p:guideLst>
        <p:guide orient="horz" pos="2160"/>
        <p:guide pos="3838"/>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9.xml" /><Relationship Id="rId11" Type="http://schemas.openxmlformats.org/officeDocument/2006/relationships/slide" Target="slides/slide10.xml" /><Relationship Id="rId12" Type="http://schemas.openxmlformats.org/officeDocument/2006/relationships/slide" Target="slides/slide11.xml" /><Relationship Id="rId13" Type="http://schemas.openxmlformats.org/officeDocument/2006/relationships/slide" Target="slides/slide12.xml" /><Relationship Id="rId14" Type="http://schemas.openxmlformats.org/officeDocument/2006/relationships/slide" Target="slides/slide13.xml" /><Relationship Id="rId15" Type="http://schemas.openxmlformats.org/officeDocument/2006/relationships/slide" Target="slides/slide14.xml" /><Relationship Id="rId16" Type="http://schemas.openxmlformats.org/officeDocument/2006/relationships/slide" Target="slides/slide15.xml" /><Relationship Id="rId17" Type="http://schemas.openxmlformats.org/officeDocument/2006/relationships/slide" Target="slides/slide16.xml" /><Relationship Id="rId18" Type="http://schemas.openxmlformats.org/officeDocument/2006/relationships/slide" Target="slides/slide17.xml" /><Relationship Id="rId19" Type="http://schemas.openxmlformats.org/officeDocument/2006/relationships/slide" Target="slides/slide18.xml" /><Relationship Id="rId2" Type="http://schemas.openxmlformats.org/officeDocument/2006/relationships/slide" Target="slides/slide1.xml" /><Relationship Id="rId20" Type="http://schemas.openxmlformats.org/officeDocument/2006/relationships/slide" Target="slides/slide19.xml" /><Relationship Id="rId21" Type="http://schemas.openxmlformats.org/officeDocument/2006/relationships/slide" Target="slides/slide20.xml" /><Relationship Id="rId22" Type="http://schemas.openxmlformats.org/officeDocument/2006/relationships/slide" Target="slides/slide21.xml" /><Relationship Id="rId23" Type="http://schemas.openxmlformats.org/officeDocument/2006/relationships/slide" Target="slides/slide22.xml" /><Relationship Id="rId24" Type="http://schemas.openxmlformats.org/officeDocument/2006/relationships/slide" Target="slides/slide23.xml" /><Relationship Id="rId25" Type="http://schemas.openxmlformats.org/officeDocument/2006/relationships/slide" Target="slides/slide24.xml" /><Relationship Id="rId26" Type="http://schemas.openxmlformats.org/officeDocument/2006/relationships/slide" Target="slides/slide25.xml" /><Relationship Id="rId27" Type="http://schemas.openxmlformats.org/officeDocument/2006/relationships/slide" Target="slides/slide26.xml" /><Relationship Id="rId28" Type="http://schemas.openxmlformats.org/officeDocument/2006/relationships/slide" Target="slides/slide27.xml" /><Relationship Id="rId29" Type="http://schemas.openxmlformats.org/officeDocument/2006/relationships/slide" Target="slides/slide28.xml" /><Relationship Id="rId3" Type="http://schemas.openxmlformats.org/officeDocument/2006/relationships/slide" Target="slides/slide2.xml" /><Relationship Id="rId30" Type="http://schemas.openxmlformats.org/officeDocument/2006/relationships/slide" Target="slides/slide29.xml" /><Relationship Id="rId31" Type="http://schemas.openxmlformats.org/officeDocument/2006/relationships/slide" Target="slides/slide30.xml" /><Relationship Id="rId32" Type="http://schemas.openxmlformats.org/officeDocument/2006/relationships/slide" Target="slides/slide31.xml" /><Relationship Id="rId33" Type="http://schemas.openxmlformats.org/officeDocument/2006/relationships/slide" Target="slides/slide32.xml" /><Relationship Id="rId34" Type="http://schemas.openxmlformats.org/officeDocument/2006/relationships/slide" Target="slides/slide33.xml" /><Relationship Id="rId35" Type="http://schemas.openxmlformats.org/officeDocument/2006/relationships/slide" Target="slides/slide34.xml" /><Relationship Id="rId36" Type="http://schemas.openxmlformats.org/officeDocument/2006/relationships/slide" Target="slides/slide35.xml" /><Relationship Id="rId37" Type="http://schemas.openxmlformats.org/officeDocument/2006/relationships/slide" Target="slides/slide36.xml" /><Relationship Id="rId38" Type="http://schemas.openxmlformats.org/officeDocument/2006/relationships/slide" Target="slides/slide37.xml" /><Relationship Id="rId39" Type="http://schemas.openxmlformats.org/officeDocument/2006/relationships/slide" Target="slides/slide38.xml" /><Relationship Id="rId4" Type="http://schemas.openxmlformats.org/officeDocument/2006/relationships/slide" Target="slides/slide3.xml" /><Relationship Id="rId40" Type="http://schemas.openxmlformats.org/officeDocument/2006/relationships/slide" Target="slides/slide39.xml" /><Relationship Id="rId41" Type="http://schemas.openxmlformats.org/officeDocument/2006/relationships/slide" Target="slides/slide40.xml" /><Relationship Id="rId42" Type="http://schemas.openxmlformats.org/officeDocument/2006/relationships/slide" Target="slides/slide41.xml" /><Relationship Id="rId43" Type="http://schemas.openxmlformats.org/officeDocument/2006/relationships/slide" Target="slides/slide42.xml" /><Relationship Id="rId44" Type="http://schemas.openxmlformats.org/officeDocument/2006/relationships/slide" Target="slides/slide43.xml" /><Relationship Id="rId45" Type="http://schemas.openxmlformats.org/officeDocument/2006/relationships/slide" Target="slides/slide44.xml" /><Relationship Id="rId46" Type="http://schemas.openxmlformats.org/officeDocument/2006/relationships/slide" Target="slides/slide45.xml" /><Relationship Id="rId47" Type="http://schemas.openxmlformats.org/officeDocument/2006/relationships/slide" Target="slides/slide46.xml" /><Relationship Id="rId48" Type="http://schemas.openxmlformats.org/officeDocument/2006/relationships/slide" Target="slides/slide47.xml" /><Relationship Id="rId49" Type="http://schemas.openxmlformats.org/officeDocument/2006/relationships/slide" Target="slides/slide48.xml" /><Relationship Id="rId5" Type="http://schemas.openxmlformats.org/officeDocument/2006/relationships/slide" Target="slides/slide4.xml" /><Relationship Id="rId50" Type="http://schemas.openxmlformats.org/officeDocument/2006/relationships/slide" Target="slides/slide49.xml" /><Relationship Id="rId51" Type="http://schemas.openxmlformats.org/officeDocument/2006/relationships/slide" Target="slides/slide50.xml" /><Relationship Id="rId52" Type="http://schemas.openxmlformats.org/officeDocument/2006/relationships/slide" Target="slides/slide51.xml" /><Relationship Id="rId53" Type="http://schemas.openxmlformats.org/officeDocument/2006/relationships/slide" Target="slides/slide52.xml" /><Relationship Id="rId54" Type="http://schemas.openxmlformats.org/officeDocument/2006/relationships/slide" Target="slides/slide53.xml" /><Relationship Id="rId55" Type="http://schemas.openxmlformats.org/officeDocument/2006/relationships/slide" Target="slides/slide54.xml" /><Relationship Id="rId56" Type="http://schemas.openxmlformats.org/officeDocument/2006/relationships/slide" Target="slides/slide55.xml" /><Relationship Id="rId57" Type="http://schemas.openxmlformats.org/officeDocument/2006/relationships/slide" Target="slides/slide56.xml" /><Relationship Id="rId58" Type="http://schemas.openxmlformats.org/officeDocument/2006/relationships/slide" Target="slides/slide57.xml" /><Relationship Id="rId59" Type="http://schemas.openxmlformats.org/officeDocument/2006/relationships/slide" Target="slides/slide58.xml" /><Relationship Id="rId6" Type="http://schemas.openxmlformats.org/officeDocument/2006/relationships/slide" Target="slides/slide5.xml" /><Relationship Id="rId60" Type="http://schemas.openxmlformats.org/officeDocument/2006/relationships/slide" Target="slides/slide59.xml" /><Relationship Id="rId61" Type="http://schemas.openxmlformats.org/officeDocument/2006/relationships/slide" Target="slides/slide60.xml" /><Relationship Id="rId62" Type="http://schemas.openxmlformats.org/officeDocument/2006/relationships/slide" Target="slides/slide61.xml" /><Relationship Id="rId63" Type="http://schemas.openxmlformats.org/officeDocument/2006/relationships/tags" Target="tags/tag82.xml" /><Relationship Id="rId64" Type="http://schemas.openxmlformats.org/officeDocument/2006/relationships/presProps" Target="presProps.xml" /><Relationship Id="rId65" Type="http://schemas.openxmlformats.org/officeDocument/2006/relationships/viewProps" Target="viewProps.xml" /><Relationship Id="rId66" Type="http://schemas.openxmlformats.org/officeDocument/2006/relationships/theme" Target="theme/theme1.xml" /><Relationship Id="rId67" Type="http://schemas.openxmlformats.org/officeDocument/2006/relationships/tableStyles" Target="tableStyles.xml" /><Relationship Id="rId7" Type="http://schemas.openxmlformats.org/officeDocument/2006/relationships/slide" Target="slides/slide6.xml" /><Relationship Id="rId8" Type="http://schemas.openxmlformats.org/officeDocument/2006/relationships/slide" Target="slides/slide7.xml" /><Relationship Id="rId9" Type="http://schemas.openxmlformats.org/officeDocument/2006/relationships/slide" Target="slides/slide8.xml" /></Relationships>
</file>

<file path=ppt/drawings/_rels/vmlDrawing1.vml.rels>&#65279;<?xml version="1.0" encoding="utf-8" standalone="yes"?><Relationships xmlns="http://schemas.openxmlformats.org/package/2006/relationships"><Relationship Id="rId1" Type="http://schemas.openxmlformats.org/officeDocument/2006/relationships/image" Target="../media/image5.emf" /></Relationships>
</file>

<file path=ppt/drawings/_rels/vmlDrawing10.vml.rels>&#65279;<?xml version="1.0" encoding="utf-8" standalone="yes"?><Relationships xmlns="http://schemas.openxmlformats.org/package/2006/relationships"><Relationship Id="rId1" Type="http://schemas.openxmlformats.org/officeDocument/2006/relationships/image" Target="../media/image79.emf" /></Relationships>
</file>

<file path=ppt/drawings/_rels/vmlDrawing11.vml.rels>&#65279;<?xml version="1.0" encoding="utf-8" standalone="yes"?><Relationships xmlns="http://schemas.openxmlformats.org/package/2006/relationships"><Relationship Id="rId1" Type="http://schemas.openxmlformats.org/officeDocument/2006/relationships/image" Target="../media/image80.emf" /><Relationship Id="rId2" Type="http://schemas.openxmlformats.org/officeDocument/2006/relationships/image" Target="../media/image81.emf" /><Relationship Id="rId3" Type="http://schemas.openxmlformats.org/officeDocument/2006/relationships/image" Target="../media/image82.emf" /></Relationships>
</file>

<file path=ppt/drawings/_rels/vmlDrawing12.vml.rels>&#65279;<?xml version="1.0" encoding="utf-8" standalone="yes"?><Relationships xmlns="http://schemas.openxmlformats.org/package/2006/relationships"><Relationship Id="rId1" Type="http://schemas.openxmlformats.org/officeDocument/2006/relationships/image" Target="../media/image104.emf" /></Relationships>
</file>

<file path=ppt/drawings/_rels/vmlDrawing13.vml.rels>&#65279;<?xml version="1.0" encoding="utf-8" standalone="yes"?><Relationships xmlns="http://schemas.openxmlformats.org/package/2006/relationships"><Relationship Id="rId1" Type="http://schemas.openxmlformats.org/officeDocument/2006/relationships/image" Target="../media/image105.emf" /><Relationship Id="rId2" Type="http://schemas.openxmlformats.org/officeDocument/2006/relationships/image" Target="../media/image106.emf" /></Relationships>
</file>

<file path=ppt/drawings/_rels/vmlDrawing14.vml.rels>&#65279;<?xml version="1.0" encoding="utf-8" standalone="yes"?><Relationships xmlns="http://schemas.openxmlformats.org/package/2006/relationships"><Relationship Id="rId1" Type="http://schemas.openxmlformats.org/officeDocument/2006/relationships/image" Target="../media/image107.emf" /><Relationship Id="rId2" Type="http://schemas.openxmlformats.org/officeDocument/2006/relationships/image" Target="../media/image108.emf" /></Relationships>
</file>

<file path=ppt/drawings/_rels/vmlDrawing15.vml.rels>&#65279;<?xml version="1.0" encoding="utf-8" standalone="yes"?><Relationships xmlns="http://schemas.openxmlformats.org/package/2006/relationships"><Relationship Id="rId1" Type="http://schemas.openxmlformats.org/officeDocument/2006/relationships/image" Target="../media/image109.emf" /><Relationship Id="rId2" Type="http://schemas.openxmlformats.org/officeDocument/2006/relationships/image" Target="../media/image110.emf" /></Relationships>
</file>

<file path=ppt/drawings/_rels/vmlDrawing16.vml.rels>&#65279;<?xml version="1.0" encoding="utf-8" standalone="yes"?><Relationships xmlns="http://schemas.openxmlformats.org/package/2006/relationships"><Relationship Id="rId1" Type="http://schemas.openxmlformats.org/officeDocument/2006/relationships/image" Target="../media/image111.emf" /><Relationship Id="rId2" Type="http://schemas.openxmlformats.org/officeDocument/2006/relationships/image" Target="../media/image112.emf" /></Relationships>
</file>

<file path=ppt/drawings/_rels/vmlDrawing17.vml.rels>&#65279;<?xml version="1.0" encoding="utf-8" standalone="yes"?><Relationships xmlns="http://schemas.openxmlformats.org/package/2006/relationships"><Relationship Id="rId1" Type="http://schemas.openxmlformats.org/officeDocument/2006/relationships/image" Target="../media/image113.emf" /></Relationships>
</file>

<file path=ppt/drawings/_rels/vmlDrawing18.vml.rels>&#65279;<?xml version="1.0" encoding="utf-8" standalone="yes"?><Relationships xmlns="http://schemas.openxmlformats.org/package/2006/relationships"><Relationship Id="rId1" Type="http://schemas.openxmlformats.org/officeDocument/2006/relationships/image" Target="../media/image114.emf" /><Relationship Id="rId2" Type="http://schemas.openxmlformats.org/officeDocument/2006/relationships/image" Target="../media/image115.emf" /></Relationships>
</file>

<file path=ppt/drawings/_rels/vmlDrawing19.vml.rels>&#65279;<?xml version="1.0" encoding="utf-8" standalone="yes"?><Relationships xmlns="http://schemas.openxmlformats.org/package/2006/relationships"><Relationship Id="rId1" Type="http://schemas.openxmlformats.org/officeDocument/2006/relationships/image" Target="../media/image116.emf" /><Relationship Id="rId2" Type="http://schemas.openxmlformats.org/officeDocument/2006/relationships/image" Target="../media/image117.emf" /></Relationships>
</file>

<file path=ppt/drawings/_rels/vmlDrawing2.vml.rels>&#65279;<?xml version="1.0" encoding="utf-8" standalone="yes"?><Relationships xmlns="http://schemas.openxmlformats.org/package/2006/relationships"><Relationship Id="rId1" Type="http://schemas.openxmlformats.org/officeDocument/2006/relationships/image" Target="../media/image6.emf" /></Relationships>
</file>

<file path=ppt/drawings/_rels/vmlDrawing20.vml.rels>&#65279;<?xml version="1.0" encoding="utf-8" standalone="yes"?><Relationships xmlns="http://schemas.openxmlformats.org/package/2006/relationships"><Relationship Id="rId1" Type="http://schemas.openxmlformats.org/officeDocument/2006/relationships/image" Target="../media/image118.emf" /></Relationships>
</file>

<file path=ppt/drawings/_rels/vmlDrawing21.vml.rels>&#65279;<?xml version="1.0" encoding="utf-8" standalone="yes"?><Relationships xmlns="http://schemas.openxmlformats.org/package/2006/relationships"><Relationship Id="rId1" Type="http://schemas.openxmlformats.org/officeDocument/2006/relationships/image" Target="../media/image120.emf" /><Relationship Id="rId2" Type="http://schemas.openxmlformats.org/officeDocument/2006/relationships/image" Target="../media/image121.emf" /></Relationships>
</file>

<file path=ppt/drawings/_rels/vmlDrawing22.vml.rels>&#65279;<?xml version="1.0" encoding="utf-8" standalone="yes"?><Relationships xmlns="http://schemas.openxmlformats.org/package/2006/relationships"><Relationship Id="rId1" Type="http://schemas.openxmlformats.org/officeDocument/2006/relationships/image" Target="../media/image122.emf" /></Relationships>
</file>

<file path=ppt/drawings/_rels/vmlDrawing23.vml.rels>&#65279;<?xml version="1.0" encoding="utf-8" standalone="yes"?><Relationships xmlns="http://schemas.openxmlformats.org/package/2006/relationships"><Relationship Id="rId1" Type="http://schemas.openxmlformats.org/officeDocument/2006/relationships/image" Target="../media/image123.emf" /><Relationship Id="rId2" Type="http://schemas.openxmlformats.org/officeDocument/2006/relationships/image" Target="../media/image124.emf" /></Relationships>
</file>

<file path=ppt/drawings/_rels/vmlDrawing24.vml.rels>&#65279;<?xml version="1.0" encoding="utf-8" standalone="yes"?><Relationships xmlns="http://schemas.openxmlformats.org/package/2006/relationships"><Relationship Id="rId1" Type="http://schemas.openxmlformats.org/officeDocument/2006/relationships/image" Target="../media/image126.emf" /><Relationship Id="rId2" Type="http://schemas.openxmlformats.org/officeDocument/2006/relationships/image" Target="../media/image127.emf" /></Relationships>
</file>

<file path=ppt/drawings/_rels/vmlDrawing25.vml.rels>&#65279;<?xml version="1.0" encoding="utf-8" standalone="yes"?><Relationships xmlns="http://schemas.openxmlformats.org/package/2006/relationships"><Relationship Id="rId1" Type="http://schemas.openxmlformats.org/officeDocument/2006/relationships/image" Target="../media/image128.emf" /></Relationships>
</file>

<file path=ppt/drawings/_rels/vmlDrawing26.vml.rels>&#65279;<?xml version="1.0" encoding="utf-8" standalone="yes"?><Relationships xmlns="http://schemas.openxmlformats.org/package/2006/relationships"><Relationship Id="rId1" Type="http://schemas.openxmlformats.org/officeDocument/2006/relationships/image" Target="../media/image129.emf" /></Relationships>
</file>

<file path=ppt/drawings/_rels/vmlDrawing27.vml.rels>&#65279;<?xml version="1.0" encoding="utf-8" standalone="yes"?><Relationships xmlns="http://schemas.openxmlformats.org/package/2006/relationships"><Relationship Id="rId1" Type="http://schemas.openxmlformats.org/officeDocument/2006/relationships/image" Target="../media/image131.emf" /></Relationships>
</file>

<file path=ppt/drawings/_rels/vmlDrawing28.vml.rels>&#65279;<?xml version="1.0" encoding="utf-8" standalone="yes"?><Relationships xmlns="http://schemas.openxmlformats.org/package/2006/relationships"><Relationship Id="rId1" Type="http://schemas.openxmlformats.org/officeDocument/2006/relationships/image" Target="../media/image133.emf" /></Relationships>
</file>

<file path=ppt/drawings/_rels/vmlDrawing29.vml.rels>&#65279;<?xml version="1.0" encoding="utf-8" standalone="yes"?><Relationships xmlns="http://schemas.openxmlformats.org/package/2006/relationships"><Relationship Id="rId1" Type="http://schemas.openxmlformats.org/officeDocument/2006/relationships/image" Target="../media/image135.emf" /></Relationships>
</file>

<file path=ppt/drawings/_rels/vmlDrawing3.vml.rels>&#65279;<?xml version="1.0" encoding="utf-8" standalone="yes"?><Relationships xmlns="http://schemas.openxmlformats.org/package/2006/relationships"><Relationship Id="rId1" Type="http://schemas.openxmlformats.org/officeDocument/2006/relationships/image" Target="../media/image7.emf" /><Relationship Id="rId10" Type="http://schemas.openxmlformats.org/officeDocument/2006/relationships/image" Target="../media/image16.emf" /><Relationship Id="rId11" Type="http://schemas.openxmlformats.org/officeDocument/2006/relationships/image" Target="../media/image17.emf" /><Relationship Id="rId12" Type="http://schemas.openxmlformats.org/officeDocument/2006/relationships/image" Target="../media/image18.emf" /><Relationship Id="rId13" Type="http://schemas.openxmlformats.org/officeDocument/2006/relationships/image" Target="../media/image19.emf" /><Relationship Id="rId14" Type="http://schemas.openxmlformats.org/officeDocument/2006/relationships/image" Target="../media/image20.emf" /><Relationship Id="rId15" Type="http://schemas.openxmlformats.org/officeDocument/2006/relationships/image" Target="../media/image21.emf" /><Relationship Id="rId16" Type="http://schemas.openxmlformats.org/officeDocument/2006/relationships/image" Target="../media/image22.emf" /><Relationship Id="rId17" Type="http://schemas.openxmlformats.org/officeDocument/2006/relationships/image" Target="../media/image23.emf" /><Relationship Id="rId18" Type="http://schemas.openxmlformats.org/officeDocument/2006/relationships/image" Target="../media/image24.emf" /><Relationship Id="rId2" Type="http://schemas.openxmlformats.org/officeDocument/2006/relationships/image" Target="../media/image8.emf" /><Relationship Id="rId3" Type="http://schemas.openxmlformats.org/officeDocument/2006/relationships/image" Target="../media/image9.emf" /><Relationship Id="rId4" Type="http://schemas.openxmlformats.org/officeDocument/2006/relationships/image" Target="../media/image10.emf" /><Relationship Id="rId5" Type="http://schemas.openxmlformats.org/officeDocument/2006/relationships/image" Target="../media/image11.emf" /><Relationship Id="rId6" Type="http://schemas.openxmlformats.org/officeDocument/2006/relationships/image" Target="../media/image12.emf" /><Relationship Id="rId7" Type="http://schemas.openxmlformats.org/officeDocument/2006/relationships/image" Target="../media/image13.emf" /><Relationship Id="rId8" Type="http://schemas.openxmlformats.org/officeDocument/2006/relationships/image" Target="../media/image14.emf" /><Relationship Id="rId9" Type="http://schemas.openxmlformats.org/officeDocument/2006/relationships/image" Target="../media/image15.emf" /></Relationships>
</file>

<file path=ppt/drawings/_rels/vmlDrawing30.vml.rels>&#65279;<?xml version="1.0" encoding="utf-8" standalone="yes"?><Relationships xmlns="http://schemas.openxmlformats.org/package/2006/relationships"><Relationship Id="rId1" Type="http://schemas.openxmlformats.org/officeDocument/2006/relationships/image" Target="../media/image136.emf" /></Relationships>
</file>

<file path=ppt/drawings/_rels/vmlDrawing31.vml.rels>&#65279;<?xml version="1.0" encoding="utf-8" standalone="yes"?><Relationships xmlns="http://schemas.openxmlformats.org/package/2006/relationships"><Relationship Id="rId1" Type="http://schemas.openxmlformats.org/officeDocument/2006/relationships/image" Target="../media/image137.emf" /></Relationships>
</file>

<file path=ppt/drawings/_rels/vmlDrawing32.vml.rels>&#65279;<?xml version="1.0" encoding="utf-8" standalone="yes"?><Relationships xmlns="http://schemas.openxmlformats.org/package/2006/relationships"><Relationship Id="rId1" Type="http://schemas.openxmlformats.org/officeDocument/2006/relationships/image" Target="../media/image138.emf" /></Relationships>
</file>

<file path=ppt/drawings/_rels/vmlDrawing4.vml.rels>&#65279;<?xml version="1.0" encoding="utf-8" standalone="yes"?><Relationships xmlns="http://schemas.openxmlformats.org/package/2006/relationships"><Relationship Id="rId1" Type="http://schemas.openxmlformats.org/officeDocument/2006/relationships/image" Target="../media/image25.emf" /><Relationship Id="rId10" Type="http://schemas.openxmlformats.org/officeDocument/2006/relationships/image" Target="../media/image34.emf" /><Relationship Id="rId11" Type="http://schemas.openxmlformats.org/officeDocument/2006/relationships/image" Target="../media/image35.emf" /><Relationship Id="rId12" Type="http://schemas.openxmlformats.org/officeDocument/2006/relationships/image" Target="../media/image36.emf" /><Relationship Id="rId13" Type="http://schemas.openxmlformats.org/officeDocument/2006/relationships/image" Target="../media/image37.emf" /><Relationship Id="rId14" Type="http://schemas.openxmlformats.org/officeDocument/2006/relationships/image" Target="../media/image38.emf" /><Relationship Id="rId15" Type="http://schemas.openxmlformats.org/officeDocument/2006/relationships/image" Target="../media/image39.emf" /><Relationship Id="rId16" Type="http://schemas.openxmlformats.org/officeDocument/2006/relationships/image" Target="../media/image40.emf" /><Relationship Id="rId17" Type="http://schemas.openxmlformats.org/officeDocument/2006/relationships/image" Target="../media/image41.emf" /><Relationship Id="rId18" Type="http://schemas.openxmlformats.org/officeDocument/2006/relationships/image" Target="../media/image42.emf" /><Relationship Id="rId19" Type="http://schemas.openxmlformats.org/officeDocument/2006/relationships/image" Target="../media/image43.emf" /><Relationship Id="rId2" Type="http://schemas.openxmlformats.org/officeDocument/2006/relationships/image" Target="../media/image26.emf" /><Relationship Id="rId20" Type="http://schemas.openxmlformats.org/officeDocument/2006/relationships/image" Target="../media/image44.emf" /><Relationship Id="rId3" Type="http://schemas.openxmlformats.org/officeDocument/2006/relationships/image" Target="../media/image27.emf" /><Relationship Id="rId4" Type="http://schemas.openxmlformats.org/officeDocument/2006/relationships/image" Target="../media/image28.emf" /><Relationship Id="rId5" Type="http://schemas.openxmlformats.org/officeDocument/2006/relationships/image" Target="../media/image29.emf" /><Relationship Id="rId6" Type="http://schemas.openxmlformats.org/officeDocument/2006/relationships/image" Target="../media/image30.emf" /><Relationship Id="rId7" Type="http://schemas.openxmlformats.org/officeDocument/2006/relationships/image" Target="../media/image31.emf" /><Relationship Id="rId8" Type="http://schemas.openxmlformats.org/officeDocument/2006/relationships/image" Target="../media/image32.emf" /><Relationship Id="rId9" Type="http://schemas.openxmlformats.org/officeDocument/2006/relationships/image" Target="../media/image33.emf" /></Relationships>
</file>

<file path=ppt/drawings/_rels/vmlDrawing5.vml.rels>&#65279;<?xml version="1.0" encoding="utf-8" standalone="yes"?><Relationships xmlns="http://schemas.openxmlformats.org/package/2006/relationships"><Relationship Id="rId1" Type="http://schemas.openxmlformats.org/officeDocument/2006/relationships/image" Target="../media/image45.emf" /><Relationship Id="rId2" Type="http://schemas.openxmlformats.org/officeDocument/2006/relationships/image" Target="../media/image46.emf" /><Relationship Id="rId3" Type="http://schemas.openxmlformats.org/officeDocument/2006/relationships/image" Target="../media/image47.emf" /><Relationship Id="rId4" Type="http://schemas.openxmlformats.org/officeDocument/2006/relationships/image" Target="../media/image48.emf" /><Relationship Id="rId5" Type="http://schemas.openxmlformats.org/officeDocument/2006/relationships/image" Target="../media/image49.emf" /><Relationship Id="rId6" Type="http://schemas.openxmlformats.org/officeDocument/2006/relationships/image" Target="../media/image50.emf" /><Relationship Id="rId7" Type="http://schemas.openxmlformats.org/officeDocument/2006/relationships/image" Target="../media/image51.emf" /></Relationships>
</file>

<file path=ppt/drawings/_rels/vmlDrawing6.vml.rels>&#65279;<?xml version="1.0" encoding="utf-8" standalone="yes"?><Relationships xmlns="http://schemas.openxmlformats.org/package/2006/relationships"><Relationship Id="rId1" Type="http://schemas.openxmlformats.org/officeDocument/2006/relationships/image" Target="../media/image52.emf" /><Relationship Id="rId10" Type="http://schemas.openxmlformats.org/officeDocument/2006/relationships/image" Target="../media/image61.emf" /><Relationship Id="rId11" Type="http://schemas.openxmlformats.org/officeDocument/2006/relationships/image" Target="../media/image62.emf" /><Relationship Id="rId12" Type="http://schemas.openxmlformats.org/officeDocument/2006/relationships/image" Target="../media/image63.emf" /><Relationship Id="rId13" Type="http://schemas.openxmlformats.org/officeDocument/2006/relationships/image" Target="../media/image64.emf" /><Relationship Id="rId14" Type="http://schemas.openxmlformats.org/officeDocument/2006/relationships/image" Target="../media/image65.emf" /><Relationship Id="rId15" Type="http://schemas.openxmlformats.org/officeDocument/2006/relationships/image" Target="../media/image66.emf" /><Relationship Id="rId16" Type="http://schemas.openxmlformats.org/officeDocument/2006/relationships/image" Target="../media/image67.emf" /><Relationship Id="rId17" Type="http://schemas.openxmlformats.org/officeDocument/2006/relationships/image" Target="../media/image68.emf" /><Relationship Id="rId18" Type="http://schemas.openxmlformats.org/officeDocument/2006/relationships/image" Target="../media/image69.emf" /><Relationship Id="rId2" Type="http://schemas.openxmlformats.org/officeDocument/2006/relationships/image" Target="../media/image53.emf" /><Relationship Id="rId3" Type="http://schemas.openxmlformats.org/officeDocument/2006/relationships/image" Target="../media/image54.emf" /><Relationship Id="rId4" Type="http://schemas.openxmlformats.org/officeDocument/2006/relationships/image" Target="../media/image55.emf" /><Relationship Id="rId5" Type="http://schemas.openxmlformats.org/officeDocument/2006/relationships/image" Target="../media/image56.emf" /><Relationship Id="rId6" Type="http://schemas.openxmlformats.org/officeDocument/2006/relationships/image" Target="../media/image57.emf" /><Relationship Id="rId7" Type="http://schemas.openxmlformats.org/officeDocument/2006/relationships/image" Target="../media/image58.emf" /><Relationship Id="rId8" Type="http://schemas.openxmlformats.org/officeDocument/2006/relationships/image" Target="../media/image59.emf" /><Relationship Id="rId9" Type="http://schemas.openxmlformats.org/officeDocument/2006/relationships/image" Target="../media/image60.emf" /></Relationships>
</file>

<file path=ppt/drawings/_rels/vmlDrawing7.vml.rels>&#65279;<?xml version="1.0" encoding="utf-8" standalone="yes"?><Relationships xmlns="http://schemas.openxmlformats.org/package/2006/relationships"><Relationship Id="rId1" Type="http://schemas.openxmlformats.org/officeDocument/2006/relationships/image" Target="../media/image70.emf" /><Relationship Id="rId2" Type="http://schemas.openxmlformats.org/officeDocument/2006/relationships/image" Target="../media/image71.emf" /><Relationship Id="rId3" Type="http://schemas.openxmlformats.org/officeDocument/2006/relationships/image" Target="../media/image72.emf" /></Relationships>
</file>

<file path=ppt/drawings/_rels/vmlDrawing8.vml.rels>&#65279;<?xml version="1.0" encoding="utf-8" standalone="yes"?><Relationships xmlns="http://schemas.openxmlformats.org/package/2006/relationships"><Relationship Id="rId1" Type="http://schemas.openxmlformats.org/officeDocument/2006/relationships/image" Target="../media/image73.emf" /><Relationship Id="rId2" Type="http://schemas.openxmlformats.org/officeDocument/2006/relationships/image" Target="../media/image74.emf" /><Relationship Id="rId3" Type="http://schemas.openxmlformats.org/officeDocument/2006/relationships/image" Target="../media/image75.emf" /></Relationships>
</file>

<file path=ppt/drawings/_rels/vmlDrawing9.vml.rels>&#65279;<?xml version="1.0" encoding="utf-8" standalone="yes"?><Relationships xmlns="http://schemas.openxmlformats.org/package/2006/relationships"><Relationship Id="rId1" Type="http://schemas.openxmlformats.org/officeDocument/2006/relationships/image" Target="../media/image76.emf" /><Relationship Id="rId2" Type="http://schemas.openxmlformats.org/officeDocument/2006/relationships/image" Target="../media/image77.emf" /><Relationship Id="rId3" Type="http://schemas.openxmlformats.org/officeDocument/2006/relationships/image" Target="../media/image78.emf" /></Relationships>
</file>

<file path=ppt/slideLayouts/_rels/slideLayout1.xml.rels>&#65279;<?xml version="1.0" encoding="utf-8" standalone="yes"?><Relationships xmlns="http://schemas.openxmlformats.org/package/2006/relationships"><Relationship Id="rId1" Type="http://schemas.openxmlformats.org/officeDocument/2006/relationships/tags" Target="../tags/tag1.xml" /><Relationship Id="rId2" Type="http://schemas.openxmlformats.org/officeDocument/2006/relationships/tags" Target="../tags/tag2.xml" /><Relationship Id="rId3" Type="http://schemas.openxmlformats.org/officeDocument/2006/relationships/tags" Target="../tags/tag3.xml" /><Relationship Id="rId4" Type="http://schemas.openxmlformats.org/officeDocument/2006/relationships/tags" Target="../tags/tag4.xml" /><Relationship Id="rId5" Type="http://schemas.openxmlformats.org/officeDocument/2006/relationships/tags" Target="../tags/tag5.xml" /><Relationship Id="rId6"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tags" Target="../tags/tag48.xml" /><Relationship Id="rId2" Type="http://schemas.openxmlformats.org/officeDocument/2006/relationships/tags" Target="../tags/tag49.xml" /><Relationship Id="rId3" Type="http://schemas.openxmlformats.org/officeDocument/2006/relationships/tags" Target="../tags/tag50.xml" /><Relationship Id="rId4" Type="http://schemas.openxmlformats.org/officeDocument/2006/relationships/tags" Target="../tags/tag51.xml" /><Relationship Id="rId5"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tags" Target="../tags/tag52.xml" /><Relationship Id="rId2" Type="http://schemas.openxmlformats.org/officeDocument/2006/relationships/tags" Target="../tags/tag53.xml" /><Relationship Id="rId3" Type="http://schemas.openxmlformats.org/officeDocument/2006/relationships/tags" Target="../tags/tag54.xml" /><Relationship Id="rId4" Type="http://schemas.openxmlformats.org/officeDocument/2006/relationships/tags" Target="../tags/tag55.xml" /><Relationship Id="rId5" Type="http://schemas.openxmlformats.org/officeDocument/2006/relationships/tags" Target="../tags/tag56.xml" /><Relationship Id="rId6"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tags" Target="../tags/tag6.xml" /><Relationship Id="rId2" Type="http://schemas.openxmlformats.org/officeDocument/2006/relationships/tags" Target="../tags/tag7.xml" /><Relationship Id="rId3" Type="http://schemas.openxmlformats.org/officeDocument/2006/relationships/tags" Target="../tags/tag8.xml" /><Relationship Id="rId4" Type="http://schemas.openxmlformats.org/officeDocument/2006/relationships/tags" Target="../tags/tag9.xml" /><Relationship Id="rId5" Type="http://schemas.openxmlformats.org/officeDocument/2006/relationships/tags" Target="../tags/tag10.xml" /><Relationship Id="rId6"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tags" Target="../tags/tag11.xml" /><Relationship Id="rId2" Type="http://schemas.openxmlformats.org/officeDocument/2006/relationships/tags" Target="../tags/tag12.xml" /><Relationship Id="rId3" Type="http://schemas.openxmlformats.org/officeDocument/2006/relationships/tags" Target="../tags/tag13.xml" /><Relationship Id="rId4" Type="http://schemas.openxmlformats.org/officeDocument/2006/relationships/tags" Target="../tags/tag14.xml" /><Relationship Id="rId5" Type="http://schemas.openxmlformats.org/officeDocument/2006/relationships/tags" Target="../tags/tag15.xml" /><Relationship Id="rId6"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tags" Target="../tags/tag16.xml" /><Relationship Id="rId2" Type="http://schemas.openxmlformats.org/officeDocument/2006/relationships/tags" Target="../tags/tag17.xml" /><Relationship Id="rId3" Type="http://schemas.openxmlformats.org/officeDocument/2006/relationships/tags" Target="../tags/tag18.xml" /><Relationship Id="rId4" Type="http://schemas.openxmlformats.org/officeDocument/2006/relationships/tags" Target="../tags/tag19.xml" /><Relationship Id="rId5" Type="http://schemas.openxmlformats.org/officeDocument/2006/relationships/tags" Target="../tags/tag20.xml" /><Relationship Id="rId6" Type="http://schemas.openxmlformats.org/officeDocument/2006/relationships/tags" Target="../tags/tag21.xml" /><Relationship Id="rId7"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tags" Target="../tags/tag22.xml" /><Relationship Id="rId2" Type="http://schemas.openxmlformats.org/officeDocument/2006/relationships/tags" Target="../tags/tag23.xml" /><Relationship Id="rId3" Type="http://schemas.openxmlformats.org/officeDocument/2006/relationships/tags" Target="../tags/tag24.xml" /><Relationship Id="rId4" Type="http://schemas.openxmlformats.org/officeDocument/2006/relationships/tags" Target="../tags/tag25.xml" /><Relationship Id="rId5" Type="http://schemas.openxmlformats.org/officeDocument/2006/relationships/tags" Target="../tags/tag26.xml" /><Relationship Id="rId6" Type="http://schemas.openxmlformats.org/officeDocument/2006/relationships/tags" Target="../tags/tag27.xml" /><Relationship Id="rId7" Type="http://schemas.openxmlformats.org/officeDocument/2006/relationships/tags" Target="../tags/tag28.xml" /><Relationship Id="rId8" Type="http://schemas.openxmlformats.org/officeDocument/2006/relationships/tags" Target="../tags/tag29.xml" /><Relationship Id="rId9"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tags" Target="../tags/tag30.xml" /><Relationship Id="rId2" Type="http://schemas.openxmlformats.org/officeDocument/2006/relationships/tags" Target="../tags/tag31.xml" /><Relationship Id="rId3" Type="http://schemas.openxmlformats.org/officeDocument/2006/relationships/tags" Target="../tags/tag32.xml" /><Relationship Id="rId4" Type="http://schemas.openxmlformats.org/officeDocument/2006/relationships/tags" Target="../tags/tag33.xml" /><Relationship Id="rId5"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tags" Target="../tags/tag34.xml" /><Relationship Id="rId2" Type="http://schemas.openxmlformats.org/officeDocument/2006/relationships/tags" Target="../tags/tag35.xml" /><Relationship Id="rId3" Type="http://schemas.openxmlformats.org/officeDocument/2006/relationships/tags" Target="../tags/tag36.xml" /><Relationship Id="rId4"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tags" Target="../tags/tag37.xml" /><Relationship Id="rId2" Type="http://schemas.openxmlformats.org/officeDocument/2006/relationships/tags" Target="../tags/tag38.xml" /><Relationship Id="rId3" Type="http://schemas.openxmlformats.org/officeDocument/2006/relationships/tags" Target="../tags/tag39.xml" /><Relationship Id="rId4" Type="http://schemas.openxmlformats.org/officeDocument/2006/relationships/tags" Target="../tags/tag40.xml" /><Relationship Id="rId5" Type="http://schemas.openxmlformats.org/officeDocument/2006/relationships/tags" Target="../tags/tag41.xml" /><Relationship Id="rId6" Type="http://schemas.openxmlformats.org/officeDocument/2006/relationships/tags" Target="../tags/tag42.xml" /><Relationship Id="rId7"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tags" Target="../tags/tag43.xml" /><Relationship Id="rId2" Type="http://schemas.openxmlformats.org/officeDocument/2006/relationships/tags" Target="../tags/tag44.xml" /><Relationship Id="rId3" Type="http://schemas.openxmlformats.org/officeDocument/2006/relationships/tags" Target="../tags/tag45.xml" /><Relationship Id="rId4" Type="http://schemas.openxmlformats.org/officeDocument/2006/relationships/tags" Target="../tags/tag46.xml" /><Relationship Id="rId5" Type="http://schemas.openxmlformats.org/officeDocument/2006/relationships/tags" Target="../tags/tag47.xml" /><Relationship Id="rId6"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hasCustomPrompt="1"/>
            <p:custDataLst>
              <p:tags r:id="rId1"/>
            </p:custDataLst>
          </p:nvPr>
        </p:nvSpPr>
        <p:spPr>
          <a:xfrm>
            <a:off x="1198800" y="914400"/>
            <a:ext cx="9799200" cy="2570400"/>
          </a:xfrm>
        </p:spPr>
        <p:txBody>
          <a:bodyPr lIns="90000" tIns="46800" rIns="90000" bIns="46800" anchor="b" anchorCtr="0">
            <a:normAutofit/>
          </a:bodyPr>
          <a:lstStyle>
            <a:lvl1pPr algn="ctr">
              <a:defRPr sz="6000" b="1" i="0" spc="300" baseline="0">
                <a:solidFill>
                  <a:schemeClr val="tx1">
                    <a:lumMod val="85000"/>
                    <a:lumOff val="15000"/>
                  </a:schemeClr>
                </a:solidFill>
                <a:effectLst/>
              </a:defRPr>
            </a:lvl1pPr>
          </a:lstStyle>
          <a:p>
            <a:r>
              <a:rPr lang="zh-CN" altLang="en-US"/>
              <a:t>单击此处编辑标题</a:t>
            </a:r>
          </a:p>
        </p:txBody>
      </p:sp>
      <p:sp>
        <p:nvSpPr>
          <p:cNvPr id="3" name="副标题 2"/>
          <p:cNvSpPr>
            <a:spLocks noGrp="1"/>
          </p:cNvSpPr>
          <p:nvPr>
            <p:ph type="subTitle" idx="1" hasCustomPrompt="1"/>
            <p:custDataLst>
              <p:tags r:id="rId2"/>
            </p:custDataLst>
          </p:nvPr>
        </p:nvSpPr>
        <p:spPr>
          <a:xfrm>
            <a:off x="1198800" y="3560400"/>
            <a:ext cx="9799200" cy="1472400"/>
          </a:xfrm>
        </p:spPr>
        <p:txBody>
          <a:bodyPr lIns="90000" tIns="46800" rIns="90000" bIns="46800">
            <a:normAutofit/>
          </a:bodyPr>
          <a:lstStyle>
            <a:lvl1pPr marL="0" indent="0" algn="ctr" eaLnBrk="1" fontAlgn="auto" latinLnBrk="0" hangingPunct="1">
              <a:lnSpc>
                <a:spcPct val="110000"/>
              </a:lnSpc>
              <a:buNone/>
              <a:defRPr sz="2400" u="none" strike="noStrike" kern="1200" cap="none" spc="200" normalizeH="0" baseline="0">
                <a:solidFill>
                  <a:schemeClr val="tx1">
                    <a:lumMod val="65000"/>
                    <a:lumOff val="35000"/>
                  </a:schemeClr>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内容">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lvl1pPr marL="228600" indent="-228600" eaLnBrk="1" fontAlgn="auto" latinLnBrk="0" hangingPunct="1">
              <a:lnSpc>
                <a:spcPct val="130000"/>
              </a:lnSpc>
              <a:buFont typeface="Arial"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buFont typeface="Arial" pitchFamily="34" charset="0"/>
              <a:buChar char="●"/>
              <a:tabLst>
                <a:tab pos="1609725"/>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buFont typeface="Arial"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buFont typeface="Wingdings"/>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buFont typeface="Arial"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末尾幻灯片">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6000" b="1" i="0" u="none" strike="noStrike" kern="1200" cap="none" spc="300" normalizeH="0" baseline="0" noProof="1">
                <a:solidFill>
                  <a:schemeClr val="tx1">
                    <a:lumMod val="85000"/>
                    <a:lumOff val="15000"/>
                  </a:schemeClr>
                </a:solidFill>
                <a:effectLst/>
                <a:uFillTx/>
                <a:latin typeface="Arial" pitchFamily="34" charset="0"/>
                <a:ea typeface="微软雅黑" panose="020b0503020204020204" pitchFamily="34" charset="-122"/>
                <a:cs typeface="+mj-cs"/>
                <a:sym typeface="+mn-ea"/>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marL="0" indent="0" algn="ctr">
              <a:lnSpc>
                <a:spcPct val="110000"/>
              </a:lnSpc>
              <a:buNone/>
              <a:defRPr sz="2400" spc="200" baseline="0">
                <a:solidFill>
                  <a:schemeClr val="tx1">
                    <a:lumMod val="65000"/>
                    <a:lumOff val="35000"/>
                  </a:schemeClr>
                </a:solidFill>
              </a:defRPr>
            </a:lvl1pPr>
          </a:lstStyle>
          <a:p>
            <a:pPr lvl="0"/>
            <a:r>
              <a:rPr lang="zh-CN" altLang="en-US"/>
              <a:t>单击此处编辑母版文本样式</a:t>
            </a:r>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800" b="0" i="0" u="none" strike="noStrike" kern="1200" cap="none" spc="150" normalizeH="0" baseline="0" noProof="1">
                <a:solidFill>
                  <a:schemeClr val="tx1">
                    <a:lumMod val="65000"/>
                    <a:lumOff val="35000"/>
                  </a:schemeClr>
                </a:solidFill>
                <a:uFillTx/>
                <a:latin typeface="Arial"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itchFamily="34" charset="0"/>
              <a:buChar char="●"/>
              <a:tabLst>
                <a:tab pos="1609725"/>
              </a:tabLst>
              <a:defRPr kumimoji="0" lang="zh-CN" altLang="en-US" sz="1600" b="0" i="0" u="none" strike="noStrike" kern="1200" cap="none" spc="150" normalizeH="0" baseline="0" noProof="1">
                <a:solidFill>
                  <a:schemeClr val="tx1">
                    <a:lumMod val="65000"/>
                    <a:lumOff val="35000"/>
                  </a:schemeClr>
                </a:solidFill>
                <a:uFillTx/>
                <a:latin typeface="Arial"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a:buChar char=""/>
              <a:defRPr kumimoji="0" lang="zh-CN" altLang="en-US" sz="1400" b="0" i="0" u="none" strike="noStrike" kern="1200" cap="none" spc="150" normalizeH="0" baseline="0" noProof="1">
                <a:solidFill>
                  <a:schemeClr val="tx1">
                    <a:lumMod val="65000"/>
                    <a:lumOff val="35000"/>
                  </a:schemeClr>
                </a:solidFill>
                <a:uFillTx/>
                <a:latin typeface="Arial"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b="1" i="0" u="none" strike="noStrike" kern="1200" cap="none" spc="300" normalizeH="0" baseline="0">
                <a:solidFill>
                  <a:schemeClr val="tx1">
                    <a:lumMod val="85000"/>
                    <a:lumOff val="15000"/>
                  </a:schemeClr>
                </a:solidFill>
                <a:effectLst/>
                <a:uFillTx/>
              </a:defRPr>
            </a:lvl1pPr>
          </a:lstStyle>
          <a:p>
            <a:r>
              <a:rPr lang="zh-CN" altLang="en-US"/>
              <a:t>单击此处编辑标题</a:t>
            </a:r>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eaLnBrk="1" fontAlgn="auto" latinLnBrk="0" hangingPunct="1">
              <a:lnSpc>
                <a:spcPct val="130000"/>
              </a:lnSpc>
              <a:buNone/>
              <a:defRPr kumimoji="0" lang="zh-CN" altLang="en-US" sz="1800" b="0" i="0" u="none" strike="noStrike" kern="1200" cap="none" spc="150" normalizeH="0" baseline="0" noProof="1">
                <a:solidFill>
                  <a:schemeClr val="tx1">
                    <a:lumMod val="65000"/>
                    <a:lumOff val="35000"/>
                  </a:schemeClr>
                </a:solidFill>
                <a:uFillTx/>
                <a:latin typeface="Arial" pitchFamily="34" charset="0"/>
                <a:ea typeface="微软雅黑" panose="020b0503020204020204" pitchFamily="3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ct val="0"/>
              </a:spcBef>
              <a:spcAft>
                <a:spcPts val="600"/>
              </a:spcAft>
              <a:buFont typeface="Arial"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itchFamily="34" charset="0"/>
              <a:buChar char="●"/>
              <a:tabLst>
                <a:tab pos="1609725"/>
              </a:tabLst>
              <a:defRPr kumimoji="0" lang="zh-CN" altLang="en-US" sz="1600" b="0" i="0" u="none" strike="noStrike" kern="1200" cap="none" spc="150" normalizeH="0" baseline="0" noProof="1">
                <a:solidFill>
                  <a:schemeClr val="tx1">
                    <a:lumMod val="65000"/>
                    <a:lumOff val="35000"/>
                  </a:schemeClr>
                </a:solidFill>
                <a:uFillTx/>
                <a:latin typeface="Arial"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a:buChar char=""/>
              <a:defRPr kumimoji="0" lang="zh-CN" altLang="en-US" sz="1400" b="0" i="0" u="none" strike="noStrike" kern="1200" cap="none" spc="150" normalizeH="0" baseline="0" noProof="1">
                <a:solidFill>
                  <a:schemeClr val="tx1">
                    <a:lumMod val="65000"/>
                    <a:lumOff val="35000"/>
                  </a:schemeClr>
                </a:solidFill>
                <a:uFillTx/>
                <a:latin typeface="Arial"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lvl1pPr marL="228600" indent="-228600" eaLnBrk="1" fontAlgn="auto" latinLnBrk="0" hangingPunct="1">
              <a:lnSpc>
                <a:spcPct val="130000"/>
              </a:lnSpc>
              <a:spcAft>
                <a:spcPts val="600"/>
              </a:spcAft>
              <a:buFont typeface="Arial" pitchFamily="34" charset="0"/>
              <a:buChar char="●"/>
              <a:defRPr sz="1600" u="none" strike="noStrike" kern="1200" cap="none" spc="150" normalizeH="0" baseline="0">
                <a:solidFill>
                  <a:schemeClr val="tx1">
                    <a:lumMod val="65000"/>
                    <a:lumOff val="35000"/>
                  </a:schemeClr>
                </a:solidFill>
                <a:latin typeface="Arial" pitchFamily="34" charset="0"/>
                <a:ea typeface="微软雅黑" panose="020b0503020204020204" pitchFamily="34" charset="-122"/>
              </a:defRPr>
            </a:lvl1pPr>
            <a:lvl2pPr marL="685800" indent="-228600" defTabSz="914400" eaLnBrk="1" fontAlgn="auto" latinLnBrk="0" hangingPunct="1">
              <a:lnSpc>
                <a:spcPct val="120000"/>
              </a:lnSpc>
              <a:buFont typeface="Arial" pitchFamily="34" charset="0"/>
              <a:buChar char="●"/>
              <a:tabLst>
                <a:tab pos="1609725"/>
              </a:tabLst>
              <a:defRPr sz="1600" u="none" strike="noStrike" kern="1200" cap="none" spc="150" normalizeH="0" baseline="0">
                <a:solidFill>
                  <a:schemeClr val="tx1">
                    <a:lumMod val="65000"/>
                    <a:lumOff val="35000"/>
                  </a:schemeClr>
                </a:solidFill>
                <a:latin typeface="Arial" pitchFamily="34" charset="0"/>
                <a:ea typeface="微软雅黑" panose="020b0503020204020204" pitchFamily="34" charset="-122"/>
              </a:defRPr>
            </a:lvl2pPr>
            <a:lvl3pPr marL="1143000" indent="-228600" eaLnBrk="1" fontAlgn="auto" latinLnBrk="0" hangingPunct="1">
              <a:lnSpc>
                <a:spcPct val="120000"/>
              </a:lnSpc>
              <a:buFont typeface="Arial" pitchFamily="34" charset="0"/>
              <a:buChar char="●"/>
              <a:defRPr sz="1600" u="none" strike="noStrike" kern="1200" cap="none" spc="150" normalizeH="0" baseline="0">
                <a:solidFill>
                  <a:schemeClr val="tx1">
                    <a:lumMod val="65000"/>
                    <a:lumOff val="35000"/>
                  </a:schemeClr>
                </a:solidFill>
                <a:latin typeface="Arial" pitchFamily="34" charset="0"/>
                <a:ea typeface="微软雅黑" panose="020b0503020204020204" pitchFamily="34" charset="-122"/>
              </a:defRPr>
            </a:lvl3pPr>
            <a:lvl4pPr marL="1600200" indent="-228600" eaLnBrk="1" fontAlgn="auto" latinLnBrk="0" hangingPunct="1">
              <a:lnSpc>
                <a:spcPct val="120000"/>
              </a:lnSpc>
              <a:buFont typeface="Wingdings"/>
              <a:buChar char=""/>
              <a:defRPr sz="1400" u="none" strike="noStrike" kern="1200" cap="none" spc="150" normalizeH="0" baseline="0">
                <a:solidFill>
                  <a:schemeClr val="tx1">
                    <a:lumMod val="65000"/>
                    <a:lumOff val="35000"/>
                  </a:schemeClr>
                </a:solidFill>
                <a:latin typeface="Arial" pitchFamily="34" charset="0"/>
                <a:ea typeface="微软雅黑" panose="020b0503020204020204" pitchFamily="34" charset="-122"/>
              </a:defRPr>
            </a:lvl4pPr>
            <a:lvl5pPr eaLnBrk="1" fontAlgn="auto" latinLnBrk="0" hangingPunct="1">
              <a:lnSpc>
                <a:spcPct val="120000"/>
              </a:lnSpc>
              <a:defRPr sz="1400" u="none" strike="noStrike" kern="1200" cap="none" spc="150" normalizeH="0">
                <a:solidFill>
                  <a:schemeClr val="tx1">
                    <a:lumMod val="65000"/>
                    <a:lumOff val="35000"/>
                  </a:schemeClr>
                </a:solidFill>
                <a:latin typeface="Arial"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eaLnBrk="1" fontAlgn="auto" latinLnBrk="0" hangingPunct="1">
              <a:lnSpc>
                <a:spcPct val="100000"/>
              </a:lnSpc>
              <a:spcAft>
                <a:spcPct val="0"/>
              </a:spcAft>
              <a:buNone/>
              <a:defRPr sz="2000" b="1" u="none" strike="noStrike" kern="1200" cap="none" spc="200" normalizeH="0" baseline="0">
                <a:solidFill>
                  <a:schemeClr val="tx1">
                    <a:lumMod val="75000"/>
                    <a:lumOff val="25000"/>
                  </a:schemeClr>
                </a:solidFill>
                <a:uFillTx/>
                <a:latin typeface="Arial" pitchFamily="34" charset="0"/>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600"/>
              </a:spcAft>
              <a:buFont typeface="Arial"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itchFamily="34" charset="0"/>
              <a:buChar char="●"/>
              <a:tabLst>
                <a:tab pos="1609725"/>
              </a:tabLst>
              <a:defRPr kumimoji="0" lang="zh-CN" altLang="en-US" sz="1600" b="0" i="0" u="none" strike="noStrike" kern="1200" cap="none" spc="150" normalizeH="0" baseline="0" noProof="1">
                <a:solidFill>
                  <a:schemeClr val="tx1">
                    <a:lumMod val="65000"/>
                    <a:lumOff val="35000"/>
                  </a:schemeClr>
                </a:solidFill>
                <a:uFillTx/>
                <a:latin typeface="Arial"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a:buChar char=""/>
              <a:defRPr kumimoji="0" lang="zh-CN" altLang="en-US" sz="1400" b="0" i="0" u="none" strike="noStrike" kern="1200" cap="none" spc="150" normalizeH="0" baseline="0" noProof="1">
                <a:solidFill>
                  <a:schemeClr val="tx1">
                    <a:lumMod val="65000"/>
                    <a:lumOff val="35000"/>
                  </a:schemeClr>
                </a:solidFill>
                <a:uFillTx/>
                <a:latin typeface="Arial"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ct val="0"/>
              </a:spcBef>
              <a:spcAft>
                <a:spcPct val="0"/>
              </a:spcAft>
              <a:buFont typeface="Arial" pitchFamily="34" charset="0"/>
              <a:buNone/>
              <a:defRPr kumimoji="0" lang="zh-CN" altLang="en-US" sz="2000" b="1" i="0" u="none" strike="noStrike" kern="1200" cap="none" spc="200" normalizeH="0" baseline="0" noProof="1">
                <a:solidFill>
                  <a:schemeClr val="tx1">
                    <a:lumMod val="75000"/>
                    <a:lumOff val="25000"/>
                  </a:schemeClr>
                </a:solidFill>
                <a:uFillTx/>
                <a:latin typeface="Arial" pitchFamily="34" charset="0"/>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600"/>
              </a:spcAft>
              <a:buFont typeface="Arial"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itchFamily="34" charset="0"/>
              <a:buChar char="●"/>
              <a:tabLst>
                <a:tab pos="1609725"/>
              </a:tabLst>
              <a:defRPr kumimoji="0" lang="zh-CN" altLang="en-US" sz="1600" b="0" i="0" u="none" strike="noStrike" kern="1200" cap="none" spc="150" normalizeH="0" baseline="0" noProof="1">
                <a:solidFill>
                  <a:schemeClr val="tx1">
                    <a:lumMod val="65000"/>
                    <a:lumOff val="35000"/>
                  </a:schemeClr>
                </a:solidFill>
                <a:uFillTx/>
                <a:latin typeface="Arial"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a:buChar char=""/>
              <a:defRPr kumimoji="0" lang="zh-CN" altLang="en-US" sz="1400" b="0" i="0" u="none" strike="noStrike" kern="1200" cap="none" spc="150" normalizeH="0" baseline="0" noProof="1">
                <a:solidFill>
                  <a:schemeClr val="tx1">
                    <a:lumMod val="65000"/>
                    <a:lumOff val="35000"/>
                  </a:schemeClr>
                </a:solidFill>
                <a:uFillTx/>
                <a:latin typeface="Arial"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图片与标题">
    <p:spTree>
      <p:nvGrpSpPr>
        <p:cNvPr id="1" name=""/>
        <p:cNvGrpSpPr/>
        <p:nvPr/>
      </p:nvGrpSpPr>
      <p:grpSpPr>
        <a:xfrm>
          <a:off x="0" y="0"/>
          <a:ext cx="0" cy="0"/>
        </a:xfrm>
      </p:grpSpPr>
      <p:sp>
        <p:nvSpPr>
          <p:cNvPr id="3" name="图片占位符 2"/>
          <p:cNvSpPr>
            <a:spLocks noGrp="1"/>
          </p:cNvSpPr>
          <p:nvPr>
            <p:ph type="pic" idx="1"/>
            <p:custDataLst>
              <p:tags r:id="rId1"/>
            </p:custDataLst>
          </p:nvPr>
        </p:nvSpPr>
        <p:spPr>
          <a:xfrm>
            <a:off x="608330" y="1555115"/>
            <a:ext cx="5233035" cy="4608195"/>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1000"/>
              </a:spcAft>
              <a:buFont typeface="Arial" pitchFamily="34" charset="0"/>
              <a:buNone/>
              <a:defRPr kumimoji="0" lang="zh-CN" altLang="en-US" sz="1600" b="0" i="0" u="none" strike="noStrike" kern="1200" cap="none" spc="0" normalizeH="0" baseline="0" noProof="1">
                <a:solidFill>
                  <a:schemeClr val="tx1">
                    <a:lumMod val="65000"/>
                    <a:lumOff val="35000"/>
                  </a:schemeClr>
                </a:solidFill>
                <a:uFillTx/>
                <a:latin typeface="Arial"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itchFamily="34" charset="0"/>
              <a:buChar char="•"/>
              <a:tabLst>
                <a:tab pos="1609725"/>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600"/>
              </a:spcAft>
              <a:buFont typeface="Arial" pitchFamily="34" charset="0"/>
              <a:buNone/>
              <a:defRPr kumimoji="0" lang="zh-CN" altLang="en-US" sz="1600" b="0" i="0" u="none" strike="noStrike" kern="1200" cap="none" spc="150" normalizeH="0" baseline="0" noProof="1">
                <a:solidFill>
                  <a:schemeClr val="tx1">
                    <a:lumMod val="65000"/>
                    <a:lumOff val="35000"/>
                  </a:schemeClr>
                </a:solidFill>
                <a:uFillTx/>
                <a:latin typeface="Arial" pitchFamily="34" charset="0"/>
                <a:ea typeface="微软雅黑" panose="020b0503020204020204" pitchFamily="34" charset="-122"/>
                <a:cs typeface="+mn-cs"/>
                <a:sym typeface="+mn-ea"/>
              </a:defRPr>
            </a:lvl1pPr>
            <a:lvl2pPr marL="457200" indent="0" defTabSz="914400" eaLnBrk="1" fontAlgn="auto" latinLnBrk="0" hangingPunct="1">
              <a:buNone/>
              <a:tabLst>
                <a:tab pos="1609725"/>
              </a:tabLst>
              <a:defRPr u="none" strike="noStrike" kern="1200" cap="none" spc="150" normalizeH="0">
                <a:solidFill>
                  <a:schemeClr val="tx1">
                    <a:lumMod val="65000"/>
                    <a:lumOff val="35000"/>
                  </a:schemeClr>
                </a:solidFill>
                <a:uFillTx/>
                <a:latin typeface="Arial" pitchFamily="34" charset="0"/>
                <a:ea typeface="微软雅黑" panose="020b0503020204020204" pitchFamily="34" charset="-122"/>
              </a:defRPr>
            </a:lvl2pPr>
            <a:lvl3pPr eaLnBrk="1" fontAlgn="auto" latinLnBrk="0" hangingPunct="1">
              <a:defRPr u="none" strike="noStrike" kern="1200" cap="none" spc="150" normalizeH="0">
                <a:solidFill>
                  <a:schemeClr val="tx1">
                    <a:lumMod val="65000"/>
                    <a:lumOff val="35000"/>
                  </a:schemeClr>
                </a:solidFill>
                <a:uFillTx/>
                <a:latin typeface="Arial" pitchFamily="34" charset="0"/>
                <a:ea typeface="微软雅黑" panose="020b0503020204020204" pitchFamily="34" charset="-122"/>
              </a:defRPr>
            </a:lvl3pPr>
            <a:lvl4pPr eaLnBrk="1" fontAlgn="auto" latinLnBrk="0" hangingPunct="1">
              <a:defRPr u="none" strike="noStrike" kern="1200" cap="none" spc="150" normalizeH="0">
                <a:solidFill>
                  <a:schemeClr val="tx1">
                    <a:lumMod val="65000"/>
                    <a:lumOff val="35000"/>
                  </a:schemeClr>
                </a:solidFill>
                <a:uFillTx/>
                <a:latin typeface="Arial" pitchFamily="34" charset="0"/>
                <a:ea typeface="微软雅黑" panose="020b0503020204020204" pitchFamily="34" charset="-122"/>
              </a:defRPr>
            </a:lvl4pPr>
            <a:lvl5pPr eaLnBrk="1" fontAlgn="auto" latinLnBrk="0" hangingPunct="1">
              <a:defRPr u="none" strike="noStrike" kern="1200" cap="none" spc="150" normalizeH="0">
                <a:solidFill>
                  <a:schemeClr val="tx1">
                    <a:lumMod val="65000"/>
                    <a:lumOff val="35000"/>
                  </a:schemeClr>
                </a:solidFill>
                <a:uFillTx/>
                <a:latin typeface="Arial" pitchFamily="34" charset="0"/>
                <a:ea typeface="微软雅黑" panose="020b0503020204020204" pitchFamily="34" charset="-122"/>
              </a:defRPr>
            </a:lvl5pPr>
          </a:lstStyle>
          <a:p>
            <a:pPr lvl="0"/>
            <a:r>
              <a:rPr>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t/>
            </a:fld>
            <a:endParaRPr lang="zh-CN" altLang="en-US"/>
          </a:p>
        </p:txBody>
      </p:sp>
      <p:sp>
        <p:nvSpPr>
          <p:cNvPr id="6" name="页脚占位符 5"/>
          <p:cNvSpPr>
            <a:spLocks noGrp="1"/>
          </p:cNvSpPr>
          <p:nvPr>
            <p:ph type="ftr" sz="quarter" idx="11"/>
            <p:custDataLst>
              <p:tags r:id="rId4"/>
            </p:custDataLst>
          </p:nvPr>
        </p:nvSpPr>
        <p:spPr/>
        <p:txBody>
          <a:bodyPr/>
          <a:lstStyle/>
          <a:p>
            <a:endParaRPr lang="zh-CN" altLang="en-US"/>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t/>
            </a:fld>
            <a:endParaRPr lang="zh-CN" altLang="en-US"/>
          </a:p>
        </p:txBody>
      </p:sp>
      <p:sp>
        <p:nvSpPr>
          <p:cNvPr id="9" name="标题 8"/>
          <p:cNvSpPr>
            <a:spLocks noGrp="1"/>
          </p:cNvSpPr>
          <p:nvPr>
            <p:ph type="title"/>
            <p:custDataLst>
              <p:tags r:id="rId6"/>
            </p:custDataLst>
          </p:nvPr>
        </p:nvSpPr>
        <p:spPr/>
        <p:txBody>
          <a:bodyPr/>
          <a:lstStyle>
            <a:lvl1pPr>
              <a:defRPr baseline="0"/>
            </a:lvl1pPr>
          </a:lstStyle>
          <a:p>
            <a:r>
              <a:rPr lang="zh-CN" altLang="en-US"/>
              <a:t>单击此处编辑母版标题样式</a:t>
            </a:r>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vertTitleAndTx" preserve="1">
  <p:cSld name="竖排标题与文本">
    <p:spTree>
      <p:nvGrpSpPr>
        <p:cNvPr id="1" name=""/>
        <p:cNvGrpSpPr/>
        <p:nvPr/>
      </p:nvGrpSpPr>
      <p:grpSpPr>
        <a:xfrm>
          <a:off x="0" y="0"/>
          <a: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ct val="0"/>
              </a:spcAft>
              <a:buNone/>
              <a:defRPr kumimoji="0" lang="zh-CN" altLang="en-US" sz="2800" b="1" i="0" u="none" strike="noStrike" kern="1200" cap="none" spc="300" normalizeH="0" baseline="0" noProof="1">
                <a:solidFill>
                  <a:schemeClr val="tx1">
                    <a:lumMod val="85000"/>
                    <a:lumOff val="15000"/>
                  </a:schemeClr>
                </a:solidFill>
                <a:uFillTx/>
                <a:latin typeface="Arial" pitchFamily="34" charset="0"/>
                <a:ea typeface="微软雅黑" panose="020b0503020204020204" pitchFamily="34" charset="-122"/>
                <a:cs typeface="+mj-cs"/>
                <a:sym typeface="+mn-ea"/>
              </a:defRPr>
            </a:lvl1pPr>
          </a:lstStyle>
          <a:p>
            <a:pPr lvl="0"/>
            <a:r>
              <a:rPr>
                <a:sym typeface="+mn-ea"/>
              </a:rPr>
              <a:t>单击此处编辑标题</a:t>
            </a:r>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eaLnBrk="1" fontAlgn="auto" latinLnBrk="0" hangingPunct="1">
              <a:lnSpc>
                <a:spcPct val="130000"/>
              </a:lnSpc>
              <a:spcAft>
                <a:spcPts val="1000"/>
              </a:spcAft>
              <a:buFont typeface="Arial"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spcAft>
                <a:spcPts val="600"/>
              </a:spcAft>
              <a:buFont typeface="Arial" pitchFamily="34" charset="0"/>
              <a:buChar char="●"/>
              <a:tabLst>
                <a:tab pos="1609725"/>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spcAft>
                <a:spcPts val="600"/>
              </a:spcAft>
              <a:buFont typeface="Arial"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spcAft>
                <a:spcPts val="300"/>
              </a:spcAft>
              <a:buFont typeface="Wingdings"/>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spcAft>
                <a:spcPts val="300"/>
              </a:spcAft>
              <a:buFont typeface="Arial"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tags" Target="../tags/tag57.xml" /><Relationship Id="rId13" Type="http://schemas.openxmlformats.org/officeDocument/2006/relationships/tags" Target="../tags/tag58.xml" /><Relationship Id="rId14" Type="http://schemas.openxmlformats.org/officeDocument/2006/relationships/tags" Target="../tags/tag59.xml" /><Relationship Id="rId15" Type="http://schemas.openxmlformats.org/officeDocument/2006/relationships/tags" Target="../tags/tag60.xml" /><Relationship Id="rId16" Type="http://schemas.openxmlformats.org/officeDocument/2006/relationships/tags" Target="../tags/tag61.xml" /><Relationship Id="rId17" Type="http://schemas.openxmlformats.org/officeDocument/2006/relationships/tags" Target="../tags/tag62.xml" /><Relationship Id="rId18"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a:t>单击此处编辑母版标题样式</a:t>
            </a:r>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itchFamily="34" charset="0"/>
                <a:ea typeface="微软雅黑" panose="020b0503020204020204" pitchFamily="34" charset="-122"/>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itchFamily="34" charset="0"/>
        <a:buChar char="●"/>
        <a:defRPr sz="1800" u="none" strike="noStrike" kern="1200" cap="none" spc="150" normalizeH="0" baseline="0">
          <a:solidFill>
            <a:schemeClr val="tx1">
              <a:lumMod val="65000"/>
              <a:lumOff val="35000"/>
            </a:schemeClr>
          </a:solidFill>
          <a:uFillTx/>
          <a:latin typeface="Arial"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ct val="0"/>
        </a:spcBef>
        <a:spcAft>
          <a:spcPts val="600"/>
        </a:spcAft>
        <a:buFont typeface="Arial" pitchFamily="34" charset="0"/>
        <a:buChar char="●"/>
        <a:tabLst>
          <a:tab pos="1609725"/>
        </a:tabLst>
        <a:defRPr sz="1600" u="none" strike="noStrike" kern="1200" cap="none" spc="150" normalizeH="0" baseline="0">
          <a:solidFill>
            <a:schemeClr val="tx1">
              <a:lumMod val="65000"/>
              <a:lumOff val="35000"/>
            </a:schemeClr>
          </a:solidFill>
          <a:uFillTx/>
          <a:latin typeface="Arial"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ct val="0"/>
        </a:spcBef>
        <a:spcAft>
          <a:spcPts val="600"/>
        </a:spcAft>
        <a:buFont typeface="Arial" pitchFamily="34" charset="0"/>
        <a:buChar char="●"/>
        <a:defRPr sz="1600" u="none" strike="noStrike" kern="1200" cap="none" spc="150" normalizeH="0" baseline="0">
          <a:solidFill>
            <a:schemeClr val="tx1">
              <a:lumMod val="65000"/>
              <a:lumOff val="35000"/>
            </a:schemeClr>
          </a:solidFill>
          <a:uFillTx/>
          <a:latin typeface="Arial"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ct val="0"/>
        </a:spcBef>
        <a:spcAft>
          <a:spcPts val="300"/>
        </a:spcAft>
        <a:buFont typeface="Wingdings"/>
        <a:buChar char=""/>
        <a:defRPr sz="1400" u="none" strike="noStrike" kern="1200" cap="none" spc="150" normalizeH="0" baseline="0">
          <a:solidFill>
            <a:schemeClr val="tx1">
              <a:lumMod val="65000"/>
              <a:lumOff val="35000"/>
            </a:schemeClr>
          </a:solidFill>
          <a:uFillTx/>
          <a:latin typeface="Arial"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ct val="0"/>
        </a:spcBef>
        <a:spcAft>
          <a:spcPts val="300"/>
        </a:spcAft>
        <a:buFont typeface="Arial" pitchFamily="34" charset="0"/>
        <a:buChar char="•"/>
        <a:defRPr sz="1400" u="none" strike="noStrike" kern="1200" cap="none" spc="150" normalizeH="0" baseline="0">
          <a:solidFill>
            <a:schemeClr val="tx1">
              <a:lumMod val="65000"/>
              <a:lumOff val="35000"/>
            </a:schemeClr>
          </a:solidFill>
          <a:uFillTx/>
          <a:latin typeface="Arial"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png" /><Relationship Id="rId3" Type="http://schemas.openxmlformats.org/officeDocument/2006/relationships/tags" Target="../tags/tag63.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4.png" /><Relationship Id="rId3" Type="http://schemas.openxmlformats.org/officeDocument/2006/relationships/tags" Target="../tags/tag72.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73.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oleObject" Target="../embeddings/oleObject1.bin" TargetMode="Internal" /><Relationship Id="rId3" Type="http://schemas.openxmlformats.org/officeDocument/2006/relationships/image" Target="../media/image5.emf" /><Relationship Id="rId4" Type="http://schemas.openxmlformats.org/officeDocument/2006/relationships/vmlDrawing" Target="../drawings/vmlDrawing1.v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oleObject" Target="../embeddings/oleObject2.bin" TargetMode="Internal" /><Relationship Id="rId3" Type="http://schemas.openxmlformats.org/officeDocument/2006/relationships/image" Target="../media/image6.emf" /><Relationship Id="rId4" Type="http://schemas.openxmlformats.org/officeDocument/2006/relationships/vmlDrawing" Target="../drawings/vmlDrawing2.v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oleObject" Target="../embeddings/oleObject7.bin" TargetMode="Internal" /><Relationship Id="rId11" Type="http://schemas.openxmlformats.org/officeDocument/2006/relationships/image" Target="../media/image11.emf" /><Relationship Id="rId12" Type="http://schemas.openxmlformats.org/officeDocument/2006/relationships/oleObject" Target="../embeddings/oleObject8.bin" TargetMode="Internal" /><Relationship Id="rId13" Type="http://schemas.openxmlformats.org/officeDocument/2006/relationships/image" Target="../media/image12.emf" /><Relationship Id="rId14" Type="http://schemas.openxmlformats.org/officeDocument/2006/relationships/oleObject" Target="../embeddings/oleObject9.bin" TargetMode="Internal" /><Relationship Id="rId15" Type="http://schemas.openxmlformats.org/officeDocument/2006/relationships/image" Target="../media/image13.emf" /><Relationship Id="rId16" Type="http://schemas.openxmlformats.org/officeDocument/2006/relationships/oleObject" Target="../embeddings/oleObject10.bin" TargetMode="Internal" /><Relationship Id="rId17" Type="http://schemas.openxmlformats.org/officeDocument/2006/relationships/image" Target="../media/image14.emf" /><Relationship Id="rId18" Type="http://schemas.openxmlformats.org/officeDocument/2006/relationships/oleObject" Target="../embeddings/oleObject11.bin" TargetMode="Internal" /><Relationship Id="rId19" Type="http://schemas.openxmlformats.org/officeDocument/2006/relationships/image" Target="../media/image15.emf" /><Relationship Id="rId2" Type="http://schemas.openxmlformats.org/officeDocument/2006/relationships/oleObject" Target="../embeddings/oleObject3.bin" TargetMode="Internal" /><Relationship Id="rId20" Type="http://schemas.openxmlformats.org/officeDocument/2006/relationships/oleObject" Target="../embeddings/oleObject12.bin" TargetMode="Internal" /><Relationship Id="rId21" Type="http://schemas.openxmlformats.org/officeDocument/2006/relationships/image" Target="../media/image16.emf" /><Relationship Id="rId22" Type="http://schemas.openxmlformats.org/officeDocument/2006/relationships/oleObject" Target="../embeddings/oleObject13.bin" TargetMode="Internal" /><Relationship Id="rId23" Type="http://schemas.openxmlformats.org/officeDocument/2006/relationships/image" Target="../media/image17.emf" /><Relationship Id="rId24" Type="http://schemas.openxmlformats.org/officeDocument/2006/relationships/oleObject" Target="../embeddings/oleObject14.bin" TargetMode="Internal" /><Relationship Id="rId25" Type="http://schemas.openxmlformats.org/officeDocument/2006/relationships/image" Target="../media/image18.emf" /><Relationship Id="rId26" Type="http://schemas.openxmlformats.org/officeDocument/2006/relationships/oleObject" Target="../embeddings/oleObject15.bin" TargetMode="Internal" /><Relationship Id="rId27" Type="http://schemas.openxmlformats.org/officeDocument/2006/relationships/image" Target="../media/image19.emf" /><Relationship Id="rId28" Type="http://schemas.openxmlformats.org/officeDocument/2006/relationships/oleObject" Target="../embeddings/oleObject16.bin" TargetMode="Internal" /><Relationship Id="rId29" Type="http://schemas.openxmlformats.org/officeDocument/2006/relationships/image" Target="../media/image20.emf" /><Relationship Id="rId3" Type="http://schemas.openxmlformats.org/officeDocument/2006/relationships/image" Target="../media/image7.emf" /><Relationship Id="rId30" Type="http://schemas.openxmlformats.org/officeDocument/2006/relationships/oleObject" Target="../embeddings/oleObject17.bin" TargetMode="Internal" /><Relationship Id="rId31" Type="http://schemas.openxmlformats.org/officeDocument/2006/relationships/image" Target="../media/image21.emf" /><Relationship Id="rId32" Type="http://schemas.openxmlformats.org/officeDocument/2006/relationships/oleObject" Target="../embeddings/oleObject18.bin" TargetMode="Internal" /><Relationship Id="rId33" Type="http://schemas.openxmlformats.org/officeDocument/2006/relationships/image" Target="../media/image22.emf" /><Relationship Id="rId34" Type="http://schemas.openxmlformats.org/officeDocument/2006/relationships/oleObject" Target="../embeddings/oleObject19.bin" TargetMode="Internal" /><Relationship Id="rId35" Type="http://schemas.openxmlformats.org/officeDocument/2006/relationships/image" Target="../media/image23.emf" /><Relationship Id="rId36" Type="http://schemas.openxmlformats.org/officeDocument/2006/relationships/oleObject" Target="../embeddings/oleObject20.bin" TargetMode="Internal" /><Relationship Id="rId37" Type="http://schemas.openxmlformats.org/officeDocument/2006/relationships/image" Target="../media/image24.emf" /><Relationship Id="rId38" Type="http://schemas.openxmlformats.org/officeDocument/2006/relationships/vmlDrawing" Target="../drawings/vmlDrawing3.vml" /><Relationship Id="rId4" Type="http://schemas.openxmlformats.org/officeDocument/2006/relationships/oleObject" Target="../embeddings/oleObject4.bin" TargetMode="Internal" /><Relationship Id="rId5" Type="http://schemas.openxmlformats.org/officeDocument/2006/relationships/image" Target="../media/image8.emf" /><Relationship Id="rId6" Type="http://schemas.openxmlformats.org/officeDocument/2006/relationships/oleObject" Target="../embeddings/oleObject5.bin" TargetMode="Internal" /><Relationship Id="rId7" Type="http://schemas.openxmlformats.org/officeDocument/2006/relationships/image" Target="../media/image9.emf" /><Relationship Id="rId8" Type="http://schemas.openxmlformats.org/officeDocument/2006/relationships/oleObject" Target="../embeddings/oleObject6.bin" TargetMode="Internal" /><Relationship Id="rId9" Type="http://schemas.openxmlformats.org/officeDocument/2006/relationships/image" Target="../media/image10.emf"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oleObject" Target="../embeddings/oleObject25.bin" TargetMode="Internal" /><Relationship Id="rId11" Type="http://schemas.openxmlformats.org/officeDocument/2006/relationships/image" Target="../media/image29.emf" /><Relationship Id="rId12" Type="http://schemas.openxmlformats.org/officeDocument/2006/relationships/oleObject" Target="../embeddings/oleObject26.bin" TargetMode="Internal" /><Relationship Id="rId13" Type="http://schemas.openxmlformats.org/officeDocument/2006/relationships/image" Target="../media/image30.emf" /><Relationship Id="rId14" Type="http://schemas.openxmlformats.org/officeDocument/2006/relationships/oleObject" Target="../embeddings/oleObject27.bin" TargetMode="Internal" /><Relationship Id="rId15" Type="http://schemas.openxmlformats.org/officeDocument/2006/relationships/image" Target="../media/image31.emf" /><Relationship Id="rId16" Type="http://schemas.openxmlformats.org/officeDocument/2006/relationships/oleObject" Target="../embeddings/oleObject28.bin" TargetMode="Internal" /><Relationship Id="rId17" Type="http://schemas.openxmlformats.org/officeDocument/2006/relationships/image" Target="../media/image32.emf" /><Relationship Id="rId18" Type="http://schemas.openxmlformats.org/officeDocument/2006/relationships/oleObject" Target="../embeddings/oleObject29.bin" TargetMode="Internal" /><Relationship Id="rId19" Type="http://schemas.openxmlformats.org/officeDocument/2006/relationships/image" Target="../media/image33.emf" /><Relationship Id="rId2" Type="http://schemas.openxmlformats.org/officeDocument/2006/relationships/oleObject" Target="../embeddings/oleObject21.bin" TargetMode="Internal" /><Relationship Id="rId20" Type="http://schemas.openxmlformats.org/officeDocument/2006/relationships/oleObject" Target="../embeddings/oleObject30.bin" TargetMode="Internal" /><Relationship Id="rId21" Type="http://schemas.openxmlformats.org/officeDocument/2006/relationships/image" Target="../media/image34.emf" /><Relationship Id="rId22" Type="http://schemas.openxmlformats.org/officeDocument/2006/relationships/oleObject" Target="../embeddings/oleObject31.bin" TargetMode="Internal" /><Relationship Id="rId23" Type="http://schemas.openxmlformats.org/officeDocument/2006/relationships/image" Target="../media/image35.emf" /><Relationship Id="rId24" Type="http://schemas.openxmlformats.org/officeDocument/2006/relationships/oleObject" Target="../embeddings/oleObject32.bin" TargetMode="Internal" /><Relationship Id="rId25" Type="http://schemas.openxmlformats.org/officeDocument/2006/relationships/image" Target="../media/image36.emf" /><Relationship Id="rId26" Type="http://schemas.openxmlformats.org/officeDocument/2006/relationships/oleObject" Target="../embeddings/oleObject33.bin" TargetMode="Internal" /><Relationship Id="rId27" Type="http://schemas.openxmlformats.org/officeDocument/2006/relationships/image" Target="../media/image37.emf" /><Relationship Id="rId28" Type="http://schemas.openxmlformats.org/officeDocument/2006/relationships/oleObject" Target="../embeddings/oleObject34.bin" TargetMode="Internal" /><Relationship Id="rId29" Type="http://schemas.openxmlformats.org/officeDocument/2006/relationships/image" Target="../media/image38.emf" /><Relationship Id="rId3" Type="http://schemas.openxmlformats.org/officeDocument/2006/relationships/image" Target="../media/image25.emf" /><Relationship Id="rId30" Type="http://schemas.openxmlformats.org/officeDocument/2006/relationships/oleObject" Target="../embeddings/oleObject35.bin" TargetMode="Internal" /><Relationship Id="rId31" Type="http://schemas.openxmlformats.org/officeDocument/2006/relationships/image" Target="../media/image39.emf" /><Relationship Id="rId32" Type="http://schemas.openxmlformats.org/officeDocument/2006/relationships/oleObject" Target="../embeddings/oleObject36.bin" TargetMode="Internal" /><Relationship Id="rId33" Type="http://schemas.openxmlformats.org/officeDocument/2006/relationships/image" Target="../media/image40.emf" /><Relationship Id="rId34" Type="http://schemas.openxmlformats.org/officeDocument/2006/relationships/oleObject" Target="../embeddings/oleObject37.bin" TargetMode="Internal" /><Relationship Id="rId35" Type="http://schemas.openxmlformats.org/officeDocument/2006/relationships/image" Target="../media/image41.emf" /><Relationship Id="rId36" Type="http://schemas.openxmlformats.org/officeDocument/2006/relationships/oleObject" Target="../embeddings/oleObject38.bin" TargetMode="Internal" /><Relationship Id="rId37" Type="http://schemas.openxmlformats.org/officeDocument/2006/relationships/image" Target="../media/image42.emf" /><Relationship Id="rId38" Type="http://schemas.openxmlformats.org/officeDocument/2006/relationships/oleObject" Target="../embeddings/oleObject39.bin" TargetMode="Internal" /><Relationship Id="rId39" Type="http://schemas.openxmlformats.org/officeDocument/2006/relationships/image" Target="../media/image43.emf" /><Relationship Id="rId4" Type="http://schemas.openxmlformats.org/officeDocument/2006/relationships/oleObject" Target="../embeddings/oleObject22.bin" TargetMode="Internal" /><Relationship Id="rId40" Type="http://schemas.openxmlformats.org/officeDocument/2006/relationships/oleObject" Target="../embeddings/oleObject40.bin" TargetMode="Internal" /><Relationship Id="rId41" Type="http://schemas.openxmlformats.org/officeDocument/2006/relationships/image" Target="../media/image44.emf" /><Relationship Id="rId42" Type="http://schemas.openxmlformats.org/officeDocument/2006/relationships/vmlDrawing" Target="../drawings/vmlDrawing4.vml" /><Relationship Id="rId5" Type="http://schemas.openxmlformats.org/officeDocument/2006/relationships/image" Target="../media/image26.emf" /><Relationship Id="rId6" Type="http://schemas.openxmlformats.org/officeDocument/2006/relationships/oleObject" Target="../embeddings/oleObject23.bin" TargetMode="Internal" /><Relationship Id="rId7" Type="http://schemas.openxmlformats.org/officeDocument/2006/relationships/image" Target="../media/image27.emf" /><Relationship Id="rId8" Type="http://schemas.openxmlformats.org/officeDocument/2006/relationships/oleObject" Target="../embeddings/oleObject24.bin" TargetMode="Internal" /><Relationship Id="rId9" Type="http://schemas.openxmlformats.org/officeDocument/2006/relationships/image" Target="../media/image28.emf"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oleObject" Target="../embeddings/oleObject45.bin" TargetMode="Internal" /><Relationship Id="rId11" Type="http://schemas.openxmlformats.org/officeDocument/2006/relationships/image" Target="../media/image49.emf" /><Relationship Id="rId12" Type="http://schemas.openxmlformats.org/officeDocument/2006/relationships/oleObject" Target="../embeddings/oleObject46.bin" TargetMode="Internal" /><Relationship Id="rId13" Type="http://schemas.openxmlformats.org/officeDocument/2006/relationships/image" Target="../media/image50.emf" /><Relationship Id="rId14" Type="http://schemas.openxmlformats.org/officeDocument/2006/relationships/oleObject" Target="../embeddings/oleObject47.bin" TargetMode="Internal" /><Relationship Id="rId15" Type="http://schemas.openxmlformats.org/officeDocument/2006/relationships/image" Target="../media/image51.emf" /><Relationship Id="rId16" Type="http://schemas.openxmlformats.org/officeDocument/2006/relationships/vmlDrawing" Target="../drawings/vmlDrawing5.vml" /><Relationship Id="rId2" Type="http://schemas.openxmlformats.org/officeDocument/2006/relationships/oleObject" Target="../embeddings/oleObject41.bin" TargetMode="Internal" /><Relationship Id="rId3" Type="http://schemas.openxmlformats.org/officeDocument/2006/relationships/image" Target="../media/image45.emf" /><Relationship Id="rId4" Type="http://schemas.openxmlformats.org/officeDocument/2006/relationships/oleObject" Target="../embeddings/oleObject42.bin" TargetMode="Internal" /><Relationship Id="rId5" Type="http://schemas.openxmlformats.org/officeDocument/2006/relationships/image" Target="../media/image46.emf" /><Relationship Id="rId6" Type="http://schemas.openxmlformats.org/officeDocument/2006/relationships/oleObject" Target="../embeddings/oleObject43.bin" TargetMode="Internal" /><Relationship Id="rId7" Type="http://schemas.openxmlformats.org/officeDocument/2006/relationships/image" Target="../media/image47.emf" /><Relationship Id="rId8" Type="http://schemas.openxmlformats.org/officeDocument/2006/relationships/oleObject" Target="../embeddings/oleObject44.bin" TargetMode="Internal" /><Relationship Id="rId9" Type="http://schemas.openxmlformats.org/officeDocument/2006/relationships/image" Target="../media/image48.emf"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oleObject" Target="../embeddings/oleObject52.bin" TargetMode="Internal" /><Relationship Id="rId11" Type="http://schemas.openxmlformats.org/officeDocument/2006/relationships/image" Target="../media/image56.emf" /><Relationship Id="rId12" Type="http://schemas.openxmlformats.org/officeDocument/2006/relationships/oleObject" Target="../embeddings/oleObject53.bin" TargetMode="Internal" /><Relationship Id="rId13" Type="http://schemas.openxmlformats.org/officeDocument/2006/relationships/image" Target="../media/image57.emf" /><Relationship Id="rId14" Type="http://schemas.openxmlformats.org/officeDocument/2006/relationships/oleObject" Target="../embeddings/oleObject54.bin" TargetMode="Internal" /><Relationship Id="rId15" Type="http://schemas.openxmlformats.org/officeDocument/2006/relationships/image" Target="../media/image58.emf" /><Relationship Id="rId16" Type="http://schemas.openxmlformats.org/officeDocument/2006/relationships/oleObject" Target="../embeddings/oleObject55.bin" TargetMode="Internal" /><Relationship Id="rId17" Type="http://schemas.openxmlformats.org/officeDocument/2006/relationships/image" Target="../media/image59.emf" /><Relationship Id="rId18" Type="http://schemas.openxmlformats.org/officeDocument/2006/relationships/oleObject" Target="../embeddings/oleObject56.bin" TargetMode="Internal" /><Relationship Id="rId19" Type="http://schemas.openxmlformats.org/officeDocument/2006/relationships/image" Target="../media/image60.emf" /><Relationship Id="rId2" Type="http://schemas.openxmlformats.org/officeDocument/2006/relationships/oleObject" Target="../embeddings/oleObject48.bin" TargetMode="Internal" /><Relationship Id="rId20" Type="http://schemas.openxmlformats.org/officeDocument/2006/relationships/oleObject" Target="../embeddings/oleObject57.bin" TargetMode="Internal" /><Relationship Id="rId21" Type="http://schemas.openxmlformats.org/officeDocument/2006/relationships/image" Target="../media/image61.emf" /><Relationship Id="rId22" Type="http://schemas.openxmlformats.org/officeDocument/2006/relationships/oleObject" Target="../embeddings/oleObject58.bin" TargetMode="Internal" /><Relationship Id="rId23" Type="http://schemas.openxmlformats.org/officeDocument/2006/relationships/image" Target="../media/image62.emf" /><Relationship Id="rId24" Type="http://schemas.openxmlformats.org/officeDocument/2006/relationships/oleObject" Target="../embeddings/oleObject59.bin" TargetMode="Internal" /><Relationship Id="rId25" Type="http://schemas.openxmlformats.org/officeDocument/2006/relationships/image" Target="../media/image63.emf" /><Relationship Id="rId26" Type="http://schemas.openxmlformats.org/officeDocument/2006/relationships/oleObject" Target="../embeddings/oleObject60.bin" TargetMode="Internal" /><Relationship Id="rId27" Type="http://schemas.openxmlformats.org/officeDocument/2006/relationships/image" Target="../media/image64.emf" /><Relationship Id="rId28" Type="http://schemas.openxmlformats.org/officeDocument/2006/relationships/oleObject" Target="../embeddings/oleObject61.bin" TargetMode="Internal" /><Relationship Id="rId29" Type="http://schemas.openxmlformats.org/officeDocument/2006/relationships/image" Target="../media/image65.emf" /><Relationship Id="rId3" Type="http://schemas.openxmlformats.org/officeDocument/2006/relationships/image" Target="../media/image52.emf" /><Relationship Id="rId30" Type="http://schemas.openxmlformats.org/officeDocument/2006/relationships/oleObject" Target="../embeddings/oleObject62.bin" TargetMode="Internal" /><Relationship Id="rId31" Type="http://schemas.openxmlformats.org/officeDocument/2006/relationships/image" Target="../media/image66.emf" /><Relationship Id="rId32" Type="http://schemas.openxmlformats.org/officeDocument/2006/relationships/oleObject" Target="../embeddings/oleObject63.bin" TargetMode="Internal" /><Relationship Id="rId33" Type="http://schemas.openxmlformats.org/officeDocument/2006/relationships/image" Target="../media/image67.emf" /><Relationship Id="rId34" Type="http://schemas.openxmlformats.org/officeDocument/2006/relationships/oleObject" Target="../embeddings/oleObject64.bin" TargetMode="Internal" /><Relationship Id="rId35" Type="http://schemas.openxmlformats.org/officeDocument/2006/relationships/image" Target="../media/image68.emf" /><Relationship Id="rId36" Type="http://schemas.openxmlformats.org/officeDocument/2006/relationships/oleObject" Target="../embeddings/oleObject65.bin" TargetMode="Internal" /><Relationship Id="rId37" Type="http://schemas.openxmlformats.org/officeDocument/2006/relationships/image" Target="../media/image69.emf" /><Relationship Id="rId38" Type="http://schemas.openxmlformats.org/officeDocument/2006/relationships/vmlDrawing" Target="../drawings/vmlDrawing6.vml" /><Relationship Id="rId4" Type="http://schemas.openxmlformats.org/officeDocument/2006/relationships/oleObject" Target="../embeddings/oleObject49.bin" TargetMode="Internal" /><Relationship Id="rId5" Type="http://schemas.openxmlformats.org/officeDocument/2006/relationships/image" Target="../media/image53.emf" /><Relationship Id="rId6" Type="http://schemas.openxmlformats.org/officeDocument/2006/relationships/oleObject" Target="../embeddings/oleObject50.bin" TargetMode="Internal" /><Relationship Id="rId7" Type="http://schemas.openxmlformats.org/officeDocument/2006/relationships/image" Target="../media/image54.emf" /><Relationship Id="rId8" Type="http://schemas.openxmlformats.org/officeDocument/2006/relationships/oleObject" Target="../embeddings/oleObject51.bin" TargetMode="Internal" /><Relationship Id="rId9" Type="http://schemas.openxmlformats.org/officeDocument/2006/relationships/image" Target="../media/image55.emf"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vmlDrawing" Target="../drawings/vmlDrawing7.vml" /><Relationship Id="rId2" Type="http://schemas.openxmlformats.org/officeDocument/2006/relationships/oleObject" Target="../embeddings/oleObject66.bin" TargetMode="Internal" /><Relationship Id="rId3" Type="http://schemas.openxmlformats.org/officeDocument/2006/relationships/image" Target="../media/image70.emf" /><Relationship Id="rId4" Type="http://schemas.openxmlformats.org/officeDocument/2006/relationships/tags" Target="../tags/tag74.xml" /><Relationship Id="rId5" Type="http://schemas.openxmlformats.org/officeDocument/2006/relationships/oleObject" Target="../embeddings/oleObject67.bin" TargetMode="Internal" /><Relationship Id="rId6" Type="http://schemas.openxmlformats.org/officeDocument/2006/relationships/image" Target="../media/image71.emf" /><Relationship Id="rId7" Type="http://schemas.openxmlformats.org/officeDocument/2006/relationships/oleObject" Target="../embeddings/oleObject68.bin" TargetMode="Internal" /><Relationship Id="rId8" Type="http://schemas.openxmlformats.org/officeDocument/2006/relationships/image" Target="../media/image72.emf" /><Relationship Id="rId9" Type="http://schemas.openxmlformats.org/officeDocument/2006/relationships/oleObject" Target="../embeddings/oleObject69.bin" TargetMode="Interna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oleObject" Target="../embeddings/oleObject70.bin" TargetMode="Internal" /><Relationship Id="rId3" Type="http://schemas.openxmlformats.org/officeDocument/2006/relationships/image" Target="../media/image73.emf" /><Relationship Id="rId4" Type="http://schemas.openxmlformats.org/officeDocument/2006/relationships/tags" Target="../tags/tag75.xml" /><Relationship Id="rId5" Type="http://schemas.openxmlformats.org/officeDocument/2006/relationships/oleObject" Target="../embeddings/oleObject71.bin" TargetMode="Internal" /><Relationship Id="rId6" Type="http://schemas.openxmlformats.org/officeDocument/2006/relationships/image" Target="../media/image74.emf" /><Relationship Id="rId7" Type="http://schemas.openxmlformats.org/officeDocument/2006/relationships/oleObject" Target="../embeddings/oleObject72.bin" TargetMode="Internal" /><Relationship Id="rId8" Type="http://schemas.openxmlformats.org/officeDocument/2006/relationships/image" Target="../media/image75.emf" /><Relationship Id="rId9" Type="http://schemas.openxmlformats.org/officeDocument/2006/relationships/vmlDrawing" Target="../drawings/vmlDrawing8.v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64.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oleObject" Target="../embeddings/oleObject73.bin" TargetMode="Internal" /><Relationship Id="rId3" Type="http://schemas.openxmlformats.org/officeDocument/2006/relationships/image" Target="../media/image76.emf" /><Relationship Id="rId4" Type="http://schemas.openxmlformats.org/officeDocument/2006/relationships/oleObject" Target="../embeddings/oleObject74.bin" TargetMode="Internal" /><Relationship Id="rId5" Type="http://schemas.openxmlformats.org/officeDocument/2006/relationships/image" Target="../media/image77.emf" /><Relationship Id="rId6" Type="http://schemas.openxmlformats.org/officeDocument/2006/relationships/oleObject" Target="../embeddings/oleObject75.bin" TargetMode="Internal" /><Relationship Id="rId7" Type="http://schemas.openxmlformats.org/officeDocument/2006/relationships/image" Target="../media/image78.emf" /><Relationship Id="rId8" Type="http://schemas.openxmlformats.org/officeDocument/2006/relationships/vmlDrawing" Target="../drawings/vmlDrawing9.v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oleObject" Target="../embeddings/oleObject76.bin" TargetMode="Internal" /><Relationship Id="rId3" Type="http://schemas.openxmlformats.org/officeDocument/2006/relationships/image" Target="../media/image79.emf" /><Relationship Id="rId4" Type="http://schemas.openxmlformats.org/officeDocument/2006/relationships/vmlDrawing" Target="../drawings/vmlDrawing10.v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oleObject" Target="../embeddings/oleObject77.bin" TargetMode="Internal" /><Relationship Id="rId3" Type="http://schemas.openxmlformats.org/officeDocument/2006/relationships/image" Target="../media/image80.emf" /><Relationship Id="rId4" Type="http://schemas.openxmlformats.org/officeDocument/2006/relationships/oleObject" Target="../embeddings/oleObject78.bin" TargetMode="Internal" /><Relationship Id="rId5" Type="http://schemas.openxmlformats.org/officeDocument/2006/relationships/image" Target="../media/image81.emf" /><Relationship Id="rId6" Type="http://schemas.openxmlformats.org/officeDocument/2006/relationships/oleObject" Target="../embeddings/oleObject79.bin" TargetMode="Internal" /><Relationship Id="rId7" Type="http://schemas.openxmlformats.org/officeDocument/2006/relationships/image" Target="../media/image82.emf" /><Relationship Id="rId8" Type="http://schemas.openxmlformats.org/officeDocument/2006/relationships/vmlDrawing" Target="../drawings/vmlDrawing11.v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83.jpeg" /><Relationship Id="rId3" Type="http://schemas.openxmlformats.org/officeDocument/2006/relationships/tags" Target="../tags/tag76.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83.jpeg" /><Relationship Id="rId3" Type="http://schemas.openxmlformats.org/officeDocument/2006/relationships/tags" Target="../tags/tag77.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84.png" /><Relationship Id="rId3" Type="http://schemas.openxmlformats.org/officeDocument/2006/relationships/tags" Target="../tags/tag78.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85.png" /><Relationship Id="rId3" Type="http://schemas.openxmlformats.org/officeDocument/2006/relationships/image" Target="../media/image86.png"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87.png" /><Relationship Id="rId3" Type="http://schemas.openxmlformats.org/officeDocument/2006/relationships/image" Target="../media/image88.png"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89.jpeg" /><Relationship Id="rId3" Type="http://schemas.openxmlformats.org/officeDocument/2006/relationships/image" Target="../media/image90.png"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91.jpe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jpeg" /><Relationship Id="rId3" Type="http://schemas.openxmlformats.org/officeDocument/2006/relationships/tags" Target="../tags/tag65.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92.jpeg"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93.png" /><Relationship Id="rId3" Type="http://schemas.openxmlformats.org/officeDocument/2006/relationships/image" Target="../media/image94.png"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95.png" /><Relationship Id="rId3" Type="http://schemas.openxmlformats.org/officeDocument/2006/relationships/image" Target="../media/image96.png" /><Relationship Id="rId4" Type="http://schemas.openxmlformats.org/officeDocument/2006/relationships/image" Target="../media/image97.png" /><Relationship Id="rId5" Type="http://schemas.openxmlformats.org/officeDocument/2006/relationships/image" Target="../media/image98.png" /><Relationship Id="rId6" Type="http://schemas.openxmlformats.org/officeDocument/2006/relationships/image" Target="../media/image99.png"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00.png" /><Relationship Id="rId3" Type="http://schemas.openxmlformats.org/officeDocument/2006/relationships/image" Target="../media/image101.png" /><Relationship Id="rId4" Type="http://schemas.openxmlformats.org/officeDocument/2006/relationships/image" Target="../media/image102.png" /><Relationship Id="rId5" Type="http://schemas.openxmlformats.org/officeDocument/2006/relationships/image" Target="../media/image103.png"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oleObject" Target="../embeddings/oleObject80.bin" TargetMode="Internal" /><Relationship Id="rId3" Type="http://schemas.openxmlformats.org/officeDocument/2006/relationships/image" Target="../media/image104.emf" /><Relationship Id="rId4" Type="http://schemas.openxmlformats.org/officeDocument/2006/relationships/vmlDrawing" Target="../drawings/vmlDrawing12.vm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oleObject" Target="../embeddings/oleObject81.bin" TargetMode="Internal" /><Relationship Id="rId3" Type="http://schemas.openxmlformats.org/officeDocument/2006/relationships/image" Target="../media/image105.emf" /><Relationship Id="rId4" Type="http://schemas.openxmlformats.org/officeDocument/2006/relationships/oleObject" Target="../embeddings/oleObject82.bin" TargetMode="Internal" /><Relationship Id="rId5" Type="http://schemas.openxmlformats.org/officeDocument/2006/relationships/image" Target="../media/image106.emf" /><Relationship Id="rId6" Type="http://schemas.openxmlformats.org/officeDocument/2006/relationships/vmlDrawing" Target="../drawings/vmlDrawing13.vm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oleObject" Target="../embeddings/oleObject83.bin" TargetMode="Internal" /><Relationship Id="rId3" Type="http://schemas.openxmlformats.org/officeDocument/2006/relationships/image" Target="../media/image107.emf" /><Relationship Id="rId4" Type="http://schemas.openxmlformats.org/officeDocument/2006/relationships/oleObject" Target="../embeddings/oleObject84.bin" TargetMode="Internal" /><Relationship Id="rId5" Type="http://schemas.openxmlformats.org/officeDocument/2006/relationships/image" Target="../media/image108.emf" /><Relationship Id="rId6" Type="http://schemas.openxmlformats.org/officeDocument/2006/relationships/vmlDrawing" Target="../drawings/vmlDrawing14.vml"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oleObject" Target="../embeddings/oleObject85.bin" TargetMode="Internal" /><Relationship Id="rId3" Type="http://schemas.openxmlformats.org/officeDocument/2006/relationships/image" Target="../media/image109.emf" /><Relationship Id="rId4" Type="http://schemas.openxmlformats.org/officeDocument/2006/relationships/oleObject" Target="../embeddings/oleObject86.bin" TargetMode="Internal" /><Relationship Id="rId5" Type="http://schemas.openxmlformats.org/officeDocument/2006/relationships/image" Target="../media/image110.emf" /><Relationship Id="rId6" Type="http://schemas.openxmlformats.org/officeDocument/2006/relationships/vmlDrawing" Target="../drawings/vmlDrawing15.vml"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oleObject" Target="../embeddings/oleObject87.bin" TargetMode="Internal" /><Relationship Id="rId3" Type="http://schemas.openxmlformats.org/officeDocument/2006/relationships/image" Target="../media/image111.emf" /><Relationship Id="rId4" Type="http://schemas.openxmlformats.org/officeDocument/2006/relationships/oleObject" Target="../embeddings/oleObject88.bin" TargetMode="Internal" /><Relationship Id="rId5" Type="http://schemas.openxmlformats.org/officeDocument/2006/relationships/image" Target="../media/image112.emf" /><Relationship Id="rId6" Type="http://schemas.openxmlformats.org/officeDocument/2006/relationships/vmlDrawing" Target="../drawings/vmlDrawing16.vml"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oleObject" Target="../embeddings/oleObject89.bin" TargetMode="Internal" /><Relationship Id="rId3" Type="http://schemas.openxmlformats.org/officeDocument/2006/relationships/image" Target="../media/image113.emf" /><Relationship Id="rId4" Type="http://schemas.openxmlformats.org/officeDocument/2006/relationships/vmlDrawing" Target="../drawings/vmlDrawing17.v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3.png" /><Relationship Id="rId3" Type="http://schemas.openxmlformats.org/officeDocument/2006/relationships/tags" Target="../tags/tag66.xml"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oleObject" Target="../embeddings/oleObject90.bin" TargetMode="Internal" /><Relationship Id="rId3" Type="http://schemas.openxmlformats.org/officeDocument/2006/relationships/image" Target="../media/image114.emf" /><Relationship Id="rId4" Type="http://schemas.openxmlformats.org/officeDocument/2006/relationships/oleObject" Target="../embeddings/oleObject91.bin" TargetMode="Internal" /><Relationship Id="rId5" Type="http://schemas.openxmlformats.org/officeDocument/2006/relationships/image" Target="../media/image115.emf" /><Relationship Id="rId6" Type="http://schemas.openxmlformats.org/officeDocument/2006/relationships/vmlDrawing" Target="../drawings/vmlDrawing18.vml" /></Relationships>
</file>

<file path=ppt/slides/_rels/slide4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oleObject" Target="../embeddings/oleObject92.bin" TargetMode="Internal" /><Relationship Id="rId3" Type="http://schemas.openxmlformats.org/officeDocument/2006/relationships/image" Target="../media/image116.emf" /><Relationship Id="rId4" Type="http://schemas.openxmlformats.org/officeDocument/2006/relationships/oleObject" Target="../embeddings/oleObject93.bin" TargetMode="Internal" /><Relationship Id="rId5" Type="http://schemas.openxmlformats.org/officeDocument/2006/relationships/image" Target="../media/image117.emf" /><Relationship Id="rId6" Type="http://schemas.openxmlformats.org/officeDocument/2006/relationships/vmlDrawing" Target="../drawings/vmlDrawing19.vml" /></Relationships>
</file>

<file path=ppt/slides/_rels/slide4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oleObject" Target="../embeddings/oleObject94.bin" TargetMode="Internal" /><Relationship Id="rId3" Type="http://schemas.openxmlformats.org/officeDocument/2006/relationships/image" Target="../media/image118.emf" /><Relationship Id="rId4" Type="http://schemas.openxmlformats.org/officeDocument/2006/relationships/image" Target="../media/image119.jpeg" /><Relationship Id="rId5" Type="http://schemas.openxmlformats.org/officeDocument/2006/relationships/vmlDrawing" Target="../drawings/vmlDrawing20.vml" /></Relationships>
</file>

<file path=ppt/slides/_rels/slide4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oleObject" Target="../embeddings/oleObject95.bin" TargetMode="Internal" /><Relationship Id="rId3" Type="http://schemas.openxmlformats.org/officeDocument/2006/relationships/image" Target="../media/image120.emf" /><Relationship Id="rId4" Type="http://schemas.openxmlformats.org/officeDocument/2006/relationships/oleObject" Target="../embeddings/oleObject96.bin" TargetMode="Internal" /><Relationship Id="rId5" Type="http://schemas.openxmlformats.org/officeDocument/2006/relationships/image" Target="../media/image121.emf" /><Relationship Id="rId6" Type="http://schemas.openxmlformats.org/officeDocument/2006/relationships/vmlDrawing" Target="../drawings/vmlDrawing21.vml" /></Relationships>
</file>

<file path=ppt/slides/_rels/slide4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oleObject" Target="../embeddings/oleObject97.bin" TargetMode="Internal" /><Relationship Id="rId3" Type="http://schemas.openxmlformats.org/officeDocument/2006/relationships/image" Target="../media/image122.emf" /><Relationship Id="rId4" Type="http://schemas.openxmlformats.org/officeDocument/2006/relationships/vmlDrawing" Target="../drawings/vmlDrawing22.vml" /></Relationships>
</file>

<file path=ppt/slides/_rels/slide4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oleObject" Target="../embeddings/oleObject98.bin" TargetMode="Internal" /><Relationship Id="rId3" Type="http://schemas.openxmlformats.org/officeDocument/2006/relationships/image" Target="../media/image123.emf" /><Relationship Id="rId4" Type="http://schemas.openxmlformats.org/officeDocument/2006/relationships/oleObject" Target="../embeddings/oleObject99.bin" TargetMode="Internal" /><Relationship Id="rId5" Type="http://schemas.openxmlformats.org/officeDocument/2006/relationships/image" Target="../media/image124.emf" /><Relationship Id="rId6" Type="http://schemas.openxmlformats.org/officeDocument/2006/relationships/image" Target="../media/image125.png" /><Relationship Id="rId7" Type="http://schemas.openxmlformats.org/officeDocument/2006/relationships/vmlDrawing" Target="../drawings/vmlDrawing23.vml" /></Relationships>
</file>

<file path=ppt/slides/_rels/slide46.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oleObject" Target="../embeddings/oleObject100.bin" TargetMode="Internal" /><Relationship Id="rId3" Type="http://schemas.openxmlformats.org/officeDocument/2006/relationships/image" Target="../media/image126.emf" /><Relationship Id="rId4" Type="http://schemas.openxmlformats.org/officeDocument/2006/relationships/oleObject" Target="../embeddings/oleObject101.bin" TargetMode="Internal" /><Relationship Id="rId5" Type="http://schemas.openxmlformats.org/officeDocument/2006/relationships/image" Target="../media/image127.emf" /><Relationship Id="rId6" Type="http://schemas.openxmlformats.org/officeDocument/2006/relationships/vmlDrawing" Target="../drawings/vmlDrawing24.vml" /></Relationships>
</file>

<file path=ppt/slides/_rels/slide4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oleObject" Target="../embeddings/oleObject102.bin" TargetMode="Internal" /><Relationship Id="rId3" Type="http://schemas.openxmlformats.org/officeDocument/2006/relationships/image" Target="../media/image128.emf" /><Relationship Id="rId4" Type="http://schemas.openxmlformats.org/officeDocument/2006/relationships/vmlDrawing" Target="../drawings/vmlDrawing25.vml" /></Relationships>
</file>

<file path=ppt/slides/_rels/slide4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3.png" /><Relationship Id="rId3" Type="http://schemas.openxmlformats.org/officeDocument/2006/relationships/tags" Target="../tags/tag67.xml" /></Relationships>
</file>

<file path=ppt/slides/_rels/slide50.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oleObject" Target="../embeddings/oleObject103.bin" TargetMode="Internal" /><Relationship Id="rId3" Type="http://schemas.openxmlformats.org/officeDocument/2006/relationships/image" Target="../media/image129.emf" /><Relationship Id="rId4" Type="http://schemas.openxmlformats.org/officeDocument/2006/relationships/image" Target="../media/image130.png" /><Relationship Id="rId5" Type="http://schemas.openxmlformats.org/officeDocument/2006/relationships/vmlDrawing" Target="../drawings/vmlDrawing26.vml" /></Relationships>
</file>

<file path=ppt/slides/_rels/slide5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oleObject" Target="../embeddings/oleObject104.bin" TargetMode="Internal" /><Relationship Id="rId3" Type="http://schemas.openxmlformats.org/officeDocument/2006/relationships/image" Target="../media/image131.emf" /><Relationship Id="rId4" Type="http://schemas.openxmlformats.org/officeDocument/2006/relationships/image" Target="../media/image132.png" /><Relationship Id="rId5" Type="http://schemas.openxmlformats.org/officeDocument/2006/relationships/vmlDrawing" Target="../drawings/vmlDrawing27.vml" /></Relationships>
</file>

<file path=ppt/slides/_rels/slide5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oleObject" Target="../embeddings/oleObject105.bin" TargetMode="Internal" /><Relationship Id="rId3" Type="http://schemas.openxmlformats.org/officeDocument/2006/relationships/image" Target="../media/image133.emf" /><Relationship Id="rId4" Type="http://schemas.openxmlformats.org/officeDocument/2006/relationships/image" Target="../media/image134.png" /><Relationship Id="rId5" Type="http://schemas.openxmlformats.org/officeDocument/2006/relationships/vmlDrawing" Target="../drawings/vmlDrawing28.vml" /></Relationships>
</file>

<file path=ppt/slides/_rels/slide5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oleObject" Target="../embeddings/oleObject106.bin" TargetMode="Internal" /><Relationship Id="rId3" Type="http://schemas.openxmlformats.org/officeDocument/2006/relationships/image" Target="../media/image135.emf" /><Relationship Id="rId4" Type="http://schemas.openxmlformats.org/officeDocument/2006/relationships/image" Target="../media/image134.png" /><Relationship Id="rId5" Type="http://schemas.openxmlformats.org/officeDocument/2006/relationships/vmlDrawing" Target="../drawings/vmlDrawing29.vml" /></Relationships>
</file>

<file path=ppt/slides/_rels/slide5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oleObject" Target="../embeddings/oleObject107.bin" TargetMode="Internal" /><Relationship Id="rId3" Type="http://schemas.openxmlformats.org/officeDocument/2006/relationships/image" Target="../media/image136.emf" /><Relationship Id="rId4" Type="http://schemas.openxmlformats.org/officeDocument/2006/relationships/image" Target="../media/image134.png" /><Relationship Id="rId5" Type="http://schemas.openxmlformats.org/officeDocument/2006/relationships/vmlDrawing" Target="../drawings/vmlDrawing30.vml" /></Relationships>
</file>

<file path=ppt/slides/_rels/slide5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oleObject" Target="../embeddings/oleObject108.bin" TargetMode="Internal" /><Relationship Id="rId3" Type="http://schemas.openxmlformats.org/officeDocument/2006/relationships/image" Target="../media/image137.emf" /><Relationship Id="rId4" Type="http://schemas.openxmlformats.org/officeDocument/2006/relationships/image" Target="../media/image134.png" /><Relationship Id="rId5" Type="http://schemas.openxmlformats.org/officeDocument/2006/relationships/vmlDrawing" Target="../drawings/vmlDrawing31.vml" /></Relationships>
</file>

<file path=ppt/slides/_rels/slide56.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oleObject" Target="../embeddings/oleObject109.bin" TargetMode="Internal" /><Relationship Id="rId3" Type="http://schemas.openxmlformats.org/officeDocument/2006/relationships/image" Target="../media/image138.emf" /><Relationship Id="rId4" Type="http://schemas.openxmlformats.org/officeDocument/2006/relationships/image" Target="../media/image139.jpeg" /><Relationship Id="rId5" Type="http://schemas.openxmlformats.org/officeDocument/2006/relationships/vmlDrawing" Target="../drawings/vmlDrawing32.vml" /></Relationships>
</file>

<file path=ppt/slides/_rels/slide5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40.jpeg" /></Relationships>
</file>

<file path=ppt/slides/_rels/slide5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40.jpeg" /></Relationships>
</file>

<file path=ppt/slides/_rels/slide59.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41.png" /><Relationship Id="rId3" Type="http://schemas.openxmlformats.org/officeDocument/2006/relationships/tags" Target="../tags/tag79.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3.png" /><Relationship Id="rId3" Type="http://schemas.openxmlformats.org/officeDocument/2006/relationships/tags" Target="../tags/tag68.xml" /></Relationships>
</file>

<file path=ppt/slides/_rels/slide6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80.xml" /></Relationships>
</file>

<file path=ppt/slides/_rels/slide6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42.jpeg" /><Relationship Id="rId3" Type="http://schemas.openxmlformats.org/officeDocument/2006/relationships/image" Target="../media/image143.png" /><Relationship Id="rId4" Type="http://schemas.openxmlformats.org/officeDocument/2006/relationships/tags" Target="../tags/tag81.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3.png" /><Relationship Id="rId3" Type="http://schemas.openxmlformats.org/officeDocument/2006/relationships/tags" Target="../tags/tag69.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3.png" /><Relationship Id="rId3" Type="http://schemas.openxmlformats.org/officeDocument/2006/relationships/tags" Target="../tags/tag70.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71.xml" /></Relationships>
</file>

<file path=ppt/slides/slide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7613015" y="3195320"/>
            <a:ext cx="2440940" cy="705485"/>
          </a:xfrm>
        </p:spPr>
        <p:txBody>
          <a:bodyPr/>
          <a:lstStyle/>
          <a:p>
            <a:r>
              <a:rPr lang="zh-CN" altLang="en-US"/>
              <a:t>海明威</a:t>
            </a:r>
          </a:p>
        </p:txBody>
      </p:sp>
      <p:sp>
        <p:nvSpPr>
          <p:cNvPr id="4" name="矩形 3"/>
          <p:cNvSpPr/>
          <p:nvPr/>
        </p:nvSpPr>
        <p:spPr>
          <a:xfrm>
            <a:off x="3347852" y="1746270"/>
            <a:ext cx="5694680" cy="922020"/>
          </a:xfrm>
          <a:prstGeom prst="rect">
            <a:avLst/>
          </a:prstGeom>
        </p:spPr>
        <p:txBody>
          <a:bodyPr wrap="none">
            <a:spAutoFit/>
            <a:scene3d>
              <a:camera prst="orthographicFront"/>
              <a:lightRig rig="threePt" dir="t"/>
            </a:scene3d>
          </a:bodyPr>
          <a:lstStyle/>
          <a:p>
            <a:r>
              <a:rPr lang="zh-CN" altLang="en-US" sz="5400" b="1">
                <a:solidFill>
                  <a:schemeClr val="accent1"/>
                </a:solidFill>
                <a:effectLst>
                  <a:outerShdw blurRad="38100" dist="25400" dir="5400000" algn="ctr" rotWithShape="0">
                    <a:srgbClr val="6E747A">
                      <a:alpha val="43000"/>
                    </a:srgbClr>
                  </a:outerShdw>
                </a:effectLst>
                <a:latin typeface="黑体" panose="02010609060101010101" pitchFamily="49" charset="-122"/>
                <a:ea typeface="黑体" pitchFamily="49" charset="-122"/>
              </a:rPr>
              <a:t>老人与海（节选）</a:t>
            </a:r>
          </a:p>
        </p:txBody>
      </p:sp>
      <p:pic>
        <p:nvPicPr>
          <p:cNvPr id="5" name="图片 4" descr="015fed5aff8401a801209a8500816f.png@1280w_1l_2o_100sh"/>
          <p:cNvPicPr>
            <a:picLocks noChangeAspect="1"/>
          </p:cNvPicPr>
          <p:nvPr/>
        </p:nvPicPr>
        <p:blipFill>
          <a:blip r:embed="rId2"/>
          <a:stretch>
            <a:fillRect/>
          </a:stretch>
        </p:blipFill>
        <p:spPr>
          <a:xfrm>
            <a:off x="0" y="3581400"/>
            <a:ext cx="3515360" cy="3209925"/>
          </a:xfrm>
          <a:prstGeom prst="rect">
            <a:avLst/>
          </a:prstGeom>
        </p:spPr>
      </p:pic>
    </p:spTree>
    <p:custDataLst>
      <p:tags r:id="rId3"/>
    </p:custDataLst>
  </p:cSld>
  <p:clrMapOvr>
    <a:masterClrMapping/>
  </p:clrMapOvr>
  <p:transition/>
  <p:timing/>
</p:sld>
</file>

<file path=ppt/slides/slide1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内容占位符 2"/>
          <p:cNvSpPr>
            <a:spLocks noGrp="1"/>
          </p:cNvSpPr>
          <p:nvPr>
            <p:ph idx="4294967295"/>
          </p:nvPr>
        </p:nvSpPr>
        <p:spPr>
          <a:xfrm>
            <a:off x="0" y="1423670"/>
            <a:ext cx="8139430" cy="4759325"/>
          </a:xfrm>
        </p:spPr>
        <p:txBody>
          <a:bodyPr lIns="90000" tIns="46800" rIns="90000" bIns="46800" rtlCol="0">
            <a:normAutofit/>
          </a:bodyPr>
          <a:lstStyle/>
          <a:p>
            <a:pPr marL="0" lvl="0" indent="0">
              <a:buNone/>
              <a:defRPr/>
            </a:pPr>
            <a:r>
              <a:rPr lang="zh-CN" altLang="en-US" sz="2400" b="1">
                <a:solidFill>
                  <a:srgbClr val="FF0000"/>
                </a:solidFill>
                <a:latin typeface="黑体" panose="02010609060101010101" pitchFamily="49" charset="-122"/>
                <a:ea typeface="黑体" pitchFamily="49" charset="-122"/>
                <a:cs typeface="黑体" panose="02010609060101010101" pitchFamily="49" charset="-122"/>
              </a:rPr>
              <a:t>    </a:t>
            </a:r>
            <a:r>
              <a:rPr lang="en-US" altLang="zh-CN" sz="2400" b="1">
                <a:solidFill>
                  <a:srgbClr val="FF0000"/>
                </a:solidFill>
                <a:latin typeface="黑体" panose="02010609060101010101" pitchFamily="49" charset="-122"/>
                <a:ea typeface="黑体" pitchFamily="49" charset="-122"/>
                <a:cs typeface="黑体" panose="02010609060101010101" pitchFamily="49" charset="-122"/>
              </a:rPr>
              <a:t>《</a:t>
            </a:r>
            <a:r>
              <a:rPr lang="zh-CN" altLang="en-US" sz="2400" b="1">
                <a:solidFill>
                  <a:srgbClr val="FF0000"/>
                </a:solidFill>
                <a:latin typeface="黑体" panose="02010609060101010101" pitchFamily="49" charset="-122"/>
                <a:ea typeface="黑体" pitchFamily="49" charset="-122"/>
                <a:cs typeface="黑体" panose="02010609060101010101" pitchFamily="49" charset="-122"/>
              </a:rPr>
              <a:t>老人与海</a:t>
            </a:r>
            <a:r>
              <a:rPr lang="en-US" altLang="zh-CN" sz="2400" b="1">
                <a:solidFill>
                  <a:srgbClr val="FF0000"/>
                </a:solidFill>
                <a:latin typeface="黑体" panose="02010609060101010101" pitchFamily="49" charset="-122"/>
                <a:ea typeface="黑体" pitchFamily="49" charset="-122"/>
                <a:cs typeface="黑体" panose="02010609060101010101" pitchFamily="49" charset="-122"/>
              </a:rPr>
              <a:t>》</a:t>
            </a:r>
            <a:r>
              <a:rPr lang="zh-CN" altLang="en-US" sz="2400" b="1">
                <a:solidFill>
                  <a:srgbClr val="FF0000"/>
                </a:solidFill>
                <a:latin typeface="黑体" panose="02010609060101010101" pitchFamily="49" charset="-122"/>
                <a:ea typeface="黑体" pitchFamily="49" charset="-122"/>
                <a:cs typeface="黑体" panose="02010609060101010101" pitchFamily="49" charset="-122"/>
              </a:rPr>
              <a:t>这本小说是根据真人真事创作的。第一次世界大战结束后，海明威移居古巴，认识了老渔民富恩特斯。一次海明威乘的船在暴风雨中沉没，富恩特斯搭救了海明威。从此，海明威与富恩特斯结下了深厚的友谊，富做了海明威私人游艇“皮拉尔”号的船长，他们经常一同驾驶着游艇出海打渔。</a:t>
            </a:r>
          </a:p>
        </p:txBody>
      </p:sp>
      <p:sp>
        <p:nvSpPr>
          <p:cNvPr id="2" name="文本框 1"/>
          <p:cNvSpPr txBox="1"/>
          <p:nvPr/>
        </p:nvSpPr>
        <p:spPr>
          <a:xfrm>
            <a:off x="2026920" y="498475"/>
            <a:ext cx="2915920" cy="583565"/>
          </a:xfrm>
          <a:prstGeom prst="rect">
            <a:avLst/>
          </a:prstGeom>
          <a:noFill/>
        </p:spPr>
        <p:txBody>
          <a:bodyPr wrap="square" rtlCol="0">
            <a:spAutoFit/>
          </a:bodyPr>
          <a:lstStyle/>
          <a:p>
            <a:pPr marL="0" lvl="0" indent="0" algn="l">
              <a:buNone/>
              <a:defRPr/>
            </a:pPr>
            <a:r>
              <a:rPr lang="zh-CN" altLang="en-US" sz="3200" b="1" smtClean="0">
                <a:solidFill>
                  <a:srgbClr val="FF0000"/>
                </a:solidFill>
                <a:latin typeface="黑体" panose="02010609060101010101" pitchFamily="49" charset="-122"/>
                <a:ea typeface="黑体" pitchFamily="49" charset="-122"/>
                <a:cs typeface="黑体" panose="02010609060101010101" pitchFamily="49" charset="-122"/>
                <a:sym typeface="+mn-ea"/>
              </a:rPr>
              <a:t>介绍</a:t>
            </a:r>
            <a:r>
              <a:rPr lang="zh-CN" altLang="en-US" sz="3200" b="1">
                <a:solidFill>
                  <a:srgbClr val="FF0000"/>
                </a:solidFill>
                <a:latin typeface="黑体" panose="02010609060101010101" pitchFamily="49" charset="-122"/>
                <a:ea typeface="黑体" pitchFamily="49" charset="-122"/>
                <a:cs typeface="黑体" panose="02010609060101010101" pitchFamily="49" charset="-122"/>
                <a:sym typeface="+mn-ea"/>
              </a:rPr>
              <a:t>写作背景</a:t>
            </a:r>
            <a:endParaRPr lang="zh-CN" altLang="en-US" sz="3200" b="1">
              <a:solidFill>
                <a:srgbClr val="FF0000"/>
              </a:solidFill>
              <a:latin typeface="黑体" panose="02010609060101010101" pitchFamily="49" charset="-122"/>
              <a:ea typeface="黑体" pitchFamily="49" charset="-122"/>
              <a:cs typeface="黑体" panose="02010609060101010101" pitchFamily="49" charset="-122"/>
            </a:endParaRPr>
          </a:p>
        </p:txBody>
      </p:sp>
      <p:pic>
        <p:nvPicPr>
          <p:cNvPr id="4" name="图片 3"/>
          <p:cNvPicPr>
            <a:picLocks noChangeAspect="1"/>
          </p:cNvPicPr>
          <p:nvPr/>
        </p:nvPicPr>
        <p:blipFill>
          <a:blip r:embed="rId2"/>
          <a:stretch>
            <a:fillRect/>
          </a:stretch>
        </p:blipFill>
        <p:spPr>
          <a:xfrm>
            <a:off x="8327390" y="1082040"/>
            <a:ext cx="3476625" cy="5238750"/>
          </a:xfrm>
          <a:prstGeom prst="rect">
            <a:avLst/>
          </a:prstGeom>
        </p:spPr>
      </p:pic>
    </p:spTree>
    <p:custDataLst>
      <p:tags r:id="rId3"/>
    </p:custDataLst>
  </p:cSld>
  <p:clrMapOvr>
    <a:masterClrMapping/>
  </p:clrMapOvr>
  <p:transition/>
  <p:timing/>
</p:sld>
</file>

<file path=ppt/slides/slide1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内容占位符 2"/>
          <p:cNvSpPr>
            <a:spLocks noGrp="1"/>
          </p:cNvSpPr>
          <p:nvPr>
            <p:ph idx="4294967295"/>
          </p:nvPr>
        </p:nvSpPr>
        <p:spPr>
          <a:xfrm>
            <a:off x="1562100" y="791210"/>
            <a:ext cx="9758680" cy="4759325"/>
          </a:xfrm>
        </p:spPr>
        <p:txBody>
          <a:bodyPr lIns="90000" tIns="46800" rIns="90000" bIns="46800" rtlCol="0">
            <a:noAutofit/>
          </a:bodyPr>
          <a:lstStyle/>
          <a:p>
            <a:pPr marL="0" lvl="0" indent="0">
              <a:buNone/>
              <a:defRPr/>
            </a:pPr>
            <a:r>
              <a:rPr lang="zh-CN" altLang="en-US" sz="700" smtClean="0">
                <a:solidFill>
                  <a:schemeClr val="bg1"/>
                </a:solidFill>
                <a:latin typeface="黑体" panose="02010609060101010101" pitchFamily="49" charset="-122"/>
                <a:ea typeface="黑体" pitchFamily="49" charset="-122"/>
                <a:cs typeface="黑体" panose="02010609060101010101" pitchFamily="49" charset="-122"/>
              </a:rPr>
              <a:t>  </a:t>
            </a:r>
            <a:r>
              <a:rPr lang="zh-CN" altLang="en-US" sz="700" b="1" smtClean="0">
                <a:solidFill>
                  <a:srgbClr val="FF0000"/>
                </a:solidFill>
                <a:latin typeface="黑体" panose="02010609060101010101" pitchFamily="49" charset="-122"/>
                <a:ea typeface="黑体" pitchFamily="49" charset="-122"/>
                <a:cs typeface="黑体" panose="02010609060101010101" pitchFamily="49" charset="-122"/>
              </a:rPr>
              <a:t> </a:t>
            </a:r>
            <a:r>
              <a:rPr lang="zh-CN" altLang="en-US" sz="2400" b="1" smtClean="0">
                <a:solidFill>
                  <a:srgbClr val="FF0000"/>
                </a:solidFill>
                <a:latin typeface="黑体" panose="02010609060101010101" pitchFamily="49" charset="-122"/>
                <a:ea typeface="黑体" pitchFamily="49" charset="-122"/>
                <a:cs typeface="黑体" panose="02010609060101010101" pitchFamily="49" charset="-122"/>
              </a:rPr>
              <a:t> 富恩特斯</a:t>
            </a:r>
            <a:r>
              <a:rPr lang="zh-CN" altLang="en-US" sz="2400" b="1">
                <a:solidFill>
                  <a:srgbClr val="FF0000"/>
                </a:solidFill>
                <a:latin typeface="黑体" panose="02010609060101010101" pitchFamily="49" charset="-122"/>
                <a:ea typeface="黑体" pitchFamily="49" charset="-122"/>
                <a:cs typeface="黑体" panose="02010609060101010101" pitchFamily="49" charset="-122"/>
              </a:rPr>
              <a:t>出海很远捕到了一条大鱼，但由于这条鱼太大，在海上拖了很长时间，结果在归程中被鲨鱼袭击，回来时大马林鱼只剩下了一副骨架。</a:t>
            </a:r>
          </a:p>
          <a:p>
            <a:pPr marL="0" lvl="0" indent="0">
              <a:buNone/>
              <a:defRPr/>
            </a:pPr>
            <a:r>
              <a:rPr lang="zh-CN" altLang="en-US" sz="2400" b="1" smtClean="0">
                <a:solidFill>
                  <a:srgbClr val="FF0000"/>
                </a:solidFill>
                <a:latin typeface="黑体" panose="02010609060101010101" pitchFamily="49" charset="-122"/>
                <a:ea typeface="黑体" pitchFamily="49" charset="-122"/>
                <a:cs typeface="黑体" panose="02010609060101010101" pitchFamily="49" charset="-122"/>
              </a:rPr>
              <a:t>    于是</a:t>
            </a:r>
            <a:r>
              <a:rPr lang="zh-CN" altLang="en-US" sz="2400" b="1">
                <a:solidFill>
                  <a:srgbClr val="FF0000"/>
                </a:solidFill>
                <a:latin typeface="黑体" panose="02010609060101010101" pitchFamily="49" charset="-122"/>
                <a:ea typeface="黑体" pitchFamily="49" charset="-122"/>
                <a:cs typeface="黑体" panose="02010609060101010101" pitchFamily="49" charset="-122"/>
              </a:rPr>
              <a:t>海明威在</a:t>
            </a:r>
            <a:r>
              <a:rPr lang="en-US" altLang="zh-CN" sz="2400" b="1">
                <a:solidFill>
                  <a:srgbClr val="FF0000"/>
                </a:solidFill>
                <a:latin typeface="黑体" panose="02010609060101010101" pitchFamily="49" charset="-122"/>
                <a:ea typeface="黑体" pitchFamily="49" charset="-122"/>
                <a:cs typeface="黑体" panose="02010609060101010101" pitchFamily="49" charset="-122"/>
              </a:rPr>
              <a:t>《</a:t>
            </a:r>
            <a:r>
              <a:rPr lang="zh-CN" altLang="en-US" sz="2400" b="1">
                <a:solidFill>
                  <a:srgbClr val="FF0000"/>
                </a:solidFill>
                <a:latin typeface="黑体" panose="02010609060101010101" pitchFamily="49" charset="-122"/>
                <a:ea typeface="黑体" pitchFamily="49" charset="-122"/>
                <a:cs typeface="黑体" panose="02010609060101010101" pitchFamily="49" charset="-122"/>
              </a:rPr>
              <a:t>乡绅</a:t>
            </a:r>
            <a:r>
              <a:rPr lang="en-US" altLang="zh-CN" sz="2400" b="1">
                <a:solidFill>
                  <a:srgbClr val="FF0000"/>
                </a:solidFill>
                <a:latin typeface="黑体" panose="02010609060101010101" pitchFamily="49" charset="-122"/>
                <a:ea typeface="黑体" pitchFamily="49" charset="-122"/>
                <a:cs typeface="黑体" panose="02010609060101010101" pitchFamily="49" charset="-122"/>
              </a:rPr>
              <a:t>》</a:t>
            </a:r>
            <a:r>
              <a:rPr lang="zh-CN" altLang="en-US" sz="2400" b="1">
                <a:solidFill>
                  <a:srgbClr val="FF0000"/>
                </a:solidFill>
                <a:latin typeface="黑体" panose="02010609060101010101" pitchFamily="49" charset="-122"/>
                <a:ea typeface="黑体" pitchFamily="49" charset="-122"/>
                <a:cs typeface="黑体" panose="02010609060101010101" pitchFamily="49" charset="-122"/>
              </a:rPr>
              <a:t>杂志上发表了一篇名</a:t>
            </a:r>
            <a:r>
              <a:rPr lang="zh-CN" altLang="en-US" sz="2400" b="1" smtClean="0">
                <a:solidFill>
                  <a:srgbClr val="FF0000"/>
                </a:solidFill>
                <a:latin typeface="黑体" panose="02010609060101010101" pitchFamily="49" charset="-122"/>
                <a:ea typeface="黑体" pitchFamily="49" charset="-122"/>
                <a:cs typeface="黑体" panose="02010609060101010101" pitchFamily="49" charset="-122"/>
              </a:rPr>
              <a:t>为“碧</a:t>
            </a:r>
            <a:r>
              <a:rPr lang="zh-CN" altLang="en-US" sz="2400" b="1">
                <a:solidFill>
                  <a:srgbClr val="FF0000"/>
                </a:solidFill>
                <a:latin typeface="黑体" panose="02010609060101010101" pitchFamily="49" charset="-122"/>
                <a:ea typeface="黑体" pitchFamily="49" charset="-122"/>
                <a:cs typeface="黑体" panose="02010609060101010101" pitchFamily="49" charset="-122"/>
              </a:rPr>
              <a:t>水之上：海湾来信”的散文，其中一段记叙了一位老人独自驾着小船出海捕鱼，捉到一条巨大的大马林鱼，但鱼的大部分被鲨鱼吃掉的故事。当时这件事就给了海明威很深的触动，并觉察到它是很好的小说素材，但却一直也没有机会动笔写</a:t>
            </a:r>
            <a:r>
              <a:rPr lang="zh-CN" altLang="en-US" sz="2400" b="1" smtClean="0">
                <a:solidFill>
                  <a:srgbClr val="FF0000"/>
                </a:solidFill>
                <a:latin typeface="黑体" panose="02010609060101010101" pitchFamily="49" charset="-122"/>
                <a:ea typeface="黑体" pitchFamily="49" charset="-122"/>
                <a:cs typeface="黑体" panose="02010609060101010101" pitchFamily="49" charset="-122"/>
              </a:rPr>
              <a:t>它。</a:t>
            </a:r>
          </a:p>
          <a:p>
            <a:pPr marL="0" lvl="0" indent="0">
              <a:buNone/>
              <a:defRPr/>
            </a:pPr>
            <a:r>
              <a:rPr lang="zh-CN" altLang="en-US" sz="2400" b="1" smtClean="0">
                <a:solidFill>
                  <a:srgbClr val="FF0000"/>
                </a:solidFill>
                <a:latin typeface="黑体" panose="02010609060101010101" pitchFamily="49" charset="-122"/>
                <a:ea typeface="黑体" pitchFamily="49" charset="-122"/>
                <a:cs typeface="黑体" panose="02010609060101010101" pitchFamily="49" charset="-122"/>
                <a:sym typeface="+mn-ea"/>
              </a:rPr>
              <a:t>在</a:t>
            </a:r>
            <a:r>
              <a:rPr lang="zh-CN" altLang="en-US" sz="2400" b="1">
                <a:solidFill>
                  <a:srgbClr val="FF0000"/>
                </a:solidFill>
                <a:latin typeface="黑体" panose="02010609060101010101" pitchFamily="49" charset="-122"/>
                <a:ea typeface="黑体" pitchFamily="49" charset="-122"/>
                <a:cs typeface="黑体" panose="02010609060101010101" pitchFamily="49" charset="-122"/>
                <a:sym typeface="+mn-ea"/>
              </a:rPr>
              <a:t>古巴哈瓦那郊区的别墅“观景社”，他开始动笔写</a:t>
            </a:r>
            <a:r>
              <a:rPr lang="en-US" altLang="zh-CN" sz="2400" b="1">
                <a:solidFill>
                  <a:srgbClr val="FF0000"/>
                </a:solidFill>
                <a:latin typeface="黑体" panose="02010609060101010101" pitchFamily="49" charset="-122"/>
                <a:ea typeface="黑体" pitchFamily="49" charset="-122"/>
                <a:cs typeface="黑体" panose="02010609060101010101" pitchFamily="49" charset="-122"/>
                <a:sym typeface="+mn-ea"/>
              </a:rPr>
              <a:t>《</a:t>
            </a:r>
            <a:r>
              <a:rPr lang="zh-CN" altLang="en-US" sz="2400" b="1">
                <a:solidFill>
                  <a:srgbClr val="FF0000"/>
                </a:solidFill>
                <a:latin typeface="黑体" panose="02010609060101010101" pitchFamily="49" charset="-122"/>
                <a:ea typeface="黑体" pitchFamily="49" charset="-122"/>
                <a:cs typeface="黑体" panose="02010609060101010101" pitchFamily="49" charset="-122"/>
                <a:sym typeface="+mn-ea"/>
              </a:rPr>
              <a:t>老人与海</a:t>
            </a:r>
            <a:r>
              <a:rPr lang="en-US" altLang="zh-CN" sz="2400" b="1">
                <a:solidFill>
                  <a:srgbClr val="FF0000"/>
                </a:solidFill>
                <a:latin typeface="黑体" panose="02010609060101010101" pitchFamily="49" charset="-122"/>
                <a:ea typeface="黑体" pitchFamily="49" charset="-122"/>
                <a:cs typeface="黑体" panose="02010609060101010101" pitchFamily="49" charset="-122"/>
                <a:sym typeface="+mn-ea"/>
              </a:rPr>
              <a:t>》</a:t>
            </a:r>
            <a:r>
              <a:rPr lang="zh-CN" altLang="en-US" sz="2400" b="1">
                <a:solidFill>
                  <a:srgbClr val="FF0000"/>
                </a:solidFill>
                <a:latin typeface="黑体" panose="02010609060101010101" pitchFamily="49" charset="-122"/>
                <a:ea typeface="黑体" pitchFamily="49" charset="-122"/>
                <a:cs typeface="黑体" panose="02010609060101010101" pitchFamily="49" charset="-122"/>
                <a:sym typeface="+mn-ea"/>
              </a:rPr>
              <a:t>。当海明威把手稿送给去古巴访问他的友人们传阅，博得了一致的赞美。海明威本人也认为这是他“这一辈子所能写得最好的一部作品”。</a:t>
            </a:r>
            <a:endParaRPr lang="zh-CN" altLang="en-US" sz="2400" b="1" smtClean="0">
              <a:solidFill>
                <a:srgbClr val="FF0000"/>
              </a:solidFill>
              <a:latin typeface="黑体" panose="02010609060101010101" pitchFamily="49" charset="-122"/>
              <a:ea typeface="黑体" pitchFamily="49" charset="-122"/>
              <a:cs typeface="黑体" panose="02010609060101010101" pitchFamily="49" charset="-122"/>
              <a:sym typeface="+mn-ea"/>
            </a:endParaRPr>
          </a:p>
        </p:txBody>
      </p:sp>
    </p:spTree>
    <p:custDataLst>
      <p:tags r:id="rId2"/>
    </p:custDataLst>
  </p:cSld>
  <p:clrMapOvr>
    <a:masterClrMapping/>
  </p:clrMapOvr>
  <p:transition/>
  <p:timing/>
</p:sld>
</file>

<file path=ppt/slides/slide1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graphicFrame>
        <p:nvGraphicFramePr>
          <p:cNvPr id="8194" name="Object 6"/>
          <p:cNvGraphicFramePr>
            <a:graphicFrameLocks noChangeAspect="1"/>
          </p:cNvGraphicFramePr>
          <p:nvPr/>
        </p:nvGraphicFramePr>
        <p:xfrm>
          <a:off x="572135" y="628650"/>
          <a:ext cx="9820275" cy="6409690"/>
        </p:xfrm>
        <a:graphic>
          <a:graphicData uri="http://schemas.openxmlformats.org/presentationml/2006/ole">
            <mc:AlternateContent xmlns:mc="http://schemas.openxmlformats.org/markup-compatibility/2006">
              <mc:Choice xmlns:v="urn:schemas-microsoft-com:vml" Requires="v">
                <p:oleObj spid="_x0000_s1038" name="文档" r:id="rId2" progId="Word.Document.8">
                  <p:embed/>
                </p:oleObj>
              </mc:Choice>
              <mc:Fallback>
                <p:oleObj name="文档" r:id="rId2" progId="Word.Document.8">
                  <p:embed/>
                  <p:pic>
                    <p:nvPicPr>
                      <p:cNvPr id="0" name="OLE substitute image"/>
                      <p:cNvPicPr/>
                      <p:nvPr/>
                    </p:nvPicPr>
                    <p:blipFill>
                      <a:blip r:embed="rId3"/>
                      <a:stretch>
                        <a:fillRect/>
                      </a:stretch>
                    </p:blipFill>
                    <p:spPr>
                      <a:xfrm>
                        <a:off x="572135" y="628650"/>
                        <a:ext cx="9820275" cy="6409690"/>
                      </a:xfrm>
                      <a:prstGeom prst="rect">
                        <a:avLst/>
                      </a:prstGeom>
                      <a:noFill/>
                      <a:ln w="9525">
                        <a:noFill/>
                      </a:ln>
                    </p:spPr>
                  </p:pic>
                </p:oleObj>
              </mc:Fallback>
            </mc:AlternateContent>
          </a:graphicData>
        </a:graphic>
      </p:graphicFrame>
      <p:sp>
        <p:nvSpPr>
          <p:cNvPr id="4" name="标题 1"/>
          <p:cNvSpPr txBox="1"/>
          <p:nvPr/>
        </p:nvSpPr>
        <p:spPr>
          <a:xfrm>
            <a:off x="572135" y="429133"/>
            <a:ext cx="3610744" cy="1143000"/>
          </a:xfrm>
          <a:prstGeom prst="rect">
            <a:avLst/>
          </a:prstGeom>
        </p:spPr>
        <p:txBody>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5000" b="0" i="0" u="none" strike="noStrike" kern="1200" cap="none" spc="0" normalizeH="0" baseline="0" noProof="0" smtClean="0">
                <a:ln>
                  <a:noFill/>
                </a:ln>
                <a:effectLst/>
                <a:uLnTx/>
                <a:uFillTx/>
                <a:latin typeface="楷体" panose="02010609060101010101" pitchFamily="49" charset="-122"/>
                <a:ea typeface="楷体" panose="02010609060101010101" pitchFamily="49" charset="-122"/>
                <a:cs typeface="+mj-cs"/>
              </a:rPr>
              <a:t>知识链接：</a:t>
            </a:r>
            <a:endParaRPr kumimoji="0" lang="zh-CN" altLang="en-US" sz="5000" b="0" i="0" u="none" strike="noStrike" kern="1200" cap="none" spc="0" normalizeH="0" baseline="0" noProof="0">
              <a:ln>
                <a:noFill/>
              </a:ln>
              <a:effectLst/>
              <a:uLnTx/>
              <a:uFillTx/>
              <a:latin typeface="楷体" panose="02010609060101010101" pitchFamily="49" charset="-122"/>
              <a:ea typeface="楷体" panose="02010609060101010101" pitchFamily="49" charset="-122"/>
              <a:cs typeface="+mj-cs"/>
            </a:endParaRPr>
          </a:p>
        </p:txBody>
      </p:sp>
    </p:spTree>
  </p:cSld>
  <p:clrMapOvr>
    <a:masterClrMapping/>
  </p:clrMapOvr>
  <p:transition>
    <p:circle/>
  </p:transition>
  <p:timing/>
</p:sld>
</file>

<file path=ppt/slides/slide1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graphicFrame>
        <p:nvGraphicFramePr>
          <p:cNvPr id="9218" name="Object 4"/>
          <p:cNvGraphicFramePr>
            <a:graphicFrameLocks noChangeAspect="1"/>
          </p:cNvGraphicFramePr>
          <p:nvPr/>
        </p:nvGraphicFramePr>
        <p:xfrm>
          <a:off x="737870" y="1421765"/>
          <a:ext cx="9320530" cy="5128895"/>
        </p:xfrm>
        <a:graphic>
          <a:graphicData uri="http://schemas.openxmlformats.org/presentationml/2006/ole">
            <mc:AlternateContent xmlns:mc="http://schemas.openxmlformats.org/markup-compatibility/2006">
              <mc:Choice xmlns:v="urn:schemas-microsoft-com:vml" Requires="v">
                <p:oleObj spid="_x0000_s1039" name="文档" r:id="rId2" progId="Word.Document.8">
                  <p:embed/>
                </p:oleObj>
              </mc:Choice>
              <mc:Fallback>
                <p:oleObj name="文档" r:id="rId2" progId="Word.Document.8">
                  <p:embed/>
                  <p:pic>
                    <p:nvPicPr>
                      <p:cNvPr id="0" name="OLE substitute image"/>
                      <p:cNvPicPr/>
                      <p:nvPr/>
                    </p:nvPicPr>
                    <p:blipFill>
                      <a:blip r:embed="rId3"/>
                      <a:stretch>
                        <a:fillRect/>
                      </a:stretch>
                    </p:blipFill>
                    <p:spPr>
                      <a:xfrm>
                        <a:off x="737870" y="1421765"/>
                        <a:ext cx="9320530" cy="5128895"/>
                      </a:xfrm>
                      <a:prstGeom prst="rect">
                        <a:avLst/>
                      </a:prstGeom>
                      <a:noFill/>
                      <a:ln w="9525">
                        <a:noFill/>
                      </a:ln>
                    </p:spPr>
                  </p:pic>
                </p:oleObj>
              </mc:Fallback>
            </mc:AlternateContent>
          </a:graphicData>
        </a:graphic>
      </p:graphicFrame>
    </p:spTree>
  </p:cSld>
  <p:clrMapOvr>
    <a:masterClrMapping/>
  </p:clrMapOvr>
  <p:transition>
    <p:circle/>
  </p:transition>
  <p:timing/>
</p:sld>
</file>

<file path=ppt/slides/slide1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graphicFrame>
        <p:nvGraphicFramePr>
          <p:cNvPr id="10242" name="Object 2"/>
          <p:cNvGraphicFramePr>
            <a:graphicFrameLocks noChangeAspect="1"/>
          </p:cNvGraphicFramePr>
          <p:nvPr/>
        </p:nvGraphicFramePr>
        <p:xfrm>
          <a:off x="2133600" y="1338263"/>
          <a:ext cx="8628063" cy="5629275"/>
        </p:xfrm>
        <a:graphic>
          <a:graphicData uri="http://schemas.openxmlformats.org/presentationml/2006/ole">
            <mc:AlternateContent xmlns:mc="http://schemas.openxmlformats.org/markup-compatibility/2006">
              <mc:Choice xmlns:v="urn:schemas-microsoft-com:vml" Requires="v">
                <p:oleObj spid="_x0000_s1040" name="文档" r:id="rId2" progId="Word.Document.8">
                  <p:embed/>
                </p:oleObj>
              </mc:Choice>
              <mc:Fallback>
                <p:oleObj name="文档" r:id="rId2" progId="Word.Document.8">
                  <p:embed/>
                  <p:pic>
                    <p:nvPicPr>
                      <p:cNvPr id="0" name="OLE substitute image"/>
                      <p:cNvPicPr/>
                      <p:nvPr/>
                    </p:nvPicPr>
                    <p:blipFill>
                      <a:blip r:embed="rId3"/>
                      <a:stretch>
                        <a:fillRect/>
                      </a:stretch>
                    </p:blipFill>
                    <p:spPr>
                      <a:xfrm>
                        <a:off x="2133600" y="1338263"/>
                        <a:ext cx="8628063" cy="5629275"/>
                      </a:xfrm>
                      <a:prstGeom prst="rect">
                        <a:avLst/>
                      </a:prstGeom>
                      <a:noFill/>
                      <a:ln w="9525">
                        <a:noFill/>
                      </a:ln>
                    </p:spPr>
                  </p:pic>
                </p:oleObj>
              </mc:Fallback>
            </mc:AlternateContent>
          </a:graphicData>
        </a:graphic>
      </p:graphicFrame>
      <p:graphicFrame>
        <p:nvGraphicFramePr>
          <p:cNvPr id="218115" name="Object 3"/>
          <p:cNvGraphicFramePr>
            <a:graphicFrameLocks noChangeAspect="1"/>
          </p:cNvGraphicFramePr>
          <p:nvPr/>
        </p:nvGraphicFramePr>
        <p:xfrm>
          <a:off x="3792538" y="2408238"/>
          <a:ext cx="723900" cy="588962"/>
        </p:xfrm>
        <a:graphic>
          <a:graphicData uri="http://schemas.openxmlformats.org/presentationml/2006/ole">
            <mc:AlternateContent xmlns:mc="http://schemas.openxmlformats.org/markup-compatibility/2006">
              <mc:Choice xmlns:v="urn:schemas-microsoft-com:vml" Requires="v">
                <p:oleObj spid="_x0000_s1041" name="文档" r:id="rId4" progId="Word.Document.8">
                  <p:embed/>
                </p:oleObj>
              </mc:Choice>
              <mc:Fallback>
                <p:oleObj name="文档" r:id="rId4" progId="Word.Document.8">
                  <p:embed/>
                  <p:pic>
                    <p:nvPicPr>
                      <p:cNvPr id="0" name="OLE substitute image"/>
                      <p:cNvPicPr/>
                      <p:nvPr/>
                    </p:nvPicPr>
                    <p:blipFill>
                      <a:blip r:embed="rId5"/>
                      <a:stretch>
                        <a:fillRect/>
                      </a:stretch>
                    </p:blipFill>
                    <p:spPr>
                      <a:xfrm>
                        <a:off x="3792538" y="2408238"/>
                        <a:ext cx="723900" cy="588962"/>
                      </a:xfrm>
                      <a:prstGeom prst="rect">
                        <a:avLst/>
                      </a:prstGeom>
                      <a:noFill/>
                      <a:ln w="9525">
                        <a:noFill/>
                      </a:ln>
                    </p:spPr>
                  </p:pic>
                </p:oleObj>
              </mc:Fallback>
            </mc:AlternateContent>
          </a:graphicData>
        </a:graphic>
      </p:graphicFrame>
      <p:graphicFrame>
        <p:nvGraphicFramePr>
          <p:cNvPr id="218116" name="Object 4"/>
          <p:cNvGraphicFramePr>
            <a:graphicFrameLocks noChangeAspect="1"/>
          </p:cNvGraphicFramePr>
          <p:nvPr/>
        </p:nvGraphicFramePr>
        <p:xfrm>
          <a:off x="6167438" y="2400300"/>
          <a:ext cx="730250" cy="596900"/>
        </p:xfrm>
        <a:graphic>
          <a:graphicData uri="http://schemas.openxmlformats.org/presentationml/2006/ole">
            <mc:AlternateContent xmlns:mc="http://schemas.openxmlformats.org/markup-compatibility/2006">
              <mc:Choice xmlns:v="urn:schemas-microsoft-com:vml" Requires="v">
                <p:oleObj spid="_x0000_s1042" name="文档" r:id="rId6" progId="Word.Document.8">
                  <p:embed/>
                </p:oleObj>
              </mc:Choice>
              <mc:Fallback>
                <p:oleObj name="文档" r:id="rId6" progId="Word.Document.8">
                  <p:embed/>
                  <p:pic>
                    <p:nvPicPr>
                      <p:cNvPr id="0" name="OLE substitute image"/>
                      <p:cNvPicPr/>
                      <p:nvPr/>
                    </p:nvPicPr>
                    <p:blipFill>
                      <a:blip r:embed="rId7"/>
                      <a:stretch>
                        <a:fillRect/>
                      </a:stretch>
                    </p:blipFill>
                    <p:spPr>
                      <a:xfrm>
                        <a:off x="6167438" y="2400300"/>
                        <a:ext cx="730250" cy="596900"/>
                      </a:xfrm>
                      <a:prstGeom prst="rect">
                        <a:avLst/>
                      </a:prstGeom>
                      <a:noFill/>
                      <a:ln w="9525">
                        <a:noFill/>
                      </a:ln>
                    </p:spPr>
                  </p:pic>
                </p:oleObj>
              </mc:Fallback>
            </mc:AlternateContent>
          </a:graphicData>
        </a:graphic>
      </p:graphicFrame>
      <p:graphicFrame>
        <p:nvGraphicFramePr>
          <p:cNvPr id="218117" name="Object 5"/>
          <p:cNvGraphicFramePr>
            <a:graphicFrameLocks noChangeAspect="1"/>
          </p:cNvGraphicFramePr>
          <p:nvPr/>
        </p:nvGraphicFramePr>
        <p:xfrm>
          <a:off x="9101138" y="2389188"/>
          <a:ext cx="1846262" cy="592137"/>
        </p:xfrm>
        <a:graphic>
          <a:graphicData uri="http://schemas.openxmlformats.org/presentationml/2006/ole">
            <mc:AlternateContent xmlns:mc="http://schemas.openxmlformats.org/markup-compatibility/2006">
              <mc:Choice xmlns:v="urn:schemas-microsoft-com:vml" Requires="v">
                <p:oleObj spid="_x0000_s1043" name="文档" r:id="rId8" progId="Word.Document.8">
                  <p:embed/>
                </p:oleObj>
              </mc:Choice>
              <mc:Fallback>
                <p:oleObj name="文档" r:id="rId8" progId="Word.Document.8">
                  <p:embed/>
                  <p:pic>
                    <p:nvPicPr>
                      <p:cNvPr id="0" name="OLE substitute image"/>
                      <p:cNvPicPr/>
                      <p:nvPr/>
                    </p:nvPicPr>
                    <p:blipFill>
                      <a:blip r:embed="rId9"/>
                      <a:stretch>
                        <a:fillRect/>
                      </a:stretch>
                    </p:blipFill>
                    <p:spPr>
                      <a:xfrm>
                        <a:off x="9101138" y="2389188"/>
                        <a:ext cx="1846262" cy="592137"/>
                      </a:xfrm>
                      <a:prstGeom prst="rect">
                        <a:avLst/>
                      </a:prstGeom>
                      <a:noFill/>
                      <a:ln w="9525">
                        <a:noFill/>
                      </a:ln>
                    </p:spPr>
                  </p:pic>
                </p:oleObj>
              </mc:Fallback>
            </mc:AlternateContent>
          </a:graphicData>
        </a:graphic>
      </p:graphicFrame>
      <p:graphicFrame>
        <p:nvGraphicFramePr>
          <p:cNvPr id="218118" name="Object 6"/>
          <p:cNvGraphicFramePr>
            <a:graphicFrameLocks noChangeAspect="1"/>
          </p:cNvGraphicFramePr>
          <p:nvPr/>
        </p:nvGraphicFramePr>
        <p:xfrm>
          <a:off x="3863975" y="2924175"/>
          <a:ext cx="723900" cy="588963"/>
        </p:xfrm>
        <a:graphic>
          <a:graphicData uri="http://schemas.openxmlformats.org/presentationml/2006/ole">
            <mc:AlternateContent xmlns:mc="http://schemas.openxmlformats.org/markup-compatibility/2006">
              <mc:Choice xmlns:v="urn:schemas-microsoft-com:vml" Requires="v">
                <p:oleObj spid="_x0000_s1044" name="文档" r:id="rId10" progId="Word.Document.8">
                  <p:embed/>
                </p:oleObj>
              </mc:Choice>
              <mc:Fallback>
                <p:oleObj name="文档" r:id="rId10" progId="Word.Document.8">
                  <p:embed/>
                  <p:pic>
                    <p:nvPicPr>
                      <p:cNvPr id="0" name="OLE substitute image"/>
                      <p:cNvPicPr/>
                      <p:nvPr/>
                    </p:nvPicPr>
                    <p:blipFill>
                      <a:blip r:embed="rId11"/>
                      <a:stretch>
                        <a:fillRect/>
                      </a:stretch>
                    </p:blipFill>
                    <p:spPr>
                      <a:xfrm>
                        <a:off x="3863975" y="2924175"/>
                        <a:ext cx="723900" cy="588963"/>
                      </a:xfrm>
                      <a:prstGeom prst="rect">
                        <a:avLst/>
                      </a:prstGeom>
                      <a:noFill/>
                      <a:ln w="9525">
                        <a:noFill/>
                      </a:ln>
                    </p:spPr>
                  </p:pic>
                </p:oleObj>
              </mc:Fallback>
            </mc:AlternateContent>
          </a:graphicData>
        </a:graphic>
      </p:graphicFrame>
      <p:graphicFrame>
        <p:nvGraphicFramePr>
          <p:cNvPr id="218119" name="Object 7"/>
          <p:cNvGraphicFramePr>
            <a:graphicFrameLocks noChangeAspect="1"/>
          </p:cNvGraphicFramePr>
          <p:nvPr/>
        </p:nvGraphicFramePr>
        <p:xfrm>
          <a:off x="6240463" y="3119438"/>
          <a:ext cx="731837" cy="596900"/>
        </p:xfrm>
        <a:graphic>
          <a:graphicData uri="http://schemas.openxmlformats.org/presentationml/2006/ole">
            <mc:AlternateContent xmlns:mc="http://schemas.openxmlformats.org/markup-compatibility/2006">
              <mc:Choice xmlns:v="urn:schemas-microsoft-com:vml" Requires="v">
                <p:oleObj spid="_x0000_s1045" name="文档" r:id="rId12" progId="Word.Document.8">
                  <p:embed/>
                </p:oleObj>
              </mc:Choice>
              <mc:Fallback>
                <p:oleObj name="文档" r:id="rId12" progId="Word.Document.8">
                  <p:embed/>
                  <p:pic>
                    <p:nvPicPr>
                      <p:cNvPr id="0" name="OLE substitute image"/>
                      <p:cNvPicPr/>
                      <p:nvPr/>
                    </p:nvPicPr>
                    <p:blipFill>
                      <a:blip r:embed="rId13"/>
                      <a:stretch>
                        <a:fillRect/>
                      </a:stretch>
                    </p:blipFill>
                    <p:spPr>
                      <a:xfrm>
                        <a:off x="6240463" y="3119438"/>
                        <a:ext cx="731837" cy="596900"/>
                      </a:xfrm>
                      <a:prstGeom prst="rect">
                        <a:avLst/>
                      </a:prstGeom>
                      <a:noFill/>
                      <a:ln w="9525">
                        <a:noFill/>
                      </a:ln>
                    </p:spPr>
                  </p:pic>
                </p:oleObj>
              </mc:Fallback>
            </mc:AlternateContent>
          </a:graphicData>
        </a:graphic>
      </p:graphicFrame>
      <p:graphicFrame>
        <p:nvGraphicFramePr>
          <p:cNvPr id="218120" name="Object 8"/>
          <p:cNvGraphicFramePr>
            <a:graphicFrameLocks noChangeAspect="1"/>
          </p:cNvGraphicFramePr>
          <p:nvPr/>
        </p:nvGraphicFramePr>
        <p:xfrm>
          <a:off x="9120188" y="2976563"/>
          <a:ext cx="731837" cy="596900"/>
        </p:xfrm>
        <a:graphic>
          <a:graphicData uri="http://schemas.openxmlformats.org/presentationml/2006/ole">
            <mc:AlternateContent xmlns:mc="http://schemas.openxmlformats.org/markup-compatibility/2006">
              <mc:Choice xmlns:v="urn:schemas-microsoft-com:vml" Requires="v">
                <p:oleObj spid="_x0000_s1046" name="文档" r:id="rId14" progId="Word.Document.8">
                  <p:embed/>
                </p:oleObj>
              </mc:Choice>
              <mc:Fallback>
                <p:oleObj name="文档" r:id="rId14" progId="Word.Document.8">
                  <p:embed/>
                  <p:pic>
                    <p:nvPicPr>
                      <p:cNvPr id="0" name="OLE substitute image"/>
                      <p:cNvPicPr/>
                      <p:nvPr/>
                    </p:nvPicPr>
                    <p:blipFill>
                      <a:blip r:embed="rId15"/>
                      <a:stretch>
                        <a:fillRect/>
                      </a:stretch>
                    </p:blipFill>
                    <p:spPr>
                      <a:xfrm>
                        <a:off x="9120188" y="2976563"/>
                        <a:ext cx="731837" cy="596900"/>
                      </a:xfrm>
                      <a:prstGeom prst="rect">
                        <a:avLst/>
                      </a:prstGeom>
                      <a:noFill/>
                      <a:ln w="9525">
                        <a:noFill/>
                      </a:ln>
                    </p:spPr>
                  </p:pic>
                </p:oleObj>
              </mc:Fallback>
            </mc:AlternateContent>
          </a:graphicData>
        </a:graphic>
      </p:graphicFrame>
      <p:graphicFrame>
        <p:nvGraphicFramePr>
          <p:cNvPr id="218122" name="Object 10"/>
          <p:cNvGraphicFramePr>
            <a:graphicFrameLocks noChangeAspect="1"/>
          </p:cNvGraphicFramePr>
          <p:nvPr/>
        </p:nvGraphicFramePr>
        <p:xfrm>
          <a:off x="3830638" y="3540125"/>
          <a:ext cx="752475" cy="609600"/>
        </p:xfrm>
        <a:graphic>
          <a:graphicData uri="http://schemas.openxmlformats.org/presentationml/2006/ole">
            <mc:AlternateContent xmlns:mc="http://schemas.openxmlformats.org/markup-compatibility/2006">
              <mc:Choice xmlns:v="urn:schemas-microsoft-com:vml" Requires="v">
                <p:oleObj spid="_x0000_s1047" name="文档" r:id="rId16" progId="Word.Document.8">
                  <p:embed/>
                </p:oleObj>
              </mc:Choice>
              <mc:Fallback>
                <p:oleObj name="文档" r:id="rId16" progId="Word.Document.8">
                  <p:embed/>
                  <p:pic>
                    <p:nvPicPr>
                      <p:cNvPr id="0" name="OLE substitute image"/>
                      <p:cNvPicPr/>
                      <p:nvPr/>
                    </p:nvPicPr>
                    <p:blipFill>
                      <a:blip r:embed="rId17"/>
                      <a:stretch>
                        <a:fillRect/>
                      </a:stretch>
                    </p:blipFill>
                    <p:spPr>
                      <a:xfrm>
                        <a:off x="3830638" y="3540125"/>
                        <a:ext cx="752475" cy="609600"/>
                      </a:xfrm>
                      <a:prstGeom prst="rect">
                        <a:avLst/>
                      </a:prstGeom>
                      <a:noFill/>
                      <a:ln w="9525">
                        <a:noFill/>
                      </a:ln>
                    </p:spPr>
                  </p:pic>
                </p:oleObj>
              </mc:Fallback>
            </mc:AlternateContent>
          </a:graphicData>
        </a:graphic>
      </p:graphicFrame>
      <p:graphicFrame>
        <p:nvGraphicFramePr>
          <p:cNvPr id="218123" name="Object 11"/>
          <p:cNvGraphicFramePr>
            <a:graphicFrameLocks noChangeAspect="1"/>
          </p:cNvGraphicFramePr>
          <p:nvPr/>
        </p:nvGraphicFramePr>
        <p:xfrm>
          <a:off x="6240463" y="3573463"/>
          <a:ext cx="1473200" cy="601662"/>
        </p:xfrm>
        <a:graphic>
          <a:graphicData uri="http://schemas.openxmlformats.org/presentationml/2006/ole">
            <mc:AlternateContent xmlns:mc="http://schemas.openxmlformats.org/markup-compatibility/2006">
              <mc:Choice xmlns:v="urn:schemas-microsoft-com:vml" Requires="v">
                <p:oleObj spid="_x0000_s1048" name="文档" r:id="rId18" progId="Word.Document.8">
                  <p:embed/>
                </p:oleObj>
              </mc:Choice>
              <mc:Fallback>
                <p:oleObj name="文档" r:id="rId18" progId="Word.Document.8">
                  <p:embed/>
                  <p:pic>
                    <p:nvPicPr>
                      <p:cNvPr id="0" name="OLE substitute image"/>
                      <p:cNvPicPr/>
                      <p:nvPr/>
                    </p:nvPicPr>
                    <p:blipFill>
                      <a:blip r:embed="rId19"/>
                      <a:stretch>
                        <a:fillRect/>
                      </a:stretch>
                    </p:blipFill>
                    <p:spPr>
                      <a:xfrm>
                        <a:off x="6240463" y="3573463"/>
                        <a:ext cx="1473200" cy="601662"/>
                      </a:xfrm>
                      <a:prstGeom prst="rect">
                        <a:avLst/>
                      </a:prstGeom>
                      <a:noFill/>
                      <a:ln w="9525">
                        <a:noFill/>
                      </a:ln>
                    </p:spPr>
                  </p:pic>
                </p:oleObj>
              </mc:Fallback>
            </mc:AlternateContent>
          </a:graphicData>
        </a:graphic>
      </p:graphicFrame>
      <p:graphicFrame>
        <p:nvGraphicFramePr>
          <p:cNvPr id="218124" name="Object 12"/>
          <p:cNvGraphicFramePr>
            <a:graphicFrameLocks noChangeAspect="1"/>
          </p:cNvGraphicFramePr>
          <p:nvPr/>
        </p:nvGraphicFramePr>
        <p:xfrm>
          <a:off x="9061450" y="3611563"/>
          <a:ext cx="1498600" cy="609600"/>
        </p:xfrm>
        <a:graphic>
          <a:graphicData uri="http://schemas.openxmlformats.org/presentationml/2006/ole">
            <mc:AlternateContent xmlns:mc="http://schemas.openxmlformats.org/markup-compatibility/2006">
              <mc:Choice xmlns:v="urn:schemas-microsoft-com:vml" Requires="v">
                <p:oleObj spid="_x0000_s1049" name="文档" r:id="rId20" progId="Word.Document.8">
                  <p:embed/>
                </p:oleObj>
              </mc:Choice>
              <mc:Fallback>
                <p:oleObj name="文档" r:id="rId20" progId="Word.Document.8">
                  <p:embed/>
                  <p:pic>
                    <p:nvPicPr>
                      <p:cNvPr id="0" name="OLE substitute image"/>
                      <p:cNvPicPr/>
                      <p:nvPr/>
                    </p:nvPicPr>
                    <p:blipFill>
                      <a:blip r:embed="rId21"/>
                      <a:stretch>
                        <a:fillRect/>
                      </a:stretch>
                    </p:blipFill>
                    <p:spPr>
                      <a:xfrm>
                        <a:off x="9061450" y="3611563"/>
                        <a:ext cx="1498600" cy="609600"/>
                      </a:xfrm>
                      <a:prstGeom prst="rect">
                        <a:avLst/>
                      </a:prstGeom>
                      <a:noFill/>
                      <a:ln w="9525">
                        <a:noFill/>
                      </a:ln>
                    </p:spPr>
                  </p:pic>
                </p:oleObj>
              </mc:Fallback>
            </mc:AlternateContent>
          </a:graphicData>
        </a:graphic>
      </p:graphicFrame>
      <p:graphicFrame>
        <p:nvGraphicFramePr>
          <p:cNvPr id="218125" name="Object 13"/>
          <p:cNvGraphicFramePr>
            <a:graphicFrameLocks noChangeAspect="1"/>
          </p:cNvGraphicFramePr>
          <p:nvPr/>
        </p:nvGraphicFramePr>
        <p:xfrm>
          <a:off x="3935413" y="4149725"/>
          <a:ext cx="1498600" cy="609600"/>
        </p:xfrm>
        <a:graphic>
          <a:graphicData uri="http://schemas.openxmlformats.org/presentationml/2006/ole">
            <mc:AlternateContent xmlns:mc="http://schemas.openxmlformats.org/markup-compatibility/2006">
              <mc:Choice xmlns:v="urn:schemas-microsoft-com:vml" Requires="v">
                <p:oleObj spid="_x0000_s1050" name="文档" r:id="rId22" progId="Word.Document.8">
                  <p:embed/>
                </p:oleObj>
              </mc:Choice>
              <mc:Fallback>
                <p:oleObj name="文档" r:id="rId22" progId="Word.Document.8">
                  <p:embed/>
                  <p:pic>
                    <p:nvPicPr>
                      <p:cNvPr id="0" name="OLE substitute image"/>
                      <p:cNvPicPr/>
                      <p:nvPr/>
                    </p:nvPicPr>
                    <p:blipFill>
                      <a:blip r:embed="rId23"/>
                      <a:stretch>
                        <a:fillRect/>
                      </a:stretch>
                    </p:blipFill>
                    <p:spPr>
                      <a:xfrm>
                        <a:off x="3935413" y="4149725"/>
                        <a:ext cx="1498600" cy="609600"/>
                      </a:xfrm>
                      <a:prstGeom prst="rect">
                        <a:avLst/>
                      </a:prstGeom>
                      <a:noFill/>
                      <a:ln w="9525">
                        <a:noFill/>
                      </a:ln>
                    </p:spPr>
                  </p:pic>
                </p:oleObj>
              </mc:Fallback>
            </mc:AlternateContent>
          </a:graphicData>
        </a:graphic>
      </p:graphicFrame>
      <p:graphicFrame>
        <p:nvGraphicFramePr>
          <p:cNvPr id="218126" name="Object 14"/>
          <p:cNvGraphicFramePr>
            <a:graphicFrameLocks noChangeAspect="1"/>
          </p:cNvGraphicFramePr>
          <p:nvPr/>
        </p:nvGraphicFramePr>
        <p:xfrm>
          <a:off x="6311900" y="4149725"/>
          <a:ext cx="1498600" cy="609600"/>
        </p:xfrm>
        <a:graphic>
          <a:graphicData uri="http://schemas.openxmlformats.org/presentationml/2006/ole">
            <mc:AlternateContent xmlns:mc="http://schemas.openxmlformats.org/markup-compatibility/2006">
              <mc:Choice xmlns:v="urn:schemas-microsoft-com:vml" Requires="v">
                <p:oleObj spid="_x0000_s1051" name="文档" r:id="rId24" progId="Word.Document.8">
                  <p:embed/>
                </p:oleObj>
              </mc:Choice>
              <mc:Fallback>
                <p:oleObj name="文档" r:id="rId24" progId="Word.Document.8">
                  <p:embed/>
                  <p:pic>
                    <p:nvPicPr>
                      <p:cNvPr id="0" name="OLE substitute image"/>
                      <p:cNvPicPr/>
                      <p:nvPr/>
                    </p:nvPicPr>
                    <p:blipFill>
                      <a:blip r:embed="rId25"/>
                      <a:stretch>
                        <a:fillRect/>
                      </a:stretch>
                    </p:blipFill>
                    <p:spPr>
                      <a:xfrm>
                        <a:off x="6311900" y="4149725"/>
                        <a:ext cx="1498600" cy="609600"/>
                      </a:xfrm>
                      <a:prstGeom prst="rect">
                        <a:avLst/>
                      </a:prstGeom>
                      <a:noFill/>
                      <a:ln w="9525">
                        <a:noFill/>
                      </a:ln>
                    </p:spPr>
                  </p:pic>
                </p:oleObj>
              </mc:Fallback>
            </mc:AlternateContent>
          </a:graphicData>
        </a:graphic>
      </p:graphicFrame>
      <p:graphicFrame>
        <p:nvGraphicFramePr>
          <p:cNvPr id="218127" name="Object 15"/>
          <p:cNvGraphicFramePr>
            <a:graphicFrameLocks noChangeAspect="1"/>
          </p:cNvGraphicFramePr>
          <p:nvPr/>
        </p:nvGraphicFramePr>
        <p:xfrm>
          <a:off x="9264650" y="4149725"/>
          <a:ext cx="1050925" cy="754063"/>
        </p:xfrm>
        <a:graphic>
          <a:graphicData uri="http://schemas.openxmlformats.org/presentationml/2006/ole">
            <mc:AlternateContent xmlns:mc="http://schemas.openxmlformats.org/markup-compatibility/2006">
              <mc:Choice xmlns:v="urn:schemas-microsoft-com:vml" Requires="v">
                <p:oleObj spid="_x0000_s1052" name="文档" r:id="rId26" progId="Word.Document.8">
                  <p:embed/>
                </p:oleObj>
              </mc:Choice>
              <mc:Fallback>
                <p:oleObj name="文档" r:id="rId26" progId="Word.Document.8">
                  <p:embed/>
                  <p:pic>
                    <p:nvPicPr>
                      <p:cNvPr id="0" name="OLE substitute image"/>
                      <p:cNvPicPr/>
                      <p:nvPr/>
                    </p:nvPicPr>
                    <p:blipFill>
                      <a:blip r:embed="rId27"/>
                      <a:stretch>
                        <a:fillRect/>
                      </a:stretch>
                    </p:blipFill>
                    <p:spPr>
                      <a:xfrm>
                        <a:off x="9264650" y="4149725"/>
                        <a:ext cx="1050925" cy="754063"/>
                      </a:xfrm>
                      <a:prstGeom prst="rect">
                        <a:avLst/>
                      </a:prstGeom>
                      <a:noFill/>
                      <a:ln w="9525">
                        <a:noFill/>
                      </a:ln>
                    </p:spPr>
                  </p:pic>
                </p:oleObj>
              </mc:Fallback>
            </mc:AlternateContent>
          </a:graphicData>
        </a:graphic>
      </p:graphicFrame>
      <p:graphicFrame>
        <p:nvGraphicFramePr>
          <p:cNvPr id="218128" name="Object 16"/>
          <p:cNvGraphicFramePr>
            <a:graphicFrameLocks noChangeAspect="1"/>
          </p:cNvGraphicFramePr>
          <p:nvPr/>
        </p:nvGraphicFramePr>
        <p:xfrm>
          <a:off x="4008438" y="4724400"/>
          <a:ext cx="500062" cy="754063"/>
        </p:xfrm>
        <a:graphic>
          <a:graphicData uri="http://schemas.openxmlformats.org/presentationml/2006/ole">
            <mc:AlternateContent xmlns:mc="http://schemas.openxmlformats.org/markup-compatibility/2006">
              <mc:Choice xmlns:v="urn:schemas-microsoft-com:vml" Requires="v">
                <p:oleObj spid="_x0000_s1053" name="文档" r:id="rId28" progId="Word.Document.8">
                  <p:embed/>
                </p:oleObj>
              </mc:Choice>
              <mc:Fallback>
                <p:oleObj name="文档" r:id="rId28" progId="Word.Document.8">
                  <p:embed/>
                  <p:pic>
                    <p:nvPicPr>
                      <p:cNvPr id="0" name="OLE substitute image"/>
                      <p:cNvPicPr/>
                      <p:nvPr/>
                    </p:nvPicPr>
                    <p:blipFill>
                      <a:blip r:embed="rId29"/>
                      <a:stretch>
                        <a:fillRect/>
                      </a:stretch>
                    </p:blipFill>
                    <p:spPr>
                      <a:xfrm>
                        <a:off x="4008438" y="4724400"/>
                        <a:ext cx="500062" cy="754063"/>
                      </a:xfrm>
                      <a:prstGeom prst="rect">
                        <a:avLst/>
                      </a:prstGeom>
                      <a:noFill/>
                      <a:ln w="9525">
                        <a:noFill/>
                      </a:ln>
                    </p:spPr>
                  </p:pic>
                </p:oleObj>
              </mc:Fallback>
            </mc:AlternateContent>
          </a:graphicData>
        </a:graphic>
      </p:graphicFrame>
      <p:graphicFrame>
        <p:nvGraphicFramePr>
          <p:cNvPr id="218129" name="Object 17"/>
          <p:cNvGraphicFramePr>
            <a:graphicFrameLocks noChangeAspect="1"/>
          </p:cNvGraphicFramePr>
          <p:nvPr/>
        </p:nvGraphicFramePr>
        <p:xfrm>
          <a:off x="6913563" y="4724400"/>
          <a:ext cx="1414462" cy="752475"/>
        </p:xfrm>
        <a:graphic>
          <a:graphicData uri="http://schemas.openxmlformats.org/presentationml/2006/ole">
            <mc:AlternateContent xmlns:mc="http://schemas.openxmlformats.org/markup-compatibility/2006">
              <mc:Choice xmlns:v="urn:schemas-microsoft-com:vml" Requires="v">
                <p:oleObj spid="_x0000_s1054" name="文档" r:id="rId30" progId="Word.Document.8">
                  <p:embed/>
                </p:oleObj>
              </mc:Choice>
              <mc:Fallback>
                <p:oleObj name="文档" r:id="rId30" progId="Word.Document.8">
                  <p:embed/>
                  <p:pic>
                    <p:nvPicPr>
                      <p:cNvPr id="0" name="OLE substitute image"/>
                      <p:cNvPicPr/>
                      <p:nvPr/>
                    </p:nvPicPr>
                    <p:blipFill>
                      <a:blip r:embed="rId31"/>
                      <a:stretch>
                        <a:fillRect/>
                      </a:stretch>
                    </p:blipFill>
                    <p:spPr>
                      <a:xfrm>
                        <a:off x="6913563" y="4724400"/>
                        <a:ext cx="1414462" cy="752475"/>
                      </a:xfrm>
                      <a:prstGeom prst="rect">
                        <a:avLst/>
                      </a:prstGeom>
                      <a:noFill/>
                      <a:ln w="9525">
                        <a:noFill/>
                      </a:ln>
                    </p:spPr>
                  </p:pic>
                </p:oleObj>
              </mc:Fallback>
            </mc:AlternateContent>
          </a:graphicData>
        </a:graphic>
      </p:graphicFrame>
      <p:graphicFrame>
        <p:nvGraphicFramePr>
          <p:cNvPr id="218130" name="Object 18"/>
          <p:cNvGraphicFramePr>
            <a:graphicFrameLocks noChangeAspect="1"/>
          </p:cNvGraphicFramePr>
          <p:nvPr/>
        </p:nvGraphicFramePr>
        <p:xfrm>
          <a:off x="9253538" y="4724400"/>
          <a:ext cx="1414462" cy="752475"/>
        </p:xfrm>
        <a:graphic>
          <a:graphicData uri="http://schemas.openxmlformats.org/presentationml/2006/ole">
            <mc:AlternateContent xmlns:mc="http://schemas.openxmlformats.org/markup-compatibility/2006">
              <mc:Choice xmlns:v="urn:schemas-microsoft-com:vml" Requires="v">
                <p:oleObj spid="_x0000_s1055" name="文档" r:id="rId32" progId="Word.Document.8">
                  <p:embed/>
                </p:oleObj>
              </mc:Choice>
              <mc:Fallback>
                <p:oleObj name="文档" r:id="rId32" progId="Word.Document.8">
                  <p:embed/>
                  <p:pic>
                    <p:nvPicPr>
                      <p:cNvPr id="0" name="OLE substitute image"/>
                      <p:cNvPicPr/>
                      <p:nvPr/>
                    </p:nvPicPr>
                    <p:blipFill>
                      <a:blip r:embed="rId33"/>
                      <a:stretch>
                        <a:fillRect/>
                      </a:stretch>
                    </p:blipFill>
                    <p:spPr>
                      <a:xfrm>
                        <a:off x="9253538" y="4724400"/>
                        <a:ext cx="1414462" cy="752475"/>
                      </a:xfrm>
                      <a:prstGeom prst="rect">
                        <a:avLst/>
                      </a:prstGeom>
                      <a:noFill/>
                      <a:ln w="9525">
                        <a:noFill/>
                      </a:ln>
                    </p:spPr>
                  </p:pic>
                </p:oleObj>
              </mc:Fallback>
            </mc:AlternateContent>
          </a:graphicData>
        </a:graphic>
      </p:graphicFrame>
      <p:graphicFrame>
        <p:nvGraphicFramePr>
          <p:cNvPr id="218131" name="Object 19"/>
          <p:cNvGraphicFramePr>
            <a:graphicFrameLocks noChangeAspect="1"/>
          </p:cNvGraphicFramePr>
          <p:nvPr/>
        </p:nvGraphicFramePr>
        <p:xfrm>
          <a:off x="4008438" y="5300663"/>
          <a:ext cx="1414462" cy="752475"/>
        </p:xfrm>
        <a:graphic>
          <a:graphicData uri="http://schemas.openxmlformats.org/presentationml/2006/ole">
            <mc:AlternateContent xmlns:mc="http://schemas.openxmlformats.org/markup-compatibility/2006">
              <mc:Choice xmlns:v="urn:schemas-microsoft-com:vml" Requires="v">
                <p:oleObj spid="_x0000_s1056" name="文档" r:id="rId34" progId="Word.Document.8">
                  <p:embed/>
                </p:oleObj>
              </mc:Choice>
              <mc:Fallback>
                <p:oleObj name="文档" r:id="rId34" progId="Word.Document.8">
                  <p:embed/>
                  <p:pic>
                    <p:nvPicPr>
                      <p:cNvPr id="0" name="OLE substitute image"/>
                      <p:cNvPicPr/>
                      <p:nvPr/>
                    </p:nvPicPr>
                    <p:blipFill>
                      <a:blip r:embed="rId35"/>
                      <a:stretch>
                        <a:fillRect/>
                      </a:stretch>
                    </p:blipFill>
                    <p:spPr>
                      <a:xfrm>
                        <a:off x="4008438" y="5300663"/>
                        <a:ext cx="1414462" cy="752475"/>
                      </a:xfrm>
                      <a:prstGeom prst="rect">
                        <a:avLst/>
                      </a:prstGeom>
                      <a:noFill/>
                      <a:ln w="9525">
                        <a:noFill/>
                      </a:ln>
                    </p:spPr>
                  </p:pic>
                </p:oleObj>
              </mc:Fallback>
            </mc:AlternateContent>
          </a:graphicData>
        </a:graphic>
      </p:graphicFrame>
      <p:graphicFrame>
        <p:nvGraphicFramePr>
          <p:cNvPr id="218132" name="Object 20"/>
          <p:cNvGraphicFramePr>
            <a:graphicFrameLocks noChangeAspect="1"/>
          </p:cNvGraphicFramePr>
          <p:nvPr/>
        </p:nvGraphicFramePr>
        <p:xfrm>
          <a:off x="6311900" y="5300663"/>
          <a:ext cx="1414463" cy="752475"/>
        </p:xfrm>
        <a:graphic>
          <a:graphicData uri="http://schemas.openxmlformats.org/presentationml/2006/ole">
            <mc:AlternateContent xmlns:mc="http://schemas.openxmlformats.org/markup-compatibility/2006">
              <mc:Choice xmlns:v="urn:schemas-microsoft-com:vml" Requires="v">
                <p:oleObj spid="_x0000_s1057" name="文档" r:id="rId36" progId="Word.Document.8">
                  <p:embed/>
                </p:oleObj>
              </mc:Choice>
              <mc:Fallback>
                <p:oleObj name="文档" r:id="rId36" progId="Word.Document.8">
                  <p:embed/>
                  <p:pic>
                    <p:nvPicPr>
                      <p:cNvPr id="0" name="OLE substitute image"/>
                      <p:cNvPicPr/>
                      <p:nvPr/>
                    </p:nvPicPr>
                    <p:blipFill>
                      <a:blip r:embed="rId37"/>
                      <a:stretch>
                        <a:fillRect/>
                      </a:stretch>
                    </p:blipFill>
                    <p:spPr>
                      <a:xfrm>
                        <a:off x="6311900" y="5300663"/>
                        <a:ext cx="1414463" cy="752475"/>
                      </a:xfrm>
                      <a:prstGeom prst="rect">
                        <a:avLst/>
                      </a:prstGeom>
                      <a:noFill/>
                      <a:ln w="9525">
                        <a:noFill/>
                      </a:ln>
                    </p:spPr>
                  </p:pic>
                </p:oleObj>
              </mc:Fallback>
            </mc:AlternateContent>
          </a:graphicData>
        </a:graphic>
      </p:graphicFrame>
    </p:spTree>
  </p:cSld>
  <p:clrMapOvr>
    <a:masterClrMapping/>
  </p:clrMapOvr>
  <p:transition>
    <p:circl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7" presetClass="entr" presetSubtype="10" fill="hold" nodeType="clickEffect">
                                  <p:stCondLst>
                                    <p:cond delay="0"/>
                                  </p:stCondLst>
                                  <p:childTnLst>
                                    <p:set>
                                      <p:cBhvr>
                                        <p:cTn id="6" dur="1" fill="hold">
                                          <p:stCondLst>
                                            <p:cond delay="0"/>
                                          </p:stCondLst>
                                        </p:cTn>
                                        <p:tgtEl>
                                          <p:spTgt spid="218115"/>
                                        </p:tgtEl>
                                        <p:attrNameLst>
                                          <p:attrName>style.visibility</p:attrName>
                                        </p:attrNameLst>
                                      </p:cBhvr>
                                      <p:to>
                                        <p:strVal val="visible"/>
                                      </p:to>
                                    </p:set>
                                    <p:anim calcmode="lin" valueType="num">
                                      <p:cBhvr>
                                        <p:cTn id="7" dur="500" fill="hold"/>
                                        <p:tgtEl>
                                          <p:spTgt spid="218115"/>
                                        </p:tgtEl>
                                        <p:attrNameLst>
                                          <p:attrName>ppt_w</p:attrName>
                                        </p:attrNameLst>
                                      </p:cBhvr>
                                      <p:tavLst>
                                        <p:tav tm="0">
                                          <p:val>
                                            <p:fltVal val="0"/>
                                          </p:val>
                                        </p:tav>
                                        <p:tav tm="100000">
                                          <p:val>
                                            <p:strVal val="#ppt_w"/>
                                          </p:val>
                                        </p:tav>
                                      </p:tavLst>
                                    </p:anim>
                                    <p:anim calcmode="lin" valueType="num">
                                      <p:cBhvr>
                                        <p:cTn id="8" dur="500" fill="hold"/>
                                        <p:tgtEl>
                                          <p:spTgt spid="218115"/>
                                        </p:tgtEl>
                                        <p:attrNameLst>
                                          <p:attrName>ppt_h</p:attrName>
                                        </p:attrNameLst>
                                      </p:cBhvr>
                                      <p:tavLst>
                                        <p:tav tm="0">
                                          <p:val>
                                            <p:strVal val="#ppt_h"/>
                                          </p:val>
                                        </p:tav>
                                        <p:tav tm="100000">
                                          <p:val>
                                            <p:strVal val="#ppt_h"/>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17" presetClass="entr" presetSubtype="10" fill="hold" nodeType="clickEffect">
                                  <p:stCondLst>
                                    <p:cond delay="0"/>
                                  </p:stCondLst>
                                  <p:childTnLst>
                                    <p:set>
                                      <p:cBhvr>
                                        <p:cTn id="13" dur="1" fill="hold">
                                          <p:stCondLst>
                                            <p:cond delay="0"/>
                                          </p:stCondLst>
                                        </p:cTn>
                                        <p:tgtEl>
                                          <p:spTgt spid="218116"/>
                                        </p:tgtEl>
                                        <p:attrNameLst>
                                          <p:attrName>style.visibility</p:attrName>
                                        </p:attrNameLst>
                                      </p:cBhvr>
                                      <p:to>
                                        <p:strVal val="visible"/>
                                      </p:to>
                                    </p:set>
                                    <p:anim calcmode="lin" valueType="num">
                                      <p:cBhvr>
                                        <p:cTn id="14" dur="500" fill="hold"/>
                                        <p:tgtEl>
                                          <p:spTgt spid="218116"/>
                                        </p:tgtEl>
                                        <p:attrNameLst>
                                          <p:attrName>ppt_w</p:attrName>
                                        </p:attrNameLst>
                                      </p:cBhvr>
                                      <p:tavLst>
                                        <p:tav tm="0">
                                          <p:val>
                                            <p:fltVal val="0"/>
                                          </p:val>
                                        </p:tav>
                                        <p:tav tm="100000">
                                          <p:val>
                                            <p:strVal val="#ppt_w"/>
                                          </p:val>
                                        </p:tav>
                                      </p:tavLst>
                                    </p:anim>
                                    <p:anim calcmode="lin" valueType="num">
                                      <p:cBhvr>
                                        <p:cTn id="15" dur="500" fill="hold"/>
                                        <p:tgtEl>
                                          <p:spTgt spid="218116"/>
                                        </p:tgtEl>
                                        <p:attrNameLst>
                                          <p:attrName>ppt_h</p:attrName>
                                        </p:attrNameLst>
                                      </p:cBhvr>
                                      <p:tavLst>
                                        <p:tav tm="0">
                                          <p:val>
                                            <p:strVal val="#ppt_h"/>
                                          </p:val>
                                        </p:tav>
                                        <p:tav tm="100000">
                                          <p:val>
                                            <p:strVal val="#ppt_h"/>
                                          </p:val>
                                        </p:tav>
                                      </p:tavLst>
                                    </p:anim>
                                  </p:childTnLst>
                                </p:cTn>
                              </p:par>
                            </p:childTnLst>
                          </p:cTn>
                        </p:par>
                      </p:childTnLst>
                    </p:cTn>
                  </p:par>
                  <p:par>
                    <p:cTn id="16" fill="hold" nodeType="clickPar">
                      <p:stCondLst>
                        <p:cond delay="indefinite"/>
                      </p:stCondLst>
                      <p:childTnLst>
                        <p:par>
                          <p:cTn id="17" fill="hold" nodeType="withGroup">
                            <p:stCondLst>
                              <p:cond delay="indefinite"/>
                            </p:stCondLst>
                          </p:cTn>
                        </p:par>
                        <p:par>
                          <p:cTn id="18" fill="hold" nodeType="afterGroup">
                            <p:stCondLst>
                              <p:cond delay="0"/>
                            </p:stCondLst>
                            <p:childTnLst>
                              <p:par>
                                <p:cTn id="19" presetID="17" presetClass="entr" presetSubtype="10" fill="hold" nodeType="clickEffect">
                                  <p:stCondLst>
                                    <p:cond delay="0"/>
                                  </p:stCondLst>
                                  <p:childTnLst>
                                    <p:set>
                                      <p:cBhvr>
                                        <p:cTn id="20" dur="1" fill="hold">
                                          <p:stCondLst>
                                            <p:cond delay="0"/>
                                          </p:stCondLst>
                                        </p:cTn>
                                        <p:tgtEl>
                                          <p:spTgt spid="218117"/>
                                        </p:tgtEl>
                                        <p:attrNameLst>
                                          <p:attrName>style.visibility</p:attrName>
                                        </p:attrNameLst>
                                      </p:cBhvr>
                                      <p:to>
                                        <p:strVal val="visible"/>
                                      </p:to>
                                    </p:set>
                                    <p:anim calcmode="lin" valueType="num">
                                      <p:cBhvr>
                                        <p:cTn id="21" dur="500" fill="hold"/>
                                        <p:tgtEl>
                                          <p:spTgt spid="218117"/>
                                        </p:tgtEl>
                                        <p:attrNameLst>
                                          <p:attrName>ppt_w</p:attrName>
                                        </p:attrNameLst>
                                      </p:cBhvr>
                                      <p:tavLst>
                                        <p:tav tm="0">
                                          <p:val>
                                            <p:fltVal val="0"/>
                                          </p:val>
                                        </p:tav>
                                        <p:tav tm="100000">
                                          <p:val>
                                            <p:strVal val="#ppt_w"/>
                                          </p:val>
                                        </p:tav>
                                      </p:tavLst>
                                    </p:anim>
                                    <p:anim calcmode="lin" valueType="num">
                                      <p:cBhvr>
                                        <p:cTn id="22" dur="500" fill="hold"/>
                                        <p:tgtEl>
                                          <p:spTgt spid="218117"/>
                                        </p:tgtEl>
                                        <p:attrNameLst>
                                          <p:attrName>ppt_h</p:attrName>
                                        </p:attrNameLst>
                                      </p:cBhvr>
                                      <p:tavLst>
                                        <p:tav tm="0">
                                          <p:val>
                                            <p:strVal val="#ppt_h"/>
                                          </p:val>
                                        </p:tav>
                                        <p:tav tm="100000">
                                          <p:val>
                                            <p:strVal val="#ppt_h"/>
                                          </p:val>
                                        </p:tav>
                                      </p:tavLst>
                                    </p:anim>
                                  </p:childTnLst>
                                </p:cTn>
                              </p:par>
                            </p:childTnLst>
                          </p:cTn>
                        </p:par>
                      </p:childTnLst>
                    </p:cTn>
                  </p:par>
                  <p:par>
                    <p:cTn id="23" fill="hold" nodeType="clickPar">
                      <p:stCondLst>
                        <p:cond delay="indefinite"/>
                      </p:stCondLst>
                      <p:childTnLst>
                        <p:par>
                          <p:cTn id="24" fill="hold" nodeType="withGroup">
                            <p:stCondLst>
                              <p:cond delay="indefinite"/>
                            </p:stCondLst>
                          </p:cTn>
                        </p:par>
                        <p:par>
                          <p:cTn id="25" fill="hold" nodeType="afterGroup">
                            <p:stCondLst>
                              <p:cond delay="0"/>
                            </p:stCondLst>
                            <p:childTnLst>
                              <p:par>
                                <p:cTn id="26" presetID="17" presetClass="entr" presetSubtype="10" fill="hold" nodeType="clickEffect">
                                  <p:stCondLst>
                                    <p:cond delay="0"/>
                                  </p:stCondLst>
                                  <p:childTnLst>
                                    <p:set>
                                      <p:cBhvr>
                                        <p:cTn id="27" dur="1" fill="hold">
                                          <p:stCondLst>
                                            <p:cond delay="0"/>
                                          </p:stCondLst>
                                        </p:cTn>
                                        <p:tgtEl>
                                          <p:spTgt spid="218118"/>
                                        </p:tgtEl>
                                        <p:attrNameLst>
                                          <p:attrName>style.visibility</p:attrName>
                                        </p:attrNameLst>
                                      </p:cBhvr>
                                      <p:to>
                                        <p:strVal val="visible"/>
                                      </p:to>
                                    </p:set>
                                    <p:anim calcmode="lin" valueType="num">
                                      <p:cBhvr>
                                        <p:cTn id="28" dur="500" fill="hold"/>
                                        <p:tgtEl>
                                          <p:spTgt spid="218118"/>
                                        </p:tgtEl>
                                        <p:attrNameLst>
                                          <p:attrName>ppt_w</p:attrName>
                                        </p:attrNameLst>
                                      </p:cBhvr>
                                      <p:tavLst>
                                        <p:tav tm="0">
                                          <p:val>
                                            <p:fltVal val="0"/>
                                          </p:val>
                                        </p:tav>
                                        <p:tav tm="100000">
                                          <p:val>
                                            <p:strVal val="#ppt_w"/>
                                          </p:val>
                                        </p:tav>
                                      </p:tavLst>
                                    </p:anim>
                                    <p:anim calcmode="lin" valueType="num">
                                      <p:cBhvr>
                                        <p:cTn id="29" dur="500" fill="hold"/>
                                        <p:tgtEl>
                                          <p:spTgt spid="218118"/>
                                        </p:tgtEl>
                                        <p:attrNameLst>
                                          <p:attrName>ppt_h</p:attrName>
                                        </p:attrNameLst>
                                      </p:cBhvr>
                                      <p:tavLst>
                                        <p:tav tm="0">
                                          <p:val>
                                            <p:strVal val="#ppt_h"/>
                                          </p:val>
                                        </p:tav>
                                        <p:tav tm="100000">
                                          <p:val>
                                            <p:strVal val="#ppt_h"/>
                                          </p:val>
                                        </p:tav>
                                      </p:tavLst>
                                    </p:anim>
                                  </p:childTnLst>
                                </p:cTn>
                              </p:par>
                            </p:childTnLst>
                          </p:cTn>
                        </p:par>
                      </p:childTnLst>
                    </p:cTn>
                  </p:par>
                  <p:par>
                    <p:cTn id="30" fill="hold" nodeType="clickPar">
                      <p:stCondLst>
                        <p:cond delay="indefinite"/>
                      </p:stCondLst>
                      <p:childTnLst>
                        <p:par>
                          <p:cTn id="31" fill="hold" nodeType="withGroup">
                            <p:stCondLst>
                              <p:cond delay="indefinite"/>
                            </p:stCondLst>
                          </p:cTn>
                        </p:par>
                        <p:par>
                          <p:cTn id="32" fill="hold" nodeType="afterGroup">
                            <p:stCondLst>
                              <p:cond delay="0"/>
                            </p:stCondLst>
                            <p:childTnLst>
                              <p:par>
                                <p:cTn id="33" presetID="17" presetClass="entr" presetSubtype="10" fill="hold" nodeType="clickEffect">
                                  <p:stCondLst>
                                    <p:cond delay="0"/>
                                  </p:stCondLst>
                                  <p:childTnLst>
                                    <p:set>
                                      <p:cBhvr>
                                        <p:cTn id="34" dur="1" fill="hold">
                                          <p:stCondLst>
                                            <p:cond delay="0"/>
                                          </p:stCondLst>
                                        </p:cTn>
                                        <p:tgtEl>
                                          <p:spTgt spid="218119"/>
                                        </p:tgtEl>
                                        <p:attrNameLst>
                                          <p:attrName>style.visibility</p:attrName>
                                        </p:attrNameLst>
                                      </p:cBhvr>
                                      <p:to>
                                        <p:strVal val="visible"/>
                                      </p:to>
                                    </p:set>
                                    <p:anim calcmode="lin" valueType="num">
                                      <p:cBhvr>
                                        <p:cTn id="35" dur="500" fill="hold"/>
                                        <p:tgtEl>
                                          <p:spTgt spid="218119"/>
                                        </p:tgtEl>
                                        <p:attrNameLst>
                                          <p:attrName>ppt_w</p:attrName>
                                        </p:attrNameLst>
                                      </p:cBhvr>
                                      <p:tavLst>
                                        <p:tav tm="0">
                                          <p:val>
                                            <p:fltVal val="0"/>
                                          </p:val>
                                        </p:tav>
                                        <p:tav tm="100000">
                                          <p:val>
                                            <p:strVal val="#ppt_w"/>
                                          </p:val>
                                        </p:tav>
                                      </p:tavLst>
                                    </p:anim>
                                    <p:anim calcmode="lin" valueType="num">
                                      <p:cBhvr>
                                        <p:cTn id="36" dur="500" fill="hold"/>
                                        <p:tgtEl>
                                          <p:spTgt spid="218119"/>
                                        </p:tgtEl>
                                        <p:attrNameLst>
                                          <p:attrName>ppt_h</p:attrName>
                                        </p:attrNameLst>
                                      </p:cBhvr>
                                      <p:tavLst>
                                        <p:tav tm="0">
                                          <p:val>
                                            <p:strVal val="#ppt_h"/>
                                          </p:val>
                                        </p:tav>
                                        <p:tav tm="100000">
                                          <p:val>
                                            <p:strVal val="#ppt_h"/>
                                          </p:val>
                                        </p:tav>
                                      </p:tavLst>
                                    </p:anim>
                                  </p:childTnLst>
                                </p:cTn>
                              </p:par>
                            </p:childTnLst>
                          </p:cTn>
                        </p:par>
                      </p:childTnLst>
                    </p:cTn>
                  </p:par>
                  <p:par>
                    <p:cTn id="37" fill="hold" nodeType="clickPar">
                      <p:stCondLst>
                        <p:cond delay="indefinite"/>
                      </p:stCondLst>
                      <p:childTnLst>
                        <p:par>
                          <p:cTn id="38" fill="hold" nodeType="withGroup">
                            <p:stCondLst>
                              <p:cond delay="indefinite"/>
                            </p:stCondLst>
                          </p:cTn>
                        </p:par>
                        <p:par>
                          <p:cTn id="39" fill="hold" nodeType="afterGroup">
                            <p:stCondLst>
                              <p:cond delay="0"/>
                            </p:stCondLst>
                            <p:childTnLst>
                              <p:par>
                                <p:cTn id="40" presetID="17" presetClass="entr" presetSubtype="10" fill="hold" nodeType="clickEffect">
                                  <p:stCondLst>
                                    <p:cond delay="0"/>
                                  </p:stCondLst>
                                  <p:childTnLst>
                                    <p:set>
                                      <p:cBhvr>
                                        <p:cTn id="41" dur="1" fill="hold">
                                          <p:stCondLst>
                                            <p:cond delay="0"/>
                                          </p:stCondLst>
                                        </p:cTn>
                                        <p:tgtEl>
                                          <p:spTgt spid="218120"/>
                                        </p:tgtEl>
                                        <p:attrNameLst>
                                          <p:attrName>style.visibility</p:attrName>
                                        </p:attrNameLst>
                                      </p:cBhvr>
                                      <p:to>
                                        <p:strVal val="visible"/>
                                      </p:to>
                                    </p:set>
                                    <p:anim calcmode="lin" valueType="num">
                                      <p:cBhvr>
                                        <p:cTn id="42" dur="500" fill="hold"/>
                                        <p:tgtEl>
                                          <p:spTgt spid="218120"/>
                                        </p:tgtEl>
                                        <p:attrNameLst>
                                          <p:attrName>ppt_w</p:attrName>
                                        </p:attrNameLst>
                                      </p:cBhvr>
                                      <p:tavLst>
                                        <p:tav tm="0">
                                          <p:val>
                                            <p:fltVal val="0"/>
                                          </p:val>
                                        </p:tav>
                                        <p:tav tm="100000">
                                          <p:val>
                                            <p:strVal val="#ppt_w"/>
                                          </p:val>
                                        </p:tav>
                                      </p:tavLst>
                                    </p:anim>
                                    <p:anim calcmode="lin" valueType="num">
                                      <p:cBhvr>
                                        <p:cTn id="43" dur="500" fill="hold"/>
                                        <p:tgtEl>
                                          <p:spTgt spid="218120"/>
                                        </p:tgtEl>
                                        <p:attrNameLst>
                                          <p:attrName>ppt_h</p:attrName>
                                        </p:attrNameLst>
                                      </p:cBhvr>
                                      <p:tavLst>
                                        <p:tav tm="0">
                                          <p:val>
                                            <p:strVal val="#ppt_h"/>
                                          </p:val>
                                        </p:tav>
                                        <p:tav tm="100000">
                                          <p:val>
                                            <p:strVal val="#ppt_h"/>
                                          </p:val>
                                        </p:tav>
                                      </p:tavLst>
                                    </p:anim>
                                  </p:childTnLst>
                                </p:cTn>
                              </p:par>
                            </p:childTnLst>
                          </p:cTn>
                        </p:par>
                      </p:childTnLst>
                    </p:cTn>
                  </p:par>
                  <p:par>
                    <p:cTn id="44" fill="hold" nodeType="clickPar">
                      <p:stCondLst>
                        <p:cond delay="indefinite"/>
                      </p:stCondLst>
                      <p:childTnLst>
                        <p:par>
                          <p:cTn id="45" fill="hold" nodeType="withGroup">
                            <p:stCondLst>
                              <p:cond delay="indefinite"/>
                            </p:stCondLst>
                          </p:cTn>
                        </p:par>
                        <p:par>
                          <p:cTn id="46" fill="hold" nodeType="afterGroup">
                            <p:stCondLst>
                              <p:cond delay="0"/>
                            </p:stCondLst>
                            <p:childTnLst>
                              <p:par>
                                <p:cTn id="47" presetID="17" presetClass="entr" presetSubtype="10" fill="hold" nodeType="clickEffect">
                                  <p:stCondLst>
                                    <p:cond delay="0"/>
                                  </p:stCondLst>
                                  <p:childTnLst>
                                    <p:set>
                                      <p:cBhvr>
                                        <p:cTn id="48" dur="1" fill="hold">
                                          <p:stCondLst>
                                            <p:cond delay="0"/>
                                          </p:stCondLst>
                                        </p:cTn>
                                        <p:tgtEl>
                                          <p:spTgt spid="218122"/>
                                        </p:tgtEl>
                                        <p:attrNameLst>
                                          <p:attrName>style.visibility</p:attrName>
                                        </p:attrNameLst>
                                      </p:cBhvr>
                                      <p:to>
                                        <p:strVal val="visible"/>
                                      </p:to>
                                    </p:set>
                                    <p:anim calcmode="lin" valueType="num">
                                      <p:cBhvr>
                                        <p:cTn id="49" dur="500" fill="hold"/>
                                        <p:tgtEl>
                                          <p:spTgt spid="218122"/>
                                        </p:tgtEl>
                                        <p:attrNameLst>
                                          <p:attrName>ppt_w</p:attrName>
                                        </p:attrNameLst>
                                      </p:cBhvr>
                                      <p:tavLst>
                                        <p:tav tm="0">
                                          <p:val>
                                            <p:fltVal val="0"/>
                                          </p:val>
                                        </p:tav>
                                        <p:tav tm="100000">
                                          <p:val>
                                            <p:strVal val="#ppt_w"/>
                                          </p:val>
                                        </p:tav>
                                      </p:tavLst>
                                    </p:anim>
                                    <p:anim calcmode="lin" valueType="num">
                                      <p:cBhvr>
                                        <p:cTn id="50" dur="500" fill="hold"/>
                                        <p:tgtEl>
                                          <p:spTgt spid="218122"/>
                                        </p:tgtEl>
                                        <p:attrNameLst>
                                          <p:attrName>ppt_h</p:attrName>
                                        </p:attrNameLst>
                                      </p:cBhvr>
                                      <p:tavLst>
                                        <p:tav tm="0">
                                          <p:val>
                                            <p:strVal val="#ppt_h"/>
                                          </p:val>
                                        </p:tav>
                                        <p:tav tm="100000">
                                          <p:val>
                                            <p:strVal val="#ppt_h"/>
                                          </p:val>
                                        </p:tav>
                                      </p:tavLst>
                                    </p:anim>
                                  </p:childTnLst>
                                </p:cTn>
                              </p:par>
                            </p:childTnLst>
                          </p:cTn>
                        </p:par>
                      </p:childTnLst>
                    </p:cTn>
                  </p:par>
                  <p:par>
                    <p:cTn id="51" fill="hold" nodeType="clickPar">
                      <p:stCondLst>
                        <p:cond delay="indefinite"/>
                      </p:stCondLst>
                      <p:childTnLst>
                        <p:par>
                          <p:cTn id="52" fill="hold" nodeType="withGroup">
                            <p:stCondLst>
                              <p:cond delay="indefinite"/>
                            </p:stCondLst>
                          </p:cTn>
                        </p:par>
                        <p:par>
                          <p:cTn id="53" fill="hold" nodeType="afterGroup">
                            <p:stCondLst>
                              <p:cond delay="0"/>
                            </p:stCondLst>
                            <p:childTnLst>
                              <p:par>
                                <p:cTn id="54" presetID="17" presetClass="entr" presetSubtype="10" fill="hold" nodeType="clickEffect">
                                  <p:stCondLst>
                                    <p:cond delay="0"/>
                                  </p:stCondLst>
                                  <p:childTnLst>
                                    <p:set>
                                      <p:cBhvr>
                                        <p:cTn id="55" dur="1" fill="hold">
                                          <p:stCondLst>
                                            <p:cond delay="0"/>
                                          </p:stCondLst>
                                        </p:cTn>
                                        <p:tgtEl>
                                          <p:spTgt spid="218123"/>
                                        </p:tgtEl>
                                        <p:attrNameLst>
                                          <p:attrName>style.visibility</p:attrName>
                                        </p:attrNameLst>
                                      </p:cBhvr>
                                      <p:to>
                                        <p:strVal val="visible"/>
                                      </p:to>
                                    </p:set>
                                    <p:anim calcmode="lin" valueType="num">
                                      <p:cBhvr>
                                        <p:cTn id="56" dur="500" fill="hold"/>
                                        <p:tgtEl>
                                          <p:spTgt spid="218123"/>
                                        </p:tgtEl>
                                        <p:attrNameLst>
                                          <p:attrName>ppt_w</p:attrName>
                                        </p:attrNameLst>
                                      </p:cBhvr>
                                      <p:tavLst>
                                        <p:tav tm="0">
                                          <p:val>
                                            <p:fltVal val="0"/>
                                          </p:val>
                                        </p:tav>
                                        <p:tav tm="100000">
                                          <p:val>
                                            <p:strVal val="#ppt_w"/>
                                          </p:val>
                                        </p:tav>
                                      </p:tavLst>
                                    </p:anim>
                                    <p:anim calcmode="lin" valueType="num">
                                      <p:cBhvr>
                                        <p:cTn id="57" dur="500" fill="hold"/>
                                        <p:tgtEl>
                                          <p:spTgt spid="218123"/>
                                        </p:tgtEl>
                                        <p:attrNameLst>
                                          <p:attrName>ppt_h</p:attrName>
                                        </p:attrNameLst>
                                      </p:cBhvr>
                                      <p:tavLst>
                                        <p:tav tm="0">
                                          <p:val>
                                            <p:strVal val="#ppt_h"/>
                                          </p:val>
                                        </p:tav>
                                        <p:tav tm="100000">
                                          <p:val>
                                            <p:strVal val="#ppt_h"/>
                                          </p:val>
                                        </p:tav>
                                      </p:tavLst>
                                    </p:anim>
                                  </p:childTnLst>
                                </p:cTn>
                              </p:par>
                            </p:childTnLst>
                          </p:cTn>
                        </p:par>
                      </p:childTnLst>
                    </p:cTn>
                  </p:par>
                  <p:par>
                    <p:cTn id="58" fill="hold" nodeType="clickPar">
                      <p:stCondLst>
                        <p:cond delay="indefinite"/>
                      </p:stCondLst>
                      <p:childTnLst>
                        <p:par>
                          <p:cTn id="59" fill="hold" nodeType="withGroup">
                            <p:stCondLst>
                              <p:cond delay="indefinite"/>
                            </p:stCondLst>
                          </p:cTn>
                        </p:par>
                        <p:par>
                          <p:cTn id="60" fill="hold" nodeType="afterGroup">
                            <p:stCondLst>
                              <p:cond delay="0"/>
                            </p:stCondLst>
                            <p:childTnLst>
                              <p:par>
                                <p:cTn id="61" presetID="17" presetClass="entr" presetSubtype="10" fill="hold" nodeType="clickEffect">
                                  <p:stCondLst>
                                    <p:cond delay="0"/>
                                  </p:stCondLst>
                                  <p:childTnLst>
                                    <p:set>
                                      <p:cBhvr>
                                        <p:cTn id="62" dur="1" fill="hold">
                                          <p:stCondLst>
                                            <p:cond delay="0"/>
                                          </p:stCondLst>
                                        </p:cTn>
                                        <p:tgtEl>
                                          <p:spTgt spid="218124"/>
                                        </p:tgtEl>
                                        <p:attrNameLst>
                                          <p:attrName>style.visibility</p:attrName>
                                        </p:attrNameLst>
                                      </p:cBhvr>
                                      <p:to>
                                        <p:strVal val="visible"/>
                                      </p:to>
                                    </p:set>
                                    <p:anim calcmode="lin" valueType="num">
                                      <p:cBhvr>
                                        <p:cTn id="63" dur="500" fill="hold"/>
                                        <p:tgtEl>
                                          <p:spTgt spid="218124"/>
                                        </p:tgtEl>
                                        <p:attrNameLst>
                                          <p:attrName>ppt_w</p:attrName>
                                        </p:attrNameLst>
                                      </p:cBhvr>
                                      <p:tavLst>
                                        <p:tav tm="0">
                                          <p:val>
                                            <p:fltVal val="0"/>
                                          </p:val>
                                        </p:tav>
                                        <p:tav tm="100000">
                                          <p:val>
                                            <p:strVal val="#ppt_w"/>
                                          </p:val>
                                        </p:tav>
                                      </p:tavLst>
                                    </p:anim>
                                    <p:anim calcmode="lin" valueType="num">
                                      <p:cBhvr>
                                        <p:cTn id="64" dur="500" fill="hold"/>
                                        <p:tgtEl>
                                          <p:spTgt spid="218124"/>
                                        </p:tgtEl>
                                        <p:attrNameLst>
                                          <p:attrName>ppt_h</p:attrName>
                                        </p:attrNameLst>
                                      </p:cBhvr>
                                      <p:tavLst>
                                        <p:tav tm="0">
                                          <p:val>
                                            <p:strVal val="#ppt_h"/>
                                          </p:val>
                                        </p:tav>
                                        <p:tav tm="100000">
                                          <p:val>
                                            <p:strVal val="#ppt_h"/>
                                          </p:val>
                                        </p:tav>
                                      </p:tavLst>
                                    </p:anim>
                                  </p:childTnLst>
                                </p:cTn>
                              </p:par>
                            </p:childTnLst>
                          </p:cTn>
                        </p:par>
                      </p:childTnLst>
                    </p:cTn>
                  </p:par>
                  <p:par>
                    <p:cTn id="65" fill="hold" nodeType="clickPar">
                      <p:stCondLst>
                        <p:cond delay="indefinite"/>
                      </p:stCondLst>
                      <p:childTnLst>
                        <p:par>
                          <p:cTn id="66" fill="hold" nodeType="withGroup">
                            <p:stCondLst>
                              <p:cond delay="indefinite"/>
                            </p:stCondLst>
                          </p:cTn>
                        </p:par>
                        <p:par>
                          <p:cTn id="67" fill="hold" nodeType="afterGroup">
                            <p:stCondLst>
                              <p:cond delay="0"/>
                            </p:stCondLst>
                            <p:childTnLst>
                              <p:par>
                                <p:cTn id="68" presetID="17" presetClass="entr" presetSubtype="10" fill="hold" nodeType="clickEffect">
                                  <p:stCondLst>
                                    <p:cond delay="0"/>
                                  </p:stCondLst>
                                  <p:childTnLst>
                                    <p:set>
                                      <p:cBhvr>
                                        <p:cTn id="69" dur="1" fill="hold">
                                          <p:stCondLst>
                                            <p:cond delay="0"/>
                                          </p:stCondLst>
                                        </p:cTn>
                                        <p:tgtEl>
                                          <p:spTgt spid="218125"/>
                                        </p:tgtEl>
                                        <p:attrNameLst>
                                          <p:attrName>style.visibility</p:attrName>
                                        </p:attrNameLst>
                                      </p:cBhvr>
                                      <p:to>
                                        <p:strVal val="visible"/>
                                      </p:to>
                                    </p:set>
                                    <p:anim calcmode="lin" valueType="num">
                                      <p:cBhvr>
                                        <p:cTn id="70" dur="500" fill="hold"/>
                                        <p:tgtEl>
                                          <p:spTgt spid="218125"/>
                                        </p:tgtEl>
                                        <p:attrNameLst>
                                          <p:attrName>ppt_w</p:attrName>
                                        </p:attrNameLst>
                                      </p:cBhvr>
                                      <p:tavLst>
                                        <p:tav tm="0">
                                          <p:val>
                                            <p:fltVal val="0"/>
                                          </p:val>
                                        </p:tav>
                                        <p:tav tm="100000">
                                          <p:val>
                                            <p:strVal val="#ppt_w"/>
                                          </p:val>
                                        </p:tav>
                                      </p:tavLst>
                                    </p:anim>
                                    <p:anim calcmode="lin" valueType="num">
                                      <p:cBhvr>
                                        <p:cTn id="71" dur="500" fill="hold"/>
                                        <p:tgtEl>
                                          <p:spTgt spid="218125"/>
                                        </p:tgtEl>
                                        <p:attrNameLst>
                                          <p:attrName>ppt_h</p:attrName>
                                        </p:attrNameLst>
                                      </p:cBhvr>
                                      <p:tavLst>
                                        <p:tav tm="0">
                                          <p:val>
                                            <p:strVal val="#ppt_h"/>
                                          </p:val>
                                        </p:tav>
                                        <p:tav tm="100000">
                                          <p:val>
                                            <p:strVal val="#ppt_h"/>
                                          </p:val>
                                        </p:tav>
                                      </p:tavLst>
                                    </p:anim>
                                  </p:childTnLst>
                                </p:cTn>
                              </p:par>
                            </p:childTnLst>
                          </p:cTn>
                        </p:par>
                      </p:childTnLst>
                    </p:cTn>
                  </p:par>
                  <p:par>
                    <p:cTn id="72" fill="hold" nodeType="clickPar">
                      <p:stCondLst>
                        <p:cond delay="indefinite"/>
                      </p:stCondLst>
                      <p:childTnLst>
                        <p:par>
                          <p:cTn id="73" fill="hold" nodeType="withGroup">
                            <p:stCondLst>
                              <p:cond delay="indefinite"/>
                            </p:stCondLst>
                          </p:cTn>
                        </p:par>
                        <p:par>
                          <p:cTn id="74" fill="hold" nodeType="afterGroup">
                            <p:stCondLst>
                              <p:cond delay="0"/>
                            </p:stCondLst>
                            <p:childTnLst>
                              <p:par>
                                <p:cTn id="75" presetID="17" presetClass="entr" presetSubtype="10" fill="hold" nodeType="clickEffect">
                                  <p:stCondLst>
                                    <p:cond delay="0"/>
                                  </p:stCondLst>
                                  <p:childTnLst>
                                    <p:set>
                                      <p:cBhvr>
                                        <p:cTn id="76" dur="1" fill="hold">
                                          <p:stCondLst>
                                            <p:cond delay="0"/>
                                          </p:stCondLst>
                                        </p:cTn>
                                        <p:tgtEl>
                                          <p:spTgt spid="218126"/>
                                        </p:tgtEl>
                                        <p:attrNameLst>
                                          <p:attrName>style.visibility</p:attrName>
                                        </p:attrNameLst>
                                      </p:cBhvr>
                                      <p:to>
                                        <p:strVal val="visible"/>
                                      </p:to>
                                    </p:set>
                                    <p:anim calcmode="lin" valueType="num">
                                      <p:cBhvr>
                                        <p:cTn id="77" dur="500" fill="hold"/>
                                        <p:tgtEl>
                                          <p:spTgt spid="218126"/>
                                        </p:tgtEl>
                                        <p:attrNameLst>
                                          <p:attrName>ppt_w</p:attrName>
                                        </p:attrNameLst>
                                      </p:cBhvr>
                                      <p:tavLst>
                                        <p:tav tm="0">
                                          <p:val>
                                            <p:fltVal val="0"/>
                                          </p:val>
                                        </p:tav>
                                        <p:tav tm="100000">
                                          <p:val>
                                            <p:strVal val="#ppt_w"/>
                                          </p:val>
                                        </p:tav>
                                      </p:tavLst>
                                    </p:anim>
                                    <p:anim calcmode="lin" valueType="num">
                                      <p:cBhvr>
                                        <p:cTn id="78" dur="500" fill="hold"/>
                                        <p:tgtEl>
                                          <p:spTgt spid="218126"/>
                                        </p:tgtEl>
                                        <p:attrNameLst>
                                          <p:attrName>ppt_h</p:attrName>
                                        </p:attrNameLst>
                                      </p:cBhvr>
                                      <p:tavLst>
                                        <p:tav tm="0">
                                          <p:val>
                                            <p:strVal val="#ppt_h"/>
                                          </p:val>
                                        </p:tav>
                                        <p:tav tm="100000">
                                          <p:val>
                                            <p:strVal val="#ppt_h"/>
                                          </p:val>
                                        </p:tav>
                                      </p:tavLst>
                                    </p:anim>
                                  </p:childTnLst>
                                </p:cTn>
                              </p:par>
                            </p:childTnLst>
                          </p:cTn>
                        </p:par>
                      </p:childTnLst>
                    </p:cTn>
                  </p:par>
                  <p:par>
                    <p:cTn id="79" fill="hold" nodeType="clickPar">
                      <p:stCondLst>
                        <p:cond delay="indefinite"/>
                      </p:stCondLst>
                      <p:childTnLst>
                        <p:par>
                          <p:cTn id="80" fill="hold" nodeType="withGroup">
                            <p:stCondLst>
                              <p:cond delay="indefinite"/>
                            </p:stCondLst>
                          </p:cTn>
                        </p:par>
                        <p:par>
                          <p:cTn id="81" fill="hold" nodeType="afterGroup">
                            <p:stCondLst>
                              <p:cond delay="0"/>
                            </p:stCondLst>
                            <p:childTnLst>
                              <p:par>
                                <p:cTn id="82" presetID="17" presetClass="entr" presetSubtype="10" fill="hold" nodeType="clickEffect">
                                  <p:stCondLst>
                                    <p:cond delay="0"/>
                                  </p:stCondLst>
                                  <p:childTnLst>
                                    <p:set>
                                      <p:cBhvr>
                                        <p:cTn id="83" dur="1" fill="hold">
                                          <p:stCondLst>
                                            <p:cond delay="0"/>
                                          </p:stCondLst>
                                        </p:cTn>
                                        <p:tgtEl>
                                          <p:spTgt spid="218127"/>
                                        </p:tgtEl>
                                        <p:attrNameLst>
                                          <p:attrName>style.visibility</p:attrName>
                                        </p:attrNameLst>
                                      </p:cBhvr>
                                      <p:to>
                                        <p:strVal val="visible"/>
                                      </p:to>
                                    </p:set>
                                    <p:anim calcmode="lin" valueType="num">
                                      <p:cBhvr>
                                        <p:cTn id="84" dur="500" fill="hold"/>
                                        <p:tgtEl>
                                          <p:spTgt spid="218127"/>
                                        </p:tgtEl>
                                        <p:attrNameLst>
                                          <p:attrName>ppt_w</p:attrName>
                                        </p:attrNameLst>
                                      </p:cBhvr>
                                      <p:tavLst>
                                        <p:tav tm="0">
                                          <p:val>
                                            <p:fltVal val="0"/>
                                          </p:val>
                                        </p:tav>
                                        <p:tav tm="100000">
                                          <p:val>
                                            <p:strVal val="#ppt_w"/>
                                          </p:val>
                                        </p:tav>
                                      </p:tavLst>
                                    </p:anim>
                                    <p:anim calcmode="lin" valueType="num">
                                      <p:cBhvr>
                                        <p:cTn id="85" dur="500" fill="hold"/>
                                        <p:tgtEl>
                                          <p:spTgt spid="218127"/>
                                        </p:tgtEl>
                                        <p:attrNameLst>
                                          <p:attrName>ppt_h</p:attrName>
                                        </p:attrNameLst>
                                      </p:cBhvr>
                                      <p:tavLst>
                                        <p:tav tm="0">
                                          <p:val>
                                            <p:strVal val="#ppt_h"/>
                                          </p:val>
                                        </p:tav>
                                        <p:tav tm="100000">
                                          <p:val>
                                            <p:strVal val="#ppt_h"/>
                                          </p:val>
                                        </p:tav>
                                      </p:tavLst>
                                    </p:anim>
                                  </p:childTnLst>
                                </p:cTn>
                              </p:par>
                            </p:childTnLst>
                          </p:cTn>
                        </p:par>
                      </p:childTnLst>
                    </p:cTn>
                  </p:par>
                  <p:par>
                    <p:cTn id="86" fill="hold" nodeType="clickPar">
                      <p:stCondLst>
                        <p:cond delay="indefinite"/>
                      </p:stCondLst>
                      <p:childTnLst>
                        <p:par>
                          <p:cTn id="87" fill="hold" nodeType="withGroup">
                            <p:stCondLst>
                              <p:cond delay="indefinite"/>
                            </p:stCondLst>
                          </p:cTn>
                        </p:par>
                        <p:par>
                          <p:cTn id="88" fill="hold" nodeType="afterGroup">
                            <p:stCondLst>
                              <p:cond delay="0"/>
                            </p:stCondLst>
                            <p:childTnLst>
                              <p:par>
                                <p:cTn id="89" presetID="17" presetClass="entr" presetSubtype="10" fill="hold" nodeType="clickEffect">
                                  <p:stCondLst>
                                    <p:cond delay="0"/>
                                  </p:stCondLst>
                                  <p:childTnLst>
                                    <p:set>
                                      <p:cBhvr>
                                        <p:cTn id="90" dur="1" fill="hold">
                                          <p:stCondLst>
                                            <p:cond delay="0"/>
                                          </p:stCondLst>
                                        </p:cTn>
                                        <p:tgtEl>
                                          <p:spTgt spid="218128"/>
                                        </p:tgtEl>
                                        <p:attrNameLst>
                                          <p:attrName>style.visibility</p:attrName>
                                        </p:attrNameLst>
                                      </p:cBhvr>
                                      <p:to>
                                        <p:strVal val="visible"/>
                                      </p:to>
                                    </p:set>
                                    <p:anim calcmode="lin" valueType="num">
                                      <p:cBhvr>
                                        <p:cTn id="91" dur="500" fill="hold"/>
                                        <p:tgtEl>
                                          <p:spTgt spid="218128"/>
                                        </p:tgtEl>
                                        <p:attrNameLst>
                                          <p:attrName>ppt_w</p:attrName>
                                        </p:attrNameLst>
                                      </p:cBhvr>
                                      <p:tavLst>
                                        <p:tav tm="0">
                                          <p:val>
                                            <p:fltVal val="0"/>
                                          </p:val>
                                        </p:tav>
                                        <p:tav tm="100000">
                                          <p:val>
                                            <p:strVal val="#ppt_w"/>
                                          </p:val>
                                        </p:tav>
                                      </p:tavLst>
                                    </p:anim>
                                    <p:anim calcmode="lin" valueType="num">
                                      <p:cBhvr>
                                        <p:cTn id="92" dur="500" fill="hold"/>
                                        <p:tgtEl>
                                          <p:spTgt spid="218128"/>
                                        </p:tgtEl>
                                        <p:attrNameLst>
                                          <p:attrName>ppt_h</p:attrName>
                                        </p:attrNameLst>
                                      </p:cBhvr>
                                      <p:tavLst>
                                        <p:tav tm="0">
                                          <p:val>
                                            <p:strVal val="#ppt_h"/>
                                          </p:val>
                                        </p:tav>
                                        <p:tav tm="100000">
                                          <p:val>
                                            <p:strVal val="#ppt_h"/>
                                          </p:val>
                                        </p:tav>
                                      </p:tavLst>
                                    </p:anim>
                                  </p:childTnLst>
                                </p:cTn>
                              </p:par>
                            </p:childTnLst>
                          </p:cTn>
                        </p:par>
                      </p:childTnLst>
                    </p:cTn>
                  </p:par>
                  <p:par>
                    <p:cTn id="93" fill="hold" nodeType="clickPar">
                      <p:stCondLst>
                        <p:cond delay="indefinite"/>
                      </p:stCondLst>
                      <p:childTnLst>
                        <p:par>
                          <p:cTn id="94" fill="hold" nodeType="withGroup">
                            <p:stCondLst>
                              <p:cond delay="indefinite"/>
                            </p:stCondLst>
                          </p:cTn>
                        </p:par>
                        <p:par>
                          <p:cTn id="95" fill="hold" nodeType="afterGroup">
                            <p:stCondLst>
                              <p:cond delay="0"/>
                            </p:stCondLst>
                            <p:childTnLst>
                              <p:par>
                                <p:cTn id="96" presetID="17" presetClass="entr" presetSubtype="10" fill="hold" nodeType="clickEffect">
                                  <p:stCondLst>
                                    <p:cond delay="0"/>
                                  </p:stCondLst>
                                  <p:childTnLst>
                                    <p:set>
                                      <p:cBhvr>
                                        <p:cTn id="97" dur="1" fill="hold">
                                          <p:stCondLst>
                                            <p:cond delay="0"/>
                                          </p:stCondLst>
                                        </p:cTn>
                                        <p:tgtEl>
                                          <p:spTgt spid="218129"/>
                                        </p:tgtEl>
                                        <p:attrNameLst>
                                          <p:attrName>style.visibility</p:attrName>
                                        </p:attrNameLst>
                                      </p:cBhvr>
                                      <p:to>
                                        <p:strVal val="visible"/>
                                      </p:to>
                                    </p:set>
                                    <p:anim calcmode="lin" valueType="num">
                                      <p:cBhvr>
                                        <p:cTn id="98" dur="500" fill="hold"/>
                                        <p:tgtEl>
                                          <p:spTgt spid="218129"/>
                                        </p:tgtEl>
                                        <p:attrNameLst>
                                          <p:attrName>ppt_w</p:attrName>
                                        </p:attrNameLst>
                                      </p:cBhvr>
                                      <p:tavLst>
                                        <p:tav tm="0">
                                          <p:val>
                                            <p:fltVal val="0"/>
                                          </p:val>
                                        </p:tav>
                                        <p:tav tm="100000">
                                          <p:val>
                                            <p:strVal val="#ppt_w"/>
                                          </p:val>
                                        </p:tav>
                                      </p:tavLst>
                                    </p:anim>
                                    <p:anim calcmode="lin" valueType="num">
                                      <p:cBhvr>
                                        <p:cTn id="99" dur="500" fill="hold"/>
                                        <p:tgtEl>
                                          <p:spTgt spid="218129"/>
                                        </p:tgtEl>
                                        <p:attrNameLst>
                                          <p:attrName>ppt_h</p:attrName>
                                        </p:attrNameLst>
                                      </p:cBhvr>
                                      <p:tavLst>
                                        <p:tav tm="0">
                                          <p:val>
                                            <p:strVal val="#ppt_h"/>
                                          </p:val>
                                        </p:tav>
                                        <p:tav tm="100000">
                                          <p:val>
                                            <p:strVal val="#ppt_h"/>
                                          </p:val>
                                        </p:tav>
                                      </p:tavLst>
                                    </p:anim>
                                  </p:childTnLst>
                                </p:cTn>
                              </p:par>
                            </p:childTnLst>
                          </p:cTn>
                        </p:par>
                      </p:childTnLst>
                    </p:cTn>
                  </p:par>
                  <p:par>
                    <p:cTn id="100" fill="hold" nodeType="clickPar">
                      <p:stCondLst>
                        <p:cond delay="indefinite"/>
                      </p:stCondLst>
                      <p:childTnLst>
                        <p:par>
                          <p:cTn id="101" fill="hold" nodeType="withGroup">
                            <p:stCondLst>
                              <p:cond delay="indefinite"/>
                            </p:stCondLst>
                          </p:cTn>
                        </p:par>
                        <p:par>
                          <p:cTn id="102" fill="hold" nodeType="afterGroup">
                            <p:stCondLst>
                              <p:cond delay="0"/>
                            </p:stCondLst>
                            <p:childTnLst>
                              <p:par>
                                <p:cTn id="103" presetID="17" presetClass="entr" presetSubtype="10" fill="hold" nodeType="clickEffect">
                                  <p:stCondLst>
                                    <p:cond delay="0"/>
                                  </p:stCondLst>
                                  <p:childTnLst>
                                    <p:set>
                                      <p:cBhvr>
                                        <p:cTn id="104" dur="1" fill="hold">
                                          <p:stCondLst>
                                            <p:cond delay="0"/>
                                          </p:stCondLst>
                                        </p:cTn>
                                        <p:tgtEl>
                                          <p:spTgt spid="218130"/>
                                        </p:tgtEl>
                                        <p:attrNameLst>
                                          <p:attrName>style.visibility</p:attrName>
                                        </p:attrNameLst>
                                      </p:cBhvr>
                                      <p:to>
                                        <p:strVal val="visible"/>
                                      </p:to>
                                    </p:set>
                                    <p:anim calcmode="lin" valueType="num">
                                      <p:cBhvr>
                                        <p:cTn id="105" dur="500" fill="hold"/>
                                        <p:tgtEl>
                                          <p:spTgt spid="218130"/>
                                        </p:tgtEl>
                                        <p:attrNameLst>
                                          <p:attrName>ppt_w</p:attrName>
                                        </p:attrNameLst>
                                      </p:cBhvr>
                                      <p:tavLst>
                                        <p:tav tm="0">
                                          <p:val>
                                            <p:fltVal val="0"/>
                                          </p:val>
                                        </p:tav>
                                        <p:tav tm="100000">
                                          <p:val>
                                            <p:strVal val="#ppt_w"/>
                                          </p:val>
                                        </p:tav>
                                      </p:tavLst>
                                    </p:anim>
                                    <p:anim calcmode="lin" valueType="num">
                                      <p:cBhvr>
                                        <p:cTn id="106" dur="500" fill="hold"/>
                                        <p:tgtEl>
                                          <p:spTgt spid="218130"/>
                                        </p:tgtEl>
                                        <p:attrNameLst>
                                          <p:attrName>ppt_h</p:attrName>
                                        </p:attrNameLst>
                                      </p:cBhvr>
                                      <p:tavLst>
                                        <p:tav tm="0">
                                          <p:val>
                                            <p:strVal val="#ppt_h"/>
                                          </p:val>
                                        </p:tav>
                                        <p:tav tm="100000">
                                          <p:val>
                                            <p:strVal val="#ppt_h"/>
                                          </p:val>
                                        </p:tav>
                                      </p:tavLst>
                                    </p:anim>
                                  </p:childTnLst>
                                </p:cTn>
                              </p:par>
                            </p:childTnLst>
                          </p:cTn>
                        </p:par>
                      </p:childTnLst>
                    </p:cTn>
                  </p:par>
                  <p:par>
                    <p:cTn id="107" fill="hold" nodeType="clickPar">
                      <p:stCondLst>
                        <p:cond delay="indefinite"/>
                      </p:stCondLst>
                      <p:childTnLst>
                        <p:par>
                          <p:cTn id="108" fill="hold" nodeType="withGroup">
                            <p:stCondLst>
                              <p:cond delay="indefinite"/>
                            </p:stCondLst>
                          </p:cTn>
                        </p:par>
                        <p:par>
                          <p:cTn id="109" fill="hold" nodeType="afterGroup">
                            <p:stCondLst>
                              <p:cond delay="0"/>
                            </p:stCondLst>
                            <p:childTnLst>
                              <p:par>
                                <p:cTn id="110" presetID="17" presetClass="entr" presetSubtype="10" fill="hold" nodeType="clickEffect">
                                  <p:stCondLst>
                                    <p:cond delay="0"/>
                                  </p:stCondLst>
                                  <p:childTnLst>
                                    <p:set>
                                      <p:cBhvr>
                                        <p:cTn id="111" dur="1" fill="hold">
                                          <p:stCondLst>
                                            <p:cond delay="0"/>
                                          </p:stCondLst>
                                        </p:cTn>
                                        <p:tgtEl>
                                          <p:spTgt spid="218131"/>
                                        </p:tgtEl>
                                        <p:attrNameLst>
                                          <p:attrName>style.visibility</p:attrName>
                                        </p:attrNameLst>
                                      </p:cBhvr>
                                      <p:to>
                                        <p:strVal val="visible"/>
                                      </p:to>
                                    </p:set>
                                    <p:anim calcmode="lin" valueType="num">
                                      <p:cBhvr>
                                        <p:cTn id="112" dur="500" fill="hold"/>
                                        <p:tgtEl>
                                          <p:spTgt spid="218131"/>
                                        </p:tgtEl>
                                        <p:attrNameLst>
                                          <p:attrName>ppt_w</p:attrName>
                                        </p:attrNameLst>
                                      </p:cBhvr>
                                      <p:tavLst>
                                        <p:tav tm="0">
                                          <p:val>
                                            <p:fltVal val="0"/>
                                          </p:val>
                                        </p:tav>
                                        <p:tav tm="100000">
                                          <p:val>
                                            <p:strVal val="#ppt_w"/>
                                          </p:val>
                                        </p:tav>
                                      </p:tavLst>
                                    </p:anim>
                                    <p:anim calcmode="lin" valueType="num">
                                      <p:cBhvr>
                                        <p:cTn id="113" dur="500" fill="hold"/>
                                        <p:tgtEl>
                                          <p:spTgt spid="218131"/>
                                        </p:tgtEl>
                                        <p:attrNameLst>
                                          <p:attrName>ppt_h</p:attrName>
                                        </p:attrNameLst>
                                      </p:cBhvr>
                                      <p:tavLst>
                                        <p:tav tm="0">
                                          <p:val>
                                            <p:strVal val="#ppt_h"/>
                                          </p:val>
                                        </p:tav>
                                        <p:tav tm="100000">
                                          <p:val>
                                            <p:strVal val="#ppt_h"/>
                                          </p:val>
                                        </p:tav>
                                      </p:tavLst>
                                    </p:anim>
                                  </p:childTnLst>
                                </p:cTn>
                              </p:par>
                            </p:childTnLst>
                          </p:cTn>
                        </p:par>
                      </p:childTnLst>
                    </p:cTn>
                  </p:par>
                  <p:par>
                    <p:cTn id="114" fill="hold" nodeType="clickPar">
                      <p:stCondLst>
                        <p:cond delay="indefinite"/>
                      </p:stCondLst>
                      <p:childTnLst>
                        <p:par>
                          <p:cTn id="115" fill="hold" nodeType="withGroup">
                            <p:stCondLst>
                              <p:cond delay="indefinite"/>
                            </p:stCondLst>
                          </p:cTn>
                        </p:par>
                        <p:par>
                          <p:cTn id="116" fill="hold" nodeType="afterGroup">
                            <p:stCondLst>
                              <p:cond delay="0"/>
                            </p:stCondLst>
                            <p:childTnLst>
                              <p:par>
                                <p:cTn id="117" presetID="17" presetClass="entr" presetSubtype="10" fill="hold" nodeType="clickEffect">
                                  <p:stCondLst>
                                    <p:cond delay="0"/>
                                  </p:stCondLst>
                                  <p:childTnLst>
                                    <p:set>
                                      <p:cBhvr>
                                        <p:cTn id="118" dur="1" fill="hold">
                                          <p:stCondLst>
                                            <p:cond delay="0"/>
                                          </p:stCondLst>
                                        </p:cTn>
                                        <p:tgtEl>
                                          <p:spTgt spid="218132"/>
                                        </p:tgtEl>
                                        <p:attrNameLst>
                                          <p:attrName>style.visibility</p:attrName>
                                        </p:attrNameLst>
                                      </p:cBhvr>
                                      <p:to>
                                        <p:strVal val="visible"/>
                                      </p:to>
                                    </p:set>
                                    <p:anim calcmode="lin" valueType="num">
                                      <p:cBhvr>
                                        <p:cTn id="119" dur="500" fill="hold"/>
                                        <p:tgtEl>
                                          <p:spTgt spid="218132"/>
                                        </p:tgtEl>
                                        <p:attrNameLst>
                                          <p:attrName>ppt_w</p:attrName>
                                        </p:attrNameLst>
                                      </p:cBhvr>
                                      <p:tavLst>
                                        <p:tav tm="0">
                                          <p:val>
                                            <p:fltVal val="0"/>
                                          </p:val>
                                        </p:tav>
                                        <p:tav tm="100000">
                                          <p:val>
                                            <p:strVal val="#ppt_w"/>
                                          </p:val>
                                        </p:tav>
                                      </p:tavLst>
                                    </p:anim>
                                    <p:anim calcmode="lin" valueType="num">
                                      <p:cBhvr>
                                        <p:cTn id="120" dur="500" fill="hold"/>
                                        <p:tgtEl>
                                          <p:spTgt spid="218132"/>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graphicFrame>
        <p:nvGraphicFramePr>
          <p:cNvPr id="11266" name="Object 2"/>
          <p:cNvGraphicFramePr>
            <a:graphicFrameLocks noChangeAspect="1"/>
          </p:cNvGraphicFramePr>
          <p:nvPr/>
        </p:nvGraphicFramePr>
        <p:xfrm>
          <a:off x="1849438" y="1123950"/>
          <a:ext cx="8229600" cy="1633538"/>
        </p:xfrm>
        <a:graphic>
          <a:graphicData uri="http://schemas.openxmlformats.org/presentationml/2006/ole">
            <mc:AlternateContent xmlns:mc="http://schemas.openxmlformats.org/markup-compatibility/2006">
              <mc:Choice xmlns:v="urn:schemas-microsoft-com:vml" Requires="v">
                <p:oleObj spid="_x0000_s1058" name="文档" r:id="rId2" progId="Word.Document.8">
                  <p:embed/>
                </p:oleObj>
              </mc:Choice>
              <mc:Fallback>
                <p:oleObj name="文档" r:id="rId2" progId="Word.Document.8">
                  <p:embed/>
                  <p:pic>
                    <p:nvPicPr>
                      <p:cNvPr id="0" name="OLE substitute image"/>
                      <p:cNvPicPr/>
                      <p:nvPr/>
                    </p:nvPicPr>
                    <p:blipFill>
                      <a:blip r:embed="rId3"/>
                      <a:stretch>
                        <a:fillRect/>
                      </a:stretch>
                    </p:blipFill>
                    <p:spPr>
                      <a:xfrm>
                        <a:off x="1849438" y="1123950"/>
                        <a:ext cx="8229600" cy="1633538"/>
                      </a:xfrm>
                      <a:prstGeom prst="rect">
                        <a:avLst/>
                      </a:prstGeom>
                      <a:noFill/>
                      <a:ln w="9525">
                        <a:noFill/>
                      </a:ln>
                    </p:spPr>
                  </p:pic>
                </p:oleObj>
              </mc:Fallback>
            </mc:AlternateContent>
          </a:graphicData>
        </a:graphic>
      </p:graphicFrame>
      <p:graphicFrame>
        <p:nvGraphicFramePr>
          <p:cNvPr id="11267" name="Object 3"/>
          <p:cNvGraphicFramePr>
            <a:graphicFrameLocks noChangeAspect="1"/>
          </p:cNvGraphicFramePr>
          <p:nvPr/>
        </p:nvGraphicFramePr>
        <p:xfrm>
          <a:off x="1847850" y="2133600"/>
          <a:ext cx="9058275" cy="4046538"/>
        </p:xfrm>
        <a:graphic>
          <a:graphicData uri="http://schemas.openxmlformats.org/presentationml/2006/ole">
            <mc:AlternateContent xmlns:mc="http://schemas.openxmlformats.org/markup-compatibility/2006">
              <mc:Choice xmlns:v="urn:schemas-microsoft-com:vml" Requires="v">
                <p:oleObj spid="_x0000_s1059" name="文档" r:id="rId4" progId="Word.Document.8">
                  <p:embed/>
                </p:oleObj>
              </mc:Choice>
              <mc:Fallback>
                <p:oleObj name="文档" r:id="rId4" progId="Word.Document.8">
                  <p:embed/>
                  <p:pic>
                    <p:nvPicPr>
                      <p:cNvPr id="0" name="OLE substitute image"/>
                      <p:cNvPicPr/>
                      <p:nvPr/>
                    </p:nvPicPr>
                    <p:blipFill>
                      <a:blip r:embed="rId5"/>
                      <a:stretch>
                        <a:fillRect/>
                      </a:stretch>
                    </p:blipFill>
                    <p:spPr>
                      <a:xfrm>
                        <a:off x="1847850" y="2133600"/>
                        <a:ext cx="9058275" cy="4046538"/>
                      </a:xfrm>
                      <a:prstGeom prst="rect">
                        <a:avLst/>
                      </a:prstGeom>
                      <a:noFill/>
                      <a:ln w="9525">
                        <a:noFill/>
                      </a:ln>
                    </p:spPr>
                  </p:pic>
                </p:oleObj>
              </mc:Fallback>
            </mc:AlternateContent>
          </a:graphicData>
        </a:graphic>
      </p:graphicFrame>
      <p:graphicFrame>
        <p:nvGraphicFramePr>
          <p:cNvPr id="219140" name="Object 4"/>
          <p:cNvGraphicFramePr>
            <a:graphicFrameLocks noChangeAspect="1"/>
          </p:cNvGraphicFramePr>
          <p:nvPr/>
        </p:nvGraphicFramePr>
        <p:xfrm>
          <a:off x="6242050" y="2060575"/>
          <a:ext cx="1100138" cy="584200"/>
        </p:xfrm>
        <a:graphic>
          <a:graphicData uri="http://schemas.openxmlformats.org/presentationml/2006/ole">
            <mc:AlternateContent xmlns:mc="http://schemas.openxmlformats.org/markup-compatibility/2006">
              <mc:Choice xmlns:v="urn:schemas-microsoft-com:vml" Requires="v">
                <p:oleObj spid="_x0000_s1060" name="文档" r:id="rId6" progId="Word.Document.8">
                  <p:embed/>
                </p:oleObj>
              </mc:Choice>
              <mc:Fallback>
                <p:oleObj name="文档" r:id="rId6" progId="Word.Document.8">
                  <p:embed/>
                  <p:pic>
                    <p:nvPicPr>
                      <p:cNvPr id="0" name="OLE substitute image"/>
                      <p:cNvPicPr/>
                      <p:nvPr/>
                    </p:nvPicPr>
                    <p:blipFill>
                      <a:blip r:embed="rId7"/>
                      <a:stretch>
                        <a:fillRect/>
                      </a:stretch>
                    </p:blipFill>
                    <p:spPr>
                      <a:xfrm>
                        <a:off x="6242050" y="2060575"/>
                        <a:ext cx="1100138" cy="584200"/>
                      </a:xfrm>
                      <a:prstGeom prst="rect">
                        <a:avLst/>
                      </a:prstGeom>
                      <a:noFill/>
                      <a:ln w="9525">
                        <a:noFill/>
                      </a:ln>
                    </p:spPr>
                  </p:pic>
                </p:oleObj>
              </mc:Fallback>
            </mc:AlternateContent>
          </a:graphicData>
        </a:graphic>
      </p:graphicFrame>
      <p:graphicFrame>
        <p:nvGraphicFramePr>
          <p:cNvPr id="219141" name="Object 5"/>
          <p:cNvGraphicFramePr>
            <a:graphicFrameLocks noChangeAspect="1"/>
          </p:cNvGraphicFramePr>
          <p:nvPr/>
        </p:nvGraphicFramePr>
        <p:xfrm>
          <a:off x="6457950" y="2492375"/>
          <a:ext cx="1104900" cy="587375"/>
        </p:xfrm>
        <a:graphic>
          <a:graphicData uri="http://schemas.openxmlformats.org/presentationml/2006/ole">
            <mc:AlternateContent xmlns:mc="http://schemas.openxmlformats.org/markup-compatibility/2006">
              <mc:Choice xmlns:v="urn:schemas-microsoft-com:vml" Requires="v">
                <p:oleObj spid="_x0000_s1061" name="文档" r:id="rId8" progId="Word.Document.8">
                  <p:embed/>
                </p:oleObj>
              </mc:Choice>
              <mc:Fallback>
                <p:oleObj name="文档" r:id="rId8" progId="Word.Document.8">
                  <p:embed/>
                  <p:pic>
                    <p:nvPicPr>
                      <p:cNvPr id="0" name="OLE substitute image"/>
                      <p:cNvPicPr/>
                      <p:nvPr/>
                    </p:nvPicPr>
                    <p:blipFill>
                      <a:blip r:embed="rId9"/>
                      <a:stretch>
                        <a:fillRect/>
                      </a:stretch>
                    </p:blipFill>
                    <p:spPr>
                      <a:xfrm>
                        <a:off x="6457950" y="2492375"/>
                        <a:ext cx="1104900" cy="587375"/>
                      </a:xfrm>
                      <a:prstGeom prst="rect">
                        <a:avLst/>
                      </a:prstGeom>
                      <a:noFill/>
                      <a:ln w="9525">
                        <a:noFill/>
                      </a:ln>
                    </p:spPr>
                  </p:pic>
                </p:oleObj>
              </mc:Fallback>
            </mc:AlternateContent>
          </a:graphicData>
        </a:graphic>
      </p:graphicFrame>
      <p:graphicFrame>
        <p:nvGraphicFramePr>
          <p:cNvPr id="219142" name="Object 6"/>
          <p:cNvGraphicFramePr>
            <a:graphicFrameLocks noChangeAspect="1"/>
          </p:cNvGraphicFramePr>
          <p:nvPr/>
        </p:nvGraphicFramePr>
        <p:xfrm>
          <a:off x="3649663" y="2060575"/>
          <a:ext cx="1104900" cy="581025"/>
        </p:xfrm>
        <a:graphic>
          <a:graphicData uri="http://schemas.openxmlformats.org/presentationml/2006/ole">
            <mc:AlternateContent xmlns:mc="http://schemas.openxmlformats.org/markup-compatibility/2006">
              <mc:Choice xmlns:v="urn:schemas-microsoft-com:vml" Requires="v">
                <p:oleObj spid="_x0000_s1062" name="文档" r:id="rId10" progId="Word.Document.8">
                  <p:embed/>
                </p:oleObj>
              </mc:Choice>
              <mc:Fallback>
                <p:oleObj name="文档" r:id="rId10" progId="Word.Document.8">
                  <p:embed/>
                  <p:pic>
                    <p:nvPicPr>
                      <p:cNvPr id="0" name="OLE substitute image"/>
                      <p:cNvPicPr/>
                      <p:nvPr/>
                    </p:nvPicPr>
                    <p:blipFill>
                      <a:blip r:embed="rId11"/>
                      <a:stretch>
                        <a:fillRect/>
                      </a:stretch>
                    </p:blipFill>
                    <p:spPr>
                      <a:xfrm>
                        <a:off x="3649663" y="2060575"/>
                        <a:ext cx="1104900" cy="581025"/>
                      </a:xfrm>
                      <a:prstGeom prst="rect">
                        <a:avLst/>
                      </a:prstGeom>
                      <a:noFill/>
                      <a:ln w="9525">
                        <a:noFill/>
                      </a:ln>
                    </p:spPr>
                  </p:pic>
                </p:oleObj>
              </mc:Fallback>
            </mc:AlternateContent>
          </a:graphicData>
        </a:graphic>
      </p:graphicFrame>
      <p:graphicFrame>
        <p:nvGraphicFramePr>
          <p:cNvPr id="219143" name="Object 7"/>
          <p:cNvGraphicFramePr>
            <a:graphicFrameLocks noChangeAspect="1"/>
          </p:cNvGraphicFramePr>
          <p:nvPr/>
        </p:nvGraphicFramePr>
        <p:xfrm>
          <a:off x="3649663" y="2492375"/>
          <a:ext cx="1089025" cy="571500"/>
        </p:xfrm>
        <a:graphic>
          <a:graphicData uri="http://schemas.openxmlformats.org/presentationml/2006/ole">
            <mc:AlternateContent xmlns:mc="http://schemas.openxmlformats.org/markup-compatibility/2006">
              <mc:Choice xmlns:v="urn:schemas-microsoft-com:vml" Requires="v">
                <p:oleObj spid="_x0000_s1063" name="文档" r:id="rId12" progId="Word.Document.8">
                  <p:embed/>
                </p:oleObj>
              </mc:Choice>
              <mc:Fallback>
                <p:oleObj name="文档" r:id="rId12" progId="Word.Document.8">
                  <p:embed/>
                  <p:pic>
                    <p:nvPicPr>
                      <p:cNvPr id="0" name="OLE substitute image"/>
                      <p:cNvPicPr/>
                      <p:nvPr/>
                    </p:nvPicPr>
                    <p:blipFill>
                      <a:blip r:embed="rId13"/>
                      <a:stretch>
                        <a:fillRect/>
                      </a:stretch>
                    </p:blipFill>
                    <p:spPr>
                      <a:xfrm>
                        <a:off x="3649663" y="2492375"/>
                        <a:ext cx="1089025" cy="571500"/>
                      </a:xfrm>
                      <a:prstGeom prst="rect">
                        <a:avLst/>
                      </a:prstGeom>
                      <a:noFill/>
                      <a:ln w="9525">
                        <a:noFill/>
                      </a:ln>
                    </p:spPr>
                  </p:pic>
                </p:oleObj>
              </mc:Fallback>
            </mc:AlternateContent>
          </a:graphicData>
        </a:graphic>
      </p:graphicFrame>
      <p:graphicFrame>
        <p:nvGraphicFramePr>
          <p:cNvPr id="219144" name="Object 8"/>
          <p:cNvGraphicFramePr>
            <a:graphicFrameLocks noChangeAspect="1"/>
          </p:cNvGraphicFramePr>
          <p:nvPr/>
        </p:nvGraphicFramePr>
        <p:xfrm>
          <a:off x="8545513" y="2060575"/>
          <a:ext cx="1090612" cy="571500"/>
        </p:xfrm>
        <a:graphic>
          <a:graphicData uri="http://schemas.openxmlformats.org/presentationml/2006/ole">
            <mc:AlternateContent xmlns:mc="http://schemas.openxmlformats.org/markup-compatibility/2006">
              <mc:Choice xmlns:v="urn:schemas-microsoft-com:vml" Requires="v">
                <p:oleObj spid="_x0000_s1064" name="文档" r:id="rId14" progId="Word.Document.8">
                  <p:embed/>
                </p:oleObj>
              </mc:Choice>
              <mc:Fallback>
                <p:oleObj name="文档" r:id="rId14" progId="Word.Document.8">
                  <p:embed/>
                  <p:pic>
                    <p:nvPicPr>
                      <p:cNvPr id="0" name="OLE substitute image"/>
                      <p:cNvPicPr/>
                      <p:nvPr/>
                    </p:nvPicPr>
                    <p:blipFill>
                      <a:blip r:embed="rId15"/>
                      <a:stretch>
                        <a:fillRect/>
                      </a:stretch>
                    </p:blipFill>
                    <p:spPr>
                      <a:xfrm>
                        <a:off x="8545513" y="2060575"/>
                        <a:ext cx="1090612" cy="571500"/>
                      </a:xfrm>
                      <a:prstGeom prst="rect">
                        <a:avLst/>
                      </a:prstGeom>
                      <a:noFill/>
                      <a:ln w="9525">
                        <a:noFill/>
                      </a:ln>
                    </p:spPr>
                  </p:pic>
                </p:oleObj>
              </mc:Fallback>
            </mc:AlternateContent>
          </a:graphicData>
        </a:graphic>
      </p:graphicFrame>
      <p:graphicFrame>
        <p:nvGraphicFramePr>
          <p:cNvPr id="219146" name="Object 10"/>
          <p:cNvGraphicFramePr>
            <a:graphicFrameLocks noChangeAspect="1"/>
          </p:cNvGraphicFramePr>
          <p:nvPr/>
        </p:nvGraphicFramePr>
        <p:xfrm>
          <a:off x="9050338" y="2492375"/>
          <a:ext cx="1100137" cy="584200"/>
        </p:xfrm>
        <a:graphic>
          <a:graphicData uri="http://schemas.openxmlformats.org/presentationml/2006/ole">
            <mc:AlternateContent xmlns:mc="http://schemas.openxmlformats.org/markup-compatibility/2006">
              <mc:Choice xmlns:v="urn:schemas-microsoft-com:vml" Requires="v">
                <p:oleObj spid="_x0000_s1065" name="文档" r:id="rId16" progId="Word.Document.8">
                  <p:embed/>
                </p:oleObj>
              </mc:Choice>
              <mc:Fallback>
                <p:oleObj name="文档" r:id="rId16" progId="Word.Document.8">
                  <p:embed/>
                  <p:pic>
                    <p:nvPicPr>
                      <p:cNvPr id="0" name="OLE substitute image"/>
                      <p:cNvPicPr/>
                      <p:nvPr/>
                    </p:nvPicPr>
                    <p:blipFill>
                      <a:blip r:embed="rId17"/>
                      <a:stretch>
                        <a:fillRect/>
                      </a:stretch>
                    </p:blipFill>
                    <p:spPr>
                      <a:xfrm>
                        <a:off x="9050338" y="2492375"/>
                        <a:ext cx="1100137" cy="584200"/>
                      </a:xfrm>
                      <a:prstGeom prst="rect">
                        <a:avLst/>
                      </a:prstGeom>
                      <a:noFill/>
                      <a:ln w="9525">
                        <a:noFill/>
                      </a:ln>
                    </p:spPr>
                  </p:pic>
                </p:oleObj>
              </mc:Fallback>
            </mc:AlternateContent>
          </a:graphicData>
        </a:graphic>
      </p:graphicFrame>
      <p:graphicFrame>
        <p:nvGraphicFramePr>
          <p:cNvPr id="219147" name="Object 11"/>
          <p:cNvGraphicFramePr>
            <a:graphicFrameLocks noChangeAspect="1"/>
          </p:cNvGraphicFramePr>
          <p:nvPr/>
        </p:nvGraphicFramePr>
        <p:xfrm>
          <a:off x="3632200" y="3140075"/>
          <a:ext cx="1096963" cy="588963"/>
        </p:xfrm>
        <a:graphic>
          <a:graphicData uri="http://schemas.openxmlformats.org/presentationml/2006/ole">
            <mc:AlternateContent xmlns:mc="http://schemas.openxmlformats.org/markup-compatibility/2006">
              <mc:Choice xmlns:v="urn:schemas-microsoft-com:vml" Requires="v">
                <p:oleObj spid="_x0000_s1066" name="文档" r:id="rId18" progId="Word.Document.8">
                  <p:embed/>
                </p:oleObj>
              </mc:Choice>
              <mc:Fallback>
                <p:oleObj name="文档" r:id="rId18" progId="Word.Document.8">
                  <p:embed/>
                  <p:pic>
                    <p:nvPicPr>
                      <p:cNvPr id="0" name="OLE substitute image"/>
                      <p:cNvPicPr/>
                      <p:nvPr/>
                    </p:nvPicPr>
                    <p:blipFill>
                      <a:blip r:embed="rId19"/>
                      <a:stretch>
                        <a:fillRect/>
                      </a:stretch>
                    </p:blipFill>
                    <p:spPr>
                      <a:xfrm>
                        <a:off x="3632200" y="3140075"/>
                        <a:ext cx="1096963" cy="588963"/>
                      </a:xfrm>
                      <a:prstGeom prst="rect">
                        <a:avLst/>
                      </a:prstGeom>
                      <a:noFill/>
                      <a:ln w="9525">
                        <a:noFill/>
                      </a:ln>
                    </p:spPr>
                  </p:pic>
                </p:oleObj>
              </mc:Fallback>
            </mc:AlternateContent>
          </a:graphicData>
        </a:graphic>
      </p:graphicFrame>
      <p:graphicFrame>
        <p:nvGraphicFramePr>
          <p:cNvPr id="219148" name="Object 12"/>
          <p:cNvGraphicFramePr>
            <a:graphicFrameLocks noChangeAspect="1"/>
          </p:cNvGraphicFramePr>
          <p:nvPr/>
        </p:nvGraphicFramePr>
        <p:xfrm>
          <a:off x="3360738" y="3630613"/>
          <a:ext cx="1096962" cy="588962"/>
        </p:xfrm>
        <a:graphic>
          <a:graphicData uri="http://schemas.openxmlformats.org/presentationml/2006/ole">
            <mc:AlternateContent xmlns:mc="http://schemas.openxmlformats.org/markup-compatibility/2006">
              <mc:Choice xmlns:v="urn:schemas-microsoft-com:vml" Requires="v">
                <p:oleObj spid="_x0000_s1067" name="文档" r:id="rId20" progId="Word.Document.8">
                  <p:embed/>
                </p:oleObj>
              </mc:Choice>
              <mc:Fallback>
                <p:oleObj name="文档" r:id="rId20" progId="Word.Document.8">
                  <p:embed/>
                  <p:pic>
                    <p:nvPicPr>
                      <p:cNvPr id="0" name="OLE substitute image"/>
                      <p:cNvPicPr/>
                      <p:nvPr/>
                    </p:nvPicPr>
                    <p:blipFill>
                      <a:blip r:embed="rId21"/>
                      <a:stretch>
                        <a:fillRect/>
                      </a:stretch>
                    </p:blipFill>
                    <p:spPr>
                      <a:xfrm>
                        <a:off x="3360738" y="3630613"/>
                        <a:ext cx="1096962" cy="588962"/>
                      </a:xfrm>
                      <a:prstGeom prst="rect">
                        <a:avLst/>
                      </a:prstGeom>
                      <a:noFill/>
                      <a:ln w="9525">
                        <a:noFill/>
                      </a:ln>
                    </p:spPr>
                  </p:pic>
                </p:oleObj>
              </mc:Fallback>
            </mc:AlternateContent>
          </a:graphicData>
        </a:graphic>
      </p:graphicFrame>
      <p:graphicFrame>
        <p:nvGraphicFramePr>
          <p:cNvPr id="219149" name="Object 13"/>
          <p:cNvGraphicFramePr>
            <a:graphicFrameLocks noChangeAspect="1"/>
          </p:cNvGraphicFramePr>
          <p:nvPr/>
        </p:nvGraphicFramePr>
        <p:xfrm>
          <a:off x="6313488" y="3211513"/>
          <a:ext cx="1096962" cy="588962"/>
        </p:xfrm>
        <a:graphic>
          <a:graphicData uri="http://schemas.openxmlformats.org/presentationml/2006/ole">
            <mc:AlternateContent xmlns:mc="http://schemas.openxmlformats.org/markup-compatibility/2006">
              <mc:Choice xmlns:v="urn:schemas-microsoft-com:vml" Requires="v">
                <p:oleObj spid="_x0000_s1068" name="文档" r:id="rId22" progId="Word.Document.8">
                  <p:embed/>
                </p:oleObj>
              </mc:Choice>
              <mc:Fallback>
                <p:oleObj name="文档" r:id="rId22" progId="Word.Document.8">
                  <p:embed/>
                  <p:pic>
                    <p:nvPicPr>
                      <p:cNvPr id="0" name="OLE substitute image"/>
                      <p:cNvPicPr/>
                      <p:nvPr/>
                    </p:nvPicPr>
                    <p:blipFill>
                      <a:blip r:embed="rId23"/>
                      <a:stretch>
                        <a:fillRect/>
                      </a:stretch>
                    </p:blipFill>
                    <p:spPr>
                      <a:xfrm>
                        <a:off x="6313488" y="3211513"/>
                        <a:ext cx="1096962" cy="588962"/>
                      </a:xfrm>
                      <a:prstGeom prst="rect">
                        <a:avLst/>
                      </a:prstGeom>
                      <a:noFill/>
                      <a:ln w="9525">
                        <a:noFill/>
                      </a:ln>
                    </p:spPr>
                  </p:pic>
                </p:oleObj>
              </mc:Fallback>
            </mc:AlternateContent>
          </a:graphicData>
        </a:graphic>
      </p:graphicFrame>
      <p:graphicFrame>
        <p:nvGraphicFramePr>
          <p:cNvPr id="219150" name="Object 14"/>
          <p:cNvGraphicFramePr>
            <a:graphicFrameLocks noChangeAspect="1"/>
          </p:cNvGraphicFramePr>
          <p:nvPr/>
        </p:nvGraphicFramePr>
        <p:xfrm>
          <a:off x="5953125" y="3571875"/>
          <a:ext cx="1096963" cy="588963"/>
        </p:xfrm>
        <a:graphic>
          <a:graphicData uri="http://schemas.openxmlformats.org/presentationml/2006/ole">
            <mc:AlternateContent xmlns:mc="http://schemas.openxmlformats.org/markup-compatibility/2006">
              <mc:Choice xmlns:v="urn:schemas-microsoft-com:vml" Requires="v">
                <p:oleObj spid="_x0000_s1069" name="文档" r:id="rId24" progId="Word.Document.8">
                  <p:embed/>
                </p:oleObj>
              </mc:Choice>
              <mc:Fallback>
                <p:oleObj name="文档" r:id="rId24" progId="Word.Document.8">
                  <p:embed/>
                  <p:pic>
                    <p:nvPicPr>
                      <p:cNvPr id="0" name="OLE substitute image"/>
                      <p:cNvPicPr/>
                      <p:nvPr/>
                    </p:nvPicPr>
                    <p:blipFill>
                      <a:blip r:embed="rId25"/>
                      <a:stretch>
                        <a:fillRect/>
                      </a:stretch>
                    </p:blipFill>
                    <p:spPr>
                      <a:xfrm>
                        <a:off x="5953125" y="3571875"/>
                        <a:ext cx="1096963" cy="588963"/>
                      </a:xfrm>
                      <a:prstGeom prst="rect">
                        <a:avLst/>
                      </a:prstGeom>
                      <a:noFill/>
                      <a:ln w="9525">
                        <a:noFill/>
                      </a:ln>
                    </p:spPr>
                  </p:pic>
                </p:oleObj>
              </mc:Fallback>
            </mc:AlternateContent>
          </a:graphicData>
        </a:graphic>
      </p:graphicFrame>
      <p:graphicFrame>
        <p:nvGraphicFramePr>
          <p:cNvPr id="219151" name="Object 15"/>
          <p:cNvGraphicFramePr>
            <a:graphicFrameLocks noChangeAspect="1"/>
          </p:cNvGraphicFramePr>
          <p:nvPr/>
        </p:nvGraphicFramePr>
        <p:xfrm>
          <a:off x="9121775" y="3140075"/>
          <a:ext cx="1096963" cy="588963"/>
        </p:xfrm>
        <a:graphic>
          <a:graphicData uri="http://schemas.openxmlformats.org/presentationml/2006/ole">
            <mc:AlternateContent xmlns:mc="http://schemas.openxmlformats.org/markup-compatibility/2006">
              <mc:Choice xmlns:v="urn:schemas-microsoft-com:vml" Requires="v">
                <p:oleObj spid="_x0000_s1070" name="文档" r:id="rId26" progId="Word.Document.8">
                  <p:embed/>
                </p:oleObj>
              </mc:Choice>
              <mc:Fallback>
                <p:oleObj name="文档" r:id="rId26" progId="Word.Document.8">
                  <p:embed/>
                  <p:pic>
                    <p:nvPicPr>
                      <p:cNvPr id="0" name="OLE substitute image"/>
                      <p:cNvPicPr/>
                      <p:nvPr/>
                    </p:nvPicPr>
                    <p:blipFill>
                      <a:blip r:embed="rId27"/>
                      <a:stretch>
                        <a:fillRect/>
                      </a:stretch>
                    </p:blipFill>
                    <p:spPr>
                      <a:xfrm>
                        <a:off x="9121775" y="3140075"/>
                        <a:ext cx="1096963" cy="588963"/>
                      </a:xfrm>
                      <a:prstGeom prst="rect">
                        <a:avLst/>
                      </a:prstGeom>
                      <a:noFill/>
                      <a:ln w="9525">
                        <a:noFill/>
                      </a:ln>
                    </p:spPr>
                  </p:pic>
                </p:oleObj>
              </mc:Fallback>
            </mc:AlternateContent>
          </a:graphicData>
        </a:graphic>
      </p:graphicFrame>
      <p:graphicFrame>
        <p:nvGraphicFramePr>
          <p:cNvPr id="219152" name="Object 16"/>
          <p:cNvGraphicFramePr>
            <a:graphicFrameLocks noChangeAspect="1"/>
          </p:cNvGraphicFramePr>
          <p:nvPr/>
        </p:nvGraphicFramePr>
        <p:xfrm>
          <a:off x="9482138" y="3571875"/>
          <a:ext cx="1096962" cy="588963"/>
        </p:xfrm>
        <a:graphic>
          <a:graphicData uri="http://schemas.openxmlformats.org/presentationml/2006/ole">
            <mc:AlternateContent xmlns:mc="http://schemas.openxmlformats.org/markup-compatibility/2006">
              <mc:Choice xmlns:v="urn:schemas-microsoft-com:vml" Requires="v">
                <p:oleObj spid="_x0000_s1071" name="文档" r:id="rId28" progId="Word.Document.8">
                  <p:embed/>
                </p:oleObj>
              </mc:Choice>
              <mc:Fallback>
                <p:oleObj name="文档" r:id="rId28" progId="Word.Document.8">
                  <p:embed/>
                  <p:pic>
                    <p:nvPicPr>
                      <p:cNvPr id="0" name="OLE substitute image"/>
                      <p:cNvPicPr/>
                      <p:nvPr/>
                    </p:nvPicPr>
                    <p:blipFill>
                      <a:blip r:embed="rId29"/>
                      <a:stretch>
                        <a:fillRect/>
                      </a:stretch>
                    </p:blipFill>
                    <p:spPr>
                      <a:xfrm>
                        <a:off x="9482138" y="3571875"/>
                        <a:ext cx="1096962" cy="588963"/>
                      </a:xfrm>
                      <a:prstGeom prst="rect">
                        <a:avLst/>
                      </a:prstGeom>
                      <a:noFill/>
                      <a:ln w="9525">
                        <a:noFill/>
                      </a:ln>
                    </p:spPr>
                  </p:pic>
                </p:oleObj>
              </mc:Fallback>
            </mc:AlternateContent>
          </a:graphicData>
        </a:graphic>
      </p:graphicFrame>
      <p:graphicFrame>
        <p:nvGraphicFramePr>
          <p:cNvPr id="219153" name="Object 17"/>
          <p:cNvGraphicFramePr>
            <a:graphicFrameLocks noChangeAspect="1"/>
          </p:cNvGraphicFramePr>
          <p:nvPr/>
        </p:nvGraphicFramePr>
        <p:xfrm>
          <a:off x="3360738" y="4279900"/>
          <a:ext cx="1096962" cy="588963"/>
        </p:xfrm>
        <a:graphic>
          <a:graphicData uri="http://schemas.openxmlformats.org/presentationml/2006/ole">
            <mc:AlternateContent xmlns:mc="http://schemas.openxmlformats.org/markup-compatibility/2006">
              <mc:Choice xmlns:v="urn:schemas-microsoft-com:vml" Requires="v">
                <p:oleObj spid="_x0000_s1072" name="文档" r:id="rId30" progId="Word.Document.8">
                  <p:embed/>
                </p:oleObj>
              </mc:Choice>
              <mc:Fallback>
                <p:oleObj name="文档" r:id="rId30" progId="Word.Document.8">
                  <p:embed/>
                  <p:pic>
                    <p:nvPicPr>
                      <p:cNvPr id="0" name="OLE substitute image"/>
                      <p:cNvPicPr/>
                      <p:nvPr/>
                    </p:nvPicPr>
                    <p:blipFill>
                      <a:blip r:embed="rId31"/>
                      <a:stretch>
                        <a:fillRect/>
                      </a:stretch>
                    </p:blipFill>
                    <p:spPr>
                      <a:xfrm>
                        <a:off x="3360738" y="4279900"/>
                        <a:ext cx="1096962" cy="588963"/>
                      </a:xfrm>
                      <a:prstGeom prst="rect">
                        <a:avLst/>
                      </a:prstGeom>
                      <a:noFill/>
                      <a:ln w="9525">
                        <a:noFill/>
                      </a:ln>
                    </p:spPr>
                  </p:pic>
                </p:oleObj>
              </mc:Fallback>
            </mc:AlternateContent>
          </a:graphicData>
        </a:graphic>
      </p:graphicFrame>
      <p:graphicFrame>
        <p:nvGraphicFramePr>
          <p:cNvPr id="219154" name="Object 18"/>
          <p:cNvGraphicFramePr>
            <a:graphicFrameLocks noChangeAspect="1"/>
          </p:cNvGraphicFramePr>
          <p:nvPr/>
        </p:nvGraphicFramePr>
        <p:xfrm>
          <a:off x="3360738" y="4711700"/>
          <a:ext cx="1096962" cy="588963"/>
        </p:xfrm>
        <a:graphic>
          <a:graphicData uri="http://schemas.openxmlformats.org/presentationml/2006/ole">
            <mc:AlternateContent xmlns:mc="http://schemas.openxmlformats.org/markup-compatibility/2006">
              <mc:Choice xmlns:v="urn:schemas-microsoft-com:vml" Requires="v">
                <p:oleObj spid="_x0000_s1073" name="文档" r:id="rId32" progId="Word.Document.8">
                  <p:embed/>
                </p:oleObj>
              </mc:Choice>
              <mc:Fallback>
                <p:oleObj name="文档" r:id="rId32" progId="Word.Document.8">
                  <p:embed/>
                  <p:pic>
                    <p:nvPicPr>
                      <p:cNvPr id="0" name="OLE substitute image"/>
                      <p:cNvPicPr/>
                      <p:nvPr/>
                    </p:nvPicPr>
                    <p:blipFill>
                      <a:blip r:embed="rId33"/>
                      <a:stretch>
                        <a:fillRect/>
                      </a:stretch>
                    </p:blipFill>
                    <p:spPr>
                      <a:xfrm>
                        <a:off x="3360738" y="4711700"/>
                        <a:ext cx="1096962" cy="588963"/>
                      </a:xfrm>
                      <a:prstGeom prst="rect">
                        <a:avLst/>
                      </a:prstGeom>
                      <a:noFill/>
                      <a:ln w="9525">
                        <a:noFill/>
                      </a:ln>
                    </p:spPr>
                  </p:pic>
                </p:oleObj>
              </mc:Fallback>
            </mc:AlternateContent>
          </a:graphicData>
        </a:graphic>
      </p:graphicFrame>
      <p:graphicFrame>
        <p:nvGraphicFramePr>
          <p:cNvPr id="219155" name="Object 19"/>
          <p:cNvGraphicFramePr>
            <a:graphicFrameLocks noChangeAspect="1"/>
          </p:cNvGraphicFramePr>
          <p:nvPr/>
        </p:nvGraphicFramePr>
        <p:xfrm>
          <a:off x="3344863" y="5143500"/>
          <a:ext cx="1096962" cy="588963"/>
        </p:xfrm>
        <a:graphic>
          <a:graphicData uri="http://schemas.openxmlformats.org/presentationml/2006/ole">
            <mc:AlternateContent xmlns:mc="http://schemas.openxmlformats.org/markup-compatibility/2006">
              <mc:Choice xmlns:v="urn:schemas-microsoft-com:vml" Requires="v">
                <p:oleObj spid="_x0000_s1074" name="文档" r:id="rId34" progId="Word.Document.8">
                  <p:embed/>
                </p:oleObj>
              </mc:Choice>
              <mc:Fallback>
                <p:oleObj name="文档" r:id="rId34" progId="Word.Document.8">
                  <p:embed/>
                  <p:pic>
                    <p:nvPicPr>
                      <p:cNvPr id="0" name="OLE substitute image"/>
                      <p:cNvPicPr/>
                      <p:nvPr/>
                    </p:nvPicPr>
                    <p:blipFill>
                      <a:blip r:embed="rId35"/>
                      <a:stretch>
                        <a:fillRect/>
                      </a:stretch>
                    </p:blipFill>
                    <p:spPr>
                      <a:xfrm>
                        <a:off x="3344863" y="5143500"/>
                        <a:ext cx="1096962" cy="588963"/>
                      </a:xfrm>
                      <a:prstGeom prst="rect">
                        <a:avLst/>
                      </a:prstGeom>
                      <a:noFill/>
                      <a:ln w="9525">
                        <a:noFill/>
                      </a:ln>
                    </p:spPr>
                  </p:pic>
                </p:oleObj>
              </mc:Fallback>
            </mc:AlternateContent>
          </a:graphicData>
        </a:graphic>
      </p:graphicFrame>
      <p:graphicFrame>
        <p:nvGraphicFramePr>
          <p:cNvPr id="219156" name="Object 20"/>
          <p:cNvGraphicFramePr>
            <a:graphicFrameLocks noChangeAspect="1"/>
          </p:cNvGraphicFramePr>
          <p:nvPr/>
        </p:nvGraphicFramePr>
        <p:xfrm>
          <a:off x="5881688" y="4292600"/>
          <a:ext cx="1096962" cy="588963"/>
        </p:xfrm>
        <a:graphic>
          <a:graphicData uri="http://schemas.openxmlformats.org/presentationml/2006/ole">
            <mc:AlternateContent xmlns:mc="http://schemas.openxmlformats.org/markup-compatibility/2006">
              <mc:Choice xmlns:v="urn:schemas-microsoft-com:vml" Requires="v">
                <p:oleObj spid="_x0000_s1075" name="文档" r:id="rId36" progId="Word.Document.8">
                  <p:embed/>
                </p:oleObj>
              </mc:Choice>
              <mc:Fallback>
                <p:oleObj name="文档" r:id="rId36" progId="Word.Document.8">
                  <p:embed/>
                  <p:pic>
                    <p:nvPicPr>
                      <p:cNvPr id="0" name="OLE substitute image"/>
                      <p:cNvPicPr/>
                      <p:nvPr/>
                    </p:nvPicPr>
                    <p:blipFill>
                      <a:blip r:embed="rId37"/>
                      <a:stretch>
                        <a:fillRect/>
                      </a:stretch>
                    </p:blipFill>
                    <p:spPr>
                      <a:xfrm>
                        <a:off x="5881688" y="4292600"/>
                        <a:ext cx="1096962" cy="588963"/>
                      </a:xfrm>
                      <a:prstGeom prst="rect">
                        <a:avLst/>
                      </a:prstGeom>
                      <a:noFill/>
                      <a:ln w="9525">
                        <a:noFill/>
                      </a:ln>
                    </p:spPr>
                  </p:pic>
                </p:oleObj>
              </mc:Fallback>
            </mc:AlternateContent>
          </a:graphicData>
        </a:graphic>
      </p:graphicFrame>
      <p:graphicFrame>
        <p:nvGraphicFramePr>
          <p:cNvPr id="219157" name="Object 21"/>
          <p:cNvGraphicFramePr>
            <a:graphicFrameLocks noChangeAspect="1"/>
          </p:cNvGraphicFramePr>
          <p:nvPr/>
        </p:nvGraphicFramePr>
        <p:xfrm>
          <a:off x="6457950" y="4724400"/>
          <a:ext cx="1096963" cy="588963"/>
        </p:xfrm>
        <a:graphic>
          <a:graphicData uri="http://schemas.openxmlformats.org/presentationml/2006/ole">
            <mc:AlternateContent xmlns:mc="http://schemas.openxmlformats.org/markup-compatibility/2006">
              <mc:Choice xmlns:v="urn:schemas-microsoft-com:vml" Requires="v">
                <p:oleObj spid="_x0000_s1076" name="文档" r:id="rId38" progId="Word.Document.8">
                  <p:embed/>
                </p:oleObj>
              </mc:Choice>
              <mc:Fallback>
                <p:oleObj name="文档" r:id="rId38" progId="Word.Document.8">
                  <p:embed/>
                  <p:pic>
                    <p:nvPicPr>
                      <p:cNvPr id="0" name="OLE substitute image"/>
                      <p:cNvPicPr/>
                      <p:nvPr/>
                    </p:nvPicPr>
                    <p:blipFill>
                      <a:blip r:embed="rId39"/>
                      <a:stretch>
                        <a:fillRect/>
                      </a:stretch>
                    </p:blipFill>
                    <p:spPr>
                      <a:xfrm>
                        <a:off x="6457950" y="4724400"/>
                        <a:ext cx="1096963" cy="588963"/>
                      </a:xfrm>
                      <a:prstGeom prst="rect">
                        <a:avLst/>
                      </a:prstGeom>
                      <a:noFill/>
                      <a:ln w="9525">
                        <a:noFill/>
                      </a:ln>
                    </p:spPr>
                  </p:pic>
                </p:oleObj>
              </mc:Fallback>
            </mc:AlternateContent>
          </a:graphicData>
        </a:graphic>
      </p:graphicFrame>
      <p:graphicFrame>
        <p:nvGraphicFramePr>
          <p:cNvPr id="219158" name="Object 22"/>
          <p:cNvGraphicFramePr>
            <a:graphicFrameLocks noChangeAspect="1"/>
          </p:cNvGraphicFramePr>
          <p:nvPr/>
        </p:nvGraphicFramePr>
        <p:xfrm>
          <a:off x="5864225" y="5143500"/>
          <a:ext cx="1096963" cy="588963"/>
        </p:xfrm>
        <a:graphic>
          <a:graphicData uri="http://schemas.openxmlformats.org/presentationml/2006/ole">
            <mc:AlternateContent xmlns:mc="http://schemas.openxmlformats.org/markup-compatibility/2006">
              <mc:Choice xmlns:v="urn:schemas-microsoft-com:vml" Requires="v">
                <p:oleObj spid="_x0000_s1077" name="文档" r:id="rId40" progId="Word.Document.8">
                  <p:embed/>
                </p:oleObj>
              </mc:Choice>
              <mc:Fallback>
                <p:oleObj name="文档" r:id="rId40" progId="Word.Document.8">
                  <p:embed/>
                  <p:pic>
                    <p:nvPicPr>
                      <p:cNvPr id="0" name="OLE substitute image"/>
                      <p:cNvPicPr/>
                      <p:nvPr/>
                    </p:nvPicPr>
                    <p:blipFill>
                      <a:blip r:embed="rId41"/>
                      <a:stretch>
                        <a:fillRect/>
                      </a:stretch>
                    </p:blipFill>
                    <p:spPr>
                      <a:xfrm>
                        <a:off x="5864225" y="5143500"/>
                        <a:ext cx="1096963" cy="588963"/>
                      </a:xfrm>
                      <a:prstGeom prst="rect">
                        <a:avLst/>
                      </a:prstGeom>
                      <a:noFill/>
                      <a:ln w="9525">
                        <a:noFill/>
                      </a:ln>
                    </p:spPr>
                  </p:pic>
                </p:oleObj>
              </mc:Fallback>
            </mc:AlternateContent>
          </a:graphicData>
        </a:graphic>
      </p:graphicFrame>
    </p:spTree>
  </p:cSld>
  <p:clrMapOvr>
    <a:masterClrMapping/>
  </p:clrMapOvr>
  <p:transition>
    <p:circl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3" presetClass="entr" presetSubtype="0" fill="hold" nodeType="clickEffect">
                                  <p:stCondLst>
                                    <p:cond delay="0"/>
                                  </p:stCondLst>
                                  <p:childTnLst>
                                    <p:set>
                                      <p:cBhvr>
                                        <p:cTn id="6" dur="1" fill="hold">
                                          <p:stCondLst>
                                            <p:cond delay="0"/>
                                          </p:stCondLst>
                                        </p:cTn>
                                        <p:tgtEl>
                                          <p:spTgt spid="219142"/>
                                        </p:tgtEl>
                                        <p:attrNameLst>
                                          <p:attrName>style.visibility</p:attrName>
                                        </p:attrNameLst>
                                      </p:cBhvr>
                                      <p:to>
                                        <p:strVal val="visible"/>
                                      </p:to>
                                    </p:set>
                                    <p:anim calcmode="lin" valueType="num">
                                      <p:cBhvr>
                                        <p:cTn id="7" dur="500" fill="hold"/>
                                        <p:tgtEl>
                                          <p:spTgt spid="219142"/>
                                        </p:tgtEl>
                                        <p:attrNameLst>
                                          <p:attrName>ppt_w</p:attrName>
                                        </p:attrNameLst>
                                      </p:cBhvr>
                                      <p:tavLst>
                                        <p:tav tm="0">
                                          <p:val>
                                            <p:fltVal val="0"/>
                                          </p:val>
                                        </p:tav>
                                        <p:tav tm="100000">
                                          <p:val>
                                            <p:strVal val="#ppt_w"/>
                                          </p:val>
                                        </p:tav>
                                      </p:tavLst>
                                    </p:anim>
                                    <p:anim calcmode="lin" valueType="num">
                                      <p:cBhvr>
                                        <p:cTn id="8" dur="500" fill="hold"/>
                                        <p:tgtEl>
                                          <p:spTgt spid="219142"/>
                                        </p:tgtEl>
                                        <p:attrNameLst>
                                          <p:attrName>ppt_h</p:attrName>
                                        </p:attrNameLst>
                                      </p:cBhvr>
                                      <p:tavLst>
                                        <p:tav tm="0">
                                          <p:val>
                                            <p:fltVal val="0"/>
                                          </p:val>
                                        </p:tav>
                                        <p:tav tm="100000">
                                          <p:val>
                                            <p:strVal val="#ppt_h"/>
                                          </p:val>
                                        </p:tav>
                                      </p:tavLst>
                                    </p:anim>
                                    <p:animEffect transition="in" filter="fade">
                                      <p:cBhvr>
                                        <p:cTn id="9" dur="500"/>
                                        <p:tgtEl>
                                          <p:spTgt spid="219142"/>
                                        </p:tgtEl>
                                      </p:cBhvr>
                                    </p:animEffect>
                                  </p:childTnLst>
                                </p:cTn>
                              </p:par>
                            </p:childTnLst>
                          </p:cTn>
                        </p:par>
                      </p:childTnLst>
                    </p:cTn>
                  </p:par>
                  <p:par>
                    <p:cTn id="10" fill="hold" nodeType="clickPar">
                      <p:stCondLst>
                        <p:cond delay="indefinite"/>
                      </p:stCondLst>
                      <p:childTnLst>
                        <p:par>
                          <p:cTn id="11" fill="hold" nodeType="withGroup">
                            <p:stCondLst>
                              <p:cond delay="indefinite"/>
                            </p:stCondLst>
                          </p:cTn>
                        </p:par>
                        <p:par>
                          <p:cTn id="12" fill="hold" nodeType="afterGroup">
                            <p:stCondLst>
                              <p:cond delay="0"/>
                            </p:stCondLst>
                            <p:childTnLst>
                              <p:par>
                                <p:cTn id="13" presetID="53" presetClass="entr" presetSubtype="0" fill="hold" nodeType="clickEffect">
                                  <p:stCondLst>
                                    <p:cond delay="0"/>
                                  </p:stCondLst>
                                  <p:childTnLst>
                                    <p:set>
                                      <p:cBhvr>
                                        <p:cTn id="14" dur="1" fill="hold">
                                          <p:stCondLst>
                                            <p:cond delay="0"/>
                                          </p:stCondLst>
                                        </p:cTn>
                                        <p:tgtEl>
                                          <p:spTgt spid="219143"/>
                                        </p:tgtEl>
                                        <p:attrNameLst>
                                          <p:attrName>style.visibility</p:attrName>
                                        </p:attrNameLst>
                                      </p:cBhvr>
                                      <p:to>
                                        <p:strVal val="visible"/>
                                      </p:to>
                                    </p:set>
                                    <p:anim calcmode="lin" valueType="num">
                                      <p:cBhvr>
                                        <p:cTn id="15" dur="500" fill="hold"/>
                                        <p:tgtEl>
                                          <p:spTgt spid="219143"/>
                                        </p:tgtEl>
                                        <p:attrNameLst>
                                          <p:attrName>ppt_w</p:attrName>
                                        </p:attrNameLst>
                                      </p:cBhvr>
                                      <p:tavLst>
                                        <p:tav tm="0">
                                          <p:val>
                                            <p:fltVal val="0"/>
                                          </p:val>
                                        </p:tav>
                                        <p:tav tm="100000">
                                          <p:val>
                                            <p:strVal val="#ppt_w"/>
                                          </p:val>
                                        </p:tav>
                                      </p:tavLst>
                                    </p:anim>
                                    <p:anim calcmode="lin" valueType="num">
                                      <p:cBhvr>
                                        <p:cTn id="16" dur="500" fill="hold"/>
                                        <p:tgtEl>
                                          <p:spTgt spid="219143"/>
                                        </p:tgtEl>
                                        <p:attrNameLst>
                                          <p:attrName>ppt_h</p:attrName>
                                        </p:attrNameLst>
                                      </p:cBhvr>
                                      <p:tavLst>
                                        <p:tav tm="0">
                                          <p:val>
                                            <p:fltVal val="0"/>
                                          </p:val>
                                        </p:tav>
                                        <p:tav tm="100000">
                                          <p:val>
                                            <p:strVal val="#ppt_h"/>
                                          </p:val>
                                        </p:tav>
                                      </p:tavLst>
                                    </p:anim>
                                    <p:animEffect transition="in" filter="fade">
                                      <p:cBhvr>
                                        <p:cTn id="17" dur="500"/>
                                        <p:tgtEl>
                                          <p:spTgt spid="219143"/>
                                        </p:tgtEl>
                                      </p:cBhvr>
                                    </p:animEffect>
                                  </p:childTnLst>
                                </p:cTn>
                              </p:par>
                            </p:childTnLst>
                          </p:cTn>
                        </p:par>
                      </p:childTnLst>
                    </p:cTn>
                  </p:par>
                  <p:par>
                    <p:cTn id="18" fill="hold" nodeType="clickPar">
                      <p:stCondLst>
                        <p:cond delay="indefinite"/>
                      </p:stCondLst>
                      <p:childTnLst>
                        <p:par>
                          <p:cTn id="19" fill="hold" nodeType="withGroup">
                            <p:stCondLst>
                              <p:cond delay="indefinite"/>
                            </p:stCondLst>
                          </p:cTn>
                        </p:par>
                        <p:par>
                          <p:cTn id="20" fill="hold" nodeType="afterGroup">
                            <p:stCondLst>
                              <p:cond delay="0"/>
                            </p:stCondLst>
                            <p:childTnLst>
                              <p:par>
                                <p:cTn id="21" presetID="53" presetClass="entr" presetSubtype="0" fill="hold" nodeType="clickEffect">
                                  <p:stCondLst>
                                    <p:cond delay="0"/>
                                  </p:stCondLst>
                                  <p:childTnLst>
                                    <p:set>
                                      <p:cBhvr>
                                        <p:cTn id="22" dur="1" fill="hold">
                                          <p:stCondLst>
                                            <p:cond delay="0"/>
                                          </p:stCondLst>
                                        </p:cTn>
                                        <p:tgtEl>
                                          <p:spTgt spid="219140"/>
                                        </p:tgtEl>
                                        <p:attrNameLst>
                                          <p:attrName>style.visibility</p:attrName>
                                        </p:attrNameLst>
                                      </p:cBhvr>
                                      <p:to>
                                        <p:strVal val="visible"/>
                                      </p:to>
                                    </p:set>
                                    <p:anim calcmode="lin" valueType="num">
                                      <p:cBhvr>
                                        <p:cTn id="23" dur="500" fill="hold"/>
                                        <p:tgtEl>
                                          <p:spTgt spid="219140"/>
                                        </p:tgtEl>
                                        <p:attrNameLst>
                                          <p:attrName>ppt_w</p:attrName>
                                        </p:attrNameLst>
                                      </p:cBhvr>
                                      <p:tavLst>
                                        <p:tav tm="0">
                                          <p:val>
                                            <p:fltVal val="0"/>
                                          </p:val>
                                        </p:tav>
                                        <p:tav tm="100000">
                                          <p:val>
                                            <p:strVal val="#ppt_w"/>
                                          </p:val>
                                        </p:tav>
                                      </p:tavLst>
                                    </p:anim>
                                    <p:anim calcmode="lin" valueType="num">
                                      <p:cBhvr>
                                        <p:cTn id="24" dur="500" fill="hold"/>
                                        <p:tgtEl>
                                          <p:spTgt spid="219140"/>
                                        </p:tgtEl>
                                        <p:attrNameLst>
                                          <p:attrName>ppt_h</p:attrName>
                                        </p:attrNameLst>
                                      </p:cBhvr>
                                      <p:tavLst>
                                        <p:tav tm="0">
                                          <p:val>
                                            <p:fltVal val="0"/>
                                          </p:val>
                                        </p:tav>
                                        <p:tav tm="100000">
                                          <p:val>
                                            <p:strVal val="#ppt_h"/>
                                          </p:val>
                                        </p:tav>
                                      </p:tavLst>
                                    </p:anim>
                                    <p:animEffect transition="in" filter="fade">
                                      <p:cBhvr>
                                        <p:cTn id="25" dur="500"/>
                                        <p:tgtEl>
                                          <p:spTgt spid="219140"/>
                                        </p:tgtEl>
                                      </p:cBhvr>
                                    </p:animEffect>
                                  </p:childTnLst>
                                </p:cTn>
                              </p:par>
                            </p:childTnLst>
                          </p:cTn>
                        </p:par>
                      </p:childTnLst>
                    </p:cTn>
                  </p:par>
                  <p:par>
                    <p:cTn id="26" fill="hold" nodeType="clickPar">
                      <p:stCondLst>
                        <p:cond delay="indefinite"/>
                      </p:stCondLst>
                      <p:childTnLst>
                        <p:par>
                          <p:cTn id="27" fill="hold" nodeType="withGroup">
                            <p:stCondLst>
                              <p:cond delay="indefinite"/>
                            </p:stCondLst>
                          </p:cTn>
                        </p:par>
                        <p:par>
                          <p:cTn id="28" fill="hold" nodeType="afterGroup">
                            <p:stCondLst>
                              <p:cond delay="0"/>
                            </p:stCondLst>
                            <p:childTnLst>
                              <p:par>
                                <p:cTn id="29" presetID="53" presetClass="entr" presetSubtype="0" fill="hold" nodeType="clickEffect">
                                  <p:stCondLst>
                                    <p:cond delay="0"/>
                                  </p:stCondLst>
                                  <p:childTnLst>
                                    <p:set>
                                      <p:cBhvr>
                                        <p:cTn id="30" dur="1" fill="hold">
                                          <p:stCondLst>
                                            <p:cond delay="0"/>
                                          </p:stCondLst>
                                        </p:cTn>
                                        <p:tgtEl>
                                          <p:spTgt spid="219141"/>
                                        </p:tgtEl>
                                        <p:attrNameLst>
                                          <p:attrName>style.visibility</p:attrName>
                                        </p:attrNameLst>
                                      </p:cBhvr>
                                      <p:to>
                                        <p:strVal val="visible"/>
                                      </p:to>
                                    </p:set>
                                    <p:anim calcmode="lin" valueType="num">
                                      <p:cBhvr>
                                        <p:cTn id="31" dur="500" fill="hold"/>
                                        <p:tgtEl>
                                          <p:spTgt spid="219141"/>
                                        </p:tgtEl>
                                        <p:attrNameLst>
                                          <p:attrName>ppt_w</p:attrName>
                                        </p:attrNameLst>
                                      </p:cBhvr>
                                      <p:tavLst>
                                        <p:tav tm="0">
                                          <p:val>
                                            <p:fltVal val="0"/>
                                          </p:val>
                                        </p:tav>
                                        <p:tav tm="100000">
                                          <p:val>
                                            <p:strVal val="#ppt_w"/>
                                          </p:val>
                                        </p:tav>
                                      </p:tavLst>
                                    </p:anim>
                                    <p:anim calcmode="lin" valueType="num">
                                      <p:cBhvr>
                                        <p:cTn id="32" dur="500" fill="hold"/>
                                        <p:tgtEl>
                                          <p:spTgt spid="219141"/>
                                        </p:tgtEl>
                                        <p:attrNameLst>
                                          <p:attrName>ppt_h</p:attrName>
                                        </p:attrNameLst>
                                      </p:cBhvr>
                                      <p:tavLst>
                                        <p:tav tm="0">
                                          <p:val>
                                            <p:fltVal val="0"/>
                                          </p:val>
                                        </p:tav>
                                        <p:tav tm="100000">
                                          <p:val>
                                            <p:strVal val="#ppt_h"/>
                                          </p:val>
                                        </p:tav>
                                      </p:tavLst>
                                    </p:anim>
                                    <p:animEffect transition="in" filter="fade">
                                      <p:cBhvr>
                                        <p:cTn id="33" dur="500"/>
                                        <p:tgtEl>
                                          <p:spTgt spid="219141"/>
                                        </p:tgtEl>
                                      </p:cBhvr>
                                    </p:animEffect>
                                  </p:childTnLst>
                                </p:cTn>
                              </p:par>
                            </p:childTnLst>
                          </p:cTn>
                        </p:par>
                      </p:childTnLst>
                    </p:cTn>
                  </p:par>
                  <p:par>
                    <p:cTn id="34" fill="hold" nodeType="clickPar">
                      <p:stCondLst>
                        <p:cond delay="indefinite"/>
                      </p:stCondLst>
                      <p:childTnLst>
                        <p:par>
                          <p:cTn id="35" fill="hold" nodeType="withGroup">
                            <p:stCondLst>
                              <p:cond delay="indefinite"/>
                            </p:stCondLst>
                          </p:cTn>
                        </p:par>
                        <p:par>
                          <p:cTn id="36" fill="hold" nodeType="afterGroup">
                            <p:stCondLst>
                              <p:cond delay="0"/>
                            </p:stCondLst>
                            <p:childTnLst>
                              <p:par>
                                <p:cTn id="37" presetID="53" presetClass="entr" presetSubtype="0" fill="hold" nodeType="clickEffect">
                                  <p:stCondLst>
                                    <p:cond delay="0"/>
                                  </p:stCondLst>
                                  <p:childTnLst>
                                    <p:set>
                                      <p:cBhvr>
                                        <p:cTn id="38" dur="1" fill="hold">
                                          <p:stCondLst>
                                            <p:cond delay="0"/>
                                          </p:stCondLst>
                                        </p:cTn>
                                        <p:tgtEl>
                                          <p:spTgt spid="219144"/>
                                        </p:tgtEl>
                                        <p:attrNameLst>
                                          <p:attrName>style.visibility</p:attrName>
                                        </p:attrNameLst>
                                      </p:cBhvr>
                                      <p:to>
                                        <p:strVal val="visible"/>
                                      </p:to>
                                    </p:set>
                                    <p:anim calcmode="lin" valueType="num">
                                      <p:cBhvr>
                                        <p:cTn id="39" dur="500" fill="hold"/>
                                        <p:tgtEl>
                                          <p:spTgt spid="219144"/>
                                        </p:tgtEl>
                                        <p:attrNameLst>
                                          <p:attrName>ppt_w</p:attrName>
                                        </p:attrNameLst>
                                      </p:cBhvr>
                                      <p:tavLst>
                                        <p:tav tm="0">
                                          <p:val>
                                            <p:fltVal val="0"/>
                                          </p:val>
                                        </p:tav>
                                        <p:tav tm="100000">
                                          <p:val>
                                            <p:strVal val="#ppt_w"/>
                                          </p:val>
                                        </p:tav>
                                      </p:tavLst>
                                    </p:anim>
                                    <p:anim calcmode="lin" valueType="num">
                                      <p:cBhvr>
                                        <p:cTn id="40" dur="500" fill="hold"/>
                                        <p:tgtEl>
                                          <p:spTgt spid="219144"/>
                                        </p:tgtEl>
                                        <p:attrNameLst>
                                          <p:attrName>ppt_h</p:attrName>
                                        </p:attrNameLst>
                                      </p:cBhvr>
                                      <p:tavLst>
                                        <p:tav tm="0">
                                          <p:val>
                                            <p:fltVal val="0"/>
                                          </p:val>
                                        </p:tav>
                                        <p:tav tm="100000">
                                          <p:val>
                                            <p:strVal val="#ppt_h"/>
                                          </p:val>
                                        </p:tav>
                                      </p:tavLst>
                                    </p:anim>
                                    <p:animEffect transition="in" filter="fade">
                                      <p:cBhvr>
                                        <p:cTn id="41" dur="500"/>
                                        <p:tgtEl>
                                          <p:spTgt spid="219144"/>
                                        </p:tgtEl>
                                      </p:cBhvr>
                                    </p:animEffect>
                                  </p:childTnLst>
                                </p:cTn>
                              </p:par>
                            </p:childTnLst>
                          </p:cTn>
                        </p:par>
                      </p:childTnLst>
                    </p:cTn>
                  </p:par>
                  <p:par>
                    <p:cTn id="42" fill="hold" nodeType="clickPar">
                      <p:stCondLst>
                        <p:cond delay="indefinite"/>
                      </p:stCondLst>
                      <p:childTnLst>
                        <p:par>
                          <p:cTn id="43" fill="hold" nodeType="withGroup">
                            <p:stCondLst>
                              <p:cond delay="indefinite"/>
                            </p:stCondLst>
                          </p:cTn>
                        </p:par>
                        <p:par>
                          <p:cTn id="44" fill="hold" nodeType="afterGroup">
                            <p:stCondLst>
                              <p:cond delay="0"/>
                            </p:stCondLst>
                            <p:childTnLst>
                              <p:par>
                                <p:cTn id="45" presetID="53" presetClass="entr" presetSubtype="0" fill="hold" nodeType="clickEffect">
                                  <p:stCondLst>
                                    <p:cond delay="0"/>
                                  </p:stCondLst>
                                  <p:childTnLst>
                                    <p:set>
                                      <p:cBhvr>
                                        <p:cTn id="46" dur="1" fill="hold">
                                          <p:stCondLst>
                                            <p:cond delay="0"/>
                                          </p:stCondLst>
                                        </p:cTn>
                                        <p:tgtEl>
                                          <p:spTgt spid="219146"/>
                                        </p:tgtEl>
                                        <p:attrNameLst>
                                          <p:attrName>style.visibility</p:attrName>
                                        </p:attrNameLst>
                                      </p:cBhvr>
                                      <p:to>
                                        <p:strVal val="visible"/>
                                      </p:to>
                                    </p:set>
                                    <p:anim calcmode="lin" valueType="num">
                                      <p:cBhvr>
                                        <p:cTn id="47" dur="500" fill="hold"/>
                                        <p:tgtEl>
                                          <p:spTgt spid="219146"/>
                                        </p:tgtEl>
                                        <p:attrNameLst>
                                          <p:attrName>ppt_w</p:attrName>
                                        </p:attrNameLst>
                                      </p:cBhvr>
                                      <p:tavLst>
                                        <p:tav tm="0">
                                          <p:val>
                                            <p:fltVal val="0"/>
                                          </p:val>
                                        </p:tav>
                                        <p:tav tm="100000">
                                          <p:val>
                                            <p:strVal val="#ppt_w"/>
                                          </p:val>
                                        </p:tav>
                                      </p:tavLst>
                                    </p:anim>
                                    <p:anim calcmode="lin" valueType="num">
                                      <p:cBhvr>
                                        <p:cTn id="48" dur="500" fill="hold"/>
                                        <p:tgtEl>
                                          <p:spTgt spid="219146"/>
                                        </p:tgtEl>
                                        <p:attrNameLst>
                                          <p:attrName>ppt_h</p:attrName>
                                        </p:attrNameLst>
                                      </p:cBhvr>
                                      <p:tavLst>
                                        <p:tav tm="0">
                                          <p:val>
                                            <p:fltVal val="0"/>
                                          </p:val>
                                        </p:tav>
                                        <p:tav tm="100000">
                                          <p:val>
                                            <p:strVal val="#ppt_h"/>
                                          </p:val>
                                        </p:tav>
                                      </p:tavLst>
                                    </p:anim>
                                    <p:animEffect transition="in" filter="fade">
                                      <p:cBhvr>
                                        <p:cTn id="49" dur="500"/>
                                        <p:tgtEl>
                                          <p:spTgt spid="219146"/>
                                        </p:tgtEl>
                                      </p:cBhvr>
                                    </p:animEffect>
                                  </p:childTnLst>
                                </p:cTn>
                              </p:par>
                            </p:childTnLst>
                          </p:cTn>
                        </p:par>
                      </p:childTnLst>
                    </p:cTn>
                  </p:par>
                  <p:par>
                    <p:cTn id="50" fill="hold" nodeType="clickPar">
                      <p:stCondLst>
                        <p:cond delay="indefinite"/>
                      </p:stCondLst>
                      <p:childTnLst>
                        <p:par>
                          <p:cTn id="51" fill="hold" nodeType="withGroup">
                            <p:stCondLst>
                              <p:cond delay="indefinite"/>
                            </p:stCondLst>
                          </p:cTn>
                        </p:par>
                        <p:par>
                          <p:cTn id="52" fill="hold" nodeType="afterGroup">
                            <p:stCondLst>
                              <p:cond delay="0"/>
                            </p:stCondLst>
                            <p:childTnLst>
                              <p:par>
                                <p:cTn id="53" presetID="53" presetClass="entr" presetSubtype="0" fill="hold" nodeType="clickEffect">
                                  <p:stCondLst>
                                    <p:cond delay="0"/>
                                  </p:stCondLst>
                                  <p:childTnLst>
                                    <p:set>
                                      <p:cBhvr>
                                        <p:cTn id="54" dur="1" fill="hold">
                                          <p:stCondLst>
                                            <p:cond delay="0"/>
                                          </p:stCondLst>
                                        </p:cTn>
                                        <p:tgtEl>
                                          <p:spTgt spid="219147"/>
                                        </p:tgtEl>
                                        <p:attrNameLst>
                                          <p:attrName>style.visibility</p:attrName>
                                        </p:attrNameLst>
                                      </p:cBhvr>
                                      <p:to>
                                        <p:strVal val="visible"/>
                                      </p:to>
                                    </p:set>
                                    <p:anim calcmode="lin" valueType="num">
                                      <p:cBhvr>
                                        <p:cTn id="55" dur="500" fill="hold"/>
                                        <p:tgtEl>
                                          <p:spTgt spid="219147"/>
                                        </p:tgtEl>
                                        <p:attrNameLst>
                                          <p:attrName>ppt_w</p:attrName>
                                        </p:attrNameLst>
                                      </p:cBhvr>
                                      <p:tavLst>
                                        <p:tav tm="0">
                                          <p:val>
                                            <p:fltVal val="0"/>
                                          </p:val>
                                        </p:tav>
                                        <p:tav tm="100000">
                                          <p:val>
                                            <p:strVal val="#ppt_w"/>
                                          </p:val>
                                        </p:tav>
                                      </p:tavLst>
                                    </p:anim>
                                    <p:anim calcmode="lin" valueType="num">
                                      <p:cBhvr>
                                        <p:cTn id="56" dur="500" fill="hold"/>
                                        <p:tgtEl>
                                          <p:spTgt spid="219147"/>
                                        </p:tgtEl>
                                        <p:attrNameLst>
                                          <p:attrName>ppt_h</p:attrName>
                                        </p:attrNameLst>
                                      </p:cBhvr>
                                      <p:tavLst>
                                        <p:tav tm="0">
                                          <p:val>
                                            <p:fltVal val="0"/>
                                          </p:val>
                                        </p:tav>
                                        <p:tav tm="100000">
                                          <p:val>
                                            <p:strVal val="#ppt_h"/>
                                          </p:val>
                                        </p:tav>
                                      </p:tavLst>
                                    </p:anim>
                                    <p:animEffect transition="in" filter="fade">
                                      <p:cBhvr>
                                        <p:cTn id="57" dur="500"/>
                                        <p:tgtEl>
                                          <p:spTgt spid="219147"/>
                                        </p:tgtEl>
                                      </p:cBhvr>
                                    </p:animEffect>
                                  </p:childTnLst>
                                </p:cTn>
                              </p:par>
                            </p:childTnLst>
                          </p:cTn>
                        </p:par>
                      </p:childTnLst>
                    </p:cTn>
                  </p:par>
                  <p:par>
                    <p:cTn id="58" fill="hold" nodeType="clickPar">
                      <p:stCondLst>
                        <p:cond delay="indefinite"/>
                      </p:stCondLst>
                      <p:childTnLst>
                        <p:par>
                          <p:cTn id="59" fill="hold" nodeType="withGroup">
                            <p:stCondLst>
                              <p:cond delay="indefinite"/>
                            </p:stCondLst>
                          </p:cTn>
                        </p:par>
                        <p:par>
                          <p:cTn id="60" fill="hold" nodeType="afterGroup">
                            <p:stCondLst>
                              <p:cond delay="0"/>
                            </p:stCondLst>
                            <p:childTnLst>
                              <p:par>
                                <p:cTn id="61" presetID="53" presetClass="entr" presetSubtype="0" fill="hold" nodeType="clickEffect">
                                  <p:stCondLst>
                                    <p:cond delay="0"/>
                                  </p:stCondLst>
                                  <p:childTnLst>
                                    <p:set>
                                      <p:cBhvr>
                                        <p:cTn id="62" dur="1" fill="hold">
                                          <p:stCondLst>
                                            <p:cond delay="0"/>
                                          </p:stCondLst>
                                        </p:cTn>
                                        <p:tgtEl>
                                          <p:spTgt spid="219148"/>
                                        </p:tgtEl>
                                        <p:attrNameLst>
                                          <p:attrName>style.visibility</p:attrName>
                                        </p:attrNameLst>
                                      </p:cBhvr>
                                      <p:to>
                                        <p:strVal val="visible"/>
                                      </p:to>
                                    </p:set>
                                    <p:anim calcmode="lin" valueType="num">
                                      <p:cBhvr>
                                        <p:cTn id="63" dur="500" fill="hold"/>
                                        <p:tgtEl>
                                          <p:spTgt spid="219148"/>
                                        </p:tgtEl>
                                        <p:attrNameLst>
                                          <p:attrName>ppt_w</p:attrName>
                                        </p:attrNameLst>
                                      </p:cBhvr>
                                      <p:tavLst>
                                        <p:tav tm="0">
                                          <p:val>
                                            <p:fltVal val="0"/>
                                          </p:val>
                                        </p:tav>
                                        <p:tav tm="100000">
                                          <p:val>
                                            <p:strVal val="#ppt_w"/>
                                          </p:val>
                                        </p:tav>
                                      </p:tavLst>
                                    </p:anim>
                                    <p:anim calcmode="lin" valueType="num">
                                      <p:cBhvr>
                                        <p:cTn id="64" dur="500" fill="hold"/>
                                        <p:tgtEl>
                                          <p:spTgt spid="219148"/>
                                        </p:tgtEl>
                                        <p:attrNameLst>
                                          <p:attrName>ppt_h</p:attrName>
                                        </p:attrNameLst>
                                      </p:cBhvr>
                                      <p:tavLst>
                                        <p:tav tm="0">
                                          <p:val>
                                            <p:fltVal val="0"/>
                                          </p:val>
                                        </p:tav>
                                        <p:tav tm="100000">
                                          <p:val>
                                            <p:strVal val="#ppt_h"/>
                                          </p:val>
                                        </p:tav>
                                      </p:tavLst>
                                    </p:anim>
                                    <p:animEffect transition="in" filter="fade">
                                      <p:cBhvr>
                                        <p:cTn id="65" dur="500"/>
                                        <p:tgtEl>
                                          <p:spTgt spid="219148"/>
                                        </p:tgtEl>
                                      </p:cBhvr>
                                    </p:animEffect>
                                  </p:childTnLst>
                                </p:cTn>
                              </p:par>
                            </p:childTnLst>
                          </p:cTn>
                        </p:par>
                      </p:childTnLst>
                    </p:cTn>
                  </p:par>
                  <p:par>
                    <p:cTn id="66" fill="hold" nodeType="clickPar">
                      <p:stCondLst>
                        <p:cond delay="indefinite"/>
                      </p:stCondLst>
                      <p:childTnLst>
                        <p:par>
                          <p:cTn id="67" fill="hold" nodeType="withGroup">
                            <p:stCondLst>
                              <p:cond delay="indefinite"/>
                            </p:stCondLst>
                          </p:cTn>
                        </p:par>
                        <p:par>
                          <p:cTn id="68" fill="hold" nodeType="afterGroup">
                            <p:stCondLst>
                              <p:cond delay="0"/>
                            </p:stCondLst>
                            <p:childTnLst>
                              <p:par>
                                <p:cTn id="69" presetID="53" presetClass="entr" presetSubtype="0" fill="hold" nodeType="clickEffect">
                                  <p:stCondLst>
                                    <p:cond delay="0"/>
                                  </p:stCondLst>
                                  <p:childTnLst>
                                    <p:set>
                                      <p:cBhvr>
                                        <p:cTn id="70" dur="1" fill="hold">
                                          <p:stCondLst>
                                            <p:cond delay="0"/>
                                          </p:stCondLst>
                                        </p:cTn>
                                        <p:tgtEl>
                                          <p:spTgt spid="219149"/>
                                        </p:tgtEl>
                                        <p:attrNameLst>
                                          <p:attrName>style.visibility</p:attrName>
                                        </p:attrNameLst>
                                      </p:cBhvr>
                                      <p:to>
                                        <p:strVal val="visible"/>
                                      </p:to>
                                    </p:set>
                                    <p:anim calcmode="lin" valueType="num">
                                      <p:cBhvr>
                                        <p:cTn id="71" dur="500" fill="hold"/>
                                        <p:tgtEl>
                                          <p:spTgt spid="219149"/>
                                        </p:tgtEl>
                                        <p:attrNameLst>
                                          <p:attrName>ppt_w</p:attrName>
                                        </p:attrNameLst>
                                      </p:cBhvr>
                                      <p:tavLst>
                                        <p:tav tm="0">
                                          <p:val>
                                            <p:fltVal val="0"/>
                                          </p:val>
                                        </p:tav>
                                        <p:tav tm="100000">
                                          <p:val>
                                            <p:strVal val="#ppt_w"/>
                                          </p:val>
                                        </p:tav>
                                      </p:tavLst>
                                    </p:anim>
                                    <p:anim calcmode="lin" valueType="num">
                                      <p:cBhvr>
                                        <p:cTn id="72" dur="500" fill="hold"/>
                                        <p:tgtEl>
                                          <p:spTgt spid="219149"/>
                                        </p:tgtEl>
                                        <p:attrNameLst>
                                          <p:attrName>ppt_h</p:attrName>
                                        </p:attrNameLst>
                                      </p:cBhvr>
                                      <p:tavLst>
                                        <p:tav tm="0">
                                          <p:val>
                                            <p:fltVal val="0"/>
                                          </p:val>
                                        </p:tav>
                                        <p:tav tm="100000">
                                          <p:val>
                                            <p:strVal val="#ppt_h"/>
                                          </p:val>
                                        </p:tav>
                                      </p:tavLst>
                                    </p:anim>
                                    <p:animEffect transition="in" filter="fade">
                                      <p:cBhvr>
                                        <p:cTn id="73" dur="500"/>
                                        <p:tgtEl>
                                          <p:spTgt spid="219149"/>
                                        </p:tgtEl>
                                      </p:cBhvr>
                                    </p:animEffect>
                                  </p:childTnLst>
                                </p:cTn>
                              </p:par>
                            </p:childTnLst>
                          </p:cTn>
                        </p:par>
                      </p:childTnLst>
                    </p:cTn>
                  </p:par>
                  <p:par>
                    <p:cTn id="74" fill="hold" nodeType="clickPar">
                      <p:stCondLst>
                        <p:cond delay="indefinite"/>
                      </p:stCondLst>
                      <p:childTnLst>
                        <p:par>
                          <p:cTn id="75" fill="hold" nodeType="withGroup">
                            <p:stCondLst>
                              <p:cond delay="indefinite"/>
                            </p:stCondLst>
                          </p:cTn>
                        </p:par>
                        <p:par>
                          <p:cTn id="76" fill="hold" nodeType="afterGroup">
                            <p:stCondLst>
                              <p:cond delay="0"/>
                            </p:stCondLst>
                            <p:childTnLst>
                              <p:par>
                                <p:cTn id="77" presetID="53" presetClass="entr" presetSubtype="0" fill="hold" nodeType="clickEffect">
                                  <p:stCondLst>
                                    <p:cond delay="0"/>
                                  </p:stCondLst>
                                  <p:childTnLst>
                                    <p:set>
                                      <p:cBhvr>
                                        <p:cTn id="78" dur="1" fill="hold">
                                          <p:stCondLst>
                                            <p:cond delay="0"/>
                                          </p:stCondLst>
                                        </p:cTn>
                                        <p:tgtEl>
                                          <p:spTgt spid="219150"/>
                                        </p:tgtEl>
                                        <p:attrNameLst>
                                          <p:attrName>style.visibility</p:attrName>
                                        </p:attrNameLst>
                                      </p:cBhvr>
                                      <p:to>
                                        <p:strVal val="visible"/>
                                      </p:to>
                                    </p:set>
                                    <p:anim calcmode="lin" valueType="num">
                                      <p:cBhvr>
                                        <p:cTn id="79" dur="500" fill="hold"/>
                                        <p:tgtEl>
                                          <p:spTgt spid="219150"/>
                                        </p:tgtEl>
                                        <p:attrNameLst>
                                          <p:attrName>ppt_w</p:attrName>
                                        </p:attrNameLst>
                                      </p:cBhvr>
                                      <p:tavLst>
                                        <p:tav tm="0">
                                          <p:val>
                                            <p:fltVal val="0"/>
                                          </p:val>
                                        </p:tav>
                                        <p:tav tm="100000">
                                          <p:val>
                                            <p:strVal val="#ppt_w"/>
                                          </p:val>
                                        </p:tav>
                                      </p:tavLst>
                                    </p:anim>
                                    <p:anim calcmode="lin" valueType="num">
                                      <p:cBhvr>
                                        <p:cTn id="80" dur="500" fill="hold"/>
                                        <p:tgtEl>
                                          <p:spTgt spid="219150"/>
                                        </p:tgtEl>
                                        <p:attrNameLst>
                                          <p:attrName>ppt_h</p:attrName>
                                        </p:attrNameLst>
                                      </p:cBhvr>
                                      <p:tavLst>
                                        <p:tav tm="0">
                                          <p:val>
                                            <p:fltVal val="0"/>
                                          </p:val>
                                        </p:tav>
                                        <p:tav tm="100000">
                                          <p:val>
                                            <p:strVal val="#ppt_h"/>
                                          </p:val>
                                        </p:tav>
                                      </p:tavLst>
                                    </p:anim>
                                    <p:animEffect transition="in" filter="fade">
                                      <p:cBhvr>
                                        <p:cTn id="81" dur="500"/>
                                        <p:tgtEl>
                                          <p:spTgt spid="219150"/>
                                        </p:tgtEl>
                                      </p:cBhvr>
                                    </p:animEffect>
                                  </p:childTnLst>
                                </p:cTn>
                              </p:par>
                            </p:childTnLst>
                          </p:cTn>
                        </p:par>
                      </p:childTnLst>
                    </p:cTn>
                  </p:par>
                  <p:par>
                    <p:cTn id="82" fill="hold" nodeType="clickPar">
                      <p:stCondLst>
                        <p:cond delay="indefinite"/>
                      </p:stCondLst>
                      <p:childTnLst>
                        <p:par>
                          <p:cTn id="83" fill="hold" nodeType="withGroup">
                            <p:stCondLst>
                              <p:cond delay="indefinite"/>
                            </p:stCondLst>
                          </p:cTn>
                        </p:par>
                        <p:par>
                          <p:cTn id="84" fill="hold" nodeType="afterGroup">
                            <p:stCondLst>
                              <p:cond delay="0"/>
                            </p:stCondLst>
                            <p:childTnLst>
                              <p:par>
                                <p:cTn id="85" presetID="53" presetClass="entr" presetSubtype="0" fill="hold" nodeType="clickEffect">
                                  <p:stCondLst>
                                    <p:cond delay="0"/>
                                  </p:stCondLst>
                                  <p:childTnLst>
                                    <p:set>
                                      <p:cBhvr>
                                        <p:cTn id="86" dur="1" fill="hold">
                                          <p:stCondLst>
                                            <p:cond delay="0"/>
                                          </p:stCondLst>
                                        </p:cTn>
                                        <p:tgtEl>
                                          <p:spTgt spid="219151"/>
                                        </p:tgtEl>
                                        <p:attrNameLst>
                                          <p:attrName>style.visibility</p:attrName>
                                        </p:attrNameLst>
                                      </p:cBhvr>
                                      <p:to>
                                        <p:strVal val="visible"/>
                                      </p:to>
                                    </p:set>
                                    <p:anim calcmode="lin" valueType="num">
                                      <p:cBhvr>
                                        <p:cTn id="87" dur="500" fill="hold"/>
                                        <p:tgtEl>
                                          <p:spTgt spid="219151"/>
                                        </p:tgtEl>
                                        <p:attrNameLst>
                                          <p:attrName>ppt_w</p:attrName>
                                        </p:attrNameLst>
                                      </p:cBhvr>
                                      <p:tavLst>
                                        <p:tav tm="0">
                                          <p:val>
                                            <p:fltVal val="0"/>
                                          </p:val>
                                        </p:tav>
                                        <p:tav tm="100000">
                                          <p:val>
                                            <p:strVal val="#ppt_w"/>
                                          </p:val>
                                        </p:tav>
                                      </p:tavLst>
                                    </p:anim>
                                    <p:anim calcmode="lin" valueType="num">
                                      <p:cBhvr>
                                        <p:cTn id="88" dur="500" fill="hold"/>
                                        <p:tgtEl>
                                          <p:spTgt spid="219151"/>
                                        </p:tgtEl>
                                        <p:attrNameLst>
                                          <p:attrName>ppt_h</p:attrName>
                                        </p:attrNameLst>
                                      </p:cBhvr>
                                      <p:tavLst>
                                        <p:tav tm="0">
                                          <p:val>
                                            <p:fltVal val="0"/>
                                          </p:val>
                                        </p:tav>
                                        <p:tav tm="100000">
                                          <p:val>
                                            <p:strVal val="#ppt_h"/>
                                          </p:val>
                                        </p:tav>
                                      </p:tavLst>
                                    </p:anim>
                                    <p:animEffect transition="in" filter="fade">
                                      <p:cBhvr>
                                        <p:cTn id="89" dur="500"/>
                                        <p:tgtEl>
                                          <p:spTgt spid="219151"/>
                                        </p:tgtEl>
                                      </p:cBhvr>
                                    </p:animEffect>
                                  </p:childTnLst>
                                </p:cTn>
                              </p:par>
                            </p:childTnLst>
                          </p:cTn>
                        </p:par>
                      </p:childTnLst>
                    </p:cTn>
                  </p:par>
                  <p:par>
                    <p:cTn id="90" fill="hold" nodeType="clickPar">
                      <p:stCondLst>
                        <p:cond delay="indefinite"/>
                      </p:stCondLst>
                      <p:childTnLst>
                        <p:par>
                          <p:cTn id="91" fill="hold" nodeType="withGroup">
                            <p:stCondLst>
                              <p:cond delay="indefinite"/>
                            </p:stCondLst>
                          </p:cTn>
                        </p:par>
                        <p:par>
                          <p:cTn id="92" fill="hold" nodeType="afterGroup">
                            <p:stCondLst>
                              <p:cond delay="0"/>
                            </p:stCondLst>
                            <p:childTnLst>
                              <p:par>
                                <p:cTn id="93" presetID="53" presetClass="entr" presetSubtype="0" fill="hold" nodeType="clickEffect">
                                  <p:stCondLst>
                                    <p:cond delay="0"/>
                                  </p:stCondLst>
                                  <p:childTnLst>
                                    <p:set>
                                      <p:cBhvr>
                                        <p:cTn id="94" dur="1" fill="hold">
                                          <p:stCondLst>
                                            <p:cond delay="0"/>
                                          </p:stCondLst>
                                        </p:cTn>
                                        <p:tgtEl>
                                          <p:spTgt spid="219152"/>
                                        </p:tgtEl>
                                        <p:attrNameLst>
                                          <p:attrName>style.visibility</p:attrName>
                                        </p:attrNameLst>
                                      </p:cBhvr>
                                      <p:to>
                                        <p:strVal val="visible"/>
                                      </p:to>
                                    </p:set>
                                    <p:anim calcmode="lin" valueType="num">
                                      <p:cBhvr>
                                        <p:cTn id="95" dur="500" fill="hold"/>
                                        <p:tgtEl>
                                          <p:spTgt spid="219152"/>
                                        </p:tgtEl>
                                        <p:attrNameLst>
                                          <p:attrName>ppt_w</p:attrName>
                                        </p:attrNameLst>
                                      </p:cBhvr>
                                      <p:tavLst>
                                        <p:tav tm="0">
                                          <p:val>
                                            <p:fltVal val="0"/>
                                          </p:val>
                                        </p:tav>
                                        <p:tav tm="100000">
                                          <p:val>
                                            <p:strVal val="#ppt_w"/>
                                          </p:val>
                                        </p:tav>
                                      </p:tavLst>
                                    </p:anim>
                                    <p:anim calcmode="lin" valueType="num">
                                      <p:cBhvr>
                                        <p:cTn id="96" dur="500" fill="hold"/>
                                        <p:tgtEl>
                                          <p:spTgt spid="219152"/>
                                        </p:tgtEl>
                                        <p:attrNameLst>
                                          <p:attrName>ppt_h</p:attrName>
                                        </p:attrNameLst>
                                      </p:cBhvr>
                                      <p:tavLst>
                                        <p:tav tm="0">
                                          <p:val>
                                            <p:fltVal val="0"/>
                                          </p:val>
                                        </p:tav>
                                        <p:tav tm="100000">
                                          <p:val>
                                            <p:strVal val="#ppt_h"/>
                                          </p:val>
                                        </p:tav>
                                      </p:tavLst>
                                    </p:anim>
                                    <p:animEffect transition="in" filter="fade">
                                      <p:cBhvr>
                                        <p:cTn id="97" dur="500"/>
                                        <p:tgtEl>
                                          <p:spTgt spid="219152"/>
                                        </p:tgtEl>
                                      </p:cBhvr>
                                    </p:animEffect>
                                  </p:childTnLst>
                                </p:cTn>
                              </p:par>
                            </p:childTnLst>
                          </p:cTn>
                        </p:par>
                      </p:childTnLst>
                    </p:cTn>
                  </p:par>
                  <p:par>
                    <p:cTn id="98" fill="hold" nodeType="clickPar">
                      <p:stCondLst>
                        <p:cond delay="indefinite"/>
                      </p:stCondLst>
                      <p:childTnLst>
                        <p:par>
                          <p:cTn id="99" fill="hold" nodeType="withGroup">
                            <p:stCondLst>
                              <p:cond delay="indefinite"/>
                            </p:stCondLst>
                          </p:cTn>
                        </p:par>
                        <p:par>
                          <p:cTn id="100" fill="hold" nodeType="afterGroup">
                            <p:stCondLst>
                              <p:cond delay="0"/>
                            </p:stCondLst>
                            <p:childTnLst>
                              <p:par>
                                <p:cTn id="101" presetID="53" presetClass="entr" presetSubtype="0" fill="hold" nodeType="clickEffect">
                                  <p:stCondLst>
                                    <p:cond delay="0"/>
                                  </p:stCondLst>
                                  <p:childTnLst>
                                    <p:set>
                                      <p:cBhvr>
                                        <p:cTn id="102" dur="1" fill="hold">
                                          <p:stCondLst>
                                            <p:cond delay="0"/>
                                          </p:stCondLst>
                                        </p:cTn>
                                        <p:tgtEl>
                                          <p:spTgt spid="219153"/>
                                        </p:tgtEl>
                                        <p:attrNameLst>
                                          <p:attrName>style.visibility</p:attrName>
                                        </p:attrNameLst>
                                      </p:cBhvr>
                                      <p:to>
                                        <p:strVal val="visible"/>
                                      </p:to>
                                    </p:set>
                                    <p:anim calcmode="lin" valueType="num">
                                      <p:cBhvr>
                                        <p:cTn id="103" dur="500" fill="hold"/>
                                        <p:tgtEl>
                                          <p:spTgt spid="219153"/>
                                        </p:tgtEl>
                                        <p:attrNameLst>
                                          <p:attrName>ppt_w</p:attrName>
                                        </p:attrNameLst>
                                      </p:cBhvr>
                                      <p:tavLst>
                                        <p:tav tm="0">
                                          <p:val>
                                            <p:fltVal val="0"/>
                                          </p:val>
                                        </p:tav>
                                        <p:tav tm="100000">
                                          <p:val>
                                            <p:strVal val="#ppt_w"/>
                                          </p:val>
                                        </p:tav>
                                      </p:tavLst>
                                    </p:anim>
                                    <p:anim calcmode="lin" valueType="num">
                                      <p:cBhvr>
                                        <p:cTn id="104" dur="500" fill="hold"/>
                                        <p:tgtEl>
                                          <p:spTgt spid="219153"/>
                                        </p:tgtEl>
                                        <p:attrNameLst>
                                          <p:attrName>ppt_h</p:attrName>
                                        </p:attrNameLst>
                                      </p:cBhvr>
                                      <p:tavLst>
                                        <p:tav tm="0">
                                          <p:val>
                                            <p:fltVal val="0"/>
                                          </p:val>
                                        </p:tav>
                                        <p:tav tm="100000">
                                          <p:val>
                                            <p:strVal val="#ppt_h"/>
                                          </p:val>
                                        </p:tav>
                                      </p:tavLst>
                                    </p:anim>
                                    <p:animEffect transition="in" filter="fade">
                                      <p:cBhvr>
                                        <p:cTn id="105" dur="500"/>
                                        <p:tgtEl>
                                          <p:spTgt spid="219153"/>
                                        </p:tgtEl>
                                      </p:cBhvr>
                                    </p:animEffect>
                                  </p:childTnLst>
                                </p:cTn>
                              </p:par>
                            </p:childTnLst>
                          </p:cTn>
                        </p:par>
                      </p:childTnLst>
                    </p:cTn>
                  </p:par>
                  <p:par>
                    <p:cTn id="106" fill="hold" nodeType="clickPar">
                      <p:stCondLst>
                        <p:cond delay="indefinite"/>
                      </p:stCondLst>
                      <p:childTnLst>
                        <p:par>
                          <p:cTn id="107" fill="hold" nodeType="withGroup">
                            <p:stCondLst>
                              <p:cond delay="indefinite"/>
                            </p:stCondLst>
                          </p:cTn>
                        </p:par>
                        <p:par>
                          <p:cTn id="108" fill="hold" nodeType="afterGroup">
                            <p:stCondLst>
                              <p:cond delay="0"/>
                            </p:stCondLst>
                            <p:childTnLst>
                              <p:par>
                                <p:cTn id="109" presetID="53" presetClass="entr" presetSubtype="0" fill="hold" nodeType="clickEffect">
                                  <p:stCondLst>
                                    <p:cond delay="0"/>
                                  </p:stCondLst>
                                  <p:childTnLst>
                                    <p:set>
                                      <p:cBhvr>
                                        <p:cTn id="110" dur="1" fill="hold">
                                          <p:stCondLst>
                                            <p:cond delay="0"/>
                                          </p:stCondLst>
                                        </p:cTn>
                                        <p:tgtEl>
                                          <p:spTgt spid="219154"/>
                                        </p:tgtEl>
                                        <p:attrNameLst>
                                          <p:attrName>style.visibility</p:attrName>
                                        </p:attrNameLst>
                                      </p:cBhvr>
                                      <p:to>
                                        <p:strVal val="visible"/>
                                      </p:to>
                                    </p:set>
                                    <p:anim calcmode="lin" valueType="num">
                                      <p:cBhvr>
                                        <p:cTn id="111" dur="500" fill="hold"/>
                                        <p:tgtEl>
                                          <p:spTgt spid="219154"/>
                                        </p:tgtEl>
                                        <p:attrNameLst>
                                          <p:attrName>ppt_w</p:attrName>
                                        </p:attrNameLst>
                                      </p:cBhvr>
                                      <p:tavLst>
                                        <p:tav tm="0">
                                          <p:val>
                                            <p:fltVal val="0"/>
                                          </p:val>
                                        </p:tav>
                                        <p:tav tm="100000">
                                          <p:val>
                                            <p:strVal val="#ppt_w"/>
                                          </p:val>
                                        </p:tav>
                                      </p:tavLst>
                                    </p:anim>
                                    <p:anim calcmode="lin" valueType="num">
                                      <p:cBhvr>
                                        <p:cTn id="112" dur="500" fill="hold"/>
                                        <p:tgtEl>
                                          <p:spTgt spid="219154"/>
                                        </p:tgtEl>
                                        <p:attrNameLst>
                                          <p:attrName>ppt_h</p:attrName>
                                        </p:attrNameLst>
                                      </p:cBhvr>
                                      <p:tavLst>
                                        <p:tav tm="0">
                                          <p:val>
                                            <p:fltVal val="0"/>
                                          </p:val>
                                        </p:tav>
                                        <p:tav tm="100000">
                                          <p:val>
                                            <p:strVal val="#ppt_h"/>
                                          </p:val>
                                        </p:tav>
                                      </p:tavLst>
                                    </p:anim>
                                    <p:animEffect transition="in" filter="fade">
                                      <p:cBhvr>
                                        <p:cTn id="113" dur="500"/>
                                        <p:tgtEl>
                                          <p:spTgt spid="219154"/>
                                        </p:tgtEl>
                                      </p:cBhvr>
                                    </p:animEffect>
                                  </p:childTnLst>
                                </p:cTn>
                              </p:par>
                            </p:childTnLst>
                          </p:cTn>
                        </p:par>
                      </p:childTnLst>
                    </p:cTn>
                  </p:par>
                  <p:par>
                    <p:cTn id="114" fill="hold" nodeType="clickPar">
                      <p:stCondLst>
                        <p:cond delay="indefinite"/>
                      </p:stCondLst>
                      <p:childTnLst>
                        <p:par>
                          <p:cTn id="115" fill="hold" nodeType="withGroup">
                            <p:stCondLst>
                              <p:cond delay="indefinite"/>
                            </p:stCondLst>
                          </p:cTn>
                        </p:par>
                        <p:par>
                          <p:cTn id="116" fill="hold" nodeType="afterGroup">
                            <p:stCondLst>
                              <p:cond delay="0"/>
                            </p:stCondLst>
                            <p:childTnLst>
                              <p:par>
                                <p:cTn id="117" presetID="53" presetClass="entr" presetSubtype="0" fill="hold" nodeType="clickEffect">
                                  <p:stCondLst>
                                    <p:cond delay="0"/>
                                  </p:stCondLst>
                                  <p:childTnLst>
                                    <p:set>
                                      <p:cBhvr>
                                        <p:cTn id="118" dur="1" fill="hold">
                                          <p:stCondLst>
                                            <p:cond delay="0"/>
                                          </p:stCondLst>
                                        </p:cTn>
                                        <p:tgtEl>
                                          <p:spTgt spid="219155"/>
                                        </p:tgtEl>
                                        <p:attrNameLst>
                                          <p:attrName>style.visibility</p:attrName>
                                        </p:attrNameLst>
                                      </p:cBhvr>
                                      <p:to>
                                        <p:strVal val="visible"/>
                                      </p:to>
                                    </p:set>
                                    <p:anim calcmode="lin" valueType="num">
                                      <p:cBhvr>
                                        <p:cTn id="119" dur="500" fill="hold"/>
                                        <p:tgtEl>
                                          <p:spTgt spid="219155"/>
                                        </p:tgtEl>
                                        <p:attrNameLst>
                                          <p:attrName>ppt_w</p:attrName>
                                        </p:attrNameLst>
                                      </p:cBhvr>
                                      <p:tavLst>
                                        <p:tav tm="0">
                                          <p:val>
                                            <p:fltVal val="0"/>
                                          </p:val>
                                        </p:tav>
                                        <p:tav tm="100000">
                                          <p:val>
                                            <p:strVal val="#ppt_w"/>
                                          </p:val>
                                        </p:tav>
                                      </p:tavLst>
                                    </p:anim>
                                    <p:anim calcmode="lin" valueType="num">
                                      <p:cBhvr>
                                        <p:cTn id="120" dur="500" fill="hold"/>
                                        <p:tgtEl>
                                          <p:spTgt spid="219155"/>
                                        </p:tgtEl>
                                        <p:attrNameLst>
                                          <p:attrName>ppt_h</p:attrName>
                                        </p:attrNameLst>
                                      </p:cBhvr>
                                      <p:tavLst>
                                        <p:tav tm="0">
                                          <p:val>
                                            <p:fltVal val="0"/>
                                          </p:val>
                                        </p:tav>
                                        <p:tav tm="100000">
                                          <p:val>
                                            <p:strVal val="#ppt_h"/>
                                          </p:val>
                                        </p:tav>
                                      </p:tavLst>
                                    </p:anim>
                                    <p:animEffect transition="in" filter="fade">
                                      <p:cBhvr>
                                        <p:cTn id="121" dur="500"/>
                                        <p:tgtEl>
                                          <p:spTgt spid="219155"/>
                                        </p:tgtEl>
                                      </p:cBhvr>
                                    </p:animEffect>
                                  </p:childTnLst>
                                </p:cTn>
                              </p:par>
                            </p:childTnLst>
                          </p:cTn>
                        </p:par>
                      </p:childTnLst>
                    </p:cTn>
                  </p:par>
                  <p:par>
                    <p:cTn id="122" fill="hold" nodeType="clickPar">
                      <p:stCondLst>
                        <p:cond delay="indefinite"/>
                      </p:stCondLst>
                      <p:childTnLst>
                        <p:par>
                          <p:cTn id="123" fill="hold" nodeType="withGroup">
                            <p:stCondLst>
                              <p:cond delay="indefinite"/>
                            </p:stCondLst>
                          </p:cTn>
                        </p:par>
                        <p:par>
                          <p:cTn id="124" fill="hold" nodeType="afterGroup">
                            <p:stCondLst>
                              <p:cond delay="0"/>
                            </p:stCondLst>
                            <p:childTnLst>
                              <p:par>
                                <p:cTn id="125" presetID="53" presetClass="entr" presetSubtype="0" fill="hold" nodeType="clickEffect">
                                  <p:stCondLst>
                                    <p:cond delay="0"/>
                                  </p:stCondLst>
                                  <p:childTnLst>
                                    <p:set>
                                      <p:cBhvr>
                                        <p:cTn id="126" dur="1" fill="hold">
                                          <p:stCondLst>
                                            <p:cond delay="0"/>
                                          </p:stCondLst>
                                        </p:cTn>
                                        <p:tgtEl>
                                          <p:spTgt spid="219156"/>
                                        </p:tgtEl>
                                        <p:attrNameLst>
                                          <p:attrName>style.visibility</p:attrName>
                                        </p:attrNameLst>
                                      </p:cBhvr>
                                      <p:to>
                                        <p:strVal val="visible"/>
                                      </p:to>
                                    </p:set>
                                    <p:anim calcmode="lin" valueType="num">
                                      <p:cBhvr>
                                        <p:cTn id="127" dur="500" fill="hold"/>
                                        <p:tgtEl>
                                          <p:spTgt spid="219156"/>
                                        </p:tgtEl>
                                        <p:attrNameLst>
                                          <p:attrName>ppt_w</p:attrName>
                                        </p:attrNameLst>
                                      </p:cBhvr>
                                      <p:tavLst>
                                        <p:tav tm="0">
                                          <p:val>
                                            <p:fltVal val="0"/>
                                          </p:val>
                                        </p:tav>
                                        <p:tav tm="100000">
                                          <p:val>
                                            <p:strVal val="#ppt_w"/>
                                          </p:val>
                                        </p:tav>
                                      </p:tavLst>
                                    </p:anim>
                                    <p:anim calcmode="lin" valueType="num">
                                      <p:cBhvr>
                                        <p:cTn id="128" dur="500" fill="hold"/>
                                        <p:tgtEl>
                                          <p:spTgt spid="219156"/>
                                        </p:tgtEl>
                                        <p:attrNameLst>
                                          <p:attrName>ppt_h</p:attrName>
                                        </p:attrNameLst>
                                      </p:cBhvr>
                                      <p:tavLst>
                                        <p:tav tm="0">
                                          <p:val>
                                            <p:fltVal val="0"/>
                                          </p:val>
                                        </p:tav>
                                        <p:tav tm="100000">
                                          <p:val>
                                            <p:strVal val="#ppt_h"/>
                                          </p:val>
                                        </p:tav>
                                      </p:tavLst>
                                    </p:anim>
                                    <p:animEffect transition="in" filter="fade">
                                      <p:cBhvr>
                                        <p:cTn id="129" dur="500"/>
                                        <p:tgtEl>
                                          <p:spTgt spid="219156"/>
                                        </p:tgtEl>
                                      </p:cBhvr>
                                    </p:animEffect>
                                  </p:childTnLst>
                                </p:cTn>
                              </p:par>
                            </p:childTnLst>
                          </p:cTn>
                        </p:par>
                      </p:childTnLst>
                    </p:cTn>
                  </p:par>
                  <p:par>
                    <p:cTn id="130" fill="hold" nodeType="clickPar">
                      <p:stCondLst>
                        <p:cond delay="indefinite"/>
                      </p:stCondLst>
                      <p:childTnLst>
                        <p:par>
                          <p:cTn id="131" fill="hold" nodeType="withGroup">
                            <p:stCondLst>
                              <p:cond delay="indefinite"/>
                            </p:stCondLst>
                          </p:cTn>
                        </p:par>
                        <p:par>
                          <p:cTn id="132" fill="hold" nodeType="afterGroup">
                            <p:stCondLst>
                              <p:cond delay="0"/>
                            </p:stCondLst>
                            <p:childTnLst>
                              <p:par>
                                <p:cTn id="133" presetID="53" presetClass="entr" presetSubtype="0" fill="hold" nodeType="clickEffect">
                                  <p:stCondLst>
                                    <p:cond delay="0"/>
                                  </p:stCondLst>
                                  <p:childTnLst>
                                    <p:set>
                                      <p:cBhvr>
                                        <p:cTn id="134" dur="1" fill="hold">
                                          <p:stCondLst>
                                            <p:cond delay="0"/>
                                          </p:stCondLst>
                                        </p:cTn>
                                        <p:tgtEl>
                                          <p:spTgt spid="219157"/>
                                        </p:tgtEl>
                                        <p:attrNameLst>
                                          <p:attrName>style.visibility</p:attrName>
                                        </p:attrNameLst>
                                      </p:cBhvr>
                                      <p:to>
                                        <p:strVal val="visible"/>
                                      </p:to>
                                    </p:set>
                                    <p:anim calcmode="lin" valueType="num">
                                      <p:cBhvr>
                                        <p:cTn id="135" dur="500" fill="hold"/>
                                        <p:tgtEl>
                                          <p:spTgt spid="219157"/>
                                        </p:tgtEl>
                                        <p:attrNameLst>
                                          <p:attrName>ppt_w</p:attrName>
                                        </p:attrNameLst>
                                      </p:cBhvr>
                                      <p:tavLst>
                                        <p:tav tm="0">
                                          <p:val>
                                            <p:fltVal val="0"/>
                                          </p:val>
                                        </p:tav>
                                        <p:tav tm="100000">
                                          <p:val>
                                            <p:strVal val="#ppt_w"/>
                                          </p:val>
                                        </p:tav>
                                      </p:tavLst>
                                    </p:anim>
                                    <p:anim calcmode="lin" valueType="num">
                                      <p:cBhvr>
                                        <p:cTn id="136" dur="500" fill="hold"/>
                                        <p:tgtEl>
                                          <p:spTgt spid="219157"/>
                                        </p:tgtEl>
                                        <p:attrNameLst>
                                          <p:attrName>ppt_h</p:attrName>
                                        </p:attrNameLst>
                                      </p:cBhvr>
                                      <p:tavLst>
                                        <p:tav tm="0">
                                          <p:val>
                                            <p:fltVal val="0"/>
                                          </p:val>
                                        </p:tav>
                                        <p:tav tm="100000">
                                          <p:val>
                                            <p:strVal val="#ppt_h"/>
                                          </p:val>
                                        </p:tav>
                                      </p:tavLst>
                                    </p:anim>
                                    <p:animEffect transition="in" filter="fade">
                                      <p:cBhvr>
                                        <p:cTn id="137" dur="500"/>
                                        <p:tgtEl>
                                          <p:spTgt spid="219157"/>
                                        </p:tgtEl>
                                      </p:cBhvr>
                                    </p:animEffect>
                                  </p:childTnLst>
                                </p:cTn>
                              </p:par>
                            </p:childTnLst>
                          </p:cTn>
                        </p:par>
                      </p:childTnLst>
                    </p:cTn>
                  </p:par>
                  <p:par>
                    <p:cTn id="138" fill="hold" nodeType="clickPar">
                      <p:stCondLst>
                        <p:cond delay="indefinite"/>
                      </p:stCondLst>
                      <p:childTnLst>
                        <p:par>
                          <p:cTn id="139" fill="hold" nodeType="withGroup">
                            <p:stCondLst>
                              <p:cond delay="indefinite"/>
                            </p:stCondLst>
                          </p:cTn>
                        </p:par>
                        <p:par>
                          <p:cTn id="140" fill="hold" nodeType="afterGroup">
                            <p:stCondLst>
                              <p:cond delay="0"/>
                            </p:stCondLst>
                            <p:childTnLst>
                              <p:par>
                                <p:cTn id="141" presetID="53" presetClass="entr" presetSubtype="0" fill="hold" nodeType="clickEffect">
                                  <p:stCondLst>
                                    <p:cond delay="0"/>
                                  </p:stCondLst>
                                  <p:childTnLst>
                                    <p:set>
                                      <p:cBhvr>
                                        <p:cTn id="142" dur="1" fill="hold">
                                          <p:stCondLst>
                                            <p:cond delay="0"/>
                                          </p:stCondLst>
                                        </p:cTn>
                                        <p:tgtEl>
                                          <p:spTgt spid="219158"/>
                                        </p:tgtEl>
                                        <p:attrNameLst>
                                          <p:attrName>style.visibility</p:attrName>
                                        </p:attrNameLst>
                                      </p:cBhvr>
                                      <p:to>
                                        <p:strVal val="visible"/>
                                      </p:to>
                                    </p:set>
                                    <p:anim calcmode="lin" valueType="num">
                                      <p:cBhvr>
                                        <p:cTn id="143" dur="500" fill="hold"/>
                                        <p:tgtEl>
                                          <p:spTgt spid="219158"/>
                                        </p:tgtEl>
                                        <p:attrNameLst>
                                          <p:attrName>ppt_w</p:attrName>
                                        </p:attrNameLst>
                                      </p:cBhvr>
                                      <p:tavLst>
                                        <p:tav tm="0">
                                          <p:val>
                                            <p:fltVal val="0"/>
                                          </p:val>
                                        </p:tav>
                                        <p:tav tm="100000">
                                          <p:val>
                                            <p:strVal val="#ppt_w"/>
                                          </p:val>
                                        </p:tav>
                                      </p:tavLst>
                                    </p:anim>
                                    <p:anim calcmode="lin" valueType="num">
                                      <p:cBhvr>
                                        <p:cTn id="144" dur="500" fill="hold"/>
                                        <p:tgtEl>
                                          <p:spTgt spid="219158"/>
                                        </p:tgtEl>
                                        <p:attrNameLst>
                                          <p:attrName>ppt_h</p:attrName>
                                        </p:attrNameLst>
                                      </p:cBhvr>
                                      <p:tavLst>
                                        <p:tav tm="0">
                                          <p:val>
                                            <p:fltVal val="0"/>
                                          </p:val>
                                        </p:tav>
                                        <p:tav tm="100000">
                                          <p:val>
                                            <p:strVal val="#ppt_h"/>
                                          </p:val>
                                        </p:tav>
                                      </p:tavLst>
                                    </p:anim>
                                    <p:animEffect transition="in" filter="fade">
                                      <p:cBhvr>
                                        <p:cTn id="145" dur="500"/>
                                        <p:tgtEl>
                                          <p:spTgt spid="2191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graphicFrame>
        <p:nvGraphicFramePr>
          <p:cNvPr id="12290" name="Object 2"/>
          <p:cNvGraphicFramePr>
            <a:graphicFrameLocks noChangeAspect="1"/>
          </p:cNvGraphicFramePr>
          <p:nvPr/>
        </p:nvGraphicFramePr>
        <p:xfrm>
          <a:off x="1975961" y="1664335"/>
          <a:ext cx="7686040" cy="4104005"/>
        </p:xfrm>
        <a:graphic>
          <a:graphicData uri="http://schemas.openxmlformats.org/presentationml/2006/ole">
            <mc:AlternateContent xmlns:mc="http://schemas.openxmlformats.org/markup-compatibility/2006">
              <mc:Choice xmlns:v="urn:schemas-microsoft-com:vml" Requires="v">
                <p:oleObj spid="_x0000_s1078" name="文档" r:id="rId2" progId="Word.Document.8">
                  <p:embed/>
                </p:oleObj>
              </mc:Choice>
              <mc:Fallback>
                <p:oleObj name="文档" r:id="rId2" progId="Word.Document.8">
                  <p:embed/>
                  <p:pic>
                    <p:nvPicPr>
                      <p:cNvPr id="0" name="OLE substitute image"/>
                      <p:cNvPicPr/>
                      <p:nvPr/>
                    </p:nvPicPr>
                    <p:blipFill>
                      <a:blip r:embed="rId3"/>
                      <a:stretch>
                        <a:fillRect/>
                      </a:stretch>
                    </p:blipFill>
                    <p:spPr>
                      <a:xfrm>
                        <a:off x="1975961" y="1664335"/>
                        <a:ext cx="7686040" cy="4104005"/>
                      </a:xfrm>
                      <a:prstGeom prst="rect">
                        <a:avLst/>
                      </a:prstGeom>
                      <a:noFill/>
                      <a:ln w="9525">
                        <a:noFill/>
                      </a:ln>
                    </p:spPr>
                  </p:pic>
                </p:oleObj>
              </mc:Fallback>
            </mc:AlternateContent>
          </a:graphicData>
        </a:graphic>
      </p:graphicFrame>
      <p:graphicFrame>
        <p:nvGraphicFramePr>
          <p:cNvPr id="221187" name="Object 3"/>
          <p:cNvGraphicFramePr>
            <a:graphicFrameLocks noChangeAspect="1"/>
          </p:cNvGraphicFramePr>
          <p:nvPr/>
        </p:nvGraphicFramePr>
        <p:xfrm>
          <a:off x="6560820" y="2132965"/>
          <a:ext cx="1057275" cy="588963"/>
        </p:xfrm>
        <a:graphic>
          <a:graphicData uri="http://schemas.openxmlformats.org/presentationml/2006/ole">
            <mc:AlternateContent xmlns:mc="http://schemas.openxmlformats.org/markup-compatibility/2006">
              <mc:Choice xmlns:v="urn:schemas-microsoft-com:vml" Requires="v">
                <p:oleObj spid="_x0000_s1079" name="文档" r:id="rId4" progId="Word.Document.8">
                  <p:embed/>
                </p:oleObj>
              </mc:Choice>
              <mc:Fallback>
                <p:oleObj name="文档" r:id="rId4" progId="Word.Document.8">
                  <p:embed/>
                  <p:pic>
                    <p:nvPicPr>
                      <p:cNvPr id="0" name="OLE substitute image"/>
                      <p:cNvPicPr/>
                      <p:nvPr/>
                    </p:nvPicPr>
                    <p:blipFill>
                      <a:blip r:embed="rId5"/>
                      <a:stretch>
                        <a:fillRect/>
                      </a:stretch>
                    </p:blipFill>
                    <p:spPr>
                      <a:xfrm>
                        <a:off x="6560820" y="2132965"/>
                        <a:ext cx="1057275" cy="588963"/>
                      </a:xfrm>
                      <a:prstGeom prst="rect">
                        <a:avLst/>
                      </a:prstGeom>
                      <a:noFill/>
                      <a:ln w="9525">
                        <a:noFill/>
                      </a:ln>
                    </p:spPr>
                  </p:pic>
                </p:oleObj>
              </mc:Fallback>
            </mc:AlternateContent>
          </a:graphicData>
        </a:graphic>
      </p:graphicFrame>
      <p:graphicFrame>
        <p:nvGraphicFramePr>
          <p:cNvPr id="221188" name="Object 4"/>
          <p:cNvGraphicFramePr>
            <a:graphicFrameLocks noChangeAspect="1"/>
          </p:cNvGraphicFramePr>
          <p:nvPr/>
        </p:nvGraphicFramePr>
        <p:xfrm>
          <a:off x="3783330" y="2721928"/>
          <a:ext cx="1066800" cy="588962"/>
        </p:xfrm>
        <a:graphic>
          <a:graphicData uri="http://schemas.openxmlformats.org/presentationml/2006/ole">
            <mc:AlternateContent xmlns:mc="http://schemas.openxmlformats.org/markup-compatibility/2006">
              <mc:Choice xmlns:v="urn:schemas-microsoft-com:vml" Requires="v">
                <p:oleObj spid="_x0000_s1080" name="文档" r:id="rId6" progId="Word.Document.8">
                  <p:embed/>
                </p:oleObj>
              </mc:Choice>
              <mc:Fallback>
                <p:oleObj name="文档" r:id="rId6" progId="Word.Document.8">
                  <p:embed/>
                  <p:pic>
                    <p:nvPicPr>
                      <p:cNvPr id="0" name="OLE substitute image"/>
                      <p:cNvPicPr/>
                      <p:nvPr/>
                    </p:nvPicPr>
                    <p:blipFill>
                      <a:blip r:embed="rId7"/>
                      <a:stretch>
                        <a:fillRect/>
                      </a:stretch>
                    </p:blipFill>
                    <p:spPr>
                      <a:xfrm>
                        <a:off x="3783330" y="2721928"/>
                        <a:ext cx="1066800" cy="588962"/>
                      </a:xfrm>
                      <a:prstGeom prst="rect">
                        <a:avLst/>
                      </a:prstGeom>
                      <a:noFill/>
                      <a:ln w="9525">
                        <a:noFill/>
                      </a:ln>
                    </p:spPr>
                  </p:pic>
                </p:oleObj>
              </mc:Fallback>
            </mc:AlternateContent>
          </a:graphicData>
        </a:graphic>
      </p:graphicFrame>
      <p:graphicFrame>
        <p:nvGraphicFramePr>
          <p:cNvPr id="221189" name="Object 5"/>
          <p:cNvGraphicFramePr>
            <a:graphicFrameLocks noChangeAspect="1"/>
          </p:cNvGraphicFramePr>
          <p:nvPr/>
        </p:nvGraphicFramePr>
        <p:xfrm>
          <a:off x="5920740" y="3310573"/>
          <a:ext cx="1066800" cy="588962"/>
        </p:xfrm>
        <a:graphic>
          <a:graphicData uri="http://schemas.openxmlformats.org/presentationml/2006/ole">
            <mc:AlternateContent xmlns:mc="http://schemas.openxmlformats.org/markup-compatibility/2006">
              <mc:Choice xmlns:v="urn:schemas-microsoft-com:vml" Requires="v">
                <p:oleObj spid="_x0000_s1081" name="文档" r:id="rId8" progId="Word.Document.8">
                  <p:embed/>
                </p:oleObj>
              </mc:Choice>
              <mc:Fallback>
                <p:oleObj name="文档" r:id="rId8" progId="Word.Document.8">
                  <p:embed/>
                  <p:pic>
                    <p:nvPicPr>
                      <p:cNvPr id="0" name="OLE substitute image"/>
                      <p:cNvPicPr/>
                      <p:nvPr/>
                    </p:nvPicPr>
                    <p:blipFill>
                      <a:blip r:embed="rId9"/>
                      <a:stretch>
                        <a:fillRect/>
                      </a:stretch>
                    </p:blipFill>
                    <p:spPr>
                      <a:xfrm>
                        <a:off x="5920740" y="3310573"/>
                        <a:ext cx="1066800" cy="588962"/>
                      </a:xfrm>
                      <a:prstGeom prst="rect">
                        <a:avLst/>
                      </a:prstGeom>
                      <a:noFill/>
                      <a:ln w="9525">
                        <a:noFill/>
                      </a:ln>
                    </p:spPr>
                  </p:pic>
                </p:oleObj>
              </mc:Fallback>
            </mc:AlternateContent>
          </a:graphicData>
        </a:graphic>
      </p:graphicFrame>
      <p:graphicFrame>
        <p:nvGraphicFramePr>
          <p:cNvPr id="221190" name="Object 6"/>
          <p:cNvGraphicFramePr>
            <a:graphicFrameLocks noChangeAspect="1"/>
          </p:cNvGraphicFramePr>
          <p:nvPr/>
        </p:nvGraphicFramePr>
        <p:xfrm>
          <a:off x="2514918" y="3899535"/>
          <a:ext cx="1066800" cy="588963"/>
        </p:xfrm>
        <a:graphic>
          <a:graphicData uri="http://schemas.openxmlformats.org/presentationml/2006/ole">
            <mc:AlternateContent xmlns:mc="http://schemas.openxmlformats.org/markup-compatibility/2006">
              <mc:Choice xmlns:v="urn:schemas-microsoft-com:vml" Requires="v">
                <p:oleObj spid="_x0000_s1082" name="文档" r:id="rId10" progId="Word.Document.8">
                  <p:embed/>
                </p:oleObj>
              </mc:Choice>
              <mc:Fallback>
                <p:oleObj name="文档" r:id="rId10" progId="Word.Document.8">
                  <p:embed/>
                  <p:pic>
                    <p:nvPicPr>
                      <p:cNvPr id="0" name="OLE substitute image"/>
                      <p:cNvPicPr/>
                      <p:nvPr/>
                    </p:nvPicPr>
                    <p:blipFill>
                      <a:blip r:embed="rId11"/>
                      <a:stretch>
                        <a:fillRect/>
                      </a:stretch>
                    </p:blipFill>
                    <p:spPr>
                      <a:xfrm>
                        <a:off x="2514918" y="3899535"/>
                        <a:ext cx="1066800" cy="588963"/>
                      </a:xfrm>
                      <a:prstGeom prst="rect">
                        <a:avLst/>
                      </a:prstGeom>
                      <a:noFill/>
                      <a:ln w="9525">
                        <a:noFill/>
                      </a:ln>
                    </p:spPr>
                  </p:pic>
                </p:oleObj>
              </mc:Fallback>
            </mc:AlternateContent>
          </a:graphicData>
        </a:graphic>
      </p:graphicFrame>
      <p:graphicFrame>
        <p:nvGraphicFramePr>
          <p:cNvPr id="221191" name="Object 7"/>
          <p:cNvGraphicFramePr>
            <a:graphicFrameLocks noChangeAspect="1"/>
          </p:cNvGraphicFramePr>
          <p:nvPr/>
        </p:nvGraphicFramePr>
        <p:xfrm>
          <a:off x="4375785" y="4488815"/>
          <a:ext cx="1066800" cy="588963"/>
        </p:xfrm>
        <a:graphic>
          <a:graphicData uri="http://schemas.openxmlformats.org/presentationml/2006/ole">
            <mc:AlternateContent xmlns:mc="http://schemas.openxmlformats.org/markup-compatibility/2006">
              <mc:Choice xmlns:v="urn:schemas-microsoft-com:vml" Requires="v">
                <p:oleObj spid="_x0000_s1083" name="文档" r:id="rId12" progId="Word.Document.8">
                  <p:embed/>
                </p:oleObj>
              </mc:Choice>
              <mc:Fallback>
                <p:oleObj name="文档" r:id="rId12" progId="Word.Document.8">
                  <p:embed/>
                  <p:pic>
                    <p:nvPicPr>
                      <p:cNvPr id="0" name="OLE substitute image"/>
                      <p:cNvPicPr/>
                      <p:nvPr/>
                    </p:nvPicPr>
                    <p:blipFill>
                      <a:blip r:embed="rId13"/>
                      <a:stretch>
                        <a:fillRect/>
                      </a:stretch>
                    </p:blipFill>
                    <p:spPr>
                      <a:xfrm>
                        <a:off x="4375785" y="4488815"/>
                        <a:ext cx="1066800" cy="588963"/>
                      </a:xfrm>
                      <a:prstGeom prst="rect">
                        <a:avLst/>
                      </a:prstGeom>
                      <a:noFill/>
                      <a:ln w="9525">
                        <a:noFill/>
                      </a:ln>
                    </p:spPr>
                  </p:pic>
                </p:oleObj>
              </mc:Fallback>
            </mc:AlternateContent>
          </a:graphicData>
        </a:graphic>
      </p:graphicFrame>
      <p:graphicFrame>
        <p:nvGraphicFramePr>
          <p:cNvPr id="221192" name="Object 8"/>
          <p:cNvGraphicFramePr>
            <a:graphicFrameLocks noChangeAspect="1"/>
          </p:cNvGraphicFramePr>
          <p:nvPr/>
        </p:nvGraphicFramePr>
        <p:xfrm>
          <a:off x="2514918" y="5078095"/>
          <a:ext cx="1066800" cy="588963"/>
        </p:xfrm>
        <a:graphic>
          <a:graphicData uri="http://schemas.openxmlformats.org/presentationml/2006/ole">
            <mc:AlternateContent xmlns:mc="http://schemas.openxmlformats.org/markup-compatibility/2006">
              <mc:Choice xmlns:v="urn:schemas-microsoft-com:vml" Requires="v">
                <p:oleObj spid="_x0000_s1084" name="文档" r:id="rId14" progId="Word.Document.8">
                  <p:embed/>
                </p:oleObj>
              </mc:Choice>
              <mc:Fallback>
                <p:oleObj name="文档" r:id="rId14" progId="Word.Document.8">
                  <p:embed/>
                  <p:pic>
                    <p:nvPicPr>
                      <p:cNvPr id="0" name="OLE substitute image"/>
                      <p:cNvPicPr/>
                      <p:nvPr/>
                    </p:nvPicPr>
                    <p:blipFill>
                      <a:blip r:embed="rId15"/>
                      <a:stretch>
                        <a:fillRect/>
                      </a:stretch>
                    </p:blipFill>
                    <p:spPr>
                      <a:xfrm>
                        <a:off x="2514918" y="5078095"/>
                        <a:ext cx="1066800" cy="588963"/>
                      </a:xfrm>
                      <a:prstGeom prst="rect">
                        <a:avLst/>
                      </a:prstGeom>
                      <a:noFill/>
                      <a:ln w="9525">
                        <a:noFill/>
                      </a:ln>
                    </p:spPr>
                  </p:pic>
                </p:oleObj>
              </mc:Fallback>
            </mc:AlternateContent>
          </a:graphicData>
        </a:graphic>
      </p:graphicFrame>
    </p:spTree>
  </p:cSld>
  <p:clrMapOvr>
    <a:masterClrMapping/>
  </p:clrMapOvr>
  <p:transition>
    <p:circl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7" presetClass="entr" presetSubtype="10" fill="hold" nodeType="clickEffect">
                                  <p:stCondLst>
                                    <p:cond delay="0"/>
                                  </p:stCondLst>
                                  <p:childTnLst>
                                    <p:set>
                                      <p:cBhvr>
                                        <p:cTn id="6" dur="1" fill="hold">
                                          <p:stCondLst>
                                            <p:cond delay="0"/>
                                          </p:stCondLst>
                                        </p:cTn>
                                        <p:tgtEl>
                                          <p:spTgt spid="221187"/>
                                        </p:tgtEl>
                                        <p:attrNameLst>
                                          <p:attrName>style.visibility</p:attrName>
                                        </p:attrNameLst>
                                      </p:cBhvr>
                                      <p:to>
                                        <p:strVal val="visible"/>
                                      </p:to>
                                    </p:set>
                                    <p:anim calcmode="lin" valueType="num">
                                      <p:cBhvr>
                                        <p:cTn id="7" dur="500" fill="hold"/>
                                        <p:tgtEl>
                                          <p:spTgt spid="221187"/>
                                        </p:tgtEl>
                                        <p:attrNameLst>
                                          <p:attrName>ppt_w</p:attrName>
                                        </p:attrNameLst>
                                      </p:cBhvr>
                                      <p:tavLst>
                                        <p:tav tm="0">
                                          <p:val>
                                            <p:fltVal val="0"/>
                                          </p:val>
                                        </p:tav>
                                        <p:tav tm="100000">
                                          <p:val>
                                            <p:strVal val="#ppt_w"/>
                                          </p:val>
                                        </p:tav>
                                      </p:tavLst>
                                    </p:anim>
                                    <p:anim calcmode="lin" valueType="num">
                                      <p:cBhvr>
                                        <p:cTn id="8" dur="500" fill="hold"/>
                                        <p:tgtEl>
                                          <p:spTgt spid="221187"/>
                                        </p:tgtEl>
                                        <p:attrNameLst>
                                          <p:attrName>ppt_h</p:attrName>
                                        </p:attrNameLst>
                                      </p:cBhvr>
                                      <p:tavLst>
                                        <p:tav tm="0">
                                          <p:val>
                                            <p:strVal val="#ppt_h"/>
                                          </p:val>
                                        </p:tav>
                                        <p:tav tm="100000">
                                          <p:val>
                                            <p:strVal val="#ppt_h"/>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17" presetClass="entr" presetSubtype="10" fill="hold" nodeType="clickEffect">
                                  <p:stCondLst>
                                    <p:cond delay="0"/>
                                  </p:stCondLst>
                                  <p:childTnLst>
                                    <p:set>
                                      <p:cBhvr>
                                        <p:cTn id="13" dur="1" fill="hold">
                                          <p:stCondLst>
                                            <p:cond delay="0"/>
                                          </p:stCondLst>
                                        </p:cTn>
                                        <p:tgtEl>
                                          <p:spTgt spid="221188"/>
                                        </p:tgtEl>
                                        <p:attrNameLst>
                                          <p:attrName>style.visibility</p:attrName>
                                        </p:attrNameLst>
                                      </p:cBhvr>
                                      <p:to>
                                        <p:strVal val="visible"/>
                                      </p:to>
                                    </p:set>
                                    <p:anim calcmode="lin" valueType="num">
                                      <p:cBhvr>
                                        <p:cTn id="14" dur="500" fill="hold"/>
                                        <p:tgtEl>
                                          <p:spTgt spid="221188"/>
                                        </p:tgtEl>
                                        <p:attrNameLst>
                                          <p:attrName>ppt_w</p:attrName>
                                        </p:attrNameLst>
                                      </p:cBhvr>
                                      <p:tavLst>
                                        <p:tav tm="0">
                                          <p:val>
                                            <p:fltVal val="0"/>
                                          </p:val>
                                        </p:tav>
                                        <p:tav tm="100000">
                                          <p:val>
                                            <p:strVal val="#ppt_w"/>
                                          </p:val>
                                        </p:tav>
                                      </p:tavLst>
                                    </p:anim>
                                    <p:anim calcmode="lin" valueType="num">
                                      <p:cBhvr>
                                        <p:cTn id="15" dur="500" fill="hold"/>
                                        <p:tgtEl>
                                          <p:spTgt spid="221188"/>
                                        </p:tgtEl>
                                        <p:attrNameLst>
                                          <p:attrName>ppt_h</p:attrName>
                                        </p:attrNameLst>
                                      </p:cBhvr>
                                      <p:tavLst>
                                        <p:tav tm="0">
                                          <p:val>
                                            <p:strVal val="#ppt_h"/>
                                          </p:val>
                                        </p:tav>
                                        <p:tav tm="100000">
                                          <p:val>
                                            <p:strVal val="#ppt_h"/>
                                          </p:val>
                                        </p:tav>
                                      </p:tavLst>
                                    </p:anim>
                                  </p:childTnLst>
                                </p:cTn>
                              </p:par>
                            </p:childTnLst>
                          </p:cTn>
                        </p:par>
                      </p:childTnLst>
                    </p:cTn>
                  </p:par>
                  <p:par>
                    <p:cTn id="16" fill="hold" nodeType="clickPar">
                      <p:stCondLst>
                        <p:cond delay="indefinite"/>
                      </p:stCondLst>
                      <p:childTnLst>
                        <p:par>
                          <p:cTn id="17" fill="hold" nodeType="withGroup">
                            <p:stCondLst>
                              <p:cond delay="indefinite"/>
                            </p:stCondLst>
                          </p:cTn>
                        </p:par>
                        <p:par>
                          <p:cTn id="18" fill="hold" nodeType="afterGroup">
                            <p:stCondLst>
                              <p:cond delay="0"/>
                            </p:stCondLst>
                            <p:childTnLst>
                              <p:par>
                                <p:cTn id="19" presetID="17" presetClass="entr" presetSubtype="10" fill="hold" nodeType="clickEffect">
                                  <p:stCondLst>
                                    <p:cond delay="0"/>
                                  </p:stCondLst>
                                  <p:childTnLst>
                                    <p:set>
                                      <p:cBhvr>
                                        <p:cTn id="20" dur="1" fill="hold">
                                          <p:stCondLst>
                                            <p:cond delay="0"/>
                                          </p:stCondLst>
                                        </p:cTn>
                                        <p:tgtEl>
                                          <p:spTgt spid="221189"/>
                                        </p:tgtEl>
                                        <p:attrNameLst>
                                          <p:attrName>style.visibility</p:attrName>
                                        </p:attrNameLst>
                                      </p:cBhvr>
                                      <p:to>
                                        <p:strVal val="visible"/>
                                      </p:to>
                                    </p:set>
                                    <p:anim calcmode="lin" valueType="num">
                                      <p:cBhvr>
                                        <p:cTn id="21" dur="500" fill="hold"/>
                                        <p:tgtEl>
                                          <p:spTgt spid="221189"/>
                                        </p:tgtEl>
                                        <p:attrNameLst>
                                          <p:attrName>ppt_w</p:attrName>
                                        </p:attrNameLst>
                                      </p:cBhvr>
                                      <p:tavLst>
                                        <p:tav tm="0">
                                          <p:val>
                                            <p:fltVal val="0"/>
                                          </p:val>
                                        </p:tav>
                                        <p:tav tm="100000">
                                          <p:val>
                                            <p:strVal val="#ppt_w"/>
                                          </p:val>
                                        </p:tav>
                                      </p:tavLst>
                                    </p:anim>
                                    <p:anim calcmode="lin" valueType="num">
                                      <p:cBhvr>
                                        <p:cTn id="22" dur="500" fill="hold"/>
                                        <p:tgtEl>
                                          <p:spTgt spid="221189"/>
                                        </p:tgtEl>
                                        <p:attrNameLst>
                                          <p:attrName>ppt_h</p:attrName>
                                        </p:attrNameLst>
                                      </p:cBhvr>
                                      <p:tavLst>
                                        <p:tav tm="0">
                                          <p:val>
                                            <p:strVal val="#ppt_h"/>
                                          </p:val>
                                        </p:tav>
                                        <p:tav tm="100000">
                                          <p:val>
                                            <p:strVal val="#ppt_h"/>
                                          </p:val>
                                        </p:tav>
                                      </p:tavLst>
                                    </p:anim>
                                  </p:childTnLst>
                                </p:cTn>
                              </p:par>
                            </p:childTnLst>
                          </p:cTn>
                        </p:par>
                      </p:childTnLst>
                    </p:cTn>
                  </p:par>
                  <p:par>
                    <p:cTn id="23" fill="hold" nodeType="clickPar">
                      <p:stCondLst>
                        <p:cond delay="indefinite"/>
                      </p:stCondLst>
                      <p:childTnLst>
                        <p:par>
                          <p:cTn id="24" fill="hold" nodeType="withGroup">
                            <p:stCondLst>
                              <p:cond delay="indefinite"/>
                            </p:stCondLst>
                          </p:cTn>
                        </p:par>
                        <p:par>
                          <p:cTn id="25" fill="hold" nodeType="afterGroup">
                            <p:stCondLst>
                              <p:cond delay="0"/>
                            </p:stCondLst>
                            <p:childTnLst>
                              <p:par>
                                <p:cTn id="26" presetID="17" presetClass="entr" presetSubtype="10" fill="hold" nodeType="clickEffect">
                                  <p:stCondLst>
                                    <p:cond delay="0"/>
                                  </p:stCondLst>
                                  <p:childTnLst>
                                    <p:set>
                                      <p:cBhvr>
                                        <p:cTn id="27" dur="1" fill="hold">
                                          <p:stCondLst>
                                            <p:cond delay="0"/>
                                          </p:stCondLst>
                                        </p:cTn>
                                        <p:tgtEl>
                                          <p:spTgt spid="221190"/>
                                        </p:tgtEl>
                                        <p:attrNameLst>
                                          <p:attrName>style.visibility</p:attrName>
                                        </p:attrNameLst>
                                      </p:cBhvr>
                                      <p:to>
                                        <p:strVal val="visible"/>
                                      </p:to>
                                    </p:set>
                                    <p:anim calcmode="lin" valueType="num">
                                      <p:cBhvr>
                                        <p:cTn id="28" dur="500" fill="hold"/>
                                        <p:tgtEl>
                                          <p:spTgt spid="221190"/>
                                        </p:tgtEl>
                                        <p:attrNameLst>
                                          <p:attrName>ppt_w</p:attrName>
                                        </p:attrNameLst>
                                      </p:cBhvr>
                                      <p:tavLst>
                                        <p:tav tm="0">
                                          <p:val>
                                            <p:fltVal val="0"/>
                                          </p:val>
                                        </p:tav>
                                        <p:tav tm="100000">
                                          <p:val>
                                            <p:strVal val="#ppt_w"/>
                                          </p:val>
                                        </p:tav>
                                      </p:tavLst>
                                    </p:anim>
                                    <p:anim calcmode="lin" valueType="num">
                                      <p:cBhvr>
                                        <p:cTn id="29" dur="500" fill="hold"/>
                                        <p:tgtEl>
                                          <p:spTgt spid="221190"/>
                                        </p:tgtEl>
                                        <p:attrNameLst>
                                          <p:attrName>ppt_h</p:attrName>
                                        </p:attrNameLst>
                                      </p:cBhvr>
                                      <p:tavLst>
                                        <p:tav tm="0">
                                          <p:val>
                                            <p:strVal val="#ppt_h"/>
                                          </p:val>
                                        </p:tav>
                                        <p:tav tm="100000">
                                          <p:val>
                                            <p:strVal val="#ppt_h"/>
                                          </p:val>
                                        </p:tav>
                                      </p:tavLst>
                                    </p:anim>
                                  </p:childTnLst>
                                </p:cTn>
                              </p:par>
                            </p:childTnLst>
                          </p:cTn>
                        </p:par>
                      </p:childTnLst>
                    </p:cTn>
                  </p:par>
                  <p:par>
                    <p:cTn id="30" fill="hold" nodeType="clickPar">
                      <p:stCondLst>
                        <p:cond delay="indefinite"/>
                      </p:stCondLst>
                      <p:childTnLst>
                        <p:par>
                          <p:cTn id="31" fill="hold" nodeType="withGroup">
                            <p:stCondLst>
                              <p:cond delay="indefinite"/>
                            </p:stCondLst>
                          </p:cTn>
                        </p:par>
                        <p:par>
                          <p:cTn id="32" fill="hold" nodeType="afterGroup">
                            <p:stCondLst>
                              <p:cond delay="0"/>
                            </p:stCondLst>
                            <p:childTnLst>
                              <p:par>
                                <p:cTn id="33" presetID="17" presetClass="entr" presetSubtype="10" fill="hold" nodeType="clickEffect">
                                  <p:stCondLst>
                                    <p:cond delay="0"/>
                                  </p:stCondLst>
                                  <p:childTnLst>
                                    <p:set>
                                      <p:cBhvr>
                                        <p:cTn id="34" dur="1" fill="hold">
                                          <p:stCondLst>
                                            <p:cond delay="0"/>
                                          </p:stCondLst>
                                        </p:cTn>
                                        <p:tgtEl>
                                          <p:spTgt spid="221191"/>
                                        </p:tgtEl>
                                        <p:attrNameLst>
                                          <p:attrName>style.visibility</p:attrName>
                                        </p:attrNameLst>
                                      </p:cBhvr>
                                      <p:to>
                                        <p:strVal val="visible"/>
                                      </p:to>
                                    </p:set>
                                    <p:anim calcmode="lin" valueType="num">
                                      <p:cBhvr>
                                        <p:cTn id="35" dur="500" fill="hold"/>
                                        <p:tgtEl>
                                          <p:spTgt spid="221191"/>
                                        </p:tgtEl>
                                        <p:attrNameLst>
                                          <p:attrName>ppt_w</p:attrName>
                                        </p:attrNameLst>
                                      </p:cBhvr>
                                      <p:tavLst>
                                        <p:tav tm="0">
                                          <p:val>
                                            <p:fltVal val="0"/>
                                          </p:val>
                                        </p:tav>
                                        <p:tav tm="100000">
                                          <p:val>
                                            <p:strVal val="#ppt_w"/>
                                          </p:val>
                                        </p:tav>
                                      </p:tavLst>
                                    </p:anim>
                                    <p:anim calcmode="lin" valueType="num">
                                      <p:cBhvr>
                                        <p:cTn id="36" dur="500" fill="hold"/>
                                        <p:tgtEl>
                                          <p:spTgt spid="221191"/>
                                        </p:tgtEl>
                                        <p:attrNameLst>
                                          <p:attrName>ppt_h</p:attrName>
                                        </p:attrNameLst>
                                      </p:cBhvr>
                                      <p:tavLst>
                                        <p:tav tm="0">
                                          <p:val>
                                            <p:strVal val="#ppt_h"/>
                                          </p:val>
                                        </p:tav>
                                        <p:tav tm="100000">
                                          <p:val>
                                            <p:strVal val="#ppt_h"/>
                                          </p:val>
                                        </p:tav>
                                      </p:tavLst>
                                    </p:anim>
                                  </p:childTnLst>
                                </p:cTn>
                              </p:par>
                            </p:childTnLst>
                          </p:cTn>
                        </p:par>
                      </p:childTnLst>
                    </p:cTn>
                  </p:par>
                  <p:par>
                    <p:cTn id="37" fill="hold" nodeType="clickPar">
                      <p:stCondLst>
                        <p:cond delay="indefinite"/>
                      </p:stCondLst>
                      <p:childTnLst>
                        <p:par>
                          <p:cTn id="38" fill="hold" nodeType="withGroup">
                            <p:stCondLst>
                              <p:cond delay="indefinite"/>
                            </p:stCondLst>
                          </p:cTn>
                        </p:par>
                        <p:par>
                          <p:cTn id="39" fill="hold" nodeType="afterGroup">
                            <p:stCondLst>
                              <p:cond delay="0"/>
                            </p:stCondLst>
                            <p:childTnLst>
                              <p:par>
                                <p:cTn id="40" presetID="17" presetClass="entr" presetSubtype="10" fill="hold" nodeType="clickEffect">
                                  <p:stCondLst>
                                    <p:cond delay="0"/>
                                  </p:stCondLst>
                                  <p:childTnLst>
                                    <p:set>
                                      <p:cBhvr>
                                        <p:cTn id="41" dur="1" fill="hold">
                                          <p:stCondLst>
                                            <p:cond delay="0"/>
                                          </p:stCondLst>
                                        </p:cTn>
                                        <p:tgtEl>
                                          <p:spTgt spid="221192"/>
                                        </p:tgtEl>
                                        <p:attrNameLst>
                                          <p:attrName>style.visibility</p:attrName>
                                        </p:attrNameLst>
                                      </p:cBhvr>
                                      <p:to>
                                        <p:strVal val="visible"/>
                                      </p:to>
                                    </p:set>
                                    <p:anim calcmode="lin" valueType="num">
                                      <p:cBhvr>
                                        <p:cTn id="42" dur="500" fill="hold"/>
                                        <p:tgtEl>
                                          <p:spTgt spid="221192"/>
                                        </p:tgtEl>
                                        <p:attrNameLst>
                                          <p:attrName>ppt_w</p:attrName>
                                        </p:attrNameLst>
                                      </p:cBhvr>
                                      <p:tavLst>
                                        <p:tav tm="0">
                                          <p:val>
                                            <p:fltVal val="0"/>
                                          </p:val>
                                        </p:tav>
                                        <p:tav tm="100000">
                                          <p:val>
                                            <p:strVal val="#ppt_w"/>
                                          </p:val>
                                        </p:tav>
                                      </p:tavLst>
                                    </p:anim>
                                    <p:anim calcmode="lin" valueType="num">
                                      <p:cBhvr>
                                        <p:cTn id="43" dur="500" fill="hold"/>
                                        <p:tgtEl>
                                          <p:spTgt spid="221192"/>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graphicFrame>
        <p:nvGraphicFramePr>
          <p:cNvPr id="13314" name="Object 2"/>
          <p:cNvGraphicFramePr>
            <a:graphicFrameLocks noChangeAspect="1"/>
          </p:cNvGraphicFramePr>
          <p:nvPr/>
        </p:nvGraphicFramePr>
        <p:xfrm>
          <a:off x="1524000" y="576263"/>
          <a:ext cx="5332413" cy="592137"/>
        </p:xfrm>
        <a:graphic>
          <a:graphicData uri="http://schemas.openxmlformats.org/presentationml/2006/ole">
            <mc:AlternateContent xmlns:mc="http://schemas.openxmlformats.org/markup-compatibility/2006">
              <mc:Choice xmlns:v="urn:schemas-microsoft-com:vml" Requires="v">
                <p:oleObj spid="_x0000_s1085" name="文档" r:id="rId2" progId="Word.Document.8">
                  <p:embed/>
                </p:oleObj>
              </mc:Choice>
              <mc:Fallback>
                <p:oleObj name="文档" r:id="rId2" progId="Word.Document.8">
                  <p:embed/>
                  <p:pic>
                    <p:nvPicPr>
                      <p:cNvPr id="0" name="OLE substitute image"/>
                      <p:cNvPicPr/>
                      <p:nvPr/>
                    </p:nvPicPr>
                    <p:blipFill>
                      <a:blip r:embed="rId3"/>
                      <a:stretch>
                        <a:fillRect/>
                      </a:stretch>
                    </p:blipFill>
                    <p:spPr>
                      <a:xfrm>
                        <a:off x="1524000" y="576263"/>
                        <a:ext cx="5332413" cy="592137"/>
                      </a:xfrm>
                      <a:prstGeom prst="rect">
                        <a:avLst/>
                      </a:prstGeom>
                      <a:noFill/>
                      <a:ln w="9525">
                        <a:noFill/>
                      </a:ln>
                    </p:spPr>
                  </p:pic>
                </p:oleObj>
              </mc:Fallback>
            </mc:AlternateContent>
          </a:graphicData>
        </a:graphic>
      </p:graphicFrame>
      <p:graphicFrame>
        <p:nvGraphicFramePr>
          <p:cNvPr id="13315" name="Object 3"/>
          <p:cNvGraphicFramePr>
            <a:graphicFrameLocks noChangeAspect="1"/>
          </p:cNvGraphicFramePr>
          <p:nvPr/>
        </p:nvGraphicFramePr>
        <p:xfrm>
          <a:off x="2100263" y="1125538"/>
          <a:ext cx="9220200" cy="5419725"/>
        </p:xfrm>
        <a:graphic>
          <a:graphicData uri="http://schemas.openxmlformats.org/presentationml/2006/ole">
            <mc:AlternateContent xmlns:mc="http://schemas.openxmlformats.org/markup-compatibility/2006">
              <mc:Choice xmlns:v="urn:schemas-microsoft-com:vml" Requires="v">
                <p:oleObj spid="_x0000_s1086" name="文档" r:id="rId4" progId="Word.Document.8">
                  <p:embed/>
                </p:oleObj>
              </mc:Choice>
              <mc:Fallback>
                <p:oleObj name="文档" r:id="rId4" progId="Word.Document.8">
                  <p:embed/>
                  <p:pic>
                    <p:nvPicPr>
                      <p:cNvPr id="0" name="OLE substitute image"/>
                      <p:cNvPicPr/>
                      <p:nvPr/>
                    </p:nvPicPr>
                    <p:blipFill>
                      <a:blip r:embed="rId5"/>
                      <a:stretch>
                        <a:fillRect/>
                      </a:stretch>
                    </p:blipFill>
                    <p:spPr>
                      <a:xfrm>
                        <a:off x="2100263" y="1125538"/>
                        <a:ext cx="9220200" cy="5419725"/>
                      </a:xfrm>
                      <a:prstGeom prst="rect">
                        <a:avLst/>
                      </a:prstGeom>
                      <a:noFill/>
                      <a:ln w="9525">
                        <a:noFill/>
                      </a:ln>
                    </p:spPr>
                  </p:pic>
                </p:oleObj>
              </mc:Fallback>
            </mc:AlternateContent>
          </a:graphicData>
        </a:graphic>
      </p:graphicFrame>
      <p:graphicFrame>
        <p:nvGraphicFramePr>
          <p:cNvPr id="222212" name="Object 4"/>
          <p:cNvGraphicFramePr>
            <a:graphicFrameLocks noChangeAspect="1"/>
          </p:cNvGraphicFramePr>
          <p:nvPr/>
        </p:nvGraphicFramePr>
        <p:xfrm>
          <a:off x="3432175" y="1341438"/>
          <a:ext cx="596900" cy="469900"/>
        </p:xfrm>
        <a:graphic>
          <a:graphicData uri="http://schemas.openxmlformats.org/presentationml/2006/ole">
            <mc:AlternateContent xmlns:mc="http://schemas.openxmlformats.org/markup-compatibility/2006">
              <mc:Choice xmlns:v="urn:schemas-microsoft-com:vml" Requires="v">
                <p:oleObj spid="_x0000_s1087" name="文档" r:id="rId6" progId="Word.Document.8">
                  <p:embed/>
                </p:oleObj>
              </mc:Choice>
              <mc:Fallback>
                <p:oleObj name="文档" r:id="rId6" progId="Word.Document.8">
                  <p:embed/>
                  <p:pic>
                    <p:nvPicPr>
                      <p:cNvPr id="0" name="OLE substitute image"/>
                      <p:cNvPicPr/>
                      <p:nvPr/>
                    </p:nvPicPr>
                    <p:blipFill>
                      <a:blip r:embed="rId7"/>
                      <a:stretch>
                        <a:fillRect/>
                      </a:stretch>
                    </p:blipFill>
                    <p:spPr>
                      <a:xfrm>
                        <a:off x="3432175" y="1341438"/>
                        <a:ext cx="596900" cy="469900"/>
                      </a:xfrm>
                      <a:prstGeom prst="rect">
                        <a:avLst/>
                      </a:prstGeom>
                      <a:noFill/>
                      <a:ln w="9525">
                        <a:noFill/>
                      </a:ln>
                    </p:spPr>
                  </p:pic>
                </p:oleObj>
              </mc:Fallback>
            </mc:AlternateContent>
          </a:graphicData>
        </a:graphic>
      </p:graphicFrame>
      <p:graphicFrame>
        <p:nvGraphicFramePr>
          <p:cNvPr id="222213" name="Object 5"/>
          <p:cNvGraphicFramePr>
            <a:graphicFrameLocks noChangeAspect="1"/>
          </p:cNvGraphicFramePr>
          <p:nvPr/>
        </p:nvGraphicFramePr>
        <p:xfrm>
          <a:off x="3359150" y="1916113"/>
          <a:ext cx="596900" cy="468312"/>
        </p:xfrm>
        <a:graphic>
          <a:graphicData uri="http://schemas.openxmlformats.org/presentationml/2006/ole">
            <mc:AlternateContent xmlns:mc="http://schemas.openxmlformats.org/markup-compatibility/2006">
              <mc:Choice xmlns:v="urn:schemas-microsoft-com:vml" Requires="v">
                <p:oleObj spid="_x0000_s1088" name="文档" r:id="rId8" progId="Word.Document.8">
                  <p:embed/>
                </p:oleObj>
              </mc:Choice>
              <mc:Fallback>
                <p:oleObj name="文档" r:id="rId8" progId="Word.Document.8">
                  <p:embed/>
                  <p:pic>
                    <p:nvPicPr>
                      <p:cNvPr id="0" name="OLE substitute image"/>
                      <p:cNvPicPr/>
                      <p:nvPr/>
                    </p:nvPicPr>
                    <p:blipFill>
                      <a:blip r:embed="rId9"/>
                      <a:stretch>
                        <a:fillRect/>
                      </a:stretch>
                    </p:blipFill>
                    <p:spPr>
                      <a:xfrm>
                        <a:off x="3359150" y="1916113"/>
                        <a:ext cx="596900" cy="468312"/>
                      </a:xfrm>
                      <a:prstGeom prst="rect">
                        <a:avLst/>
                      </a:prstGeom>
                      <a:noFill/>
                      <a:ln w="9525">
                        <a:noFill/>
                      </a:ln>
                    </p:spPr>
                  </p:pic>
                </p:oleObj>
              </mc:Fallback>
            </mc:AlternateContent>
          </a:graphicData>
        </a:graphic>
      </p:graphicFrame>
      <p:graphicFrame>
        <p:nvGraphicFramePr>
          <p:cNvPr id="222215" name="Object 7"/>
          <p:cNvGraphicFramePr>
            <a:graphicFrameLocks noChangeAspect="1"/>
          </p:cNvGraphicFramePr>
          <p:nvPr/>
        </p:nvGraphicFramePr>
        <p:xfrm>
          <a:off x="6816725" y="1341438"/>
          <a:ext cx="588963" cy="476250"/>
        </p:xfrm>
        <a:graphic>
          <a:graphicData uri="http://schemas.openxmlformats.org/presentationml/2006/ole">
            <mc:AlternateContent xmlns:mc="http://schemas.openxmlformats.org/markup-compatibility/2006">
              <mc:Choice xmlns:v="urn:schemas-microsoft-com:vml" Requires="v">
                <p:oleObj spid="_x0000_s1089" name="文档" r:id="rId10" progId="Word.Document.8">
                  <p:embed/>
                </p:oleObj>
              </mc:Choice>
              <mc:Fallback>
                <p:oleObj name="文档" r:id="rId10" progId="Word.Document.8">
                  <p:embed/>
                  <p:pic>
                    <p:nvPicPr>
                      <p:cNvPr id="0" name="OLE substitute image"/>
                      <p:cNvPicPr/>
                      <p:nvPr/>
                    </p:nvPicPr>
                    <p:blipFill>
                      <a:blip r:embed="rId11"/>
                      <a:stretch>
                        <a:fillRect/>
                      </a:stretch>
                    </p:blipFill>
                    <p:spPr>
                      <a:xfrm>
                        <a:off x="6816725" y="1341438"/>
                        <a:ext cx="588963" cy="476250"/>
                      </a:xfrm>
                      <a:prstGeom prst="rect">
                        <a:avLst/>
                      </a:prstGeom>
                      <a:noFill/>
                      <a:ln w="9525">
                        <a:noFill/>
                      </a:ln>
                    </p:spPr>
                  </p:pic>
                </p:oleObj>
              </mc:Fallback>
            </mc:AlternateContent>
          </a:graphicData>
        </a:graphic>
      </p:graphicFrame>
      <p:graphicFrame>
        <p:nvGraphicFramePr>
          <p:cNvPr id="222230" name="Object 22"/>
          <p:cNvGraphicFramePr>
            <a:graphicFrameLocks noChangeAspect="1"/>
          </p:cNvGraphicFramePr>
          <p:nvPr/>
        </p:nvGraphicFramePr>
        <p:xfrm>
          <a:off x="7175500" y="1944688"/>
          <a:ext cx="588963" cy="476250"/>
        </p:xfrm>
        <a:graphic>
          <a:graphicData uri="http://schemas.openxmlformats.org/presentationml/2006/ole">
            <mc:AlternateContent xmlns:mc="http://schemas.openxmlformats.org/markup-compatibility/2006">
              <mc:Choice xmlns:v="urn:schemas-microsoft-com:vml" Requires="v">
                <p:oleObj spid="_x0000_s1090" name="文档" r:id="rId12" progId="Word.Document.8">
                  <p:embed/>
                </p:oleObj>
              </mc:Choice>
              <mc:Fallback>
                <p:oleObj name="文档" r:id="rId12" progId="Word.Document.8">
                  <p:embed/>
                  <p:pic>
                    <p:nvPicPr>
                      <p:cNvPr id="0" name="OLE substitute image"/>
                      <p:cNvPicPr/>
                      <p:nvPr/>
                    </p:nvPicPr>
                    <p:blipFill>
                      <a:blip r:embed="rId13"/>
                      <a:stretch>
                        <a:fillRect/>
                      </a:stretch>
                    </p:blipFill>
                    <p:spPr>
                      <a:xfrm>
                        <a:off x="7175500" y="1944688"/>
                        <a:ext cx="588963" cy="476250"/>
                      </a:xfrm>
                      <a:prstGeom prst="rect">
                        <a:avLst/>
                      </a:prstGeom>
                      <a:noFill/>
                      <a:ln w="9525">
                        <a:noFill/>
                      </a:ln>
                    </p:spPr>
                  </p:pic>
                </p:oleObj>
              </mc:Fallback>
            </mc:AlternateContent>
          </a:graphicData>
        </a:graphic>
      </p:graphicFrame>
      <p:graphicFrame>
        <p:nvGraphicFramePr>
          <p:cNvPr id="222231" name="Object 23"/>
          <p:cNvGraphicFramePr>
            <a:graphicFrameLocks noChangeAspect="1"/>
          </p:cNvGraphicFramePr>
          <p:nvPr/>
        </p:nvGraphicFramePr>
        <p:xfrm>
          <a:off x="3432175" y="2636838"/>
          <a:ext cx="588963" cy="476250"/>
        </p:xfrm>
        <a:graphic>
          <a:graphicData uri="http://schemas.openxmlformats.org/presentationml/2006/ole">
            <mc:AlternateContent xmlns:mc="http://schemas.openxmlformats.org/markup-compatibility/2006">
              <mc:Choice xmlns:v="urn:schemas-microsoft-com:vml" Requires="v">
                <p:oleObj spid="_x0000_s1091" name="文档" r:id="rId14" progId="Word.Document.8">
                  <p:embed/>
                </p:oleObj>
              </mc:Choice>
              <mc:Fallback>
                <p:oleObj name="文档" r:id="rId14" progId="Word.Document.8">
                  <p:embed/>
                  <p:pic>
                    <p:nvPicPr>
                      <p:cNvPr id="0" name="OLE substitute image"/>
                      <p:cNvPicPr/>
                      <p:nvPr/>
                    </p:nvPicPr>
                    <p:blipFill>
                      <a:blip r:embed="rId15"/>
                      <a:stretch>
                        <a:fillRect/>
                      </a:stretch>
                    </p:blipFill>
                    <p:spPr>
                      <a:xfrm>
                        <a:off x="3432175" y="2636838"/>
                        <a:ext cx="588963" cy="476250"/>
                      </a:xfrm>
                      <a:prstGeom prst="rect">
                        <a:avLst/>
                      </a:prstGeom>
                      <a:noFill/>
                      <a:ln w="9525">
                        <a:noFill/>
                      </a:ln>
                    </p:spPr>
                  </p:pic>
                </p:oleObj>
              </mc:Fallback>
            </mc:AlternateContent>
          </a:graphicData>
        </a:graphic>
      </p:graphicFrame>
      <p:graphicFrame>
        <p:nvGraphicFramePr>
          <p:cNvPr id="222234" name="Object 26"/>
          <p:cNvGraphicFramePr>
            <a:graphicFrameLocks noChangeAspect="1"/>
          </p:cNvGraphicFramePr>
          <p:nvPr/>
        </p:nvGraphicFramePr>
        <p:xfrm>
          <a:off x="3719513" y="3284538"/>
          <a:ext cx="588962" cy="476250"/>
        </p:xfrm>
        <a:graphic>
          <a:graphicData uri="http://schemas.openxmlformats.org/presentationml/2006/ole">
            <mc:AlternateContent xmlns:mc="http://schemas.openxmlformats.org/markup-compatibility/2006">
              <mc:Choice xmlns:v="urn:schemas-microsoft-com:vml" Requires="v">
                <p:oleObj spid="_x0000_s1092" name="文档" r:id="rId16" progId="Word.Document.8">
                  <p:embed/>
                </p:oleObj>
              </mc:Choice>
              <mc:Fallback>
                <p:oleObj name="文档" r:id="rId16" progId="Word.Document.8">
                  <p:embed/>
                  <p:pic>
                    <p:nvPicPr>
                      <p:cNvPr id="0" name="OLE substitute image"/>
                      <p:cNvPicPr/>
                      <p:nvPr/>
                    </p:nvPicPr>
                    <p:blipFill>
                      <a:blip r:embed="rId17"/>
                      <a:stretch>
                        <a:fillRect/>
                      </a:stretch>
                    </p:blipFill>
                    <p:spPr>
                      <a:xfrm>
                        <a:off x="3719513" y="3284538"/>
                        <a:ext cx="588962" cy="476250"/>
                      </a:xfrm>
                      <a:prstGeom prst="rect">
                        <a:avLst/>
                      </a:prstGeom>
                      <a:noFill/>
                      <a:ln w="9525">
                        <a:noFill/>
                      </a:ln>
                    </p:spPr>
                  </p:pic>
                </p:oleObj>
              </mc:Fallback>
            </mc:AlternateContent>
          </a:graphicData>
        </a:graphic>
      </p:graphicFrame>
      <p:graphicFrame>
        <p:nvGraphicFramePr>
          <p:cNvPr id="222235" name="Object 27"/>
          <p:cNvGraphicFramePr>
            <a:graphicFrameLocks noChangeAspect="1"/>
          </p:cNvGraphicFramePr>
          <p:nvPr/>
        </p:nvGraphicFramePr>
        <p:xfrm>
          <a:off x="3359150" y="3860800"/>
          <a:ext cx="588963" cy="476250"/>
        </p:xfrm>
        <a:graphic>
          <a:graphicData uri="http://schemas.openxmlformats.org/presentationml/2006/ole">
            <mc:AlternateContent xmlns:mc="http://schemas.openxmlformats.org/markup-compatibility/2006">
              <mc:Choice xmlns:v="urn:schemas-microsoft-com:vml" Requires="v">
                <p:oleObj spid="_x0000_s1093" name="文档" r:id="rId18" progId="Word.Document.8">
                  <p:embed/>
                </p:oleObj>
              </mc:Choice>
              <mc:Fallback>
                <p:oleObj name="文档" r:id="rId18" progId="Word.Document.8">
                  <p:embed/>
                  <p:pic>
                    <p:nvPicPr>
                      <p:cNvPr id="0" name="OLE substitute image"/>
                      <p:cNvPicPr/>
                      <p:nvPr/>
                    </p:nvPicPr>
                    <p:blipFill>
                      <a:blip r:embed="rId19"/>
                      <a:stretch>
                        <a:fillRect/>
                      </a:stretch>
                    </p:blipFill>
                    <p:spPr>
                      <a:xfrm>
                        <a:off x="3359150" y="3860800"/>
                        <a:ext cx="588963" cy="476250"/>
                      </a:xfrm>
                      <a:prstGeom prst="rect">
                        <a:avLst/>
                      </a:prstGeom>
                      <a:noFill/>
                      <a:ln w="9525">
                        <a:noFill/>
                      </a:ln>
                    </p:spPr>
                  </p:pic>
                </p:oleObj>
              </mc:Fallback>
            </mc:AlternateContent>
          </a:graphicData>
        </a:graphic>
      </p:graphicFrame>
      <p:graphicFrame>
        <p:nvGraphicFramePr>
          <p:cNvPr id="222236" name="Object 28"/>
          <p:cNvGraphicFramePr>
            <a:graphicFrameLocks noChangeAspect="1"/>
          </p:cNvGraphicFramePr>
          <p:nvPr/>
        </p:nvGraphicFramePr>
        <p:xfrm>
          <a:off x="6672263" y="2636838"/>
          <a:ext cx="588962" cy="476250"/>
        </p:xfrm>
        <a:graphic>
          <a:graphicData uri="http://schemas.openxmlformats.org/presentationml/2006/ole">
            <mc:AlternateContent xmlns:mc="http://schemas.openxmlformats.org/markup-compatibility/2006">
              <mc:Choice xmlns:v="urn:schemas-microsoft-com:vml" Requires="v">
                <p:oleObj spid="_x0000_s1094" name="文档" r:id="rId20" progId="Word.Document.8">
                  <p:embed/>
                </p:oleObj>
              </mc:Choice>
              <mc:Fallback>
                <p:oleObj name="文档" r:id="rId20" progId="Word.Document.8">
                  <p:embed/>
                  <p:pic>
                    <p:nvPicPr>
                      <p:cNvPr id="0" name="OLE substitute image"/>
                      <p:cNvPicPr/>
                      <p:nvPr/>
                    </p:nvPicPr>
                    <p:blipFill>
                      <a:blip r:embed="rId21"/>
                      <a:stretch>
                        <a:fillRect/>
                      </a:stretch>
                    </p:blipFill>
                    <p:spPr>
                      <a:xfrm>
                        <a:off x="6672263" y="2636838"/>
                        <a:ext cx="588962" cy="476250"/>
                      </a:xfrm>
                      <a:prstGeom prst="rect">
                        <a:avLst/>
                      </a:prstGeom>
                      <a:noFill/>
                      <a:ln w="9525">
                        <a:noFill/>
                      </a:ln>
                    </p:spPr>
                  </p:pic>
                </p:oleObj>
              </mc:Fallback>
            </mc:AlternateContent>
          </a:graphicData>
        </a:graphic>
      </p:graphicFrame>
      <p:graphicFrame>
        <p:nvGraphicFramePr>
          <p:cNvPr id="222237" name="Object 29"/>
          <p:cNvGraphicFramePr>
            <a:graphicFrameLocks noChangeAspect="1"/>
          </p:cNvGraphicFramePr>
          <p:nvPr/>
        </p:nvGraphicFramePr>
        <p:xfrm>
          <a:off x="6527800" y="3284538"/>
          <a:ext cx="588963" cy="476250"/>
        </p:xfrm>
        <a:graphic>
          <a:graphicData uri="http://schemas.openxmlformats.org/presentationml/2006/ole">
            <mc:AlternateContent xmlns:mc="http://schemas.openxmlformats.org/markup-compatibility/2006">
              <mc:Choice xmlns:v="urn:schemas-microsoft-com:vml" Requires="v">
                <p:oleObj spid="_x0000_s1095" name="文档" r:id="rId22" progId="Word.Document.8">
                  <p:embed/>
                </p:oleObj>
              </mc:Choice>
              <mc:Fallback>
                <p:oleObj name="文档" r:id="rId22" progId="Word.Document.8">
                  <p:embed/>
                  <p:pic>
                    <p:nvPicPr>
                      <p:cNvPr id="0" name="OLE substitute image"/>
                      <p:cNvPicPr/>
                      <p:nvPr/>
                    </p:nvPicPr>
                    <p:blipFill>
                      <a:blip r:embed="rId23"/>
                      <a:stretch>
                        <a:fillRect/>
                      </a:stretch>
                    </p:blipFill>
                    <p:spPr>
                      <a:xfrm>
                        <a:off x="6527800" y="3284538"/>
                        <a:ext cx="588963" cy="476250"/>
                      </a:xfrm>
                      <a:prstGeom prst="rect">
                        <a:avLst/>
                      </a:prstGeom>
                      <a:noFill/>
                      <a:ln w="9525">
                        <a:noFill/>
                      </a:ln>
                    </p:spPr>
                  </p:pic>
                </p:oleObj>
              </mc:Fallback>
            </mc:AlternateContent>
          </a:graphicData>
        </a:graphic>
      </p:graphicFrame>
      <p:graphicFrame>
        <p:nvGraphicFramePr>
          <p:cNvPr id="222238" name="Object 30"/>
          <p:cNvGraphicFramePr>
            <a:graphicFrameLocks noChangeAspect="1"/>
          </p:cNvGraphicFramePr>
          <p:nvPr/>
        </p:nvGraphicFramePr>
        <p:xfrm>
          <a:off x="6888163" y="3860800"/>
          <a:ext cx="588962" cy="476250"/>
        </p:xfrm>
        <a:graphic>
          <a:graphicData uri="http://schemas.openxmlformats.org/presentationml/2006/ole">
            <mc:AlternateContent xmlns:mc="http://schemas.openxmlformats.org/markup-compatibility/2006">
              <mc:Choice xmlns:v="urn:schemas-microsoft-com:vml" Requires="v">
                <p:oleObj spid="_x0000_s1096" name="文档" r:id="rId24" progId="Word.Document.8">
                  <p:embed/>
                </p:oleObj>
              </mc:Choice>
              <mc:Fallback>
                <p:oleObj name="文档" r:id="rId24" progId="Word.Document.8">
                  <p:embed/>
                  <p:pic>
                    <p:nvPicPr>
                      <p:cNvPr id="0" name="OLE substitute image"/>
                      <p:cNvPicPr/>
                      <p:nvPr/>
                    </p:nvPicPr>
                    <p:blipFill>
                      <a:blip r:embed="rId25"/>
                      <a:stretch>
                        <a:fillRect/>
                      </a:stretch>
                    </p:blipFill>
                    <p:spPr>
                      <a:xfrm>
                        <a:off x="6888163" y="3860800"/>
                        <a:ext cx="588962" cy="476250"/>
                      </a:xfrm>
                      <a:prstGeom prst="rect">
                        <a:avLst/>
                      </a:prstGeom>
                      <a:noFill/>
                      <a:ln w="9525">
                        <a:noFill/>
                      </a:ln>
                    </p:spPr>
                  </p:pic>
                </p:oleObj>
              </mc:Fallback>
            </mc:AlternateContent>
          </a:graphicData>
        </a:graphic>
      </p:graphicFrame>
      <p:graphicFrame>
        <p:nvGraphicFramePr>
          <p:cNvPr id="222239" name="Object 31"/>
          <p:cNvGraphicFramePr>
            <a:graphicFrameLocks noChangeAspect="1"/>
          </p:cNvGraphicFramePr>
          <p:nvPr/>
        </p:nvGraphicFramePr>
        <p:xfrm>
          <a:off x="4367213" y="4652963"/>
          <a:ext cx="588962" cy="476250"/>
        </p:xfrm>
        <a:graphic>
          <a:graphicData uri="http://schemas.openxmlformats.org/presentationml/2006/ole">
            <mc:AlternateContent xmlns:mc="http://schemas.openxmlformats.org/markup-compatibility/2006">
              <mc:Choice xmlns:v="urn:schemas-microsoft-com:vml" Requires="v">
                <p:oleObj spid="_x0000_s1097" name="文档" r:id="rId26" progId="Word.Document.8">
                  <p:embed/>
                </p:oleObj>
              </mc:Choice>
              <mc:Fallback>
                <p:oleObj name="文档" r:id="rId26" progId="Word.Document.8">
                  <p:embed/>
                  <p:pic>
                    <p:nvPicPr>
                      <p:cNvPr id="0" name="OLE substitute image"/>
                      <p:cNvPicPr/>
                      <p:nvPr/>
                    </p:nvPicPr>
                    <p:blipFill>
                      <a:blip r:embed="rId27"/>
                      <a:stretch>
                        <a:fillRect/>
                      </a:stretch>
                    </p:blipFill>
                    <p:spPr>
                      <a:xfrm>
                        <a:off x="4367213" y="4652963"/>
                        <a:ext cx="588962" cy="476250"/>
                      </a:xfrm>
                      <a:prstGeom prst="rect">
                        <a:avLst/>
                      </a:prstGeom>
                      <a:noFill/>
                      <a:ln w="9525">
                        <a:noFill/>
                      </a:ln>
                    </p:spPr>
                  </p:pic>
                </p:oleObj>
              </mc:Fallback>
            </mc:AlternateContent>
          </a:graphicData>
        </a:graphic>
      </p:graphicFrame>
      <p:graphicFrame>
        <p:nvGraphicFramePr>
          <p:cNvPr id="222240" name="Object 32"/>
          <p:cNvGraphicFramePr>
            <a:graphicFrameLocks noChangeAspect="1"/>
          </p:cNvGraphicFramePr>
          <p:nvPr/>
        </p:nvGraphicFramePr>
        <p:xfrm>
          <a:off x="3432175" y="5229225"/>
          <a:ext cx="588963" cy="476250"/>
        </p:xfrm>
        <a:graphic>
          <a:graphicData uri="http://schemas.openxmlformats.org/presentationml/2006/ole">
            <mc:AlternateContent xmlns:mc="http://schemas.openxmlformats.org/markup-compatibility/2006">
              <mc:Choice xmlns:v="urn:schemas-microsoft-com:vml" Requires="v">
                <p:oleObj spid="_x0000_s1098" name="文档" r:id="rId28" progId="Word.Document.8">
                  <p:embed/>
                </p:oleObj>
              </mc:Choice>
              <mc:Fallback>
                <p:oleObj name="文档" r:id="rId28" progId="Word.Document.8">
                  <p:embed/>
                  <p:pic>
                    <p:nvPicPr>
                      <p:cNvPr id="0" name="OLE substitute image"/>
                      <p:cNvPicPr/>
                      <p:nvPr/>
                    </p:nvPicPr>
                    <p:blipFill>
                      <a:blip r:embed="rId29"/>
                      <a:stretch>
                        <a:fillRect/>
                      </a:stretch>
                    </p:blipFill>
                    <p:spPr>
                      <a:xfrm>
                        <a:off x="3432175" y="5229225"/>
                        <a:ext cx="588963" cy="476250"/>
                      </a:xfrm>
                      <a:prstGeom prst="rect">
                        <a:avLst/>
                      </a:prstGeom>
                      <a:noFill/>
                      <a:ln w="9525">
                        <a:noFill/>
                      </a:ln>
                    </p:spPr>
                  </p:pic>
                </p:oleObj>
              </mc:Fallback>
            </mc:AlternateContent>
          </a:graphicData>
        </a:graphic>
      </p:graphicFrame>
      <p:graphicFrame>
        <p:nvGraphicFramePr>
          <p:cNvPr id="222241" name="Object 33"/>
          <p:cNvGraphicFramePr>
            <a:graphicFrameLocks noChangeAspect="1"/>
          </p:cNvGraphicFramePr>
          <p:nvPr/>
        </p:nvGraphicFramePr>
        <p:xfrm>
          <a:off x="3719513" y="5876925"/>
          <a:ext cx="588962" cy="476250"/>
        </p:xfrm>
        <a:graphic>
          <a:graphicData uri="http://schemas.openxmlformats.org/presentationml/2006/ole">
            <mc:AlternateContent xmlns:mc="http://schemas.openxmlformats.org/markup-compatibility/2006">
              <mc:Choice xmlns:v="urn:schemas-microsoft-com:vml" Requires="v">
                <p:oleObj spid="_x0000_s1099" name="文档" r:id="rId30" progId="Word.Document.8">
                  <p:embed/>
                </p:oleObj>
              </mc:Choice>
              <mc:Fallback>
                <p:oleObj name="文档" r:id="rId30" progId="Word.Document.8">
                  <p:embed/>
                  <p:pic>
                    <p:nvPicPr>
                      <p:cNvPr id="0" name="OLE substitute image"/>
                      <p:cNvPicPr/>
                      <p:nvPr/>
                    </p:nvPicPr>
                    <p:blipFill>
                      <a:blip r:embed="rId31"/>
                      <a:stretch>
                        <a:fillRect/>
                      </a:stretch>
                    </p:blipFill>
                    <p:spPr>
                      <a:xfrm>
                        <a:off x="3719513" y="5876925"/>
                        <a:ext cx="588962" cy="476250"/>
                      </a:xfrm>
                      <a:prstGeom prst="rect">
                        <a:avLst/>
                      </a:prstGeom>
                      <a:noFill/>
                      <a:ln w="9525">
                        <a:noFill/>
                      </a:ln>
                    </p:spPr>
                  </p:pic>
                </p:oleObj>
              </mc:Fallback>
            </mc:AlternateContent>
          </a:graphicData>
        </a:graphic>
      </p:graphicFrame>
      <p:graphicFrame>
        <p:nvGraphicFramePr>
          <p:cNvPr id="222242" name="Object 34"/>
          <p:cNvGraphicFramePr>
            <a:graphicFrameLocks noChangeAspect="1"/>
          </p:cNvGraphicFramePr>
          <p:nvPr/>
        </p:nvGraphicFramePr>
        <p:xfrm>
          <a:off x="7104063" y="4824413"/>
          <a:ext cx="588962" cy="476250"/>
        </p:xfrm>
        <a:graphic>
          <a:graphicData uri="http://schemas.openxmlformats.org/presentationml/2006/ole">
            <mc:AlternateContent xmlns:mc="http://schemas.openxmlformats.org/markup-compatibility/2006">
              <mc:Choice xmlns:v="urn:schemas-microsoft-com:vml" Requires="v">
                <p:oleObj spid="_x0000_s1100" name="文档" r:id="rId32" progId="Word.Document.8">
                  <p:embed/>
                </p:oleObj>
              </mc:Choice>
              <mc:Fallback>
                <p:oleObj name="文档" r:id="rId32" progId="Word.Document.8">
                  <p:embed/>
                  <p:pic>
                    <p:nvPicPr>
                      <p:cNvPr id="0" name="OLE substitute image"/>
                      <p:cNvPicPr/>
                      <p:nvPr/>
                    </p:nvPicPr>
                    <p:blipFill>
                      <a:blip r:embed="rId33"/>
                      <a:stretch>
                        <a:fillRect/>
                      </a:stretch>
                    </p:blipFill>
                    <p:spPr>
                      <a:xfrm>
                        <a:off x="7104063" y="4824413"/>
                        <a:ext cx="588962" cy="476250"/>
                      </a:xfrm>
                      <a:prstGeom prst="rect">
                        <a:avLst/>
                      </a:prstGeom>
                      <a:noFill/>
                      <a:ln w="9525">
                        <a:noFill/>
                      </a:ln>
                    </p:spPr>
                  </p:pic>
                </p:oleObj>
              </mc:Fallback>
            </mc:AlternateContent>
          </a:graphicData>
        </a:graphic>
      </p:graphicFrame>
      <p:graphicFrame>
        <p:nvGraphicFramePr>
          <p:cNvPr id="222243" name="Object 35"/>
          <p:cNvGraphicFramePr>
            <a:graphicFrameLocks noChangeAspect="1"/>
          </p:cNvGraphicFramePr>
          <p:nvPr/>
        </p:nvGraphicFramePr>
        <p:xfrm>
          <a:off x="7175500" y="5229225"/>
          <a:ext cx="588963" cy="476250"/>
        </p:xfrm>
        <a:graphic>
          <a:graphicData uri="http://schemas.openxmlformats.org/presentationml/2006/ole">
            <mc:AlternateContent xmlns:mc="http://schemas.openxmlformats.org/markup-compatibility/2006">
              <mc:Choice xmlns:v="urn:schemas-microsoft-com:vml" Requires="v">
                <p:oleObj spid="_x0000_s1101" name="文档" r:id="rId34" progId="Word.Document.8">
                  <p:embed/>
                </p:oleObj>
              </mc:Choice>
              <mc:Fallback>
                <p:oleObj name="文档" r:id="rId34" progId="Word.Document.8">
                  <p:embed/>
                  <p:pic>
                    <p:nvPicPr>
                      <p:cNvPr id="0" name="OLE substitute image"/>
                      <p:cNvPicPr/>
                      <p:nvPr/>
                    </p:nvPicPr>
                    <p:blipFill>
                      <a:blip r:embed="rId35"/>
                      <a:stretch>
                        <a:fillRect/>
                      </a:stretch>
                    </p:blipFill>
                    <p:spPr>
                      <a:xfrm>
                        <a:off x="7175500" y="5229225"/>
                        <a:ext cx="588963" cy="476250"/>
                      </a:xfrm>
                      <a:prstGeom prst="rect">
                        <a:avLst/>
                      </a:prstGeom>
                      <a:noFill/>
                      <a:ln w="9525">
                        <a:noFill/>
                      </a:ln>
                    </p:spPr>
                  </p:pic>
                </p:oleObj>
              </mc:Fallback>
            </mc:AlternateContent>
          </a:graphicData>
        </a:graphic>
      </p:graphicFrame>
      <p:graphicFrame>
        <p:nvGraphicFramePr>
          <p:cNvPr id="222244" name="Object 36"/>
          <p:cNvGraphicFramePr>
            <a:graphicFrameLocks noChangeAspect="1"/>
          </p:cNvGraphicFramePr>
          <p:nvPr/>
        </p:nvGraphicFramePr>
        <p:xfrm>
          <a:off x="7175500" y="5689600"/>
          <a:ext cx="588963" cy="476250"/>
        </p:xfrm>
        <a:graphic>
          <a:graphicData uri="http://schemas.openxmlformats.org/presentationml/2006/ole">
            <mc:AlternateContent xmlns:mc="http://schemas.openxmlformats.org/markup-compatibility/2006">
              <mc:Choice xmlns:v="urn:schemas-microsoft-com:vml" Requires="v">
                <p:oleObj spid="_x0000_s1102" name="文档" r:id="rId36" progId="Word.Document.8">
                  <p:embed/>
                </p:oleObj>
              </mc:Choice>
              <mc:Fallback>
                <p:oleObj name="文档" r:id="rId36" progId="Word.Document.8">
                  <p:embed/>
                  <p:pic>
                    <p:nvPicPr>
                      <p:cNvPr id="0" name="OLE substitute image"/>
                      <p:cNvPicPr/>
                      <p:nvPr/>
                    </p:nvPicPr>
                    <p:blipFill>
                      <a:blip r:embed="rId37"/>
                      <a:stretch>
                        <a:fillRect/>
                      </a:stretch>
                    </p:blipFill>
                    <p:spPr>
                      <a:xfrm>
                        <a:off x="7175500" y="5689600"/>
                        <a:ext cx="588963" cy="476250"/>
                      </a:xfrm>
                      <a:prstGeom prst="rect">
                        <a:avLst/>
                      </a:prstGeom>
                      <a:noFill/>
                      <a:ln w="9525">
                        <a:noFill/>
                      </a:ln>
                    </p:spPr>
                  </p:pic>
                </p:oleObj>
              </mc:Fallback>
            </mc:AlternateContent>
          </a:graphicData>
        </a:graphic>
      </p:graphicFrame>
    </p:spTree>
  </p:cSld>
  <p:clrMapOvr>
    <a:masterClrMapping/>
  </p:clrMapOvr>
  <p:transition>
    <p:circl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4" presetClass="entr" presetSubtype="0" fill="hold" nodeType="clickEffect">
                                  <p:stCondLst>
                                    <p:cond delay="0"/>
                                  </p:stCondLst>
                                  <p:childTnLst>
                                    <p:set>
                                      <p:cBhvr>
                                        <p:cTn id="6" dur="1" fill="hold">
                                          <p:stCondLst>
                                            <p:cond delay="0"/>
                                          </p:stCondLst>
                                        </p:cTn>
                                        <p:tgtEl>
                                          <p:spTgt spid="222212"/>
                                        </p:tgtEl>
                                        <p:attrNameLst>
                                          <p:attrName>style.visibility</p:attrName>
                                        </p:attrNameLst>
                                      </p:cBhvr>
                                      <p:to>
                                        <p:strVal val="visible"/>
                                      </p:to>
                                    </p:set>
                                    <p:anim from="(-#ppt_w/2)" to="(#ppt_x)" calcmode="lin" valueType="num">
                                      <p:cBhvr>
                                        <p:cTn id="7" dur="600" fill="hold">
                                          <p:stCondLst>
                                            <p:cond delay="0"/>
                                          </p:stCondLst>
                                        </p:cTn>
                                        <p:tgtEl>
                                          <p:spTgt spid="222212"/>
                                        </p:tgtEl>
                                        <p:attrNameLst>
                                          <p:attrName>ppt_x</p:attrName>
                                        </p:attrNameLst>
                                      </p:cBhvr>
                                    </p:anim>
                                    <p:anim from="0" to="-1.0" calcmode="lin" valueType="num">
                                      <p:cBhvr>
                                        <p:cTn id="8" dur="200" decel="50000" autoRev="1" fill="hold">
                                          <p:stCondLst>
                                            <p:cond delay="600"/>
                                          </p:stCondLst>
                                        </p:cTn>
                                        <p:tgtEl>
                                          <p:spTgt spid="222212"/>
                                        </p:tgtEl>
                                        <p:attrNameLst>
                                          <p:attrName>xshear</p:attrName>
                                        </p:attrNameLst>
                                      </p:cBhvr>
                                    </p:anim>
                                    <p:animScale>
                                      <p:cBhvr>
                                        <p:cTn id="9" dur="200" decel="100000" autoRev="1" fill="hold">
                                          <p:stCondLst>
                                            <p:cond delay="600"/>
                                          </p:stCondLst>
                                        </p:cTn>
                                        <p:tgtEl>
                                          <p:spTgt spid="222212"/>
                                        </p:tgtEl>
                                      </p:cBhvr>
                                      <p:from x="100000" y="100000"/>
                                      <p:to x="80000" y="100000"/>
                                    </p:animScale>
                                    <p:anim by="(#ppt_h/3+#ppt_w*0.1)" calcmode="lin" valueType="num">
                                      <p:cBhvr additive="sum">
                                        <p:cTn id="10" dur="200" decel="100000" autoRev="1" fill="hold">
                                          <p:stCondLst>
                                            <p:cond delay="600"/>
                                          </p:stCondLst>
                                        </p:cTn>
                                        <p:tgtEl>
                                          <p:spTgt spid="222212"/>
                                        </p:tgtEl>
                                        <p:attrNameLst>
                                          <p:attrName>ppt_x</p:attrName>
                                        </p:attrNameLst>
                                      </p:cBhvr>
                                    </p:anim>
                                  </p:childTnLst>
                                </p:cTn>
                              </p:par>
                            </p:childTnLst>
                          </p:cTn>
                        </p:par>
                      </p:childTnLst>
                    </p:cTn>
                  </p:par>
                  <p:par>
                    <p:cTn id="11" fill="hold" nodeType="clickPar">
                      <p:stCondLst>
                        <p:cond delay="indefinite"/>
                      </p:stCondLst>
                      <p:childTnLst>
                        <p:par>
                          <p:cTn id="12" fill="hold" nodeType="withGroup">
                            <p:stCondLst>
                              <p:cond delay="indefinite"/>
                            </p:stCondLst>
                          </p:cTn>
                        </p:par>
                        <p:par>
                          <p:cTn id="13" fill="hold" nodeType="afterGroup">
                            <p:stCondLst>
                              <p:cond delay="0"/>
                            </p:stCondLst>
                            <p:childTnLst>
                              <p:par>
                                <p:cTn id="14" presetID="34" presetClass="entr" presetSubtype="0" fill="hold" nodeType="clickEffect">
                                  <p:stCondLst>
                                    <p:cond delay="0"/>
                                  </p:stCondLst>
                                  <p:childTnLst>
                                    <p:set>
                                      <p:cBhvr>
                                        <p:cTn id="15" dur="1" fill="hold">
                                          <p:stCondLst>
                                            <p:cond delay="0"/>
                                          </p:stCondLst>
                                        </p:cTn>
                                        <p:tgtEl>
                                          <p:spTgt spid="222213"/>
                                        </p:tgtEl>
                                        <p:attrNameLst>
                                          <p:attrName>style.visibility</p:attrName>
                                        </p:attrNameLst>
                                      </p:cBhvr>
                                      <p:to>
                                        <p:strVal val="visible"/>
                                      </p:to>
                                    </p:set>
                                    <p:anim from="(-#ppt_w/2)" to="(#ppt_x)" calcmode="lin" valueType="num">
                                      <p:cBhvr>
                                        <p:cTn id="16" dur="600" fill="hold">
                                          <p:stCondLst>
                                            <p:cond delay="0"/>
                                          </p:stCondLst>
                                        </p:cTn>
                                        <p:tgtEl>
                                          <p:spTgt spid="222213"/>
                                        </p:tgtEl>
                                        <p:attrNameLst>
                                          <p:attrName>ppt_x</p:attrName>
                                        </p:attrNameLst>
                                      </p:cBhvr>
                                    </p:anim>
                                    <p:anim from="0" to="-1.0" calcmode="lin" valueType="num">
                                      <p:cBhvr>
                                        <p:cTn id="17" dur="200" decel="50000" autoRev="1" fill="hold">
                                          <p:stCondLst>
                                            <p:cond delay="600"/>
                                          </p:stCondLst>
                                        </p:cTn>
                                        <p:tgtEl>
                                          <p:spTgt spid="222213"/>
                                        </p:tgtEl>
                                        <p:attrNameLst>
                                          <p:attrName>xshear</p:attrName>
                                        </p:attrNameLst>
                                      </p:cBhvr>
                                    </p:anim>
                                    <p:animScale>
                                      <p:cBhvr>
                                        <p:cTn id="18" dur="200" decel="100000" autoRev="1" fill="hold">
                                          <p:stCondLst>
                                            <p:cond delay="600"/>
                                          </p:stCondLst>
                                        </p:cTn>
                                        <p:tgtEl>
                                          <p:spTgt spid="222213"/>
                                        </p:tgtEl>
                                      </p:cBhvr>
                                      <p:from x="100000" y="100000"/>
                                      <p:to x="80000" y="100000"/>
                                    </p:animScale>
                                    <p:anim by="(#ppt_h/3+#ppt_w*0.1)" calcmode="lin" valueType="num">
                                      <p:cBhvr additive="sum">
                                        <p:cTn id="19" dur="200" decel="100000" autoRev="1" fill="hold">
                                          <p:stCondLst>
                                            <p:cond delay="600"/>
                                          </p:stCondLst>
                                        </p:cTn>
                                        <p:tgtEl>
                                          <p:spTgt spid="222213"/>
                                        </p:tgtEl>
                                        <p:attrNameLst>
                                          <p:attrName>ppt_x</p:attrName>
                                        </p:attrNameLst>
                                      </p:cBhvr>
                                    </p:anim>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34" presetClass="entr" presetSubtype="0" fill="hold" nodeType="clickEffect">
                                  <p:stCondLst>
                                    <p:cond delay="0"/>
                                  </p:stCondLst>
                                  <p:childTnLst>
                                    <p:set>
                                      <p:cBhvr>
                                        <p:cTn id="24" dur="1" fill="hold">
                                          <p:stCondLst>
                                            <p:cond delay="0"/>
                                          </p:stCondLst>
                                        </p:cTn>
                                        <p:tgtEl>
                                          <p:spTgt spid="222215"/>
                                        </p:tgtEl>
                                        <p:attrNameLst>
                                          <p:attrName>style.visibility</p:attrName>
                                        </p:attrNameLst>
                                      </p:cBhvr>
                                      <p:to>
                                        <p:strVal val="visible"/>
                                      </p:to>
                                    </p:set>
                                    <p:anim from="(-#ppt_w/2)" to="(#ppt_x)" calcmode="lin" valueType="num">
                                      <p:cBhvr>
                                        <p:cTn id="25" dur="600" fill="hold">
                                          <p:stCondLst>
                                            <p:cond delay="0"/>
                                          </p:stCondLst>
                                        </p:cTn>
                                        <p:tgtEl>
                                          <p:spTgt spid="222215"/>
                                        </p:tgtEl>
                                        <p:attrNameLst>
                                          <p:attrName>ppt_x</p:attrName>
                                        </p:attrNameLst>
                                      </p:cBhvr>
                                    </p:anim>
                                    <p:anim from="0" to="-1.0" calcmode="lin" valueType="num">
                                      <p:cBhvr>
                                        <p:cTn id="26" dur="200" decel="50000" autoRev="1" fill="hold">
                                          <p:stCondLst>
                                            <p:cond delay="600"/>
                                          </p:stCondLst>
                                        </p:cTn>
                                        <p:tgtEl>
                                          <p:spTgt spid="222215"/>
                                        </p:tgtEl>
                                        <p:attrNameLst>
                                          <p:attrName>xshear</p:attrName>
                                        </p:attrNameLst>
                                      </p:cBhvr>
                                    </p:anim>
                                    <p:animScale>
                                      <p:cBhvr>
                                        <p:cTn id="27" dur="200" decel="100000" autoRev="1" fill="hold">
                                          <p:stCondLst>
                                            <p:cond delay="600"/>
                                          </p:stCondLst>
                                        </p:cTn>
                                        <p:tgtEl>
                                          <p:spTgt spid="222215"/>
                                        </p:tgtEl>
                                      </p:cBhvr>
                                      <p:from x="100000" y="100000"/>
                                      <p:to x="80000" y="100000"/>
                                    </p:animScale>
                                    <p:anim by="(#ppt_h/3+#ppt_w*0.1)" calcmode="lin" valueType="num">
                                      <p:cBhvr additive="sum">
                                        <p:cTn id="28" dur="200" decel="100000" autoRev="1" fill="hold">
                                          <p:stCondLst>
                                            <p:cond delay="600"/>
                                          </p:stCondLst>
                                        </p:cTn>
                                        <p:tgtEl>
                                          <p:spTgt spid="222215"/>
                                        </p:tgtEl>
                                        <p:attrNameLst>
                                          <p:attrName>ppt_x</p:attrName>
                                        </p:attrNameLst>
                                      </p:cBhvr>
                                    </p:anim>
                                  </p:childTnLst>
                                </p:cTn>
                              </p:par>
                            </p:childTnLst>
                          </p:cTn>
                        </p:par>
                      </p:childTnLst>
                    </p:cTn>
                  </p:par>
                  <p:par>
                    <p:cTn id="29" fill="hold" nodeType="clickPar">
                      <p:stCondLst>
                        <p:cond delay="indefinite"/>
                      </p:stCondLst>
                      <p:childTnLst>
                        <p:par>
                          <p:cTn id="30" fill="hold" nodeType="withGroup">
                            <p:stCondLst>
                              <p:cond delay="indefinite"/>
                            </p:stCondLst>
                          </p:cTn>
                        </p:par>
                        <p:par>
                          <p:cTn id="31" fill="hold" nodeType="afterGroup">
                            <p:stCondLst>
                              <p:cond delay="0"/>
                            </p:stCondLst>
                            <p:childTnLst>
                              <p:par>
                                <p:cTn id="32" presetID="34" presetClass="entr" presetSubtype="0" fill="hold" nodeType="clickEffect">
                                  <p:stCondLst>
                                    <p:cond delay="0"/>
                                  </p:stCondLst>
                                  <p:childTnLst>
                                    <p:set>
                                      <p:cBhvr>
                                        <p:cTn id="33" dur="1" fill="hold">
                                          <p:stCondLst>
                                            <p:cond delay="0"/>
                                          </p:stCondLst>
                                        </p:cTn>
                                        <p:tgtEl>
                                          <p:spTgt spid="222230"/>
                                        </p:tgtEl>
                                        <p:attrNameLst>
                                          <p:attrName>style.visibility</p:attrName>
                                        </p:attrNameLst>
                                      </p:cBhvr>
                                      <p:to>
                                        <p:strVal val="visible"/>
                                      </p:to>
                                    </p:set>
                                    <p:anim from="(-#ppt_w/2)" to="(#ppt_x)" calcmode="lin" valueType="num">
                                      <p:cBhvr>
                                        <p:cTn id="34" dur="600" fill="hold">
                                          <p:stCondLst>
                                            <p:cond delay="0"/>
                                          </p:stCondLst>
                                        </p:cTn>
                                        <p:tgtEl>
                                          <p:spTgt spid="222230"/>
                                        </p:tgtEl>
                                        <p:attrNameLst>
                                          <p:attrName>ppt_x</p:attrName>
                                        </p:attrNameLst>
                                      </p:cBhvr>
                                    </p:anim>
                                    <p:anim from="0" to="-1.0" calcmode="lin" valueType="num">
                                      <p:cBhvr>
                                        <p:cTn id="35" dur="200" decel="50000" autoRev="1" fill="hold">
                                          <p:stCondLst>
                                            <p:cond delay="600"/>
                                          </p:stCondLst>
                                        </p:cTn>
                                        <p:tgtEl>
                                          <p:spTgt spid="222230"/>
                                        </p:tgtEl>
                                        <p:attrNameLst>
                                          <p:attrName>xshear</p:attrName>
                                        </p:attrNameLst>
                                      </p:cBhvr>
                                    </p:anim>
                                    <p:animScale>
                                      <p:cBhvr>
                                        <p:cTn id="36" dur="200" decel="100000" autoRev="1" fill="hold">
                                          <p:stCondLst>
                                            <p:cond delay="600"/>
                                          </p:stCondLst>
                                        </p:cTn>
                                        <p:tgtEl>
                                          <p:spTgt spid="222230"/>
                                        </p:tgtEl>
                                      </p:cBhvr>
                                      <p:from x="100000" y="100000"/>
                                      <p:to x="80000" y="100000"/>
                                    </p:animScale>
                                    <p:anim by="(#ppt_h/3+#ppt_w*0.1)" calcmode="lin" valueType="num">
                                      <p:cBhvr additive="sum">
                                        <p:cTn id="37" dur="200" decel="100000" autoRev="1" fill="hold">
                                          <p:stCondLst>
                                            <p:cond delay="600"/>
                                          </p:stCondLst>
                                        </p:cTn>
                                        <p:tgtEl>
                                          <p:spTgt spid="222230"/>
                                        </p:tgtEl>
                                        <p:attrNameLst>
                                          <p:attrName>ppt_x</p:attrName>
                                        </p:attrNameLst>
                                      </p:cBhvr>
                                    </p:anim>
                                  </p:childTnLst>
                                </p:cTn>
                              </p:par>
                            </p:childTnLst>
                          </p:cTn>
                        </p:par>
                      </p:childTnLst>
                    </p:cTn>
                  </p:par>
                  <p:par>
                    <p:cTn id="38" fill="hold" nodeType="clickPar">
                      <p:stCondLst>
                        <p:cond delay="indefinite"/>
                      </p:stCondLst>
                      <p:childTnLst>
                        <p:par>
                          <p:cTn id="39" fill="hold" nodeType="withGroup">
                            <p:stCondLst>
                              <p:cond delay="indefinite"/>
                            </p:stCondLst>
                          </p:cTn>
                        </p:par>
                        <p:par>
                          <p:cTn id="40" fill="hold" nodeType="afterGroup">
                            <p:stCondLst>
                              <p:cond delay="0"/>
                            </p:stCondLst>
                            <p:childTnLst>
                              <p:par>
                                <p:cTn id="41" presetID="34" presetClass="entr" presetSubtype="0" fill="hold" nodeType="clickEffect">
                                  <p:stCondLst>
                                    <p:cond delay="0"/>
                                  </p:stCondLst>
                                  <p:childTnLst>
                                    <p:set>
                                      <p:cBhvr>
                                        <p:cTn id="42" dur="1" fill="hold">
                                          <p:stCondLst>
                                            <p:cond delay="0"/>
                                          </p:stCondLst>
                                        </p:cTn>
                                        <p:tgtEl>
                                          <p:spTgt spid="222231"/>
                                        </p:tgtEl>
                                        <p:attrNameLst>
                                          <p:attrName>style.visibility</p:attrName>
                                        </p:attrNameLst>
                                      </p:cBhvr>
                                      <p:to>
                                        <p:strVal val="visible"/>
                                      </p:to>
                                    </p:set>
                                    <p:anim from="(-#ppt_w/2)" to="(#ppt_x)" calcmode="lin" valueType="num">
                                      <p:cBhvr>
                                        <p:cTn id="43" dur="600" fill="hold">
                                          <p:stCondLst>
                                            <p:cond delay="0"/>
                                          </p:stCondLst>
                                        </p:cTn>
                                        <p:tgtEl>
                                          <p:spTgt spid="222231"/>
                                        </p:tgtEl>
                                        <p:attrNameLst>
                                          <p:attrName>ppt_x</p:attrName>
                                        </p:attrNameLst>
                                      </p:cBhvr>
                                    </p:anim>
                                    <p:anim from="0" to="-1.0" calcmode="lin" valueType="num">
                                      <p:cBhvr>
                                        <p:cTn id="44" dur="200" decel="50000" autoRev="1" fill="hold">
                                          <p:stCondLst>
                                            <p:cond delay="600"/>
                                          </p:stCondLst>
                                        </p:cTn>
                                        <p:tgtEl>
                                          <p:spTgt spid="222231"/>
                                        </p:tgtEl>
                                        <p:attrNameLst>
                                          <p:attrName>xshear</p:attrName>
                                        </p:attrNameLst>
                                      </p:cBhvr>
                                    </p:anim>
                                    <p:animScale>
                                      <p:cBhvr>
                                        <p:cTn id="45" dur="200" decel="100000" autoRev="1" fill="hold">
                                          <p:stCondLst>
                                            <p:cond delay="600"/>
                                          </p:stCondLst>
                                        </p:cTn>
                                        <p:tgtEl>
                                          <p:spTgt spid="222231"/>
                                        </p:tgtEl>
                                      </p:cBhvr>
                                      <p:from x="100000" y="100000"/>
                                      <p:to x="80000" y="100000"/>
                                    </p:animScale>
                                    <p:anim by="(#ppt_h/3+#ppt_w*0.1)" calcmode="lin" valueType="num">
                                      <p:cBhvr additive="sum">
                                        <p:cTn id="46" dur="200" decel="100000" autoRev="1" fill="hold">
                                          <p:stCondLst>
                                            <p:cond delay="600"/>
                                          </p:stCondLst>
                                        </p:cTn>
                                        <p:tgtEl>
                                          <p:spTgt spid="222231"/>
                                        </p:tgtEl>
                                        <p:attrNameLst>
                                          <p:attrName>ppt_x</p:attrName>
                                        </p:attrNameLst>
                                      </p:cBhvr>
                                    </p:anim>
                                  </p:childTnLst>
                                </p:cTn>
                              </p:par>
                            </p:childTnLst>
                          </p:cTn>
                        </p:par>
                      </p:childTnLst>
                    </p:cTn>
                  </p:par>
                  <p:par>
                    <p:cTn id="47" fill="hold" nodeType="clickPar">
                      <p:stCondLst>
                        <p:cond delay="indefinite"/>
                      </p:stCondLst>
                      <p:childTnLst>
                        <p:par>
                          <p:cTn id="48" fill="hold" nodeType="withGroup">
                            <p:stCondLst>
                              <p:cond delay="indefinite"/>
                            </p:stCondLst>
                          </p:cTn>
                        </p:par>
                        <p:par>
                          <p:cTn id="49" fill="hold" nodeType="afterGroup">
                            <p:stCondLst>
                              <p:cond delay="0"/>
                            </p:stCondLst>
                            <p:childTnLst>
                              <p:par>
                                <p:cTn id="50" presetID="34" presetClass="entr" presetSubtype="0" fill="hold" nodeType="clickEffect">
                                  <p:stCondLst>
                                    <p:cond delay="0"/>
                                  </p:stCondLst>
                                  <p:childTnLst>
                                    <p:set>
                                      <p:cBhvr>
                                        <p:cTn id="51" dur="1" fill="hold">
                                          <p:stCondLst>
                                            <p:cond delay="0"/>
                                          </p:stCondLst>
                                        </p:cTn>
                                        <p:tgtEl>
                                          <p:spTgt spid="222234"/>
                                        </p:tgtEl>
                                        <p:attrNameLst>
                                          <p:attrName>style.visibility</p:attrName>
                                        </p:attrNameLst>
                                      </p:cBhvr>
                                      <p:to>
                                        <p:strVal val="visible"/>
                                      </p:to>
                                    </p:set>
                                    <p:anim from="(-#ppt_w/2)" to="(#ppt_x)" calcmode="lin" valueType="num">
                                      <p:cBhvr>
                                        <p:cTn id="52" dur="600" fill="hold">
                                          <p:stCondLst>
                                            <p:cond delay="0"/>
                                          </p:stCondLst>
                                        </p:cTn>
                                        <p:tgtEl>
                                          <p:spTgt spid="222234"/>
                                        </p:tgtEl>
                                        <p:attrNameLst>
                                          <p:attrName>ppt_x</p:attrName>
                                        </p:attrNameLst>
                                      </p:cBhvr>
                                    </p:anim>
                                    <p:anim from="0" to="-1.0" calcmode="lin" valueType="num">
                                      <p:cBhvr>
                                        <p:cTn id="53" dur="200" decel="50000" autoRev="1" fill="hold">
                                          <p:stCondLst>
                                            <p:cond delay="600"/>
                                          </p:stCondLst>
                                        </p:cTn>
                                        <p:tgtEl>
                                          <p:spTgt spid="222234"/>
                                        </p:tgtEl>
                                        <p:attrNameLst>
                                          <p:attrName>xshear</p:attrName>
                                        </p:attrNameLst>
                                      </p:cBhvr>
                                    </p:anim>
                                    <p:animScale>
                                      <p:cBhvr>
                                        <p:cTn id="54" dur="200" decel="100000" autoRev="1" fill="hold">
                                          <p:stCondLst>
                                            <p:cond delay="600"/>
                                          </p:stCondLst>
                                        </p:cTn>
                                        <p:tgtEl>
                                          <p:spTgt spid="222234"/>
                                        </p:tgtEl>
                                      </p:cBhvr>
                                      <p:from x="100000" y="100000"/>
                                      <p:to x="80000" y="100000"/>
                                    </p:animScale>
                                    <p:anim by="(#ppt_h/3+#ppt_w*0.1)" calcmode="lin" valueType="num">
                                      <p:cBhvr additive="sum">
                                        <p:cTn id="55" dur="200" decel="100000" autoRev="1" fill="hold">
                                          <p:stCondLst>
                                            <p:cond delay="600"/>
                                          </p:stCondLst>
                                        </p:cTn>
                                        <p:tgtEl>
                                          <p:spTgt spid="222234"/>
                                        </p:tgtEl>
                                        <p:attrNameLst>
                                          <p:attrName>ppt_x</p:attrName>
                                        </p:attrNameLst>
                                      </p:cBhvr>
                                    </p:anim>
                                  </p:childTnLst>
                                </p:cTn>
                              </p:par>
                            </p:childTnLst>
                          </p:cTn>
                        </p:par>
                      </p:childTnLst>
                    </p:cTn>
                  </p:par>
                  <p:par>
                    <p:cTn id="56" fill="hold" nodeType="clickPar">
                      <p:stCondLst>
                        <p:cond delay="indefinite"/>
                      </p:stCondLst>
                      <p:childTnLst>
                        <p:par>
                          <p:cTn id="57" fill="hold" nodeType="withGroup">
                            <p:stCondLst>
                              <p:cond delay="indefinite"/>
                            </p:stCondLst>
                          </p:cTn>
                        </p:par>
                        <p:par>
                          <p:cTn id="58" fill="hold" nodeType="afterGroup">
                            <p:stCondLst>
                              <p:cond delay="0"/>
                            </p:stCondLst>
                            <p:childTnLst>
                              <p:par>
                                <p:cTn id="59" presetID="34" presetClass="entr" presetSubtype="0" fill="hold" nodeType="clickEffect">
                                  <p:stCondLst>
                                    <p:cond delay="0"/>
                                  </p:stCondLst>
                                  <p:childTnLst>
                                    <p:set>
                                      <p:cBhvr>
                                        <p:cTn id="60" dur="1" fill="hold">
                                          <p:stCondLst>
                                            <p:cond delay="0"/>
                                          </p:stCondLst>
                                        </p:cTn>
                                        <p:tgtEl>
                                          <p:spTgt spid="222235"/>
                                        </p:tgtEl>
                                        <p:attrNameLst>
                                          <p:attrName>style.visibility</p:attrName>
                                        </p:attrNameLst>
                                      </p:cBhvr>
                                      <p:to>
                                        <p:strVal val="visible"/>
                                      </p:to>
                                    </p:set>
                                    <p:anim from="(-#ppt_w/2)" to="(#ppt_x)" calcmode="lin" valueType="num">
                                      <p:cBhvr>
                                        <p:cTn id="61" dur="600" fill="hold">
                                          <p:stCondLst>
                                            <p:cond delay="0"/>
                                          </p:stCondLst>
                                        </p:cTn>
                                        <p:tgtEl>
                                          <p:spTgt spid="222235"/>
                                        </p:tgtEl>
                                        <p:attrNameLst>
                                          <p:attrName>ppt_x</p:attrName>
                                        </p:attrNameLst>
                                      </p:cBhvr>
                                    </p:anim>
                                    <p:anim from="0" to="-1.0" calcmode="lin" valueType="num">
                                      <p:cBhvr>
                                        <p:cTn id="62" dur="200" decel="50000" autoRev="1" fill="hold">
                                          <p:stCondLst>
                                            <p:cond delay="600"/>
                                          </p:stCondLst>
                                        </p:cTn>
                                        <p:tgtEl>
                                          <p:spTgt spid="222235"/>
                                        </p:tgtEl>
                                        <p:attrNameLst>
                                          <p:attrName>xshear</p:attrName>
                                        </p:attrNameLst>
                                      </p:cBhvr>
                                    </p:anim>
                                    <p:animScale>
                                      <p:cBhvr>
                                        <p:cTn id="63" dur="200" decel="100000" autoRev="1" fill="hold">
                                          <p:stCondLst>
                                            <p:cond delay="600"/>
                                          </p:stCondLst>
                                        </p:cTn>
                                        <p:tgtEl>
                                          <p:spTgt spid="222235"/>
                                        </p:tgtEl>
                                      </p:cBhvr>
                                      <p:from x="100000" y="100000"/>
                                      <p:to x="80000" y="100000"/>
                                    </p:animScale>
                                    <p:anim by="(#ppt_h/3+#ppt_w*0.1)" calcmode="lin" valueType="num">
                                      <p:cBhvr additive="sum">
                                        <p:cTn id="64" dur="200" decel="100000" autoRev="1" fill="hold">
                                          <p:stCondLst>
                                            <p:cond delay="600"/>
                                          </p:stCondLst>
                                        </p:cTn>
                                        <p:tgtEl>
                                          <p:spTgt spid="222235"/>
                                        </p:tgtEl>
                                        <p:attrNameLst>
                                          <p:attrName>ppt_x</p:attrName>
                                        </p:attrNameLst>
                                      </p:cBhvr>
                                    </p:anim>
                                  </p:childTnLst>
                                </p:cTn>
                              </p:par>
                            </p:childTnLst>
                          </p:cTn>
                        </p:par>
                      </p:childTnLst>
                    </p:cTn>
                  </p:par>
                  <p:par>
                    <p:cTn id="65" fill="hold" nodeType="clickPar">
                      <p:stCondLst>
                        <p:cond delay="indefinite"/>
                      </p:stCondLst>
                      <p:childTnLst>
                        <p:par>
                          <p:cTn id="66" fill="hold" nodeType="withGroup">
                            <p:stCondLst>
                              <p:cond delay="indefinite"/>
                            </p:stCondLst>
                          </p:cTn>
                        </p:par>
                        <p:par>
                          <p:cTn id="67" fill="hold" nodeType="afterGroup">
                            <p:stCondLst>
                              <p:cond delay="0"/>
                            </p:stCondLst>
                            <p:childTnLst>
                              <p:par>
                                <p:cTn id="68" presetID="34" presetClass="entr" presetSubtype="0" fill="hold" nodeType="clickEffect">
                                  <p:stCondLst>
                                    <p:cond delay="0"/>
                                  </p:stCondLst>
                                  <p:childTnLst>
                                    <p:set>
                                      <p:cBhvr>
                                        <p:cTn id="69" dur="1" fill="hold">
                                          <p:stCondLst>
                                            <p:cond delay="0"/>
                                          </p:stCondLst>
                                        </p:cTn>
                                        <p:tgtEl>
                                          <p:spTgt spid="222236"/>
                                        </p:tgtEl>
                                        <p:attrNameLst>
                                          <p:attrName>style.visibility</p:attrName>
                                        </p:attrNameLst>
                                      </p:cBhvr>
                                      <p:to>
                                        <p:strVal val="visible"/>
                                      </p:to>
                                    </p:set>
                                    <p:anim from="(-#ppt_w/2)" to="(#ppt_x)" calcmode="lin" valueType="num">
                                      <p:cBhvr>
                                        <p:cTn id="70" dur="600" fill="hold">
                                          <p:stCondLst>
                                            <p:cond delay="0"/>
                                          </p:stCondLst>
                                        </p:cTn>
                                        <p:tgtEl>
                                          <p:spTgt spid="222236"/>
                                        </p:tgtEl>
                                        <p:attrNameLst>
                                          <p:attrName>ppt_x</p:attrName>
                                        </p:attrNameLst>
                                      </p:cBhvr>
                                    </p:anim>
                                    <p:anim from="0" to="-1.0" calcmode="lin" valueType="num">
                                      <p:cBhvr>
                                        <p:cTn id="71" dur="200" decel="50000" autoRev="1" fill="hold">
                                          <p:stCondLst>
                                            <p:cond delay="600"/>
                                          </p:stCondLst>
                                        </p:cTn>
                                        <p:tgtEl>
                                          <p:spTgt spid="222236"/>
                                        </p:tgtEl>
                                        <p:attrNameLst>
                                          <p:attrName>xshear</p:attrName>
                                        </p:attrNameLst>
                                      </p:cBhvr>
                                    </p:anim>
                                    <p:animScale>
                                      <p:cBhvr>
                                        <p:cTn id="72" dur="200" decel="100000" autoRev="1" fill="hold">
                                          <p:stCondLst>
                                            <p:cond delay="600"/>
                                          </p:stCondLst>
                                        </p:cTn>
                                        <p:tgtEl>
                                          <p:spTgt spid="222236"/>
                                        </p:tgtEl>
                                      </p:cBhvr>
                                      <p:from x="100000" y="100000"/>
                                      <p:to x="80000" y="100000"/>
                                    </p:animScale>
                                    <p:anim by="(#ppt_h/3+#ppt_w*0.1)" calcmode="lin" valueType="num">
                                      <p:cBhvr additive="sum">
                                        <p:cTn id="73" dur="200" decel="100000" autoRev="1" fill="hold">
                                          <p:stCondLst>
                                            <p:cond delay="600"/>
                                          </p:stCondLst>
                                        </p:cTn>
                                        <p:tgtEl>
                                          <p:spTgt spid="222236"/>
                                        </p:tgtEl>
                                        <p:attrNameLst>
                                          <p:attrName>ppt_x</p:attrName>
                                        </p:attrNameLst>
                                      </p:cBhvr>
                                    </p:anim>
                                  </p:childTnLst>
                                </p:cTn>
                              </p:par>
                            </p:childTnLst>
                          </p:cTn>
                        </p:par>
                      </p:childTnLst>
                    </p:cTn>
                  </p:par>
                  <p:par>
                    <p:cTn id="74" fill="hold" nodeType="clickPar">
                      <p:stCondLst>
                        <p:cond delay="indefinite"/>
                      </p:stCondLst>
                      <p:childTnLst>
                        <p:par>
                          <p:cTn id="75" fill="hold" nodeType="withGroup">
                            <p:stCondLst>
                              <p:cond delay="indefinite"/>
                            </p:stCondLst>
                          </p:cTn>
                        </p:par>
                        <p:par>
                          <p:cTn id="76" fill="hold" nodeType="afterGroup">
                            <p:stCondLst>
                              <p:cond delay="0"/>
                            </p:stCondLst>
                            <p:childTnLst>
                              <p:par>
                                <p:cTn id="77" presetID="34" presetClass="entr" presetSubtype="0" fill="hold" nodeType="clickEffect">
                                  <p:stCondLst>
                                    <p:cond delay="0"/>
                                  </p:stCondLst>
                                  <p:childTnLst>
                                    <p:set>
                                      <p:cBhvr>
                                        <p:cTn id="78" dur="1" fill="hold">
                                          <p:stCondLst>
                                            <p:cond delay="0"/>
                                          </p:stCondLst>
                                        </p:cTn>
                                        <p:tgtEl>
                                          <p:spTgt spid="222237"/>
                                        </p:tgtEl>
                                        <p:attrNameLst>
                                          <p:attrName>style.visibility</p:attrName>
                                        </p:attrNameLst>
                                      </p:cBhvr>
                                      <p:to>
                                        <p:strVal val="visible"/>
                                      </p:to>
                                    </p:set>
                                    <p:anim from="(-#ppt_w/2)" to="(#ppt_x)" calcmode="lin" valueType="num">
                                      <p:cBhvr>
                                        <p:cTn id="79" dur="600" fill="hold">
                                          <p:stCondLst>
                                            <p:cond delay="0"/>
                                          </p:stCondLst>
                                        </p:cTn>
                                        <p:tgtEl>
                                          <p:spTgt spid="222237"/>
                                        </p:tgtEl>
                                        <p:attrNameLst>
                                          <p:attrName>ppt_x</p:attrName>
                                        </p:attrNameLst>
                                      </p:cBhvr>
                                    </p:anim>
                                    <p:anim from="0" to="-1.0" calcmode="lin" valueType="num">
                                      <p:cBhvr>
                                        <p:cTn id="80" dur="200" decel="50000" autoRev="1" fill="hold">
                                          <p:stCondLst>
                                            <p:cond delay="600"/>
                                          </p:stCondLst>
                                        </p:cTn>
                                        <p:tgtEl>
                                          <p:spTgt spid="222237"/>
                                        </p:tgtEl>
                                        <p:attrNameLst>
                                          <p:attrName>xshear</p:attrName>
                                        </p:attrNameLst>
                                      </p:cBhvr>
                                    </p:anim>
                                    <p:animScale>
                                      <p:cBhvr>
                                        <p:cTn id="81" dur="200" decel="100000" autoRev="1" fill="hold">
                                          <p:stCondLst>
                                            <p:cond delay="600"/>
                                          </p:stCondLst>
                                        </p:cTn>
                                        <p:tgtEl>
                                          <p:spTgt spid="222237"/>
                                        </p:tgtEl>
                                      </p:cBhvr>
                                      <p:from x="100000" y="100000"/>
                                      <p:to x="80000" y="100000"/>
                                    </p:animScale>
                                    <p:anim by="(#ppt_h/3+#ppt_w*0.1)" calcmode="lin" valueType="num">
                                      <p:cBhvr additive="sum">
                                        <p:cTn id="82" dur="200" decel="100000" autoRev="1" fill="hold">
                                          <p:stCondLst>
                                            <p:cond delay="600"/>
                                          </p:stCondLst>
                                        </p:cTn>
                                        <p:tgtEl>
                                          <p:spTgt spid="222237"/>
                                        </p:tgtEl>
                                        <p:attrNameLst>
                                          <p:attrName>ppt_x</p:attrName>
                                        </p:attrNameLst>
                                      </p:cBhvr>
                                    </p:anim>
                                  </p:childTnLst>
                                </p:cTn>
                              </p:par>
                            </p:childTnLst>
                          </p:cTn>
                        </p:par>
                      </p:childTnLst>
                    </p:cTn>
                  </p:par>
                  <p:par>
                    <p:cTn id="83" fill="hold" nodeType="clickPar">
                      <p:stCondLst>
                        <p:cond delay="indefinite"/>
                      </p:stCondLst>
                      <p:childTnLst>
                        <p:par>
                          <p:cTn id="84" fill="hold" nodeType="withGroup">
                            <p:stCondLst>
                              <p:cond delay="indefinite"/>
                            </p:stCondLst>
                          </p:cTn>
                        </p:par>
                        <p:par>
                          <p:cTn id="85" fill="hold" nodeType="afterGroup">
                            <p:stCondLst>
                              <p:cond delay="0"/>
                            </p:stCondLst>
                            <p:childTnLst>
                              <p:par>
                                <p:cTn id="86" presetID="34" presetClass="entr" presetSubtype="0" fill="hold" nodeType="clickEffect">
                                  <p:stCondLst>
                                    <p:cond delay="0"/>
                                  </p:stCondLst>
                                  <p:childTnLst>
                                    <p:set>
                                      <p:cBhvr>
                                        <p:cTn id="87" dur="1" fill="hold">
                                          <p:stCondLst>
                                            <p:cond delay="0"/>
                                          </p:stCondLst>
                                        </p:cTn>
                                        <p:tgtEl>
                                          <p:spTgt spid="222238"/>
                                        </p:tgtEl>
                                        <p:attrNameLst>
                                          <p:attrName>style.visibility</p:attrName>
                                        </p:attrNameLst>
                                      </p:cBhvr>
                                      <p:to>
                                        <p:strVal val="visible"/>
                                      </p:to>
                                    </p:set>
                                    <p:anim from="(-#ppt_w/2)" to="(#ppt_x)" calcmode="lin" valueType="num">
                                      <p:cBhvr>
                                        <p:cTn id="88" dur="600" fill="hold">
                                          <p:stCondLst>
                                            <p:cond delay="0"/>
                                          </p:stCondLst>
                                        </p:cTn>
                                        <p:tgtEl>
                                          <p:spTgt spid="222238"/>
                                        </p:tgtEl>
                                        <p:attrNameLst>
                                          <p:attrName>ppt_x</p:attrName>
                                        </p:attrNameLst>
                                      </p:cBhvr>
                                    </p:anim>
                                    <p:anim from="0" to="-1.0" calcmode="lin" valueType="num">
                                      <p:cBhvr>
                                        <p:cTn id="89" dur="200" decel="50000" autoRev="1" fill="hold">
                                          <p:stCondLst>
                                            <p:cond delay="600"/>
                                          </p:stCondLst>
                                        </p:cTn>
                                        <p:tgtEl>
                                          <p:spTgt spid="222238"/>
                                        </p:tgtEl>
                                        <p:attrNameLst>
                                          <p:attrName>xshear</p:attrName>
                                        </p:attrNameLst>
                                      </p:cBhvr>
                                    </p:anim>
                                    <p:animScale>
                                      <p:cBhvr>
                                        <p:cTn id="90" dur="200" decel="100000" autoRev="1" fill="hold">
                                          <p:stCondLst>
                                            <p:cond delay="600"/>
                                          </p:stCondLst>
                                        </p:cTn>
                                        <p:tgtEl>
                                          <p:spTgt spid="222238"/>
                                        </p:tgtEl>
                                      </p:cBhvr>
                                      <p:from x="100000" y="100000"/>
                                      <p:to x="80000" y="100000"/>
                                    </p:animScale>
                                    <p:anim by="(#ppt_h/3+#ppt_w*0.1)" calcmode="lin" valueType="num">
                                      <p:cBhvr additive="sum">
                                        <p:cTn id="91" dur="200" decel="100000" autoRev="1" fill="hold">
                                          <p:stCondLst>
                                            <p:cond delay="600"/>
                                          </p:stCondLst>
                                        </p:cTn>
                                        <p:tgtEl>
                                          <p:spTgt spid="222238"/>
                                        </p:tgtEl>
                                        <p:attrNameLst>
                                          <p:attrName>ppt_x</p:attrName>
                                        </p:attrNameLst>
                                      </p:cBhvr>
                                    </p:anim>
                                  </p:childTnLst>
                                </p:cTn>
                              </p:par>
                            </p:childTnLst>
                          </p:cTn>
                        </p:par>
                      </p:childTnLst>
                    </p:cTn>
                  </p:par>
                  <p:par>
                    <p:cTn id="92" fill="hold" nodeType="clickPar">
                      <p:stCondLst>
                        <p:cond delay="indefinite"/>
                      </p:stCondLst>
                      <p:childTnLst>
                        <p:par>
                          <p:cTn id="93" fill="hold" nodeType="withGroup">
                            <p:stCondLst>
                              <p:cond delay="indefinite"/>
                            </p:stCondLst>
                          </p:cTn>
                        </p:par>
                        <p:par>
                          <p:cTn id="94" fill="hold" nodeType="afterGroup">
                            <p:stCondLst>
                              <p:cond delay="0"/>
                            </p:stCondLst>
                            <p:childTnLst>
                              <p:par>
                                <p:cTn id="95" presetID="34" presetClass="entr" presetSubtype="0" fill="hold" nodeType="clickEffect">
                                  <p:stCondLst>
                                    <p:cond delay="0"/>
                                  </p:stCondLst>
                                  <p:childTnLst>
                                    <p:set>
                                      <p:cBhvr>
                                        <p:cTn id="96" dur="1" fill="hold">
                                          <p:stCondLst>
                                            <p:cond delay="0"/>
                                          </p:stCondLst>
                                        </p:cTn>
                                        <p:tgtEl>
                                          <p:spTgt spid="222239"/>
                                        </p:tgtEl>
                                        <p:attrNameLst>
                                          <p:attrName>style.visibility</p:attrName>
                                        </p:attrNameLst>
                                      </p:cBhvr>
                                      <p:to>
                                        <p:strVal val="visible"/>
                                      </p:to>
                                    </p:set>
                                    <p:anim from="(-#ppt_w/2)" to="(#ppt_x)" calcmode="lin" valueType="num">
                                      <p:cBhvr>
                                        <p:cTn id="97" dur="600" fill="hold">
                                          <p:stCondLst>
                                            <p:cond delay="0"/>
                                          </p:stCondLst>
                                        </p:cTn>
                                        <p:tgtEl>
                                          <p:spTgt spid="222239"/>
                                        </p:tgtEl>
                                        <p:attrNameLst>
                                          <p:attrName>ppt_x</p:attrName>
                                        </p:attrNameLst>
                                      </p:cBhvr>
                                    </p:anim>
                                    <p:anim from="0" to="-1.0" calcmode="lin" valueType="num">
                                      <p:cBhvr>
                                        <p:cTn id="98" dur="200" decel="50000" autoRev="1" fill="hold">
                                          <p:stCondLst>
                                            <p:cond delay="600"/>
                                          </p:stCondLst>
                                        </p:cTn>
                                        <p:tgtEl>
                                          <p:spTgt spid="222239"/>
                                        </p:tgtEl>
                                        <p:attrNameLst>
                                          <p:attrName>xshear</p:attrName>
                                        </p:attrNameLst>
                                      </p:cBhvr>
                                    </p:anim>
                                    <p:animScale>
                                      <p:cBhvr>
                                        <p:cTn id="99" dur="200" decel="100000" autoRev="1" fill="hold">
                                          <p:stCondLst>
                                            <p:cond delay="600"/>
                                          </p:stCondLst>
                                        </p:cTn>
                                        <p:tgtEl>
                                          <p:spTgt spid="222239"/>
                                        </p:tgtEl>
                                      </p:cBhvr>
                                      <p:from x="100000" y="100000"/>
                                      <p:to x="80000" y="100000"/>
                                    </p:animScale>
                                    <p:anim by="(#ppt_h/3+#ppt_w*0.1)" calcmode="lin" valueType="num">
                                      <p:cBhvr additive="sum">
                                        <p:cTn id="100" dur="200" decel="100000" autoRev="1" fill="hold">
                                          <p:stCondLst>
                                            <p:cond delay="600"/>
                                          </p:stCondLst>
                                        </p:cTn>
                                        <p:tgtEl>
                                          <p:spTgt spid="222239"/>
                                        </p:tgtEl>
                                        <p:attrNameLst>
                                          <p:attrName>ppt_x</p:attrName>
                                        </p:attrNameLst>
                                      </p:cBhvr>
                                    </p:anim>
                                  </p:childTnLst>
                                </p:cTn>
                              </p:par>
                            </p:childTnLst>
                          </p:cTn>
                        </p:par>
                      </p:childTnLst>
                    </p:cTn>
                  </p:par>
                  <p:par>
                    <p:cTn id="101" fill="hold" nodeType="clickPar">
                      <p:stCondLst>
                        <p:cond delay="indefinite"/>
                      </p:stCondLst>
                      <p:childTnLst>
                        <p:par>
                          <p:cTn id="102" fill="hold" nodeType="withGroup">
                            <p:stCondLst>
                              <p:cond delay="indefinite"/>
                            </p:stCondLst>
                          </p:cTn>
                        </p:par>
                        <p:par>
                          <p:cTn id="103" fill="hold" nodeType="afterGroup">
                            <p:stCondLst>
                              <p:cond delay="0"/>
                            </p:stCondLst>
                            <p:childTnLst>
                              <p:par>
                                <p:cTn id="104" presetID="34" presetClass="entr" presetSubtype="0" fill="hold" nodeType="clickEffect">
                                  <p:stCondLst>
                                    <p:cond delay="0"/>
                                  </p:stCondLst>
                                  <p:childTnLst>
                                    <p:set>
                                      <p:cBhvr>
                                        <p:cTn id="105" dur="1" fill="hold">
                                          <p:stCondLst>
                                            <p:cond delay="0"/>
                                          </p:stCondLst>
                                        </p:cTn>
                                        <p:tgtEl>
                                          <p:spTgt spid="222240"/>
                                        </p:tgtEl>
                                        <p:attrNameLst>
                                          <p:attrName>style.visibility</p:attrName>
                                        </p:attrNameLst>
                                      </p:cBhvr>
                                      <p:to>
                                        <p:strVal val="visible"/>
                                      </p:to>
                                    </p:set>
                                    <p:anim from="(-#ppt_w/2)" to="(#ppt_x)" calcmode="lin" valueType="num">
                                      <p:cBhvr>
                                        <p:cTn id="106" dur="600" fill="hold">
                                          <p:stCondLst>
                                            <p:cond delay="0"/>
                                          </p:stCondLst>
                                        </p:cTn>
                                        <p:tgtEl>
                                          <p:spTgt spid="222240"/>
                                        </p:tgtEl>
                                        <p:attrNameLst>
                                          <p:attrName>ppt_x</p:attrName>
                                        </p:attrNameLst>
                                      </p:cBhvr>
                                    </p:anim>
                                    <p:anim from="0" to="-1.0" calcmode="lin" valueType="num">
                                      <p:cBhvr>
                                        <p:cTn id="107" dur="200" decel="50000" autoRev="1" fill="hold">
                                          <p:stCondLst>
                                            <p:cond delay="600"/>
                                          </p:stCondLst>
                                        </p:cTn>
                                        <p:tgtEl>
                                          <p:spTgt spid="222240"/>
                                        </p:tgtEl>
                                        <p:attrNameLst>
                                          <p:attrName>xshear</p:attrName>
                                        </p:attrNameLst>
                                      </p:cBhvr>
                                    </p:anim>
                                    <p:animScale>
                                      <p:cBhvr>
                                        <p:cTn id="108" dur="200" decel="100000" autoRev="1" fill="hold">
                                          <p:stCondLst>
                                            <p:cond delay="600"/>
                                          </p:stCondLst>
                                        </p:cTn>
                                        <p:tgtEl>
                                          <p:spTgt spid="222240"/>
                                        </p:tgtEl>
                                      </p:cBhvr>
                                      <p:from x="100000" y="100000"/>
                                      <p:to x="80000" y="100000"/>
                                    </p:animScale>
                                    <p:anim by="(#ppt_h/3+#ppt_w*0.1)" calcmode="lin" valueType="num">
                                      <p:cBhvr additive="sum">
                                        <p:cTn id="109" dur="200" decel="100000" autoRev="1" fill="hold">
                                          <p:stCondLst>
                                            <p:cond delay="600"/>
                                          </p:stCondLst>
                                        </p:cTn>
                                        <p:tgtEl>
                                          <p:spTgt spid="222240"/>
                                        </p:tgtEl>
                                        <p:attrNameLst>
                                          <p:attrName>ppt_x</p:attrName>
                                        </p:attrNameLst>
                                      </p:cBhvr>
                                    </p:anim>
                                  </p:childTnLst>
                                </p:cTn>
                              </p:par>
                            </p:childTnLst>
                          </p:cTn>
                        </p:par>
                      </p:childTnLst>
                    </p:cTn>
                  </p:par>
                  <p:par>
                    <p:cTn id="110" fill="hold" nodeType="clickPar">
                      <p:stCondLst>
                        <p:cond delay="indefinite"/>
                      </p:stCondLst>
                      <p:childTnLst>
                        <p:par>
                          <p:cTn id="111" fill="hold" nodeType="withGroup">
                            <p:stCondLst>
                              <p:cond delay="indefinite"/>
                            </p:stCondLst>
                          </p:cTn>
                        </p:par>
                        <p:par>
                          <p:cTn id="112" fill="hold" nodeType="afterGroup">
                            <p:stCondLst>
                              <p:cond delay="0"/>
                            </p:stCondLst>
                            <p:childTnLst>
                              <p:par>
                                <p:cTn id="113" presetID="34" presetClass="entr" presetSubtype="0" fill="hold" nodeType="clickEffect">
                                  <p:stCondLst>
                                    <p:cond delay="0"/>
                                  </p:stCondLst>
                                  <p:childTnLst>
                                    <p:set>
                                      <p:cBhvr>
                                        <p:cTn id="114" dur="1" fill="hold">
                                          <p:stCondLst>
                                            <p:cond delay="0"/>
                                          </p:stCondLst>
                                        </p:cTn>
                                        <p:tgtEl>
                                          <p:spTgt spid="222241"/>
                                        </p:tgtEl>
                                        <p:attrNameLst>
                                          <p:attrName>style.visibility</p:attrName>
                                        </p:attrNameLst>
                                      </p:cBhvr>
                                      <p:to>
                                        <p:strVal val="visible"/>
                                      </p:to>
                                    </p:set>
                                    <p:anim from="(-#ppt_w/2)" to="(#ppt_x)" calcmode="lin" valueType="num">
                                      <p:cBhvr>
                                        <p:cTn id="115" dur="600" fill="hold">
                                          <p:stCondLst>
                                            <p:cond delay="0"/>
                                          </p:stCondLst>
                                        </p:cTn>
                                        <p:tgtEl>
                                          <p:spTgt spid="222241"/>
                                        </p:tgtEl>
                                        <p:attrNameLst>
                                          <p:attrName>ppt_x</p:attrName>
                                        </p:attrNameLst>
                                      </p:cBhvr>
                                    </p:anim>
                                    <p:anim from="0" to="-1.0" calcmode="lin" valueType="num">
                                      <p:cBhvr>
                                        <p:cTn id="116" dur="200" decel="50000" autoRev="1" fill="hold">
                                          <p:stCondLst>
                                            <p:cond delay="600"/>
                                          </p:stCondLst>
                                        </p:cTn>
                                        <p:tgtEl>
                                          <p:spTgt spid="222241"/>
                                        </p:tgtEl>
                                        <p:attrNameLst>
                                          <p:attrName>xshear</p:attrName>
                                        </p:attrNameLst>
                                      </p:cBhvr>
                                    </p:anim>
                                    <p:animScale>
                                      <p:cBhvr>
                                        <p:cTn id="117" dur="200" decel="100000" autoRev="1" fill="hold">
                                          <p:stCondLst>
                                            <p:cond delay="600"/>
                                          </p:stCondLst>
                                        </p:cTn>
                                        <p:tgtEl>
                                          <p:spTgt spid="222241"/>
                                        </p:tgtEl>
                                      </p:cBhvr>
                                      <p:from x="100000" y="100000"/>
                                      <p:to x="80000" y="100000"/>
                                    </p:animScale>
                                    <p:anim by="(#ppt_h/3+#ppt_w*0.1)" calcmode="lin" valueType="num">
                                      <p:cBhvr additive="sum">
                                        <p:cTn id="118" dur="200" decel="100000" autoRev="1" fill="hold">
                                          <p:stCondLst>
                                            <p:cond delay="600"/>
                                          </p:stCondLst>
                                        </p:cTn>
                                        <p:tgtEl>
                                          <p:spTgt spid="222241"/>
                                        </p:tgtEl>
                                        <p:attrNameLst>
                                          <p:attrName>ppt_x</p:attrName>
                                        </p:attrNameLst>
                                      </p:cBhvr>
                                    </p:anim>
                                  </p:childTnLst>
                                </p:cTn>
                              </p:par>
                            </p:childTnLst>
                          </p:cTn>
                        </p:par>
                      </p:childTnLst>
                    </p:cTn>
                  </p:par>
                  <p:par>
                    <p:cTn id="119" fill="hold" nodeType="clickPar">
                      <p:stCondLst>
                        <p:cond delay="indefinite"/>
                      </p:stCondLst>
                      <p:childTnLst>
                        <p:par>
                          <p:cTn id="120" fill="hold" nodeType="withGroup">
                            <p:stCondLst>
                              <p:cond delay="indefinite"/>
                            </p:stCondLst>
                          </p:cTn>
                        </p:par>
                        <p:par>
                          <p:cTn id="121" fill="hold" nodeType="afterGroup">
                            <p:stCondLst>
                              <p:cond delay="0"/>
                            </p:stCondLst>
                            <p:childTnLst>
                              <p:par>
                                <p:cTn id="122" presetID="34" presetClass="entr" presetSubtype="0" fill="hold" nodeType="clickEffect">
                                  <p:stCondLst>
                                    <p:cond delay="0"/>
                                  </p:stCondLst>
                                  <p:childTnLst>
                                    <p:set>
                                      <p:cBhvr>
                                        <p:cTn id="123" dur="1" fill="hold">
                                          <p:stCondLst>
                                            <p:cond delay="0"/>
                                          </p:stCondLst>
                                        </p:cTn>
                                        <p:tgtEl>
                                          <p:spTgt spid="222242"/>
                                        </p:tgtEl>
                                        <p:attrNameLst>
                                          <p:attrName>style.visibility</p:attrName>
                                        </p:attrNameLst>
                                      </p:cBhvr>
                                      <p:to>
                                        <p:strVal val="visible"/>
                                      </p:to>
                                    </p:set>
                                    <p:anim from="(-#ppt_w/2)" to="(#ppt_x)" calcmode="lin" valueType="num">
                                      <p:cBhvr>
                                        <p:cTn id="124" dur="600" fill="hold">
                                          <p:stCondLst>
                                            <p:cond delay="0"/>
                                          </p:stCondLst>
                                        </p:cTn>
                                        <p:tgtEl>
                                          <p:spTgt spid="222242"/>
                                        </p:tgtEl>
                                        <p:attrNameLst>
                                          <p:attrName>ppt_x</p:attrName>
                                        </p:attrNameLst>
                                      </p:cBhvr>
                                    </p:anim>
                                    <p:anim from="0" to="-1.0" calcmode="lin" valueType="num">
                                      <p:cBhvr>
                                        <p:cTn id="125" dur="200" decel="50000" autoRev="1" fill="hold">
                                          <p:stCondLst>
                                            <p:cond delay="600"/>
                                          </p:stCondLst>
                                        </p:cTn>
                                        <p:tgtEl>
                                          <p:spTgt spid="222242"/>
                                        </p:tgtEl>
                                        <p:attrNameLst>
                                          <p:attrName>xshear</p:attrName>
                                        </p:attrNameLst>
                                      </p:cBhvr>
                                    </p:anim>
                                    <p:animScale>
                                      <p:cBhvr>
                                        <p:cTn id="126" dur="200" decel="100000" autoRev="1" fill="hold">
                                          <p:stCondLst>
                                            <p:cond delay="600"/>
                                          </p:stCondLst>
                                        </p:cTn>
                                        <p:tgtEl>
                                          <p:spTgt spid="222242"/>
                                        </p:tgtEl>
                                      </p:cBhvr>
                                      <p:from x="100000" y="100000"/>
                                      <p:to x="80000" y="100000"/>
                                    </p:animScale>
                                    <p:anim by="(#ppt_h/3+#ppt_w*0.1)" calcmode="lin" valueType="num">
                                      <p:cBhvr additive="sum">
                                        <p:cTn id="127" dur="200" decel="100000" autoRev="1" fill="hold">
                                          <p:stCondLst>
                                            <p:cond delay="600"/>
                                          </p:stCondLst>
                                        </p:cTn>
                                        <p:tgtEl>
                                          <p:spTgt spid="222242"/>
                                        </p:tgtEl>
                                        <p:attrNameLst>
                                          <p:attrName>ppt_x</p:attrName>
                                        </p:attrNameLst>
                                      </p:cBhvr>
                                    </p:anim>
                                  </p:childTnLst>
                                </p:cTn>
                              </p:par>
                            </p:childTnLst>
                          </p:cTn>
                        </p:par>
                      </p:childTnLst>
                    </p:cTn>
                  </p:par>
                  <p:par>
                    <p:cTn id="128" fill="hold" nodeType="clickPar">
                      <p:stCondLst>
                        <p:cond delay="indefinite"/>
                      </p:stCondLst>
                      <p:childTnLst>
                        <p:par>
                          <p:cTn id="129" fill="hold" nodeType="withGroup">
                            <p:stCondLst>
                              <p:cond delay="indefinite"/>
                            </p:stCondLst>
                          </p:cTn>
                        </p:par>
                        <p:par>
                          <p:cTn id="130" fill="hold" nodeType="afterGroup">
                            <p:stCondLst>
                              <p:cond delay="0"/>
                            </p:stCondLst>
                            <p:childTnLst>
                              <p:par>
                                <p:cTn id="131" presetID="34" presetClass="entr" presetSubtype="0" fill="hold" nodeType="clickEffect">
                                  <p:stCondLst>
                                    <p:cond delay="0"/>
                                  </p:stCondLst>
                                  <p:childTnLst>
                                    <p:set>
                                      <p:cBhvr>
                                        <p:cTn id="132" dur="1" fill="hold">
                                          <p:stCondLst>
                                            <p:cond delay="0"/>
                                          </p:stCondLst>
                                        </p:cTn>
                                        <p:tgtEl>
                                          <p:spTgt spid="222243"/>
                                        </p:tgtEl>
                                        <p:attrNameLst>
                                          <p:attrName>style.visibility</p:attrName>
                                        </p:attrNameLst>
                                      </p:cBhvr>
                                      <p:to>
                                        <p:strVal val="visible"/>
                                      </p:to>
                                    </p:set>
                                    <p:anim from="(-#ppt_w/2)" to="(#ppt_x)" calcmode="lin" valueType="num">
                                      <p:cBhvr>
                                        <p:cTn id="133" dur="600" fill="hold">
                                          <p:stCondLst>
                                            <p:cond delay="0"/>
                                          </p:stCondLst>
                                        </p:cTn>
                                        <p:tgtEl>
                                          <p:spTgt spid="222243"/>
                                        </p:tgtEl>
                                        <p:attrNameLst>
                                          <p:attrName>ppt_x</p:attrName>
                                        </p:attrNameLst>
                                      </p:cBhvr>
                                    </p:anim>
                                    <p:anim from="0" to="-1.0" calcmode="lin" valueType="num">
                                      <p:cBhvr>
                                        <p:cTn id="134" dur="200" decel="50000" autoRev="1" fill="hold">
                                          <p:stCondLst>
                                            <p:cond delay="600"/>
                                          </p:stCondLst>
                                        </p:cTn>
                                        <p:tgtEl>
                                          <p:spTgt spid="222243"/>
                                        </p:tgtEl>
                                        <p:attrNameLst>
                                          <p:attrName>xshear</p:attrName>
                                        </p:attrNameLst>
                                      </p:cBhvr>
                                    </p:anim>
                                    <p:animScale>
                                      <p:cBhvr>
                                        <p:cTn id="135" dur="200" decel="100000" autoRev="1" fill="hold">
                                          <p:stCondLst>
                                            <p:cond delay="600"/>
                                          </p:stCondLst>
                                        </p:cTn>
                                        <p:tgtEl>
                                          <p:spTgt spid="222243"/>
                                        </p:tgtEl>
                                      </p:cBhvr>
                                      <p:from x="100000" y="100000"/>
                                      <p:to x="80000" y="100000"/>
                                    </p:animScale>
                                    <p:anim by="(#ppt_h/3+#ppt_w*0.1)" calcmode="lin" valueType="num">
                                      <p:cBhvr additive="sum">
                                        <p:cTn id="136" dur="200" decel="100000" autoRev="1" fill="hold">
                                          <p:stCondLst>
                                            <p:cond delay="600"/>
                                          </p:stCondLst>
                                        </p:cTn>
                                        <p:tgtEl>
                                          <p:spTgt spid="222243"/>
                                        </p:tgtEl>
                                        <p:attrNameLst>
                                          <p:attrName>ppt_x</p:attrName>
                                        </p:attrNameLst>
                                      </p:cBhvr>
                                    </p:anim>
                                  </p:childTnLst>
                                </p:cTn>
                              </p:par>
                            </p:childTnLst>
                          </p:cTn>
                        </p:par>
                      </p:childTnLst>
                    </p:cTn>
                  </p:par>
                  <p:par>
                    <p:cTn id="137" fill="hold" nodeType="clickPar">
                      <p:stCondLst>
                        <p:cond delay="indefinite"/>
                      </p:stCondLst>
                      <p:childTnLst>
                        <p:par>
                          <p:cTn id="138" fill="hold" nodeType="withGroup">
                            <p:stCondLst>
                              <p:cond delay="indefinite"/>
                            </p:stCondLst>
                          </p:cTn>
                        </p:par>
                        <p:par>
                          <p:cTn id="139" fill="hold" nodeType="afterGroup">
                            <p:stCondLst>
                              <p:cond delay="0"/>
                            </p:stCondLst>
                            <p:childTnLst>
                              <p:par>
                                <p:cTn id="140" presetID="34" presetClass="entr" presetSubtype="0" fill="hold" nodeType="clickEffect">
                                  <p:stCondLst>
                                    <p:cond delay="0"/>
                                  </p:stCondLst>
                                  <p:childTnLst>
                                    <p:set>
                                      <p:cBhvr>
                                        <p:cTn id="141" dur="1" fill="hold">
                                          <p:stCondLst>
                                            <p:cond delay="0"/>
                                          </p:stCondLst>
                                        </p:cTn>
                                        <p:tgtEl>
                                          <p:spTgt spid="222244"/>
                                        </p:tgtEl>
                                        <p:attrNameLst>
                                          <p:attrName>style.visibility</p:attrName>
                                        </p:attrNameLst>
                                      </p:cBhvr>
                                      <p:to>
                                        <p:strVal val="visible"/>
                                      </p:to>
                                    </p:set>
                                    <p:anim from="(-#ppt_w/2)" to="(#ppt_x)" calcmode="lin" valueType="num">
                                      <p:cBhvr>
                                        <p:cTn id="142" dur="600" fill="hold">
                                          <p:stCondLst>
                                            <p:cond delay="0"/>
                                          </p:stCondLst>
                                        </p:cTn>
                                        <p:tgtEl>
                                          <p:spTgt spid="222244"/>
                                        </p:tgtEl>
                                        <p:attrNameLst>
                                          <p:attrName>ppt_x</p:attrName>
                                        </p:attrNameLst>
                                      </p:cBhvr>
                                    </p:anim>
                                    <p:anim from="0" to="-1.0" calcmode="lin" valueType="num">
                                      <p:cBhvr>
                                        <p:cTn id="143" dur="200" decel="50000" autoRev="1" fill="hold">
                                          <p:stCondLst>
                                            <p:cond delay="600"/>
                                          </p:stCondLst>
                                        </p:cTn>
                                        <p:tgtEl>
                                          <p:spTgt spid="222244"/>
                                        </p:tgtEl>
                                        <p:attrNameLst>
                                          <p:attrName>xshear</p:attrName>
                                        </p:attrNameLst>
                                      </p:cBhvr>
                                    </p:anim>
                                    <p:animScale>
                                      <p:cBhvr>
                                        <p:cTn id="144" dur="200" decel="100000" autoRev="1" fill="hold">
                                          <p:stCondLst>
                                            <p:cond delay="600"/>
                                          </p:stCondLst>
                                        </p:cTn>
                                        <p:tgtEl>
                                          <p:spTgt spid="222244"/>
                                        </p:tgtEl>
                                      </p:cBhvr>
                                      <p:from x="100000" y="100000"/>
                                      <p:to x="80000" y="100000"/>
                                    </p:animScale>
                                    <p:anim by="(#ppt_h/3+#ppt_w*0.1)" calcmode="lin" valueType="num">
                                      <p:cBhvr additive="sum">
                                        <p:cTn id="145" dur="200" decel="100000" autoRev="1" fill="hold">
                                          <p:stCondLst>
                                            <p:cond delay="600"/>
                                          </p:stCondLst>
                                        </p:cTn>
                                        <p:tgtEl>
                                          <p:spTgt spid="222244"/>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graphicFrame>
        <p:nvGraphicFramePr>
          <p:cNvPr id="14338" name="Object 2"/>
          <p:cNvGraphicFramePr>
            <a:graphicFrameLocks noChangeAspect="1"/>
          </p:cNvGraphicFramePr>
          <p:nvPr/>
        </p:nvGraphicFramePr>
        <p:xfrm>
          <a:off x="1508443" y="746760"/>
          <a:ext cx="8625840" cy="1932305"/>
        </p:xfrm>
        <a:graphic>
          <a:graphicData uri="http://schemas.openxmlformats.org/presentationml/2006/ole">
            <mc:AlternateContent xmlns:mc="http://schemas.openxmlformats.org/markup-compatibility/2006">
              <mc:Choice xmlns:v="urn:schemas-microsoft-com:vml" Requires="v">
                <p:oleObj spid="_x0000_s1103" name="文档" r:id="rId2" progId="Word.Document.8">
                  <p:embed/>
                </p:oleObj>
              </mc:Choice>
              <mc:Fallback>
                <p:oleObj name="文档" r:id="rId2" progId="Word.Document.8">
                  <p:embed/>
                  <p:pic>
                    <p:nvPicPr>
                      <p:cNvPr id="0" name="OLE substitute image"/>
                      <p:cNvPicPr/>
                      <p:nvPr/>
                    </p:nvPicPr>
                    <p:blipFill>
                      <a:blip r:embed="rId3"/>
                      <a:stretch>
                        <a:fillRect/>
                      </a:stretch>
                    </p:blipFill>
                    <p:spPr>
                      <a:xfrm>
                        <a:off x="1508443" y="746760"/>
                        <a:ext cx="8625840" cy="1932305"/>
                      </a:xfrm>
                      <a:prstGeom prst="rect">
                        <a:avLst/>
                      </a:prstGeom>
                      <a:noFill/>
                      <a:ln w="9525">
                        <a:noFill/>
                      </a:ln>
                    </p:spPr>
                  </p:pic>
                </p:oleObj>
              </mc:Fallback>
            </mc:AlternateContent>
          </a:graphicData>
        </a:graphic>
      </p:graphicFrame>
      <p:graphicFrame>
        <p:nvGraphicFramePr>
          <p:cNvPr id="223299" name="Group 67"/>
          <p:cNvGraphicFramePr>
            <a:graphicFrameLocks noGrp="1"/>
          </p:cNvGraphicFramePr>
          <p:nvPr>
            <p:custDataLst>
              <p:tags r:id="rId4"/>
            </p:custDataLst>
          </p:nvPr>
        </p:nvGraphicFramePr>
        <p:xfrm>
          <a:off x="2063750" y="2420938"/>
          <a:ext cx="8353425" cy="3602736"/>
        </p:xfrm>
        <a:graphic>
          <a:graphicData uri="http://schemas.openxmlformats.org/drawingml/2006/table">
            <a:tbl>
              <a:tblPr/>
              <a:tblGrid>
                <a:gridCol w="1511300"/>
                <a:gridCol w="6842125"/>
              </a:tblGrid>
              <a:tr h="1041400">
                <a:tc>
                  <a:txBody>
                    <a:bodyPr/>
                    <a:lstStyle/>
                    <a:p>
                      <a:pPr marL="0" marR="0" lvl="0" indent="0" algn="ctr" defTabSz="914400" rtl="0" eaLnBrk="0" fontAlgn="base" latinLnBrk="0" hangingPunct="0">
                        <a:lnSpc>
                          <a:spcPct val="130000"/>
                        </a:lnSpc>
                        <a:spcBef>
                          <a:spcPct val="0"/>
                        </a:spcBef>
                        <a:spcAft>
                          <a:spcPct val="0"/>
                        </a:spcAft>
                        <a:buClrTx/>
                        <a:buSzTx/>
                        <a:buFontTx/>
                        <a:buNone/>
                        <a:tabLst>
                          <a:tab pos="2514600"/>
                        </a:tabLst>
                      </a:pPr>
                      <a:r>
                        <a:rPr kumimoji="0" lang="zh-CN" altLang="en-US" sz="2400" b="1"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填一填</a:t>
                      </a:r>
                      <a:endParaRPr kumimoji="0" lang="zh-CN" altLang="en-US" sz="1800" b="0" i="0" u="none" strike="noStrike" cap="none" normalizeH="0" baseline="0" smtClean="0">
                        <a:ln>
                          <a:noFill/>
                        </a:ln>
                        <a:solidFill>
                          <a:schemeClr val="tx1"/>
                        </a:solidFill>
                        <a:effectLst/>
                        <a:latin typeface="楷体" panose="02010609060101010101" pitchFamily="49" charset="-122"/>
                        <a:ea typeface="楷体" panose="02010609060101010101" pitchFamily="49" charset="-122"/>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30000"/>
                        </a:lnSpc>
                        <a:spcBef>
                          <a:spcPct val="0"/>
                        </a:spcBef>
                        <a:spcAft>
                          <a:spcPct val="0"/>
                        </a:spcAft>
                        <a:buClrTx/>
                        <a:buSzTx/>
                        <a:buFontTx/>
                        <a:buNone/>
                        <a:tabLst>
                          <a:tab pos="2514600"/>
                        </a:tabLst>
                      </a:pPr>
                      <a:r>
                        <a:rPr kumimoji="0" lang="zh-CN" altLang="en-US" sz="24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　　</a:t>
                      </a:r>
                      <a:r>
                        <a:rPr kumimoji="0" lang="en-US" altLang="zh-CN" sz="2400" b="1"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楷体" panose="02010609060101010101" pitchFamily="49" charset="-122"/>
                        </a:rPr>
                        <a:t>《</a:t>
                      </a:r>
                      <a:r>
                        <a:rPr kumimoji="0" lang="zh-CN" altLang="en-US" sz="2400" b="1"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楷体" panose="02010609060101010101" pitchFamily="49" charset="-122"/>
                        </a:rPr>
                        <a:t>老人与海</a:t>
                      </a:r>
                      <a:r>
                        <a:rPr kumimoji="0" lang="en-US" altLang="zh-CN" sz="2400" b="1"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楷体" panose="02010609060101010101" pitchFamily="49" charset="-122"/>
                        </a:rPr>
                        <a:t>》</a:t>
                      </a:r>
                      <a:r>
                        <a:rPr kumimoji="0" lang="zh-CN" altLang="en-US" sz="2400" b="1"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楷体" panose="02010609060101010101" pitchFamily="49" charset="-122"/>
                        </a:rPr>
                        <a:t>这部小说，我看了</a:t>
                      </a:r>
                      <a:r>
                        <a:rPr kumimoji="0" lang="zh-CN" altLang="en-US" sz="2400" b="1" i="0" u="sng"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楷体" panose="02010609060101010101" pitchFamily="49" charset="-122"/>
                        </a:rPr>
                        <a:t>         </a:t>
                      </a:r>
                      <a:r>
                        <a:rPr kumimoji="0" lang="zh-CN" altLang="en-US" sz="2400" b="1"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楷体" panose="02010609060101010101" pitchFamily="49" charset="-122"/>
                        </a:rPr>
                        <a:t>一次，</a:t>
                      </a:r>
                      <a:r>
                        <a:rPr kumimoji="0" lang="en-US" altLang="zh-CN" sz="2400" b="1"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楷体" panose="02010609060101010101" pitchFamily="49" charset="-122"/>
                        </a:rPr>
                        <a:t>____</a:t>
                      </a:r>
                      <a:r>
                        <a:rPr kumimoji="0" lang="zh-CN" altLang="en-US" sz="2400" b="1"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楷体" panose="02010609060101010101" pitchFamily="49" charset="-122"/>
                        </a:rPr>
                        <a:t>我喜欢，我们班里的许多同学都喜欢。</a:t>
                      </a:r>
                      <a:endParaRPr kumimoji="0" lang="zh-CN" altLang="en-US" sz="1800" b="0"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楷体" panose="02010609060101010101" pitchFamily="49" charset="-122"/>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1041400">
                <a:tc rowSpan="2">
                  <a:txBody>
                    <a:bodyPr/>
                    <a:lstStyle/>
                    <a:p>
                      <a:pPr marL="0" marR="0" lvl="0" indent="0" algn="ctr" defTabSz="914400" rtl="0" eaLnBrk="0" fontAlgn="base" latinLnBrk="0" hangingPunct="0">
                        <a:lnSpc>
                          <a:spcPct val="130000"/>
                        </a:lnSpc>
                        <a:spcBef>
                          <a:spcPct val="0"/>
                        </a:spcBef>
                        <a:spcAft>
                          <a:spcPct val="0"/>
                        </a:spcAft>
                        <a:buClrTx/>
                        <a:buSzTx/>
                        <a:buFontTx/>
                        <a:buNone/>
                        <a:tabLst>
                          <a:tab pos="2514600"/>
                        </a:tabLst>
                      </a:pPr>
                      <a:r>
                        <a:rPr kumimoji="0" lang="zh-CN" altLang="en-US" sz="2400" b="1"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辨一辨</a:t>
                      </a:r>
                      <a:endParaRPr kumimoji="0" lang="zh-CN" altLang="en-US" sz="2400" b="1"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30000"/>
                        </a:lnSpc>
                        <a:spcBef>
                          <a:spcPct val="0"/>
                        </a:spcBef>
                        <a:spcAft>
                          <a:spcPct val="0"/>
                        </a:spcAft>
                        <a:buClrTx/>
                        <a:buSzTx/>
                        <a:buFontTx/>
                        <a:buNone/>
                        <a:tabLst>
                          <a:tab pos="2514600"/>
                        </a:tabLst>
                      </a:pPr>
                      <a:r>
                        <a:rPr kumimoji="0" lang="zh-CN" altLang="en-US" sz="2400" b="1"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　　两者都表示不停留在某一个点上，但使用对象不同。</a:t>
                      </a:r>
                      <a:endParaRPr kumimoji="0" lang="zh-CN" altLang="en-US" sz="2400" b="1"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1516380">
                <a:tc vMerge="1">
                  <a:txBody>
                    <a:bodyPr/>
                    <a:lstStyle/>
                    <a:p/>
                  </a:txBody>
                  <a:tcPr/>
                </a:tc>
                <a:tc>
                  <a:txBody>
                    <a:bodyPr/>
                    <a:lstStyle/>
                    <a:p>
                      <a:pPr marL="0" marR="0" lvl="0" indent="0" algn="l" defTabSz="914400" rtl="0" eaLnBrk="0" fontAlgn="base" latinLnBrk="0" hangingPunct="0">
                        <a:lnSpc>
                          <a:spcPct val="130000"/>
                        </a:lnSpc>
                        <a:spcBef>
                          <a:spcPct val="0"/>
                        </a:spcBef>
                        <a:spcAft>
                          <a:spcPct val="0"/>
                        </a:spcAft>
                        <a:buClrTx/>
                        <a:buSzTx/>
                        <a:buFontTx/>
                        <a:buNone/>
                        <a:tabLst>
                          <a:tab pos="2514600"/>
                        </a:tabLst>
                      </a:pPr>
                      <a:r>
                        <a:rPr kumimoji="0" lang="zh-CN" altLang="en-US" sz="2400" b="1"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　　不止：①继续不停；②表示超出某个数目或范围，其后接数词。</a:t>
                      </a:r>
                      <a:endParaRPr kumimoji="0" lang="zh-CN" altLang="en-US" sz="1000" b="1"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endParaRPr>
                    </a:p>
                    <a:p>
                      <a:pPr marL="0" marR="0" lvl="0" indent="0" algn="l" defTabSz="914400" rtl="0" eaLnBrk="0" fontAlgn="base" latinLnBrk="0" hangingPunct="0">
                        <a:lnSpc>
                          <a:spcPct val="130000"/>
                        </a:lnSpc>
                        <a:spcBef>
                          <a:spcPct val="0"/>
                        </a:spcBef>
                        <a:spcAft>
                          <a:spcPct val="0"/>
                        </a:spcAft>
                        <a:buClrTx/>
                        <a:buSzTx/>
                        <a:buFontTx/>
                        <a:buNone/>
                        <a:tabLst>
                          <a:tab pos="2514600"/>
                        </a:tabLst>
                      </a:pPr>
                      <a:r>
                        <a:rPr kumimoji="0" lang="zh-CN" altLang="en-US" sz="2400" b="1"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不只：不但，后面一般不接数词。</a:t>
                      </a:r>
                      <a:endParaRPr kumimoji="0" lang="zh-CN" altLang="en-US" sz="1800" b="0" i="0" u="none" strike="noStrike" cap="none" normalizeH="0" baseline="0" smtClean="0">
                        <a:ln>
                          <a:noFill/>
                        </a:ln>
                        <a:solidFill>
                          <a:schemeClr val="tx1"/>
                        </a:solidFill>
                        <a:effectLst/>
                        <a:latin typeface="楷体" panose="02010609060101010101" pitchFamily="49" charset="-122"/>
                        <a:ea typeface="楷体" panose="02010609060101010101" pitchFamily="49" charset="-122"/>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bl>
          </a:graphicData>
        </a:graphic>
      </p:graphicFrame>
      <p:graphicFrame>
        <p:nvGraphicFramePr>
          <p:cNvPr id="223248" name="Object 16"/>
          <p:cNvGraphicFramePr>
            <a:graphicFrameLocks noChangeAspect="1"/>
          </p:cNvGraphicFramePr>
          <p:nvPr/>
        </p:nvGraphicFramePr>
        <p:xfrm>
          <a:off x="8760460" y="2564130"/>
          <a:ext cx="982663" cy="584200"/>
        </p:xfrm>
        <a:graphic>
          <a:graphicData uri="http://schemas.openxmlformats.org/presentationml/2006/ole">
            <mc:AlternateContent xmlns:mc="http://schemas.openxmlformats.org/markup-compatibility/2006">
              <mc:Choice xmlns:v="urn:schemas-microsoft-com:vml" Requires="v">
                <p:oleObj spid="_x0000_s1104" name="文档" r:id="rId5" progId="Word.Document.8">
                  <p:embed/>
                </p:oleObj>
              </mc:Choice>
              <mc:Fallback>
                <p:oleObj name="文档" r:id="rId5" progId="Word.Document.8">
                  <p:embed/>
                  <p:pic>
                    <p:nvPicPr>
                      <p:cNvPr id="0" name="OLE substitute image"/>
                      <p:cNvPicPr/>
                      <p:nvPr/>
                    </p:nvPicPr>
                    <p:blipFill>
                      <a:blip r:embed="rId6"/>
                      <a:stretch>
                        <a:fillRect/>
                      </a:stretch>
                    </p:blipFill>
                    <p:spPr>
                      <a:xfrm>
                        <a:off x="8760460" y="2564130"/>
                        <a:ext cx="982663" cy="584200"/>
                      </a:xfrm>
                      <a:prstGeom prst="rect">
                        <a:avLst/>
                      </a:prstGeom>
                      <a:noFill/>
                      <a:ln w="9525">
                        <a:noFill/>
                      </a:ln>
                    </p:spPr>
                  </p:pic>
                </p:oleObj>
              </mc:Fallback>
            </mc:AlternateContent>
          </a:graphicData>
        </a:graphic>
      </p:graphicFrame>
      <p:graphicFrame>
        <p:nvGraphicFramePr>
          <p:cNvPr id="223300" name="Object 68"/>
          <p:cNvGraphicFramePr>
            <a:graphicFrameLocks noChangeAspect="1"/>
          </p:cNvGraphicFramePr>
          <p:nvPr/>
        </p:nvGraphicFramePr>
        <p:xfrm>
          <a:off x="4222115" y="2997200"/>
          <a:ext cx="982663" cy="584200"/>
        </p:xfrm>
        <a:graphic>
          <a:graphicData uri="http://schemas.openxmlformats.org/presentationml/2006/ole">
            <mc:AlternateContent xmlns:mc="http://schemas.openxmlformats.org/markup-compatibility/2006">
              <mc:Choice xmlns:v="urn:schemas-microsoft-com:vml" Requires="v">
                <p:oleObj spid="_x0000_s1105" name="文档" r:id="rId7" progId="Word.Document.8">
                  <p:embed/>
                </p:oleObj>
              </mc:Choice>
              <mc:Fallback>
                <p:oleObj name="文档" r:id="rId7" progId="Word.Document.8">
                  <p:embed/>
                  <p:pic>
                    <p:nvPicPr>
                      <p:cNvPr id="0" name="OLE substitute image"/>
                      <p:cNvPicPr/>
                      <p:nvPr/>
                    </p:nvPicPr>
                    <p:blipFill>
                      <a:blip r:embed="rId8"/>
                      <a:stretch>
                        <a:fillRect/>
                      </a:stretch>
                    </p:blipFill>
                    <p:spPr>
                      <a:xfrm>
                        <a:off x="4222115" y="2997200"/>
                        <a:ext cx="982663" cy="584200"/>
                      </a:xfrm>
                      <a:prstGeom prst="rect">
                        <a:avLst/>
                      </a:prstGeom>
                      <a:noFill/>
                      <a:ln w="9525">
                        <a:noFill/>
                      </a:ln>
                    </p:spPr>
                  </p:pic>
                </p:oleObj>
              </mc:Fallback>
            </mc:AlternateContent>
          </a:graphicData>
        </a:graphic>
      </p:graphicFrame>
      <p:graphicFrame>
        <p:nvGraphicFramePr>
          <p:cNvPr id="2" name="Object 2"/>
          <p:cNvGraphicFramePr>
            <a:graphicFrameLocks noChangeAspect="1"/>
          </p:cNvGraphicFramePr>
          <p:nvPr/>
        </p:nvGraphicFramePr>
        <p:xfrm>
          <a:off x="-317" y="153670"/>
          <a:ext cx="8625840" cy="1932305"/>
        </p:xfrm>
        <a:graphic>
          <a:graphicData uri="http://schemas.openxmlformats.org/presentationml/2006/ole">
            <mc:AlternateContent xmlns:mc="http://schemas.openxmlformats.org/markup-compatibility/2006">
              <mc:Choice xmlns:v="urn:schemas-microsoft-com:vml" Requires="v">
                <p:oleObj spid="_x0000_s1106" name="文档" r:id="rId9" progId="Word.Document.8">
                  <p:embed/>
                </p:oleObj>
              </mc:Choice>
              <mc:Fallback>
                <p:oleObj name="文档" r:id="rId9" progId="Word.Document.8">
                  <p:embed/>
                  <p:pic>
                    <p:nvPicPr>
                      <p:cNvPr id="0" name="OLE substitute image"/>
                      <p:cNvPicPr/>
                      <p:nvPr/>
                    </p:nvPicPr>
                    <p:blipFill>
                      <a:blip r:embed="rId3"/>
                      <a:stretch>
                        <a:fillRect/>
                      </a:stretch>
                    </p:blipFill>
                    <p:spPr>
                      <a:xfrm>
                        <a:off x="-317" y="153670"/>
                        <a:ext cx="8625840" cy="1932305"/>
                      </a:xfrm>
                      <a:prstGeom prst="rect">
                        <a:avLst/>
                      </a:prstGeom>
                      <a:noFill/>
                      <a:ln w="9525">
                        <a:noFill/>
                      </a:ln>
                    </p:spPr>
                  </p:pic>
                </p:oleObj>
              </mc:Fallback>
            </mc:AlternateContent>
          </a:graphicData>
        </a:graphic>
      </p:graphicFrame>
      <p:sp>
        <p:nvSpPr>
          <p:cNvPr id="6" name="文本框 5"/>
          <p:cNvSpPr txBox="1"/>
          <p:nvPr/>
        </p:nvSpPr>
        <p:spPr>
          <a:xfrm>
            <a:off x="592455" y="764540"/>
            <a:ext cx="4838065" cy="583565"/>
          </a:xfrm>
          <a:prstGeom prst="rect">
            <a:avLst/>
          </a:prstGeom>
          <a:noFill/>
        </p:spPr>
        <p:txBody>
          <a:bodyPr wrap="square" rtlCol="0">
            <a:spAutoFit/>
          </a:bodyPr>
          <a:lstStyle/>
          <a:p>
            <a:r>
              <a:rPr lang="zh-CN" altLang="en-US" sz="3200" b="1">
                <a:solidFill>
                  <a:srgbClr val="FF0000"/>
                </a:solidFill>
                <a:effectLst>
                  <a:outerShdw blurRad="38100" dist="25400" dir="5400000" algn="ctr" rotWithShape="0">
                    <a:srgbClr val="6E747A">
                      <a:alpha val="43000"/>
                    </a:srgbClr>
                  </a:outerShdw>
                </a:effectLst>
                <a:latin typeface="隶书" panose="02010509060101010101" charset="-122"/>
                <a:ea typeface="隶书" panose="02010509060101010101" charset="-122"/>
                <a:cs typeface="隶书" panose="02010509060101010101" charset="-122"/>
              </a:rPr>
              <a:t>用准词语：不止  不只</a:t>
            </a:r>
          </a:p>
        </p:txBody>
      </p:sp>
    </p:spTree>
  </p:cSld>
  <p:clrMapOvr>
    <a:masterClrMapping/>
  </p:clrMapOvr>
  <p:transition>
    <p:circl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7" presetClass="entr" presetSubtype="10" fill="hold" nodeType="clickEffect">
                                  <p:stCondLst>
                                    <p:cond delay="0"/>
                                  </p:stCondLst>
                                  <p:childTnLst>
                                    <p:set>
                                      <p:cBhvr>
                                        <p:cTn id="6" dur="1" fill="hold">
                                          <p:stCondLst>
                                            <p:cond delay="0"/>
                                          </p:stCondLst>
                                        </p:cTn>
                                        <p:tgtEl>
                                          <p:spTgt spid="223248"/>
                                        </p:tgtEl>
                                        <p:attrNameLst>
                                          <p:attrName>style.visibility</p:attrName>
                                        </p:attrNameLst>
                                      </p:cBhvr>
                                      <p:to>
                                        <p:strVal val="visible"/>
                                      </p:to>
                                    </p:set>
                                    <p:anim calcmode="lin" valueType="num">
                                      <p:cBhvr>
                                        <p:cTn id="7" dur="500" fill="hold"/>
                                        <p:tgtEl>
                                          <p:spTgt spid="223248"/>
                                        </p:tgtEl>
                                        <p:attrNameLst>
                                          <p:attrName>ppt_w</p:attrName>
                                        </p:attrNameLst>
                                      </p:cBhvr>
                                      <p:tavLst>
                                        <p:tav tm="0">
                                          <p:val>
                                            <p:fltVal val="0"/>
                                          </p:val>
                                        </p:tav>
                                        <p:tav tm="100000">
                                          <p:val>
                                            <p:strVal val="#ppt_w"/>
                                          </p:val>
                                        </p:tav>
                                      </p:tavLst>
                                    </p:anim>
                                    <p:anim calcmode="lin" valueType="num">
                                      <p:cBhvr>
                                        <p:cTn id="8" dur="500" fill="hold"/>
                                        <p:tgtEl>
                                          <p:spTgt spid="223248"/>
                                        </p:tgtEl>
                                        <p:attrNameLst>
                                          <p:attrName>ppt_h</p:attrName>
                                        </p:attrNameLst>
                                      </p:cBhvr>
                                      <p:tavLst>
                                        <p:tav tm="0">
                                          <p:val>
                                            <p:strVal val="#ppt_h"/>
                                          </p:val>
                                        </p:tav>
                                        <p:tav tm="100000">
                                          <p:val>
                                            <p:strVal val="#ppt_h"/>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17" presetClass="entr" presetSubtype="10" fill="hold" nodeType="clickEffect">
                                  <p:stCondLst>
                                    <p:cond delay="0"/>
                                  </p:stCondLst>
                                  <p:childTnLst>
                                    <p:set>
                                      <p:cBhvr>
                                        <p:cTn id="13" dur="1" fill="hold">
                                          <p:stCondLst>
                                            <p:cond delay="0"/>
                                          </p:stCondLst>
                                        </p:cTn>
                                        <p:tgtEl>
                                          <p:spTgt spid="223300"/>
                                        </p:tgtEl>
                                        <p:attrNameLst>
                                          <p:attrName>style.visibility</p:attrName>
                                        </p:attrNameLst>
                                      </p:cBhvr>
                                      <p:to>
                                        <p:strVal val="visible"/>
                                      </p:to>
                                    </p:set>
                                    <p:anim calcmode="lin" valueType="num">
                                      <p:cBhvr>
                                        <p:cTn id="14" dur="500" fill="hold"/>
                                        <p:tgtEl>
                                          <p:spTgt spid="223300"/>
                                        </p:tgtEl>
                                        <p:attrNameLst>
                                          <p:attrName>ppt_w</p:attrName>
                                        </p:attrNameLst>
                                      </p:cBhvr>
                                      <p:tavLst>
                                        <p:tav tm="0">
                                          <p:val>
                                            <p:fltVal val="0"/>
                                          </p:val>
                                        </p:tav>
                                        <p:tav tm="100000">
                                          <p:val>
                                            <p:strVal val="#ppt_w"/>
                                          </p:val>
                                        </p:tav>
                                      </p:tavLst>
                                    </p:anim>
                                    <p:anim calcmode="lin" valueType="num">
                                      <p:cBhvr>
                                        <p:cTn id="15" dur="500" fill="hold"/>
                                        <p:tgtEl>
                                          <p:spTgt spid="223300"/>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graphicFrame>
        <p:nvGraphicFramePr>
          <p:cNvPr id="15362" name="Object 2"/>
          <p:cNvGraphicFramePr>
            <a:graphicFrameLocks noChangeAspect="1"/>
          </p:cNvGraphicFramePr>
          <p:nvPr/>
        </p:nvGraphicFramePr>
        <p:xfrm>
          <a:off x="1835785" y="1334929"/>
          <a:ext cx="3503930" cy="652780"/>
        </p:xfrm>
        <a:graphic>
          <a:graphicData uri="http://schemas.openxmlformats.org/presentationml/2006/ole">
            <mc:AlternateContent xmlns:mc="http://schemas.openxmlformats.org/markup-compatibility/2006">
              <mc:Choice xmlns:v="urn:schemas-microsoft-com:vml" Requires="v">
                <p:oleObj spid="_x0000_s1107" name="文档" r:id="rId2" progId="Word.Document.8">
                  <p:embed/>
                </p:oleObj>
              </mc:Choice>
              <mc:Fallback>
                <p:oleObj name="文档" r:id="rId2" progId="Word.Document.8">
                  <p:embed/>
                  <p:pic>
                    <p:nvPicPr>
                      <p:cNvPr id="0" name="OLE substitute image"/>
                      <p:cNvPicPr/>
                      <p:nvPr/>
                    </p:nvPicPr>
                    <p:blipFill>
                      <a:blip r:embed="rId3"/>
                      <a:stretch>
                        <a:fillRect/>
                      </a:stretch>
                    </p:blipFill>
                    <p:spPr>
                      <a:xfrm>
                        <a:off x="1835785" y="1334929"/>
                        <a:ext cx="3503930" cy="652780"/>
                      </a:xfrm>
                      <a:prstGeom prst="rect">
                        <a:avLst/>
                      </a:prstGeom>
                      <a:noFill/>
                      <a:ln w="9525">
                        <a:noFill/>
                      </a:ln>
                    </p:spPr>
                  </p:pic>
                </p:oleObj>
              </mc:Fallback>
            </mc:AlternateContent>
          </a:graphicData>
        </a:graphic>
      </p:graphicFrame>
      <p:graphicFrame>
        <p:nvGraphicFramePr>
          <p:cNvPr id="224320" name="Group 64"/>
          <p:cNvGraphicFramePr>
            <a:graphicFrameLocks noGrp="1"/>
          </p:cNvGraphicFramePr>
          <p:nvPr>
            <p:custDataLst>
              <p:tags r:id="rId4"/>
            </p:custDataLst>
          </p:nvPr>
        </p:nvGraphicFramePr>
        <p:xfrm>
          <a:off x="1425258" y="2004378"/>
          <a:ext cx="7600315" cy="4078224"/>
        </p:xfrm>
        <a:graphic>
          <a:graphicData uri="http://schemas.openxmlformats.org/drawingml/2006/table">
            <a:tbl>
              <a:tblPr/>
              <a:tblGrid>
                <a:gridCol w="1785620"/>
                <a:gridCol w="5814695"/>
              </a:tblGrid>
              <a:tr h="1516380">
                <a:tc>
                  <a:txBody>
                    <a:bodyPr/>
                    <a:lstStyle/>
                    <a:p>
                      <a:pPr marL="0" marR="0" lvl="0" indent="0" algn="ctr" defTabSz="914400" rtl="0" eaLnBrk="0" fontAlgn="base" latinLnBrk="0" hangingPunct="0">
                        <a:lnSpc>
                          <a:spcPct val="130000"/>
                        </a:lnSpc>
                        <a:spcBef>
                          <a:spcPct val="0"/>
                        </a:spcBef>
                        <a:spcAft>
                          <a:spcPct val="0"/>
                        </a:spcAft>
                        <a:buClrTx/>
                        <a:buSzTx/>
                        <a:buFontTx/>
                        <a:buNone/>
                        <a:tabLst>
                          <a:tab pos="2514600"/>
                        </a:tabLst>
                      </a:pPr>
                      <a:r>
                        <a:rPr kumimoji="0" lang="zh-CN" altLang="en-US" sz="2400" b="1"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填一填</a:t>
                      </a:r>
                      <a:endParaRPr kumimoji="0" lang="zh-CN" altLang="en-US" sz="2400" b="1"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30000"/>
                        </a:lnSpc>
                        <a:spcBef>
                          <a:spcPct val="0"/>
                        </a:spcBef>
                        <a:spcAft>
                          <a:spcPct val="0"/>
                        </a:spcAft>
                        <a:buClrTx/>
                        <a:buSzTx/>
                        <a:buFontTx/>
                        <a:buNone/>
                        <a:tabLst>
                          <a:tab pos="2514600"/>
                        </a:tabLst>
                      </a:pPr>
                      <a:r>
                        <a:rPr kumimoji="0" lang="zh-CN" altLang="en-US" sz="2400" b="1"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楷体" panose="02010609060101010101" pitchFamily="49" charset="-122"/>
                        </a:rPr>
                        <a:t>　　这是一所</a:t>
                      </a:r>
                      <a:r>
                        <a:rPr kumimoji="0" lang="zh-CN" altLang="en-US" sz="2400" b="1" i="0" u="sng"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楷体" panose="02010609060101010101" pitchFamily="49" charset="-122"/>
                        </a:rPr>
                        <a:t>            </a:t>
                      </a:r>
                      <a:r>
                        <a:rPr kumimoji="0" lang="zh-CN" altLang="en-US" sz="2400" b="1"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楷体" panose="02010609060101010101" pitchFamily="49" charset="-122"/>
                        </a:rPr>
                        <a:t>招生的全日制民办学校，有些学生</a:t>
                      </a:r>
                      <a:r>
                        <a:rPr kumimoji="0" lang="zh-CN" altLang="en-US" sz="2400" b="1" i="0" u="sng"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楷体" panose="02010609060101010101" pitchFamily="49" charset="-122"/>
                        </a:rPr>
                        <a:t>            </a:t>
                      </a:r>
                      <a:r>
                        <a:rPr kumimoji="0" lang="zh-CN" altLang="en-US" sz="2400" b="1"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楷体" panose="02010609060101010101" pitchFamily="49" charset="-122"/>
                        </a:rPr>
                        <a:t>住校，过年都不回家。</a:t>
                      </a:r>
                      <a:endParaRPr kumimoji="0" lang="zh-CN" altLang="en-US" sz="1800" b="0"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楷体" panose="02010609060101010101" pitchFamily="49" charset="-122"/>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1041400">
                <a:tc rowSpan="2">
                  <a:txBody>
                    <a:bodyPr/>
                    <a:lstStyle/>
                    <a:p>
                      <a:pPr marL="0" marR="0" lvl="0" indent="0" algn="ctr" defTabSz="914400" rtl="0" eaLnBrk="0" fontAlgn="base" latinLnBrk="0" hangingPunct="0">
                        <a:lnSpc>
                          <a:spcPct val="130000"/>
                        </a:lnSpc>
                        <a:spcBef>
                          <a:spcPct val="0"/>
                        </a:spcBef>
                        <a:spcAft>
                          <a:spcPct val="0"/>
                        </a:spcAft>
                        <a:buClrTx/>
                        <a:buSzTx/>
                        <a:buFontTx/>
                        <a:buNone/>
                        <a:tabLst>
                          <a:tab pos="2514600"/>
                        </a:tabLst>
                      </a:pPr>
                      <a:r>
                        <a:rPr kumimoji="0" lang="zh-CN" altLang="en-US" sz="2400" b="1"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辨一辨</a:t>
                      </a:r>
                      <a:endParaRPr kumimoji="0" lang="zh-CN" altLang="en-US" sz="2400" b="1"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30000"/>
                        </a:lnSpc>
                        <a:spcBef>
                          <a:spcPct val="0"/>
                        </a:spcBef>
                        <a:spcAft>
                          <a:spcPct val="0"/>
                        </a:spcAft>
                        <a:buClrTx/>
                        <a:buSzTx/>
                        <a:buFontTx/>
                        <a:buNone/>
                        <a:tabLst>
                          <a:tab pos="2514600"/>
                        </a:tabLst>
                      </a:pPr>
                      <a:r>
                        <a:rPr kumimoji="0" lang="zh-CN" altLang="en-US" sz="2400" b="1"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楷体" panose="02010609060101010101" pitchFamily="49" charset="-122"/>
                        </a:rPr>
                        <a:t>　　两者都有“长时间”的意思，但意思的侧重点不同。</a:t>
                      </a:r>
                      <a:endParaRPr kumimoji="0" lang="zh-CN" altLang="en-US" sz="1800" b="0"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楷体" panose="02010609060101010101" pitchFamily="49" charset="-122"/>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1516380">
                <a:tc vMerge="1">
                  <a:txBody>
                    <a:bodyPr/>
                    <a:lstStyle/>
                    <a:p/>
                  </a:txBody>
                  <a:tcPr/>
                </a:tc>
                <a:tc>
                  <a:txBody>
                    <a:bodyPr/>
                    <a:lstStyle/>
                    <a:p>
                      <a:pPr marL="0" marR="0" lvl="0" indent="0" algn="l" defTabSz="914400" rtl="0" eaLnBrk="0" fontAlgn="base" latinLnBrk="0" hangingPunct="0">
                        <a:lnSpc>
                          <a:spcPct val="130000"/>
                        </a:lnSpc>
                        <a:spcBef>
                          <a:spcPct val="0"/>
                        </a:spcBef>
                        <a:spcAft>
                          <a:spcPct val="0"/>
                        </a:spcAft>
                        <a:buClrTx/>
                        <a:buSzTx/>
                        <a:buFontTx/>
                        <a:buNone/>
                        <a:tabLst>
                          <a:tab pos="2514600"/>
                        </a:tabLst>
                      </a:pPr>
                      <a:r>
                        <a:rPr kumimoji="0" lang="zh-CN" altLang="en-US" sz="2400" b="1"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楷体" panose="02010609060101010101" pitchFamily="49" charset="-122"/>
                        </a:rPr>
                        <a:t>　　长年： ①一年到头；②</a:t>
                      </a:r>
                      <a:r>
                        <a:rPr kumimoji="0" lang="en-US" altLang="zh-CN" sz="2400" b="1"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楷体" panose="02010609060101010101" pitchFamily="49" charset="-122"/>
                        </a:rPr>
                        <a:t>〈</a:t>
                      </a:r>
                      <a:r>
                        <a:rPr kumimoji="0" lang="zh-CN" altLang="en-US" sz="2400" b="1"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楷体" panose="02010609060101010101" pitchFamily="49" charset="-122"/>
                        </a:rPr>
                        <a:t>方</a:t>
                      </a:r>
                      <a:r>
                        <a:rPr kumimoji="0" lang="en-US" altLang="zh-CN" sz="2400" b="1"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楷体" panose="02010609060101010101" pitchFamily="49" charset="-122"/>
                        </a:rPr>
                        <a:t>〉</a:t>
                      </a:r>
                      <a:r>
                        <a:rPr kumimoji="0" lang="zh-CN" altLang="en-US" sz="2400" b="1"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楷体" panose="02010609060101010101" pitchFamily="49" charset="-122"/>
                        </a:rPr>
                        <a:t>长工；③</a:t>
                      </a:r>
                      <a:r>
                        <a:rPr kumimoji="0" lang="en-US" altLang="zh-CN" sz="2400" b="1"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楷体" panose="02010609060101010101" pitchFamily="49" charset="-122"/>
                        </a:rPr>
                        <a:t>〈</a:t>
                      </a:r>
                      <a:r>
                        <a:rPr kumimoji="0" lang="zh-CN" altLang="en-US" sz="2400" b="1"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楷体" panose="02010609060101010101" pitchFamily="49" charset="-122"/>
                        </a:rPr>
                        <a:t>方</a:t>
                      </a:r>
                      <a:r>
                        <a:rPr kumimoji="0" lang="en-US" altLang="zh-CN" sz="2400" b="1"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楷体" panose="02010609060101010101" pitchFamily="49" charset="-122"/>
                        </a:rPr>
                        <a:t>〉</a:t>
                      </a:r>
                      <a:r>
                        <a:rPr kumimoji="0" lang="zh-CN" altLang="en-US" sz="2400" b="1"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楷体" panose="02010609060101010101" pitchFamily="49" charset="-122"/>
                        </a:rPr>
                        <a:t>长寿。</a:t>
                      </a:r>
                      <a:endParaRPr kumimoji="0" lang="zh-CN" altLang="en-US" sz="1000" b="1"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楷体" panose="02010609060101010101" pitchFamily="49" charset="-122"/>
                      </a:endParaRPr>
                    </a:p>
                    <a:p>
                      <a:pPr marL="0" marR="0" lvl="0" indent="0" algn="l" defTabSz="914400" rtl="0" eaLnBrk="0" fontAlgn="base" latinLnBrk="0" hangingPunct="0">
                        <a:lnSpc>
                          <a:spcPct val="130000"/>
                        </a:lnSpc>
                        <a:spcBef>
                          <a:spcPct val="0"/>
                        </a:spcBef>
                        <a:spcAft>
                          <a:spcPct val="0"/>
                        </a:spcAft>
                        <a:buClrTx/>
                        <a:buSzTx/>
                        <a:buFontTx/>
                        <a:buNone/>
                        <a:tabLst>
                          <a:tab pos="2514600"/>
                        </a:tabLst>
                      </a:pPr>
                      <a:r>
                        <a:rPr kumimoji="0" lang="zh-CN" altLang="en-US" sz="2400" b="1"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楷体" panose="02010609060101010101" pitchFamily="49" charset="-122"/>
                        </a:rPr>
                        <a:t>    常年：①终年，长期；②平常的年份。</a:t>
                      </a:r>
                      <a:endParaRPr kumimoji="0" lang="zh-CN" altLang="en-US" sz="1800" b="0"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楷体" panose="02010609060101010101" pitchFamily="49" charset="-122"/>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bl>
          </a:graphicData>
        </a:graphic>
      </p:graphicFrame>
      <p:graphicFrame>
        <p:nvGraphicFramePr>
          <p:cNvPr id="224270" name="Object 14"/>
          <p:cNvGraphicFramePr>
            <a:graphicFrameLocks noChangeAspect="1"/>
          </p:cNvGraphicFramePr>
          <p:nvPr/>
        </p:nvGraphicFramePr>
        <p:xfrm>
          <a:off x="5954713" y="2117725"/>
          <a:ext cx="1117600" cy="719138"/>
        </p:xfrm>
        <a:graphic>
          <a:graphicData uri="http://schemas.openxmlformats.org/presentationml/2006/ole">
            <mc:AlternateContent xmlns:mc="http://schemas.openxmlformats.org/markup-compatibility/2006">
              <mc:Choice xmlns:v="urn:schemas-microsoft-com:vml" Requires="v">
                <p:oleObj spid="_x0000_s1108" name="文档" r:id="rId5" progId="Word.Document.8">
                  <p:embed/>
                </p:oleObj>
              </mc:Choice>
              <mc:Fallback>
                <p:oleObj name="文档" r:id="rId5" progId="Word.Document.8">
                  <p:embed/>
                  <p:pic>
                    <p:nvPicPr>
                      <p:cNvPr id="0" name="OLE substitute image"/>
                      <p:cNvPicPr/>
                      <p:nvPr/>
                    </p:nvPicPr>
                    <p:blipFill>
                      <a:blip r:embed="rId6"/>
                      <a:stretch>
                        <a:fillRect/>
                      </a:stretch>
                    </p:blipFill>
                    <p:spPr>
                      <a:xfrm>
                        <a:off x="5954713" y="2117725"/>
                        <a:ext cx="1117600" cy="719138"/>
                      </a:xfrm>
                      <a:prstGeom prst="rect">
                        <a:avLst/>
                      </a:prstGeom>
                      <a:noFill/>
                      <a:ln w="9525">
                        <a:noFill/>
                      </a:ln>
                    </p:spPr>
                  </p:pic>
                </p:oleObj>
              </mc:Fallback>
            </mc:AlternateContent>
          </a:graphicData>
        </a:graphic>
      </p:graphicFrame>
      <p:graphicFrame>
        <p:nvGraphicFramePr>
          <p:cNvPr id="224321" name="Object 65"/>
          <p:cNvGraphicFramePr>
            <a:graphicFrameLocks noChangeAspect="1"/>
          </p:cNvGraphicFramePr>
          <p:nvPr/>
        </p:nvGraphicFramePr>
        <p:xfrm>
          <a:off x="6744018" y="2549525"/>
          <a:ext cx="1117600" cy="719138"/>
        </p:xfrm>
        <a:graphic>
          <a:graphicData uri="http://schemas.openxmlformats.org/presentationml/2006/ole">
            <mc:AlternateContent xmlns:mc="http://schemas.openxmlformats.org/markup-compatibility/2006">
              <mc:Choice xmlns:v="urn:schemas-microsoft-com:vml" Requires="v">
                <p:oleObj spid="_x0000_s1109" name="文档" r:id="rId7" progId="Word.Document.8">
                  <p:embed/>
                </p:oleObj>
              </mc:Choice>
              <mc:Fallback>
                <p:oleObj name="文档" r:id="rId7" progId="Word.Document.8">
                  <p:embed/>
                  <p:pic>
                    <p:nvPicPr>
                      <p:cNvPr id="0" name="OLE substitute image"/>
                      <p:cNvPicPr/>
                      <p:nvPr/>
                    </p:nvPicPr>
                    <p:blipFill>
                      <a:blip r:embed="rId8"/>
                      <a:stretch>
                        <a:fillRect/>
                      </a:stretch>
                    </p:blipFill>
                    <p:spPr>
                      <a:xfrm>
                        <a:off x="6744018" y="2549525"/>
                        <a:ext cx="1117600" cy="719138"/>
                      </a:xfrm>
                      <a:prstGeom prst="rect">
                        <a:avLst/>
                      </a:prstGeom>
                      <a:noFill/>
                      <a:ln w="9525">
                        <a:noFill/>
                      </a:ln>
                    </p:spPr>
                  </p:pic>
                </p:oleObj>
              </mc:Fallback>
            </mc:AlternateContent>
          </a:graphicData>
        </a:graphic>
      </p:graphicFrame>
      <p:sp>
        <p:nvSpPr>
          <p:cNvPr id="2" name="文本框 1"/>
          <p:cNvSpPr txBox="1"/>
          <p:nvPr/>
        </p:nvSpPr>
        <p:spPr>
          <a:xfrm>
            <a:off x="733425" y="472440"/>
            <a:ext cx="4606290" cy="521970"/>
          </a:xfrm>
          <a:prstGeom prst="rect">
            <a:avLst/>
          </a:prstGeom>
          <a:noFill/>
        </p:spPr>
        <p:txBody>
          <a:bodyPr wrap="square" rtlCol="0">
            <a:spAutoFit/>
          </a:bodyPr>
          <a:lstStyle/>
          <a:p>
            <a:r>
              <a:rPr lang="zh-CN" altLang="en-US" sz="2800" b="1"/>
              <a:t>区分：常年   长年</a:t>
            </a:r>
          </a:p>
        </p:txBody>
      </p:sp>
    </p:spTree>
  </p:cSld>
  <p:clrMapOvr>
    <a:masterClrMapping/>
  </p:clrMapOvr>
  <p:transition>
    <p:circl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7" presetClass="entr" presetSubtype="10" fill="hold" nodeType="clickEffect">
                                  <p:stCondLst>
                                    <p:cond delay="0"/>
                                  </p:stCondLst>
                                  <p:childTnLst>
                                    <p:set>
                                      <p:cBhvr>
                                        <p:cTn id="6" dur="1" fill="hold">
                                          <p:stCondLst>
                                            <p:cond delay="0"/>
                                          </p:stCondLst>
                                        </p:cTn>
                                        <p:tgtEl>
                                          <p:spTgt spid="224270"/>
                                        </p:tgtEl>
                                        <p:attrNameLst>
                                          <p:attrName>style.visibility</p:attrName>
                                        </p:attrNameLst>
                                      </p:cBhvr>
                                      <p:to>
                                        <p:strVal val="visible"/>
                                      </p:to>
                                    </p:set>
                                    <p:anim calcmode="lin" valueType="num">
                                      <p:cBhvr>
                                        <p:cTn id="7" dur="500" fill="hold"/>
                                        <p:tgtEl>
                                          <p:spTgt spid="224270"/>
                                        </p:tgtEl>
                                        <p:attrNameLst>
                                          <p:attrName>ppt_w</p:attrName>
                                        </p:attrNameLst>
                                      </p:cBhvr>
                                      <p:tavLst>
                                        <p:tav tm="0">
                                          <p:val>
                                            <p:fltVal val="0"/>
                                          </p:val>
                                        </p:tav>
                                        <p:tav tm="100000">
                                          <p:val>
                                            <p:strVal val="#ppt_w"/>
                                          </p:val>
                                        </p:tav>
                                      </p:tavLst>
                                    </p:anim>
                                    <p:anim calcmode="lin" valueType="num">
                                      <p:cBhvr>
                                        <p:cTn id="8" dur="500" fill="hold"/>
                                        <p:tgtEl>
                                          <p:spTgt spid="224270"/>
                                        </p:tgtEl>
                                        <p:attrNameLst>
                                          <p:attrName>ppt_h</p:attrName>
                                        </p:attrNameLst>
                                      </p:cBhvr>
                                      <p:tavLst>
                                        <p:tav tm="0">
                                          <p:val>
                                            <p:strVal val="#ppt_h"/>
                                          </p:val>
                                        </p:tav>
                                        <p:tav tm="100000">
                                          <p:val>
                                            <p:strVal val="#ppt_h"/>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17" presetClass="entr" presetSubtype="10" fill="hold" nodeType="clickEffect">
                                  <p:stCondLst>
                                    <p:cond delay="0"/>
                                  </p:stCondLst>
                                  <p:childTnLst>
                                    <p:set>
                                      <p:cBhvr>
                                        <p:cTn id="13" dur="1" fill="hold">
                                          <p:stCondLst>
                                            <p:cond delay="0"/>
                                          </p:stCondLst>
                                        </p:cTn>
                                        <p:tgtEl>
                                          <p:spTgt spid="224321"/>
                                        </p:tgtEl>
                                        <p:attrNameLst>
                                          <p:attrName>style.visibility</p:attrName>
                                        </p:attrNameLst>
                                      </p:cBhvr>
                                      <p:to>
                                        <p:strVal val="visible"/>
                                      </p:to>
                                    </p:set>
                                    <p:anim calcmode="lin" valueType="num">
                                      <p:cBhvr>
                                        <p:cTn id="14" dur="500" fill="hold"/>
                                        <p:tgtEl>
                                          <p:spTgt spid="224321"/>
                                        </p:tgtEl>
                                        <p:attrNameLst>
                                          <p:attrName>ppt_w</p:attrName>
                                        </p:attrNameLst>
                                      </p:cBhvr>
                                      <p:tavLst>
                                        <p:tav tm="0">
                                          <p:val>
                                            <p:fltVal val="0"/>
                                          </p:val>
                                        </p:tav>
                                        <p:tav tm="100000">
                                          <p:val>
                                            <p:strVal val="#ppt_w"/>
                                          </p:val>
                                        </p:tav>
                                      </p:tavLst>
                                    </p:anim>
                                    <p:anim calcmode="lin" valueType="num">
                                      <p:cBhvr>
                                        <p:cTn id="15" dur="500" fill="hold"/>
                                        <p:tgtEl>
                                          <p:spTgt spid="224321"/>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教学目标：</a:t>
            </a:r>
          </a:p>
        </p:txBody>
      </p:sp>
      <p:sp>
        <p:nvSpPr>
          <p:cNvPr id="3" name="内容占位符 2"/>
          <p:cNvSpPr>
            <a:spLocks noGrp="1"/>
          </p:cNvSpPr>
          <p:nvPr>
            <p:ph idx="1"/>
          </p:nvPr>
        </p:nvSpPr>
        <p:spPr/>
        <p:txBody>
          <a:bodyPr/>
          <a:lstStyle/>
          <a:p>
            <a:r>
              <a:rPr lang="en-US" altLang="zh-CN" sz="3200" b="1">
                <a:solidFill>
                  <a:srgbClr val="FF0000"/>
                </a:solidFill>
                <a:latin typeface="隶书" panose="02010509060101010101" charset="-122"/>
                <a:ea typeface="隶书" panose="02010509060101010101" charset="-122"/>
                <a:cs typeface="隶书" panose="02010509060101010101" charset="-122"/>
              </a:rPr>
              <a:t>1</a:t>
            </a:r>
            <a:r>
              <a:rPr sz="3200" b="1">
                <a:solidFill>
                  <a:srgbClr val="FF0000"/>
                </a:solidFill>
                <a:latin typeface="隶书" panose="02010509060101010101" charset="-122"/>
                <a:ea typeface="隶书" panose="02010509060101010101" charset="-122"/>
                <a:cs typeface="隶书" panose="02010509060101010101" charset="-122"/>
              </a:rPr>
              <a:t>、了解作者及写作背景；</a:t>
            </a:r>
          </a:p>
          <a:p>
            <a:r>
              <a:rPr lang="en-US" altLang="zh-CN" sz="3200" b="1">
                <a:solidFill>
                  <a:srgbClr val="FF0000"/>
                </a:solidFill>
                <a:latin typeface="隶书" panose="02010509060101010101" charset="-122"/>
                <a:ea typeface="隶书" panose="02010509060101010101" charset="-122"/>
                <a:cs typeface="隶书" panose="02010509060101010101" charset="-122"/>
              </a:rPr>
              <a:t>2</a:t>
            </a:r>
            <a:r>
              <a:rPr sz="3200" b="1">
                <a:solidFill>
                  <a:srgbClr val="FF0000"/>
                </a:solidFill>
                <a:latin typeface="隶书" panose="02010509060101010101" charset="-122"/>
                <a:ea typeface="隶书" panose="02010509060101010101" charset="-122"/>
                <a:cs typeface="隶书" panose="02010509060101010101" charset="-122"/>
              </a:rPr>
              <a:t>、分析小说的情节，体会作者的思想情感；</a:t>
            </a:r>
          </a:p>
          <a:p>
            <a:r>
              <a:rPr lang="en-US" altLang="zh-CN" sz="3200" b="1">
                <a:solidFill>
                  <a:srgbClr val="FF0000"/>
                </a:solidFill>
                <a:latin typeface="隶书" panose="02010509060101010101" charset="-122"/>
                <a:ea typeface="隶书" panose="02010509060101010101" charset="-122"/>
                <a:cs typeface="隶书" panose="02010509060101010101" charset="-122"/>
              </a:rPr>
              <a:t>3</a:t>
            </a:r>
            <a:r>
              <a:rPr sz="3200" b="1">
                <a:solidFill>
                  <a:srgbClr val="FF0000"/>
                </a:solidFill>
                <a:latin typeface="隶书" panose="02010509060101010101" charset="-122"/>
                <a:ea typeface="隶书" panose="02010509060101010101" charset="-122"/>
                <a:cs typeface="隶书" panose="02010509060101010101" charset="-122"/>
              </a:rPr>
              <a:t>、理解</a:t>
            </a:r>
            <a:r>
              <a:rPr lang="en-US" altLang="zh-CN" sz="3200" b="1">
                <a:solidFill>
                  <a:srgbClr val="FF0000"/>
                </a:solidFill>
                <a:latin typeface="隶书" panose="02010509060101010101" charset="-122"/>
                <a:ea typeface="隶书" panose="02010509060101010101" charset="-122"/>
                <a:cs typeface="隶书" panose="02010509060101010101" charset="-122"/>
              </a:rPr>
              <a:t>“</a:t>
            </a:r>
            <a:r>
              <a:rPr sz="3200" b="1">
                <a:solidFill>
                  <a:srgbClr val="FF0000"/>
                </a:solidFill>
                <a:latin typeface="隶书" panose="02010509060101010101" charset="-122"/>
                <a:ea typeface="隶书" panose="02010509060101010101" charset="-122"/>
                <a:cs typeface="隶书" panose="02010509060101010101" charset="-122"/>
              </a:rPr>
              <a:t>硬汉</a:t>
            </a:r>
            <a:r>
              <a:rPr lang="en-US" altLang="zh-CN" sz="3200" b="1">
                <a:solidFill>
                  <a:srgbClr val="FF0000"/>
                </a:solidFill>
                <a:latin typeface="隶书" panose="02010509060101010101" charset="-122"/>
                <a:ea typeface="隶书" panose="02010509060101010101" charset="-122"/>
                <a:cs typeface="隶书" panose="02010509060101010101" charset="-122"/>
              </a:rPr>
              <a:t>”</a:t>
            </a:r>
            <a:r>
              <a:rPr sz="3200" b="1">
                <a:solidFill>
                  <a:srgbClr val="FF0000"/>
                </a:solidFill>
                <a:latin typeface="隶书" panose="02010509060101010101" charset="-122"/>
                <a:ea typeface="隶书" panose="02010509060101010101" charset="-122"/>
                <a:cs typeface="隶书" panose="02010509060101010101" charset="-122"/>
              </a:rPr>
              <a:t>的涵义；</a:t>
            </a:r>
          </a:p>
          <a:p>
            <a:r>
              <a:rPr lang="en-US" altLang="zh-CN" sz="3200" b="1">
                <a:solidFill>
                  <a:srgbClr val="FF0000"/>
                </a:solidFill>
                <a:latin typeface="隶书" panose="02010509060101010101" charset="-122"/>
                <a:ea typeface="隶书" panose="02010509060101010101" charset="-122"/>
                <a:cs typeface="隶书" panose="02010509060101010101" charset="-122"/>
              </a:rPr>
              <a:t>4</a:t>
            </a:r>
            <a:r>
              <a:rPr sz="3200" b="1">
                <a:solidFill>
                  <a:srgbClr val="FF0000"/>
                </a:solidFill>
                <a:latin typeface="隶书" panose="02010509060101010101" charset="-122"/>
                <a:ea typeface="隶书" panose="02010509060101010101" charset="-122"/>
                <a:cs typeface="隶书" panose="02010509060101010101" charset="-122"/>
              </a:rPr>
              <a:t>、积累拓展：另一个角度看海明威。</a:t>
            </a:r>
          </a:p>
        </p:txBody>
      </p:sp>
    </p:spTree>
    <p:custDataLst>
      <p:tags r:id="rId2"/>
    </p:custDataLst>
  </p:cSld>
  <p:clrMapOvr>
    <a:masterClrMapping/>
  </p:clrMapOvr>
  <p:transition/>
  <p:timing/>
</p:sld>
</file>

<file path=ppt/slides/slide2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graphicFrame>
        <p:nvGraphicFramePr>
          <p:cNvPr id="16386" name="Object 2"/>
          <p:cNvGraphicFramePr>
            <a:graphicFrameLocks noChangeAspect="1"/>
          </p:cNvGraphicFramePr>
          <p:nvPr/>
        </p:nvGraphicFramePr>
        <p:xfrm>
          <a:off x="1613694" y="992664"/>
          <a:ext cx="8528050" cy="654685"/>
        </p:xfrm>
        <a:graphic>
          <a:graphicData uri="http://schemas.openxmlformats.org/presentationml/2006/ole">
            <mc:AlternateContent xmlns:mc="http://schemas.openxmlformats.org/markup-compatibility/2006">
              <mc:Choice xmlns:v="urn:schemas-microsoft-com:vml" Requires="v">
                <p:oleObj spid="_x0000_s1110" name="文档" r:id="rId2" progId="Word.Document.8">
                  <p:embed/>
                </p:oleObj>
              </mc:Choice>
              <mc:Fallback>
                <p:oleObj name="文档" r:id="rId2" progId="Word.Document.8">
                  <p:embed/>
                  <p:pic>
                    <p:nvPicPr>
                      <p:cNvPr id="0" name="OLE substitute image"/>
                      <p:cNvPicPr/>
                      <p:nvPr/>
                    </p:nvPicPr>
                    <p:blipFill>
                      <a:blip r:embed="rId3"/>
                      <a:stretch>
                        <a:fillRect/>
                      </a:stretch>
                    </p:blipFill>
                    <p:spPr>
                      <a:xfrm>
                        <a:off x="1613694" y="992664"/>
                        <a:ext cx="8528050" cy="654685"/>
                      </a:xfrm>
                      <a:prstGeom prst="rect">
                        <a:avLst/>
                      </a:prstGeom>
                      <a:noFill/>
                      <a:ln w="9525">
                        <a:noFill/>
                      </a:ln>
                    </p:spPr>
                  </p:pic>
                </p:oleObj>
              </mc:Fallback>
            </mc:AlternateContent>
          </a:graphicData>
        </a:graphic>
      </p:graphicFrame>
      <p:graphicFrame>
        <p:nvGraphicFramePr>
          <p:cNvPr id="225351" name="Group 71"/>
          <p:cNvGraphicFramePr>
            <a:graphicFrameLocks noGrp="1"/>
          </p:cNvGraphicFramePr>
          <p:nvPr/>
        </p:nvGraphicFramePr>
        <p:xfrm>
          <a:off x="1847850" y="1477963"/>
          <a:ext cx="8424545" cy="4553712"/>
        </p:xfrm>
        <a:graphic>
          <a:graphicData uri="http://schemas.openxmlformats.org/drawingml/2006/table">
            <a:tbl>
              <a:tblPr/>
              <a:tblGrid>
                <a:gridCol w="1871980"/>
                <a:gridCol w="6552565"/>
              </a:tblGrid>
              <a:tr h="1041400">
                <a:tc>
                  <a:txBody>
                    <a:bodyPr/>
                    <a:lstStyle/>
                    <a:p>
                      <a:pPr marL="0" marR="0" lvl="0" indent="0" algn="ctr" defTabSz="914400" rtl="0" eaLnBrk="0" fontAlgn="base" latinLnBrk="0" hangingPunct="0">
                        <a:lnSpc>
                          <a:spcPct val="130000"/>
                        </a:lnSpc>
                        <a:spcBef>
                          <a:spcPct val="0"/>
                        </a:spcBef>
                        <a:spcAft>
                          <a:spcPct val="0"/>
                        </a:spcAft>
                        <a:buClrTx/>
                        <a:buSzTx/>
                        <a:buFontTx/>
                        <a:buNone/>
                        <a:tabLst>
                          <a:tab pos="2514600"/>
                        </a:tabLst>
                      </a:pPr>
                      <a:r>
                        <a:rPr kumimoji="0" lang="zh-CN" altLang="en-US" sz="2400" b="1"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填一填</a:t>
                      </a:r>
                      <a:endParaRPr kumimoji="0" lang="zh-CN" altLang="en-US" sz="2400" b="1"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30000"/>
                        </a:lnSpc>
                        <a:spcBef>
                          <a:spcPct val="0"/>
                        </a:spcBef>
                        <a:spcAft>
                          <a:spcPct val="0"/>
                        </a:spcAft>
                        <a:buClrTx/>
                        <a:buSzTx/>
                        <a:buFontTx/>
                        <a:buNone/>
                        <a:tabLst>
                          <a:tab pos="2514600"/>
                        </a:tabLst>
                      </a:pPr>
                      <a:r>
                        <a:rPr kumimoji="0" lang="zh-CN" altLang="en-US" sz="2400" b="1"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楷体" panose="02010609060101010101" pitchFamily="49" charset="-122"/>
                        </a:rPr>
                        <a:t>　　听说要去搞宣传活动，大家信心</a:t>
                      </a:r>
                      <a:r>
                        <a:rPr kumimoji="0" lang="zh-CN" altLang="en-US" sz="2400" b="1" i="0" u="sng"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楷体" panose="02010609060101010101" pitchFamily="49" charset="-122"/>
                        </a:rPr>
                        <a:t>      </a:t>
                      </a:r>
                      <a:r>
                        <a:rPr kumimoji="0" lang="zh-CN" altLang="en-US" sz="2400" b="1"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楷体" panose="02010609060101010101" pitchFamily="49" charset="-122"/>
                        </a:rPr>
                        <a:t>，来报名的人数</a:t>
                      </a:r>
                      <a:r>
                        <a:rPr kumimoji="0" lang="zh-CN" altLang="en-US" sz="2400" b="1" i="0" u="sng"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楷体" panose="02010609060101010101" pitchFamily="49" charset="-122"/>
                        </a:rPr>
                        <a:t>           </a:t>
                      </a:r>
                      <a:r>
                        <a:rPr kumimoji="0" lang="en-US" altLang="zh-CN" sz="2400" b="1"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楷体" panose="02010609060101010101" pitchFamily="49" charset="-122"/>
                        </a:rPr>
                        <a:t>50</a:t>
                      </a:r>
                      <a:r>
                        <a:rPr kumimoji="0" lang="zh-CN" altLang="en-US" sz="2400" b="1"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楷体" panose="02010609060101010101" pitchFamily="49" charset="-122"/>
                        </a:rPr>
                        <a:t>人。</a:t>
                      </a:r>
                      <a:endParaRPr kumimoji="0" lang="zh-CN" altLang="en-US" sz="1800" b="0"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楷体" panose="02010609060101010101" pitchFamily="49" charset="-122"/>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1041400">
                <a:tc>
                  <a:txBody>
                    <a:bodyPr/>
                    <a:lstStyle/>
                    <a:p>
                      <a:pPr marL="0" marR="0" lvl="0" indent="0" algn="ctr" defTabSz="914400" rtl="0" eaLnBrk="0" fontAlgn="base" latinLnBrk="0" hangingPunct="0">
                        <a:lnSpc>
                          <a:spcPct val="130000"/>
                        </a:lnSpc>
                        <a:spcBef>
                          <a:spcPct val="0"/>
                        </a:spcBef>
                        <a:spcAft>
                          <a:spcPct val="0"/>
                        </a:spcAft>
                        <a:buClrTx/>
                        <a:buSzTx/>
                        <a:buFontTx/>
                        <a:buNone/>
                        <a:tabLst>
                          <a:tab pos="2514600"/>
                        </a:tabLst>
                      </a:pPr>
                      <a:r>
                        <a:rPr kumimoji="0" lang="zh-CN" altLang="en-US" sz="2400" b="1"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辨一辨</a:t>
                      </a:r>
                      <a:endParaRPr kumimoji="0" lang="zh-CN" altLang="en-US" sz="2400" b="1"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30000"/>
                        </a:lnSpc>
                        <a:spcBef>
                          <a:spcPct val="0"/>
                        </a:spcBef>
                        <a:spcAft>
                          <a:spcPct val="0"/>
                        </a:spcAft>
                        <a:buClrTx/>
                        <a:buSzTx/>
                        <a:buFontTx/>
                        <a:buNone/>
                        <a:tabLst>
                          <a:tab pos="2514600"/>
                        </a:tabLst>
                      </a:pPr>
                      <a:r>
                        <a:rPr kumimoji="0" lang="zh-CN" altLang="en-US" sz="2400" b="1"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　　两者读音相同，意思相近，但使用对象不同。</a:t>
                      </a:r>
                      <a:endParaRPr kumimoji="0" lang="zh-CN" altLang="en-US" sz="2400" b="1"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466340">
                <a:tc>
                  <a:txBody>
                    <a:bodyPr/>
                    <a:lstStyle/>
                    <a:p>
                      <a:pPr marL="0" marR="0" lvl="0" indent="0" algn="ctr" defTabSz="914400" rtl="0" eaLnBrk="0" fontAlgn="base" latinLnBrk="0" hangingPunct="0">
                        <a:lnSpc>
                          <a:spcPct val="130000"/>
                        </a:lnSpc>
                        <a:spcBef>
                          <a:spcPct val="0"/>
                        </a:spcBef>
                        <a:spcAft>
                          <a:spcPct val="0"/>
                        </a:spcAft>
                        <a:buClrTx/>
                        <a:buSzTx/>
                        <a:buFontTx/>
                        <a:buNone/>
                        <a:tabLst>
                          <a:tab pos="2514600"/>
                        </a:tabLst>
                      </a:pPr>
                      <a:r>
                        <a:rPr kumimoji="0" lang="zh-CN" altLang="en-US" sz="2400" b="1"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填一填</a:t>
                      </a:r>
                      <a:endParaRPr kumimoji="0" lang="zh-CN" altLang="en-US" sz="2400" b="1"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30000"/>
                        </a:lnSpc>
                        <a:spcBef>
                          <a:spcPct val="0"/>
                        </a:spcBef>
                        <a:spcAft>
                          <a:spcPct val="0"/>
                        </a:spcAft>
                        <a:buClrTx/>
                        <a:buSzTx/>
                        <a:buFontTx/>
                        <a:buNone/>
                        <a:tabLst>
                          <a:tab pos="2514600"/>
                        </a:tabLst>
                      </a:pPr>
                      <a:r>
                        <a:rPr kumimoji="0" lang="zh-CN" altLang="en-US" sz="2400" b="1"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楷体" panose="02010609060101010101" pitchFamily="49" charset="-122"/>
                        </a:rPr>
                        <a:t>　　十足：①成分纯，如“十足的黄金”；②达到充足的程度或完全的地步，如“十足的势利小人”。</a:t>
                      </a:r>
                      <a:endParaRPr kumimoji="0" lang="zh-CN" altLang="en-US" sz="1000" b="1"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楷体" panose="02010609060101010101" pitchFamily="49" charset="-122"/>
                      </a:endParaRPr>
                    </a:p>
                    <a:p>
                      <a:pPr marL="0" marR="0" lvl="0" indent="0" algn="l" defTabSz="914400" rtl="0" eaLnBrk="0" fontAlgn="base" latinLnBrk="0" hangingPunct="0">
                        <a:lnSpc>
                          <a:spcPct val="130000"/>
                        </a:lnSpc>
                        <a:spcBef>
                          <a:spcPct val="0"/>
                        </a:spcBef>
                        <a:spcAft>
                          <a:spcPct val="0"/>
                        </a:spcAft>
                        <a:buClrTx/>
                        <a:buSzTx/>
                        <a:buFontTx/>
                        <a:buNone/>
                        <a:tabLst>
                          <a:tab pos="2514600"/>
                        </a:tabLst>
                      </a:pPr>
                      <a:r>
                        <a:rPr kumimoji="0" lang="zh-CN" altLang="en-US" sz="2400" b="1"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楷体" panose="02010609060101010101" pitchFamily="49" charset="-122"/>
                        </a:rPr>
                        <a:t>     实足：指确实足数的，如“分量实足”“实足年龄”“实足</a:t>
                      </a:r>
                      <a:r>
                        <a:rPr kumimoji="0" lang="en-US" altLang="zh-CN" sz="2400" b="1"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楷体" panose="02010609060101010101" pitchFamily="49" charset="-122"/>
                        </a:rPr>
                        <a:t>200</a:t>
                      </a:r>
                      <a:r>
                        <a:rPr kumimoji="0" lang="zh-CN" altLang="en-US" sz="2400" b="1"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楷体" panose="02010609060101010101" pitchFamily="49" charset="-122"/>
                        </a:rPr>
                        <a:t>人”。</a:t>
                      </a:r>
                      <a:endParaRPr kumimoji="0" lang="zh-CN" altLang="en-US" sz="1800" b="0"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楷体" panose="02010609060101010101" pitchFamily="49" charset="-122"/>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bl>
          </a:graphicData>
        </a:graphic>
      </p:graphicFrame>
      <p:graphicFrame>
        <p:nvGraphicFramePr>
          <p:cNvPr id="225296" name="Object 16"/>
          <p:cNvGraphicFramePr>
            <a:graphicFrameLocks noChangeAspect="1"/>
          </p:cNvGraphicFramePr>
          <p:nvPr/>
        </p:nvGraphicFramePr>
        <p:xfrm>
          <a:off x="8761413" y="1557338"/>
          <a:ext cx="1312862" cy="468312"/>
        </p:xfrm>
        <a:graphic>
          <a:graphicData uri="http://schemas.openxmlformats.org/presentationml/2006/ole">
            <mc:AlternateContent xmlns:mc="http://schemas.openxmlformats.org/markup-compatibility/2006">
              <mc:Choice xmlns:v="urn:schemas-microsoft-com:vml" Requires="v">
                <p:oleObj spid="_x0000_s1111" name="文档" r:id="rId4" progId="Word.Document.8">
                  <p:embed/>
                </p:oleObj>
              </mc:Choice>
              <mc:Fallback>
                <p:oleObj name="文档" r:id="rId4" progId="Word.Document.8">
                  <p:embed/>
                  <p:pic>
                    <p:nvPicPr>
                      <p:cNvPr id="0" name="OLE substitute image"/>
                      <p:cNvPicPr/>
                      <p:nvPr/>
                    </p:nvPicPr>
                    <p:blipFill>
                      <a:blip r:embed="rId5"/>
                      <a:stretch>
                        <a:fillRect/>
                      </a:stretch>
                    </p:blipFill>
                    <p:spPr>
                      <a:xfrm>
                        <a:off x="8761413" y="1557338"/>
                        <a:ext cx="1312862" cy="468312"/>
                      </a:xfrm>
                      <a:prstGeom prst="rect">
                        <a:avLst/>
                      </a:prstGeom>
                      <a:noFill/>
                      <a:ln w="9525">
                        <a:noFill/>
                      </a:ln>
                    </p:spPr>
                  </p:pic>
                </p:oleObj>
              </mc:Fallback>
            </mc:AlternateContent>
          </a:graphicData>
        </a:graphic>
      </p:graphicFrame>
      <p:graphicFrame>
        <p:nvGraphicFramePr>
          <p:cNvPr id="225352" name="Object 72"/>
          <p:cNvGraphicFramePr>
            <a:graphicFrameLocks noChangeAspect="1"/>
          </p:cNvGraphicFramePr>
          <p:nvPr/>
        </p:nvGraphicFramePr>
        <p:xfrm>
          <a:off x="6293485" y="2024063"/>
          <a:ext cx="1312863" cy="468312"/>
        </p:xfrm>
        <a:graphic>
          <a:graphicData uri="http://schemas.openxmlformats.org/presentationml/2006/ole">
            <mc:AlternateContent xmlns:mc="http://schemas.openxmlformats.org/markup-compatibility/2006">
              <mc:Choice xmlns:v="urn:schemas-microsoft-com:vml" Requires="v">
                <p:oleObj spid="_x0000_s1112" name="文档" r:id="rId6" progId="Word.Document.8">
                  <p:embed/>
                </p:oleObj>
              </mc:Choice>
              <mc:Fallback>
                <p:oleObj name="文档" r:id="rId6" progId="Word.Document.8">
                  <p:embed/>
                  <p:pic>
                    <p:nvPicPr>
                      <p:cNvPr id="0" name="OLE substitute image"/>
                      <p:cNvPicPr/>
                      <p:nvPr/>
                    </p:nvPicPr>
                    <p:blipFill>
                      <a:blip r:embed="rId7"/>
                      <a:stretch>
                        <a:fillRect/>
                      </a:stretch>
                    </p:blipFill>
                    <p:spPr>
                      <a:xfrm>
                        <a:off x="6293485" y="2024063"/>
                        <a:ext cx="1312863" cy="468312"/>
                      </a:xfrm>
                      <a:prstGeom prst="rect">
                        <a:avLst/>
                      </a:prstGeom>
                      <a:noFill/>
                      <a:ln w="9525">
                        <a:noFill/>
                      </a:ln>
                    </p:spPr>
                  </p:pic>
                </p:oleObj>
              </mc:Fallback>
            </mc:AlternateContent>
          </a:graphicData>
        </a:graphic>
      </p:graphicFrame>
      <p:sp>
        <p:nvSpPr>
          <p:cNvPr id="2" name="文本框 1"/>
          <p:cNvSpPr txBox="1"/>
          <p:nvPr/>
        </p:nvSpPr>
        <p:spPr>
          <a:xfrm>
            <a:off x="598805" y="470535"/>
            <a:ext cx="3403600" cy="521970"/>
          </a:xfrm>
          <a:prstGeom prst="rect">
            <a:avLst/>
          </a:prstGeom>
          <a:noFill/>
        </p:spPr>
        <p:txBody>
          <a:bodyPr wrap="square" rtlCol="0">
            <a:spAutoFit/>
          </a:bodyPr>
          <a:lstStyle/>
          <a:p>
            <a:r>
              <a:rPr lang="zh-CN" altLang="en-US" sz="2800" b="1">
                <a:solidFill>
                  <a:srgbClr val="FF0000"/>
                </a:solidFill>
                <a:effectLst>
                  <a:outerShdw blurRad="38100" dist="25400" dir="5400000" algn="ctr" rotWithShape="0">
                    <a:srgbClr val="6E747A">
                      <a:alpha val="43000"/>
                    </a:srgbClr>
                  </a:outerShdw>
                </a:effectLst>
              </a:rPr>
              <a:t>辨析   十足   实足</a:t>
            </a:r>
          </a:p>
        </p:txBody>
      </p:sp>
    </p:spTree>
  </p:cSld>
  <p:clrMapOvr>
    <a:masterClrMapping/>
  </p:clrMapOvr>
  <p:transition>
    <p:circl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7" presetClass="entr" presetSubtype="10" fill="hold" nodeType="clickEffect">
                                  <p:stCondLst>
                                    <p:cond delay="0"/>
                                  </p:stCondLst>
                                  <p:childTnLst>
                                    <p:set>
                                      <p:cBhvr>
                                        <p:cTn id="6" dur="1" fill="hold">
                                          <p:stCondLst>
                                            <p:cond delay="0"/>
                                          </p:stCondLst>
                                        </p:cTn>
                                        <p:tgtEl>
                                          <p:spTgt spid="225296"/>
                                        </p:tgtEl>
                                        <p:attrNameLst>
                                          <p:attrName>style.visibility</p:attrName>
                                        </p:attrNameLst>
                                      </p:cBhvr>
                                      <p:to>
                                        <p:strVal val="visible"/>
                                      </p:to>
                                    </p:set>
                                    <p:anim calcmode="lin" valueType="num">
                                      <p:cBhvr>
                                        <p:cTn id="7" dur="500" fill="hold"/>
                                        <p:tgtEl>
                                          <p:spTgt spid="225296"/>
                                        </p:tgtEl>
                                        <p:attrNameLst>
                                          <p:attrName>ppt_w</p:attrName>
                                        </p:attrNameLst>
                                      </p:cBhvr>
                                      <p:tavLst>
                                        <p:tav tm="0">
                                          <p:val>
                                            <p:fltVal val="0"/>
                                          </p:val>
                                        </p:tav>
                                        <p:tav tm="100000">
                                          <p:val>
                                            <p:strVal val="#ppt_w"/>
                                          </p:val>
                                        </p:tav>
                                      </p:tavLst>
                                    </p:anim>
                                    <p:anim calcmode="lin" valueType="num">
                                      <p:cBhvr>
                                        <p:cTn id="8" dur="500" fill="hold"/>
                                        <p:tgtEl>
                                          <p:spTgt spid="225296"/>
                                        </p:tgtEl>
                                        <p:attrNameLst>
                                          <p:attrName>ppt_h</p:attrName>
                                        </p:attrNameLst>
                                      </p:cBhvr>
                                      <p:tavLst>
                                        <p:tav tm="0">
                                          <p:val>
                                            <p:strVal val="#ppt_h"/>
                                          </p:val>
                                        </p:tav>
                                        <p:tav tm="100000">
                                          <p:val>
                                            <p:strVal val="#ppt_h"/>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17" presetClass="entr" presetSubtype="10" fill="hold" nodeType="clickEffect">
                                  <p:stCondLst>
                                    <p:cond delay="0"/>
                                  </p:stCondLst>
                                  <p:childTnLst>
                                    <p:set>
                                      <p:cBhvr>
                                        <p:cTn id="13" dur="1" fill="hold">
                                          <p:stCondLst>
                                            <p:cond delay="0"/>
                                          </p:stCondLst>
                                        </p:cTn>
                                        <p:tgtEl>
                                          <p:spTgt spid="225352"/>
                                        </p:tgtEl>
                                        <p:attrNameLst>
                                          <p:attrName>style.visibility</p:attrName>
                                        </p:attrNameLst>
                                      </p:cBhvr>
                                      <p:to>
                                        <p:strVal val="visible"/>
                                      </p:to>
                                    </p:set>
                                    <p:anim calcmode="lin" valueType="num">
                                      <p:cBhvr>
                                        <p:cTn id="14" dur="500" fill="hold"/>
                                        <p:tgtEl>
                                          <p:spTgt spid="225352"/>
                                        </p:tgtEl>
                                        <p:attrNameLst>
                                          <p:attrName>ppt_w</p:attrName>
                                        </p:attrNameLst>
                                      </p:cBhvr>
                                      <p:tavLst>
                                        <p:tav tm="0">
                                          <p:val>
                                            <p:fltVal val="0"/>
                                          </p:val>
                                        </p:tav>
                                        <p:tav tm="100000">
                                          <p:val>
                                            <p:strVal val="#ppt_w"/>
                                          </p:val>
                                        </p:tav>
                                      </p:tavLst>
                                    </p:anim>
                                    <p:anim calcmode="lin" valueType="num">
                                      <p:cBhvr>
                                        <p:cTn id="15" dur="500" fill="hold"/>
                                        <p:tgtEl>
                                          <p:spTgt spid="225352"/>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graphicFrame>
        <p:nvGraphicFramePr>
          <p:cNvPr id="17410" name="Object 2"/>
          <p:cNvGraphicFramePr>
            <a:graphicFrameLocks noChangeAspect="1"/>
          </p:cNvGraphicFramePr>
          <p:nvPr/>
        </p:nvGraphicFramePr>
        <p:xfrm>
          <a:off x="467202" y="741998"/>
          <a:ext cx="8906510" cy="5865495"/>
        </p:xfrm>
        <a:graphic>
          <a:graphicData uri="http://schemas.openxmlformats.org/presentationml/2006/ole">
            <mc:AlternateContent xmlns:mc="http://schemas.openxmlformats.org/markup-compatibility/2006">
              <mc:Choice xmlns:v="urn:schemas-microsoft-com:vml" Requires="v">
                <p:oleObj spid="_x0000_s1113" name="文档" r:id="rId2" progId="Word.Document.8">
                  <p:embed/>
                </p:oleObj>
              </mc:Choice>
              <mc:Fallback>
                <p:oleObj name="文档" r:id="rId2" progId="Word.Document.8">
                  <p:embed/>
                  <p:pic>
                    <p:nvPicPr>
                      <p:cNvPr id="0" name="OLE substitute image"/>
                      <p:cNvPicPr/>
                      <p:nvPr/>
                    </p:nvPicPr>
                    <p:blipFill>
                      <a:blip r:embed="rId3"/>
                      <a:stretch>
                        <a:fillRect/>
                      </a:stretch>
                    </p:blipFill>
                    <p:spPr>
                      <a:xfrm>
                        <a:off x="467202" y="741998"/>
                        <a:ext cx="8906510" cy="5865495"/>
                      </a:xfrm>
                      <a:prstGeom prst="rect">
                        <a:avLst/>
                      </a:prstGeom>
                      <a:noFill/>
                      <a:ln w="9525">
                        <a:noFill/>
                      </a:ln>
                    </p:spPr>
                  </p:pic>
                </p:oleObj>
              </mc:Fallback>
            </mc:AlternateContent>
          </a:graphicData>
        </a:graphic>
      </p:graphicFrame>
    </p:spTree>
  </p:cSld>
  <p:clrMapOvr>
    <a:masterClrMapping/>
  </p:clrMapOvr>
  <p:transition>
    <p:circle/>
  </p:transition>
  <p:timing/>
</p:sld>
</file>

<file path=ppt/slides/slide2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graphicFrame>
        <p:nvGraphicFramePr>
          <p:cNvPr id="18434" name="Object 2"/>
          <p:cNvGraphicFramePr>
            <a:graphicFrameLocks noChangeAspect="1"/>
          </p:cNvGraphicFramePr>
          <p:nvPr/>
        </p:nvGraphicFramePr>
        <p:xfrm>
          <a:off x="608330" y="2318385"/>
          <a:ext cx="9538335" cy="2041525"/>
        </p:xfrm>
        <a:graphic>
          <a:graphicData uri="http://schemas.openxmlformats.org/presentationml/2006/ole">
            <mc:AlternateContent xmlns:mc="http://schemas.openxmlformats.org/markup-compatibility/2006">
              <mc:Choice xmlns:v="urn:schemas-microsoft-com:vml" Requires="v">
                <p:oleObj spid="_x0000_s1114" name="文档" r:id="rId2" progId="Word.Document.8">
                  <p:embed/>
                </p:oleObj>
              </mc:Choice>
              <mc:Fallback>
                <p:oleObj name="文档" r:id="rId2" progId="Word.Document.8">
                  <p:embed/>
                  <p:pic>
                    <p:nvPicPr>
                      <p:cNvPr id="0" name="OLE substitute image"/>
                      <p:cNvPicPr/>
                      <p:nvPr/>
                    </p:nvPicPr>
                    <p:blipFill>
                      <a:blip r:embed="rId3"/>
                      <a:stretch>
                        <a:fillRect/>
                      </a:stretch>
                    </p:blipFill>
                    <p:spPr>
                      <a:xfrm>
                        <a:off x="608330" y="2318385"/>
                        <a:ext cx="9538335" cy="2041525"/>
                      </a:xfrm>
                      <a:prstGeom prst="rect">
                        <a:avLst/>
                      </a:prstGeom>
                      <a:noFill/>
                      <a:ln w="9525">
                        <a:noFill/>
                      </a:ln>
                    </p:spPr>
                  </p:pic>
                </p:oleObj>
              </mc:Fallback>
            </mc:AlternateContent>
          </a:graphicData>
        </a:graphic>
      </p:graphicFrame>
      <p:graphicFrame>
        <p:nvGraphicFramePr>
          <p:cNvPr id="227331" name="Object 3"/>
          <p:cNvGraphicFramePr>
            <a:graphicFrameLocks noChangeAspect="1"/>
          </p:cNvGraphicFramePr>
          <p:nvPr/>
        </p:nvGraphicFramePr>
        <p:xfrm>
          <a:off x="608330" y="4428808"/>
          <a:ext cx="8364538" cy="2555875"/>
        </p:xfrm>
        <a:graphic>
          <a:graphicData uri="http://schemas.openxmlformats.org/presentationml/2006/ole">
            <mc:AlternateContent xmlns:mc="http://schemas.openxmlformats.org/markup-compatibility/2006">
              <mc:Choice xmlns:v="urn:schemas-microsoft-com:vml" Requires="v">
                <p:oleObj spid="_x0000_s1115" name="文档" r:id="rId4" progId="Word.Document.8">
                  <p:embed/>
                </p:oleObj>
              </mc:Choice>
              <mc:Fallback>
                <p:oleObj name="文档" r:id="rId4" progId="Word.Document.8">
                  <p:embed/>
                  <p:pic>
                    <p:nvPicPr>
                      <p:cNvPr id="0" name="OLE substitute image"/>
                      <p:cNvPicPr/>
                      <p:nvPr/>
                    </p:nvPicPr>
                    <p:blipFill>
                      <a:blip r:embed="rId5"/>
                      <a:stretch>
                        <a:fillRect/>
                      </a:stretch>
                    </p:blipFill>
                    <p:spPr>
                      <a:xfrm>
                        <a:off x="608330" y="4428808"/>
                        <a:ext cx="8364538" cy="2555875"/>
                      </a:xfrm>
                      <a:prstGeom prst="rect">
                        <a:avLst/>
                      </a:prstGeom>
                      <a:noFill/>
                      <a:ln w="9525">
                        <a:noFill/>
                      </a:ln>
                    </p:spPr>
                  </p:pic>
                </p:oleObj>
              </mc:Fallback>
            </mc:AlternateContent>
          </a:graphicData>
        </a:graphic>
      </p:graphicFrame>
      <p:sp>
        <p:nvSpPr>
          <p:cNvPr id="18437" name="Line 4"/>
          <p:cNvSpPr>
            <a:spLocks noChangeShapeType="1"/>
          </p:cNvSpPr>
          <p:nvPr/>
        </p:nvSpPr>
        <p:spPr bwMode="auto">
          <a:xfrm>
            <a:off x="3357880" y="4824730"/>
            <a:ext cx="5686425" cy="635"/>
          </a:xfrm>
          <a:prstGeom prst="line">
            <a:avLst/>
          </a:prstGeom>
          <a:noFill/>
          <a:ln w="19050">
            <a:solidFill>
              <a:schemeClr val="tx1"/>
            </a:solidFill>
            <a:round/>
          </a:ln>
        </p:spPr>
        <p:txBody>
          <a:bodyPr/>
          <a:lstStyle/>
          <a:p>
            <a:endParaRPr lang="zh-CN" altLang="en-US"/>
          </a:p>
        </p:txBody>
      </p:sp>
      <p:sp>
        <p:nvSpPr>
          <p:cNvPr id="18438" name="Line 5"/>
          <p:cNvSpPr>
            <a:spLocks noChangeShapeType="1"/>
          </p:cNvSpPr>
          <p:nvPr/>
        </p:nvSpPr>
        <p:spPr bwMode="auto">
          <a:xfrm>
            <a:off x="1917383" y="5521325"/>
            <a:ext cx="6049962" cy="0"/>
          </a:xfrm>
          <a:prstGeom prst="line">
            <a:avLst/>
          </a:prstGeom>
          <a:noFill/>
          <a:ln w="19050">
            <a:solidFill>
              <a:schemeClr val="tx1"/>
            </a:solidFill>
            <a:round/>
          </a:ln>
        </p:spPr>
        <p:txBody>
          <a:bodyPr/>
          <a:lstStyle/>
          <a:p>
            <a:endParaRPr lang="zh-CN" altLang="en-US"/>
          </a:p>
        </p:txBody>
      </p:sp>
      <p:graphicFrame>
        <p:nvGraphicFramePr>
          <p:cNvPr id="18436" name="Object 6"/>
          <p:cNvGraphicFramePr>
            <a:graphicFrameLocks noChangeAspect="1"/>
          </p:cNvGraphicFramePr>
          <p:nvPr/>
        </p:nvGraphicFramePr>
        <p:xfrm>
          <a:off x="608330" y="4429125"/>
          <a:ext cx="5332413" cy="395288"/>
        </p:xfrm>
        <a:graphic>
          <a:graphicData uri="http://schemas.openxmlformats.org/presentationml/2006/ole">
            <mc:AlternateContent xmlns:mc="http://schemas.openxmlformats.org/markup-compatibility/2006">
              <mc:Choice xmlns:v="urn:schemas-microsoft-com:vml" Requires="v">
                <p:oleObj spid="_x0000_s1116" name="文档" r:id="rId6" progId="Word.Document.8">
                  <p:embed/>
                </p:oleObj>
              </mc:Choice>
              <mc:Fallback>
                <p:oleObj name="文档" r:id="rId6" progId="Word.Document.8">
                  <p:embed/>
                  <p:pic>
                    <p:nvPicPr>
                      <p:cNvPr id="0" name="OLE substitute image"/>
                      <p:cNvPicPr/>
                      <p:nvPr/>
                    </p:nvPicPr>
                    <p:blipFill>
                      <a:blip r:embed="rId7"/>
                      <a:stretch>
                        <a:fillRect/>
                      </a:stretch>
                    </p:blipFill>
                    <p:spPr>
                      <a:xfrm>
                        <a:off x="608330" y="4429125"/>
                        <a:ext cx="5332413" cy="395288"/>
                      </a:xfrm>
                      <a:prstGeom prst="rect">
                        <a:avLst/>
                      </a:prstGeom>
                      <a:noFill/>
                      <a:ln w="9525">
                        <a:noFill/>
                      </a:ln>
                    </p:spPr>
                  </p:pic>
                </p:oleObj>
              </mc:Fallback>
            </mc:AlternateContent>
          </a:graphicData>
        </a:graphic>
      </p:graphicFrame>
    </p:spTree>
  </p:cSld>
  <p:clrMapOvr>
    <a:masterClrMapping/>
  </p:clrMapOvr>
  <p:transition>
    <p:circl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7" presetClass="entr" presetSubtype="10" fill="hold" nodeType="clickEffect">
                                  <p:stCondLst>
                                    <p:cond delay="0"/>
                                  </p:stCondLst>
                                  <p:childTnLst>
                                    <p:set>
                                      <p:cBhvr>
                                        <p:cTn id="6" dur="1" fill="hold">
                                          <p:stCondLst>
                                            <p:cond delay="0"/>
                                          </p:stCondLst>
                                        </p:cTn>
                                        <p:tgtEl>
                                          <p:spTgt spid="227331"/>
                                        </p:tgtEl>
                                        <p:attrNameLst>
                                          <p:attrName>style.visibility</p:attrName>
                                        </p:attrNameLst>
                                      </p:cBhvr>
                                      <p:to>
                                        <p:strVal val="visible"/>
                                      </p:to>
                                    </p:set>
                                    <p:anim calcmode="lin" valueType="num">
                                      <p:cBhvr>
                                        <p:cTn id="7" dur="500" fill="hold"/>
                                        <p:tgtEl>
                                          <p:spTgt spid="227331"/>
                                        </p:tgtEl>
                                        <p:attrNameLst>
                                          <p:attrName>ppt_w</p:attrName>
                                        </p:attrNameLst>
                                      </p:cBhvr>
                                      <p:tavLst>
                                        <p:tav tm="0">
                                          <p:val>
                                            <p:fltVal val="0"/>
                                          </p:val>
                                        </p:tav>
                                        <p:tav tm="100000">
                                          <p:val>
                                            <p:strVal val="#ppt_w"/>
                                          </p:val>
                                        </p:tav>
                                      </p:tavLst>
                                    </p:anim>
                                    <p:anim calcmode="lin" valueType="num">
                                      <p:cBhvr>
                                        <p:cTn id="8" dur="500" fill="hold"/>
                                        <p:tgtEl>
                                          <p:spTgt spid="227331"/>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内容占位符 2"/>
          <p:cNvSpPr>
            <a:spLocks noGrp="1"/>
          </p:cNvSpPr>
          <p:nvPr>
            <p:ph idx="4294967295"/>
          </p:nvPr>
        </p:nvSpPr>
        <p:spPr>
          <a:xfrm>
            <a:off x="0" y="1037590"/>
            <a:ext cx="8474710" cy="4759325"/>
          </a:xfrm>
        </p:spPr>
        <p:txBody>
          <a:bodyPr lIns="90000" tIns="46800" rIns="90000" bIns="46800" rtlCol="0">
            <a:normAutofit/>
          </a:bodyPr>
          <a:lstStyle/>
          <a:p>
            <a:pPr marL="0" lvl="0" indent="0">
              <a:lnSpc>
                <a:spcPct val="150000"/>
              </a:lnSpc>
              <a:buNone/>
              <a:defRPr/>
            </a:pPr>
            <a:r>
              <a:rPr lang="zh-CN" altLang="en-US" sz="3200" b="1" smtClean="0">
                <a:solidFill>
                  <a:srgbClr val="FF0000"/>
                </a:solidFill>
                <a:latin typeface="黑体" panose="02010609060101010101" pitchFamily="49" charset="-122"/>
                <a:ea typeface="黑体" pitchFamily="49" charset="-122"/>
                <a:cs typeface="黑体" panose="02010609060101010101" pitchFamily="49" charset="-122"/>
              </a:rPr>
              <a:t>梳理小说脉络</a:t>
            </a:r>
            <a:endParaRPr lang="zh-CN" altLang="en-US" sz="3200" b="1">
              <a:solidFill>
                <a:srgbClr val="FF0000"/>
              </a:solidFill>
              <a:latin typeface="黑体" panose="02010609060101010101" pitchFamily="49" charset="-122"/>
              <a:ea typeface="黑体" pitchFamily="49" charset="-122"/>
              <a:cs typeface="黑体" panose="02010609060101010101" pitchFamily="49" charset="-122"/>
            </a:endParaRPr>
          </a:p>
          <a:p>
            <a:pPr marL="0" lvl="0" indent="0">
              <a:lnSpc>
                <a:spcPct val="150000"/>
              </a:lnSpc>
              <a:buNone/>
              <a:defRPr/>
            </a:pPr>
            <a:r>
              <a:rPr lang="zh-CN" altLang="en-US" sz="2400" b="1">
                <a:solidFill>
                  <a:srgbClr val="FF0000"/>
                </a:solidFill>
                <a:latin typeface="黑体" panose="02010609060101010101" pitchFamily="49" charset="-122"/>
                <a:ea typeface="黑体" pitchFamily="49" charset="-122"/>
                <a:cs typeface="黑体" panose="02010609060101010101" pitchFamily="49" charset="-122"/>
              </a:rPr>
              <a:t>小说节选部分共有五个回合</a:t>
            </a:r>
            <a:r>
              <a:rPr lang="zh-CN" altLang="en-US" sz="2400" b="1" smtClean="0">
                <a:solidFill>
                  <a:srgbClr val="FF0000"/>
                </a:solidFill>
                <a:latin typeface="黑体" panose="02010609060101010101" pitchFamily="49" charset="-122"/>
                <a:ea typeface="黑体" pitchFamily="49" charset="-122"/>
                <a:cs typeface="黑体" panose="02010609060101010101" pitchFamily="49" charset="-122"/>
              </a:rPr>
              <a:t>：</a:t>
            </a:r>
            <a:endParaRPr lang="en-US" altLang="zh-CN" sz="2400" b="1" smtClean="0">
              <a:solidFill>
                <a:srgbClr val="FF0000"/>
              </a:solidFill>
              <a:latin typeface="黑体" panose="02010609060101010101" pitchFamily="49" charset="-122"/>
              <a:ea typeface="黑体" pitchFamily="49" charset="-122"/>
              <a:cs typeface="黑体" panose="02010609060101010101" pitchFamily="49" charset="-122"/>
            </a:endParaRPr>
          </a:p>
          <a:p>
            <a:pPr marL="0" lvl="0" indent="0">
              <a:lnSpc>
                <a:spcPct val="150000"/>
              </a:lnSpc>
              <a:buNone/>
              <a:defRPr/>
            </a:pPr>
            <a:r>
              <a:rPr lang="zh-CN" altLang="en-US" sz="2400" b="1" smtClean="0">
                <a:solidFill>
                  <a:srgbClr val="FF0000"/>
                </a:solidFill>
                <a:latin typeface="黑体" panose="02010609060101010101" pitchFamily="49" charset="-122"/>
                <a:ea typeface="黑体" pitchFamily="49" charset="-122"/>
                <a:cs typeface="黑体" panose="02010609060101010101" pitchFamily="49" charset="-122"/>
              </a:rPr>
              <a:t>第一</a:t>
            </a:r>
            <a:r>
              <a:rPr lang="zh-CN" altLang="en-US" sz="2400" b="1">
                <a:solidFill>
                  <a:srgbClr val="FF0000"/>
                </a:solidFill>
                <a:latin typeface="黑体" panose="02010609060101010101" pitchFamily="49" charset="-122"/>
                <a:ea typeface="黑体" pitchFamily="49" charset="-122"/>
                <a:cs typeface="黑体" panose="02010609060101010101" pitchFamily="49" charset="-122"/>
              </a:rPr>
              <a:t>个回合：与一条灰鲭</a:t>
            </a:r>
            <a:r>
              <a:rPr lang="zh-CN" altLang="en-US" sz="2400" b="1" smtClean="0">
                <a:solidFill>
                  <a:srgbClr val="FF0000"/>
                </a:solidFill>
                <a:latin typeface="黑体" panose="02010609060101010101" pitchFamily="49" charset="-122"/>
                <a:ea typeface="黑体" pitchFamily="49" charset="-122"/>
                <a:cs typeface="黑体" panose="02010609060101010101" pitchFamily="49" charset="-122"/>
              </a:rPr>
              <a:t>鲨斗</a:t>
            </a:r>
            <a:r>
              <a:rPr lang="zh-CN" altLang="en-US" sz="2400" b="1">
                <a:solidFill>
                  <a:srgbClr val="FF0000"/>
                </a:solidFill>
                <a:latin typeface="黑体" panose="02010609060101010101" pitchFamily="49" charset="-122"/>
                <a:ea typeface="黑体" pitchFamily="49" charset="-122"/>
                <a:cs typeface="黑体" panose="02010609060101010101" pitchFamily="49" charset="-122"/>
              </a:rPr>
              <a:t>，鱼叉被带走，绳子断了， 老人手受伤  ，大马林鱼被吃掉</a:t>
            </a:r>
            <a:r>
              <a:rPr lang="en-US" altLang="zh-CN" sz="2400" b="1">
                <a:solidFill>
                  <a:srgbClr val="FF0000"/>
                </a:solidFill>
                <a:latin typeface="黑体" panose="02010609060101010101" pitchFamily="49" charset="-122"/>
                <a:ea typeface="黑体" pitchFamily="49" charset="-122"/>
                <a:cs typeface="黑体" panose="02010609060101010101" pitchFamily="49" charset="-122"/>
              </a:rPr>
              <a:t>40</a:t>
            </a:r>
            <a:r>
              <a:rPr lang="zh-CN" altLang="en-US" sz="2400" b="1">
                <a:solidFill>
                  <a:srgbClr val="FF0000"/>
                </a:solidFill>
                <a:latin typeface="黑体" panose="02010609060101010101" pitchFamily="49" charset="-122"/>
                <a:ea typeface="黑体" pitchFamily="49" charset="-122"/>
                <a:cs typeface="黑体" panose="02010609060101010101" pitchFamily="49" charset="-122"/>
              </a:rPr>
              <a:t>磅。</a:t>
            </a:r>
          </a:p>
          <a:p>
            <a:pPr marL="0" lvl="0" indent="0">
              <a:lnSpc>
                <a:spcPct val="150000"/>
              </a:lnSpc>
              <a:buNone/>
              <a:defRPr/>
            </a:pPr>
            <a:r>
              <a:rPr lang="zh-CN" altLang="en-US" sz="2400" b="1">
                <a:solidFill>
                  <a:srgbClr val="FF0000"/>
                </a:solidFill>
                <a:latin typeface="黑体" panose="02010609060101010101" pitchFamily="49" charset="-122"/>
                <a:ea typeface="黑体" pitchFamily="49" charset="-122"/>
                <a:cs typeface="黑体" panose="02010609060101010101" pitchFamily="49" charset="-122"/>
              </a:rPr>
              <a:t>第二个回合：与两条加拉诺</a:t>
            </a:r>
            <a:r>
              <a:rPr lang="zh-CN" altLang="en-US" sz="2400" b="1" smtClean="0">
                <a:solidFill>
                  <a:srgbClr val="FF0000"/>
                </a:solidFill>
                <a:latin typeface="黑体" panose="02010609060101010101" pitchFamily="49" charset="-122"/>
                <a:ea typeface="黑体" pitchFamily="49" charset="-122"/>
                <a:cs typeface="黑体" panose="02010609060101010101" pitchFamily="49" charset="-122"/>
              </a:rPr>
              <a:t>鲨斗</a:t>
            </a:r>
            <a:r>
              <a:rPr lang="zh-CN" altLang="en-US" sz="2400" b="1">
                <a:solidFill>
                  <a:srgbClr val="FF0000"/>
                </a:solidFill>
                <a:latin typeface="黑体" panose="02010609060101010101" pitchFamily="49" charset="-122"/>
                <a:ea typeface="黑体" pitchFamily="49" charset="-122"/>
                <a:cs typeface="黑体" panose="02010609060101010101" pitchFamily="49" charset="-122"/>
              </a:rPr>
              <a:t>，刀子钝了</a:t>
            </a:r>
            <a:r>
              <a:rPr lang="zh-CN" altLang="en-US" sz="2400" b="1" smtClean="0">
                <a:solidFill>
                  <a:srgbClr val="FF0000"/>
                </a:solidFill>
                <a:latin typeface="黑体" panose="02010609060101010101" pitchFamily="49" charset="-122"/>
                <a:ea typeface="黑体" pitchFamily="49" charset="-122"/>
                <a:cs typeface="黑体" panose="02010609060101010101" pitchFamily="49" charset="-122"/>
              </a:rPr>
              <a:t>，老</a:t>
            </a:r>
            <a:r>
              <a:rPr lang="zh-CN" altLang="en-US" sz="2400" b="1">
                <a:solidFill>
                  <a:srgbClr val="FF0000"/>
                </a:solidFill>
                <a:latin typeface="黑体" panose="02010609060101010101" pitchFamily="49" charset="-122"/>
                <a:ea typeface="黑体" pitchFamily="49" charset="-122"/>
                <a:cs typeface="黑体" panose="02010609060101010101" pitchFamily="49" charset="-122"/>
              </a:rPr>
              <a:t>人手伤严重，大马林鱼被吃掉四分之一 。</a:t>
            </a:r>
          </a:p>
          <a:p>
            <a:pPr marL="0" lvl="0" indent="0">
              <a:lnSpc>
                <a:spcPct val="150000"/>
              </a:lnSpc>
              <a:buNone/>
              <a:defRPr/>
            </a:pPr>
            <a:r>
              <a:rPr lang="zh-CN" altLang="en-US" sz="2400" b="1">
                <a:solidFill>
                  <a:srgbClr val="FF0000"/>
                </a:solidFill>
                <a:latin typeface="黑体" panose="02010609060101010101" pitchFamily="49" charset="-122"/>
                <a:ea typeface="黑体" pitchFamily="49" charset="-122"/>
                <a:cs typeface="黑体" panose="02010609060101010101" pitchFamily="49" charset="-122"/>
              </a:rPr>
              <a:t>第三个回合：与一条铲鼻</a:t>
            </a:r>
            <a:r>
              <a:rPr lang="zh-CN" altLang="en-US" sz="2400" b="1" smtClean="0">
                <a:solidFill>
                  <a:srgbClr val="FF0000"/>
                </a:solidFill>
                <a:latin typeface="黑体" panose="02010609060101010101" pitchFamily="49" charset="-122"/>
                <a:ea typeface="黑体" pitchFamily="49" charset="-122"/>
                <a:cs typeface="黑体" panose="02010609060101010101" pitchFamily="49" charset="-122"/>
              </a:rPr>
              <a:t>鲨斗</a:t>
            </a:r>
            <a:r>
              <a:rPr lang="zh-CN" altLang="en-US" sz="2400" b="1">
                <a:solidFill>
                  <a:srgbClr val="FF0000"/>
                </a:solidFill>
                <a:latin typeface="黑体" panose="02010609060101010101" pitchFamily="49" charset="-122"/>
                <a:ea typeface="黑体" pitchFamily="49" charset="-122"/>
                <a:cs typeface="黑体" panose="02010609060101010101" pitchFamily="49" charset="-122"/>
              </a:rPr>
              <a:t>，刀子折断。</a:t>
            </a:r>
          </a:p>
        </p:txBody>
      </p:sp>
      <p:pic>
        <p:nvPicPr>
          <p:cNvPr id="2" name="图片 1" descr="t012cc0cc445725ef88"/>
          <p:cNvPicPr>
            <a:picLocks noChangeAspect="1"/>
          </p:cNvPicPr>
          <p:nvPr/>
        </p:nvPicPr>
        <p:blipFill>
          <a:blip r:embed="rId2"/>
          <a:stretch>
            <a:fillRect/>
          </a:stretch>
        </p:blipFill>
        <p:spPr>
          <a:xfrm>
            <a:off x="8382000" y="4352925"/>
            <a:ext cx="3810000" cy="2505075"/>
          </a:xfrm>
          <a:prstGeom prst="rect">
            <a:avLst/>
          </a:prstGeom>
        </p:spPr>
      </p:pic>
    </p:spTree>
    <p:custDataLst>
      <p:tags r:id="rId3"/>
    </p:custDataLst>
  </p:cSld>
  <p:clrMapOvr>
    <a:masterClrMapping/>
  </p:clrMapOvr>
  <p:transition/>
  <p:timing/>
</p:sld>
</file>

<file path=ppt/slides/slide2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内容占位符 2"/>
          <p:cNvSpPr>
            <a:spLocks noGrp="1"/>
          </p:cNvSpPr>
          <p:nvPr>
            <p:ph idx="4294967295"/>
          </p:nvPr>
        </p:nvSpPr>
        <p:spPr>
          <a:xfrm>
            <a:off x="0" y="1800860"/>
            <a:ext cx="8842375" cy="4759325"/>
          </a:xfrm>
        </p:spPr>
        <p:txBody>
          <a:bodyPr lIns="90000" tIns="46800" rIns="90000" bIns="46800" rtlCol="0">
            <a:normAutofit/>
          </a:bodyPr>
          <a:lstStyle/>
          <a:p>
            <a:pPr marL="0" lvl="0" indent="0">
              <a:lnSpc>
                <a:spcPts val="4000"/>
              </a:lnSpc>
              <a:buNone/>
              <a:defRPr/>
            </a:pPr>
            <a:r>
              <a:rPr lang="zh-CN" altLang="en-US" sz="2400">
                <a:solidFill>
                  <a:schemeClr val="bg1"/>
                </a:solidFill>
                <a:latin typeface="黑体" panose="02010609060101010101" pitchFamily="49" charset="-122"/>
                <a:ea typeface="黑体" pitchFamily="49" charset="-122"/>
                <a:cs typeface="黑体" panose="02010609060101010101" pitchFamily="49" charset="-122"/>
              </a:rPr>
              <a:t>第</a:t>
            </a:r>
            <a:r>
              <a:rPr lang="zh-CN" altLang="en-US" sz="2400" b="1">
                <a:solidFill>
                  <a:srgbClr val="FF0000"/>
                </a:solidFill>
                <a:latin typeface="黑体" panose="02010609060101010101" pitchFamily="49" charset="-122"/>
                <a:ea typeface="黑体" pitchFamily="49" charset="-122"/>
                <a:cs typeface="黑体" panose="02010609060101010101" pitchFamily="49" charset="-122"/>
              </a:rPr>
              <a:t>四个回合：用短棍击退两条加拉诺</a:t>
            </a:r>
            <a:r>
              <a:rPr lang="zh-CN" altLang="en-US" sz="2400" b="1" smtClean="0">
                <a:solidFill>
                  <a:srgbClr val="FF0000"/>
                </a:solidFill>
                <a:latin typeface="黑体" panose="02010609060101010101" pitchFamily="49" charset="-122"/>
                <a:ea typeface="黑体" pitchFamily="49" charset="-122"/>
                <a:cs typeface="黑体" panose="02010609060101010101" pitchFamily="49" charset="-122"/>
              </a:rPr>
              <a:t>鲨</a:t>
            </a:r>
            <a:r>
              <a:rPr lang="zh-CN" altLang="en-US" sz="2400" b="1">
                <a:solidFill>
                  <a:srgbClr val="FF0000"/>
                </a:solidFill>
                <a:latin typeface="黑体" panose="02010609060101010101" pitchFamily="49" charset="-122"/>
                <a:ea typeface="黑体" pitchFamily="49" charset="-122"/>
                <a:cs typeface="黑体" panose="02010609060101010101" pitchFamily="49" charset="-122"/>
              </a:rPr>
              <a:t>，</a:t>
            </a:r>
            <a:r>
              <a:rPr lang="zh-CN" altLang="en-US" sz="2400" b="1" smtClean="0">
                <a:solidFill>
                  <a:srgbClr val="FF0000"/>
                </a:solidFill>
                <a:latin typeface="黑体" panose="02010609060101010101" pitchFamily="49" charset="-122"/>
                <a:ea typeface="黑体" pitchFamily="49" charset="-122"/>
                <a:cs typeface="黑体" panose="02010609060101010101" pitchFamily="49" charset="-122"/>
              </a:rPr>
              <a:t>手</a:t>
            </a:r>
            <a:r>
              <a:rPr lang="zh-CN" altLang="en-US" sz="2400" b="1">
                <a:solidFill>
                  <a:srgbClr val="FF0000"/>
                </a:solidFill>
                <a:latin typeface="黑体" panose="02010609060101010101" pitchFamily="49" charset="-122"/>
                <a:ea typeface="黑体" pitchFamily="49" charset="-122"/>
                <a:cs typeface="黑体" panose="02010609060101010101" pitchFamily="49" charset="-122"/>
              </a:rPr>
              <a:t>痛得厉害 ，大马林鱼半个身子被咬烂。 </a:t>
            </a:r>
          </a:p>
          <a:p>
            <a:pPr marL="0" lvl="0" indent="0">
              <a:lnSpc>
                <a:spcPts val="4000"/>
              </a:lnSpc>
              <a:buNone/>
              <a:defRPr/>
            </a:pPr>
            <a:r>
              <a:rPr lang="zh-CN" altLang="en-US" sz="2400" b="1">
                <a:solidFill>
                  <a:srgbClr val="FF0000"/>
                </a:solidFill>
                <a:latin typeface="黑体" panose="02010609060101010101" pitchFamily="49" charset="-122"/>
                <a:ea typeface="黑体" pitchFamily="49" charset="-122"/>
                <a:cs typeface="黑体" panose="02010609060101010101" pitchFamily="49" charset="-122"/>
              </a:rPr>
              <a:t>第五个回合：与群鲨鱼斗，短棍丢掉，</a:t>
            </a:r>
            <a:r>
              <a:rPr lang="zh-CN" altLang="en-US" sz="2400" b="1" smtClean="0">
                <a:solidFill>
                  <a:srgbClr val="FF0000"/>
                </a:solidFill>
                <a:latin typeface="黑体" panose="02010609060101010101" pitchFamily="49" charset="-122"/>
                <a:ea typeface="黑体" pitchFamily="49" charset="-122"/>
                <a:cs typeface="黑体" panose="02010609060101010101" pitchFamily="49" charset="-122"/>
              </a:rPr>
              <a:t>舵柄折</a:t>
            </a:r>
            <a:r>
              <a:rPr lang="zh-CN" altLang="en-US" sz="2400" b="1">
                <a:solidFill>
                  <a:srgbClr val="FF0000"/>
                </a:solidFill>
                <a:latin typeface="黑体" panose="02010609060101010101" pitchFamily="49" charset="-122"/>
                <a:ea typeface="黑体" pitchFamily="49" charset="-122"/>
                <a:cs typeface="黑体" panose="02010609060101010101" pitchFamily="49" charset="-122"/>
              </a:rPr>
              <a:t>了，极其疲乏，简直喘不过气，大马林鱼仅剩残骸。</a:t>
            </a:r>
          </a:p>
        </p:txBody>
      </p:sp>
      <p:pic>
        <p:nvPicPr>
          <p:cNvPr id="2" name="图片 1" descr="t012cc0cc445725ef88"/>
          <p:cNvPicPr>
            <a:picLocks noChangeAspect="1"/>
          </p:cNvPicPr>
          <p:nvPr/>
        </p:nvPicPr>
        <p:blipFill>
          <a:blip r:embed="rId2"/>
          <a:stretch>
            <a:fillRect/>
          </a:stretch>
        </p:blipFill>
        <p:spPr>
          <a:xfrm>
            <a:off x="7771130" y="3892550"/>
            <a:ext cx="4420870" cy="2907030"/>
          </a:xfrm>
          <a:prstGeom prst="rect">
            <a:avLst/>
          </a:prstGeom>
        </p:spPr>
      </p:pic>
    </p:spTree>
    <p:custDataLst>
      <p:tags r:id="rId3"/>
    </p:custDataLst>
  </p:cSld>
  <p:clrMapOvr>
    <a:masterClrMapping/>
  </p:clrMapOvr>
  <p:transition/>
  <p:timing/>
</p:sld>
</file>

<file path=ppt/slides/slide2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pic>
        <p:nvPicPr>
          <p:cNvPr id="103426" name="Picture 2"/>
          <p:cNvPicPr>
            <a:picLocks noGrp="1" noChangeAspect="1" noChangeArrowheads="1"/>
          </p:cNvPicPr>
          <p:nvPr/>
        </p:nvPicPr>
        <p:blipFill>
          <a:blip r:embed="rId2"/>
          <a:stretch>
            <a:fillRect/>
          </a:stretch>
        </p:blipFill>
        <p:spPr bwMode="auto">
          <a:xfrm>
            <a:off x="1403350" y="891540"/>
            <a:ext cx="9790430" cy="5558155"/>
          </a:xfrm>
          <a:prstGeom prst="rect">
            <a:avLst/>
          </a:prstGeom>
          <a:noFill/>
          <a:ln w="9525">
            <a:noFill/>
            <a:miter lim="800000"/>
          </a:ln>
        </p:spPr>
      </p:pic>
    </p:spTree>
    <p:custDataLst>
      <p:tags r:id="rId3"/>
    </p:custDataLst>
  </p:cSld>
  <p:clrMapOvr>
    <a:masterClrMapping/>
  </p:clrMapOvr>
  <p:transition/>
  <p:timing/>
</p:sld>
</file>

<file path=ppt/slides/slide2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pic>
        <p:nvPicPr>
          <p:cNvPr id="100354" name="Picture 2"/>
          <p:cNvPicPr>
            <a:picLocks noGrp="1" noChangeAspect="1" noChangeArrowheads="1"/>
          </p:cNvPicPr>
          <p:nvPr>
            <p:ph idx="1"/>
          </p:nvPr>
        </p:nvPicPr>
        <p:blipFill>
          <a:blip r:embed="rId2"/>
          <a:stretch>
            <a:fillRect/>
          </a:stretch>
        </p:blipFill>
        <p:spPr bwMode="auto">
          <a:xfrm>
            <a:off x="1868101" y="804456"/>
            <a:ext cx="7200800" cy="3175863"/>
          </a:xfrm>
          <a:prstGeom prst="roundRect">
            <a:avLst/>
          </a:prstGeom>
          <a:noFill/>
          <a:ln w="9525">
            <a:noFill/>
            <a:miter lim="800000"/>
          </a:ln>
        </p:spPr>
      </p:pic>
      <p:pic>
        <p:nvPicPr>
          <p:cNvPr id="100355" name="Picture 3"/>
          <p:cNvPicPr>
            <a:picLocks noChangeAspect="1" noChangeArrowheads="1"/>
          </p:cNvPicPr>
          <p:nvPr/>
        </p:nvPicPr>
        <p:blipFill>
          <a:blip r:embed="rId3"/>
          <a:stretch>
            <a:fillRect/>
          </a:stretch>
        </p:blipFill>
        <p:spPr bwMode="auto">
          <a:xfrm>
            <a:off x="1919536" y="4149080"/>
            <a:ext cx="5219700" cy="2057400"/>
          </a:xfrm>
          <a:prstGeom prst="ellipse">
            <a:avLst/>
          </a:prstGeom>
          <a:noFill/>
          <a:ln w="9525">
            <a:noFill/>
            <a:miter lim="800000"/>
          </a:ln>
        </p:spPr>
      </p:pic>
    </p:spTree>
  </p:cSld>
  <p:clrMapOvr>
    <a:masterClrMapping/>
  </p:clrMapOvr>
  <p:transition>
    <p:circle/>
  </p:transition>
  <p:timing/>
</p:sld>
</file>

<file path=ppt/slides/slide2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1919536" y="3933056"/>
            <a:ext cx="3528392" cy="1143000"/>
          </a:xfrm>
        </p:spPr>
        <p:txBody>
          <a:bodyPr>
            <a:normAutofit fontScale="90000"/>
          </a:bodyPr>
          <a:lstStyle/>
          <a:p>
            <a:r>
              <a:rPr lang="zh-CN" altLang="en-US" smtClean="0">
                <a:solidFill>
                  <a:schemeClr val="tx1"/>
                </a:solidFill>
                <a:latin typeface="楷体" panose="02010609060101010101" pitchFamily="49" charset="-122"/>
                <a:ea typeface="楷体" panose="02010609060101010101" pitchFamily="49" charset="-122"/>
              </a:rPr>
              <a:t>灰鲭鲨及嘴部牙齿</a:t>
            </a:r>
            <a:endParaRPr lang="zh-CN" altLang="en-US">
              <a:solidFill>
                <a:schemeClr val="tx1"/>
              </a:solidFill>
              <a:latin typeface="楷体" panose="02010609060101010101" pitchFamily="49" charset="-122"/>
              <a:ea typeface="楷体" panose="02010609060101010101" pitchFamily="49" charset="-122"/>
            </a:endParaRPr>
          </a:p>
        </p:txBody>
      </p:sp>
      <p:pic>
        <p:nvPicPr>
          <p:cNvPr id="101378" name="Picture 2"/>
          <p:cNvPicPr>
            <a:picLocks noGrp="1" noChangeAspect="1" noChangeArrowheads="1"/>
          </p:cNvPicPr>
          <p:nvPr>
            <p:ph idx="1"/>
          </p:nvPr>
        </p:nvPicPr>
        <p:blipFill>
          <a:blip r:embed="rId2"/>
          <a:stretch>
            <a:fillRect/>
          </a:stretch>
        </p:blipFill>
        <p:spPr bwMode="auto">
          <a:xfrm>
            <a:off x="1524000" y="260648"/>
            <a:ext cx="5544616" cy="3342832"/>
          </a:xfrm>
          <a:prstGeom prst="ellipse">
            <a:avLst/>
          </a:prstGeom>
          <a:noFill/>
          <a:ln w="9525">
            <a:noFill/>
            <a:miter lim="800000"/>
          </a:ln>
        </p:spPr>
      </p:pic>
      <p:pic>
        <p:nvPicPr>
          <p:cNvPr id="101379" name="Picture 3"/>
          <p:cNvPicPr>
            <a:picLocks noChangeAspect="1" noChangeArrowheads="1"/>
          </p:cNvPicPr>
          <p:nvPr/>
        </p:nvPicPr>
        <p:blipFill>
          <a:blip r:embed="rId3"/>
          <a:stretch>
            <a:fillRect/>
          </a:stretch>
        </p:blipFill>
        <p:spPr bwMode="auto">
          <a:xfrm>
            <a:off x="5879976" y="3861048"/>
            <a:ext cx="4636580" cy="2808312"/>
          </a:xfrm>
          <a:prstGeom prst="ellipse">
            <a:avLst/>
          </a:prstGeom>
          <a:noFill/>
          <a:ln w="9525">
            <a:noFill/>
            <a:miter lim="800000"/>
          </a:ln>
        </p:spPr>
      </p:pic>
    </p:spTree>
  </p:cSld>
  <p:clrMapOvr>
    <a:masterClrMapping/>
  </p:clrMapOvr>
  <p:transition>
    <p:circle/>
  </p:transition>
  <p:timing/>
</p:sld>
</file>

<file path=ppt/slides/slide2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960096" y="1556792"/>
            <a:ext cx="3106688" cy="1143000"/>
          </a:xfrm>
        </p:spPr>
        <p:txBody>
          <a:bodyPr/>
          <a:lstStyle/>
          <a:p>
            <a:r>
              <a:rPr lang="zh-CN" altLang="en-US" smtClean="0">
                <a:solidFill>
                  <a:schemeClr val="tx1"/>
                </a:solidFill>
                <a:latin typeface="楷体" panose="02010609060101010101" pitchFamily="49" charset="-122"/>
                <a:ea typeface="楷体" panose="02010609060101010101" pitchFamily="49" charset="-122"/>
              </a:rPr>
              <a:t>星鲨</a:t>
            </a:r>
            <a:endParaRPr lang="zh-CN" altLang="en-US">
              <a:solidFill>
                <a:schemeClr val="tx1"/>
              </a:solidFill>
              <a:latin typeface="楷体" panose="02010609060101010101" pitchFamily="49" charset="-122"/>
              <a:ea typeface="楷体" panose="02010609060101010101" pitchFamily="49" charset="-122"/>
            </a:endParaRPr>
          </a:p>
        </p:txBody>
      </p:sp>
      <p:pic>
        <p:nvPicPr>
          <p:cNvPr id="4" name="内容占位符 3" descr="0.jpg"/>
          <p:cNvPicPr>
            <a:picLocks noGrp="1" noChangeAspect="1"/>
          </p:cNvPicPr>
          <p:nvPr>
            <p:ph idx="1"/>
          </p:nvPr>
        </p:nvPicPr>
        <p:blipFill>
          <a:blip r:embed="rId2"/>
          <a:stretch>
            <a:fillRect/>
          </a:stretch>
        </p:blipFill>
        <p:spPr>
          <a:xfrm>
            <a:off x="1524000" y="620689"/>
            <a:ext cx="4856125" cy="3240360"/>
          </a:xfrm>
          <a:prstGeom prst="ellipse">
            <a:avLst/>
          </a:prstGeom>
          <a:ln>
            <a:noFill/>
          </a:ln>
          <a:effectLst>
            <a:softEdge rad="112500"/>
          </a:effectLst>
        </p:spPr>
      </p:pic>
      <p:pic>
        <p:nvPicPr>
          <p:cNvPr id="102405" name="Picture 5"/>
          <p:cNvPicPr>
            <a:picLocks noChangeAspect="1" noChangeArrowheads="1"/>
          </p:cNvPicPr>
          <p:nvPr/>
        </p:nvPicPr>
        <p:blipFill>
          <a:blip r:embed="rId3"/>
          <a:stretch>
            <a:fillRect/>
          </a:stretch>
        </p:blipFill>
        <p:spPr bwMode="auto">
          <a:xfrm>
            <a:off x="4295800" y="3577918"/>
            <a:ext cx="6201743" cy="3136065"/>
          </a:xfrm>
          <a:prstGeom prst="ellipse">
            <a:avLst/>
          </a:prstGeom>
          <a:ln>
            <a:noFill/>
          </a:ln>
          <a:effectLst>
            <a:softEdge rad="112500"/>
          </a:effectLst>
        </p:spPr>
      </p:pic>
    </p:spTree>
  </p:cSld>
  <p:clrMapOvr>
    <a:masterClrMapping/>
  </p:clrMapOvr>
  <p:transition>
    <p:circle/>
  </p:transition>
  <p:timing/>
</p:sld>
</file>

<file path=ppt/slides/slide2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5663952" y="5085184"/>
            <a:ext cx="4629200" cy="1143000"/>
          </a:xfrm>
        </p:spPr>
        <p:txBody>
          <a:bodyPr/>
          <a:lstStyle/>
          <a:p>
            <a:r>
              <a:rPr lang="zh-CN" altLang="en-US" smtClean="0">
                <a:solidFill>
                  <a:schemeClr val="tx1"/>
                </a:solidFill>
                <a:latin typeface="楷体" panose="02010609060101010101" pitchFamily="49" charset="-122"/>
                <a:ea typeface="楷体" panose="02010609060101010101" pitchFamily="49" charset="-122"/>
              </a:rPr>
              <a:t>犁头鲨鱼</a:t>
            </a:r>
            <a:endParaRPr lang="zh-CN" altLang="en-US">
              <a:solidFill>
                <a:schemeClr val="tx1"/>
              </a:solidFill>
              <a:latin typeface="楷体" panose="02010609060101010101" pitchFamily="49" charset="-122"/>
              <a:ea typeface="楷体" panose="02010609060101010101" pitchFamily="49" charset="-122"/>
            </a:endParaRPr>
          </a:p>
        </p:txBody>
      </p:sp>
      <p:pic>
        <p:nvPicPr>
          <p:cNvPr id="4" name="内容占位符 3" descr="20080204130823fcc3e.jpg"/>
          <p:cNvPicPr>
            <a:picLocks noGrp="1" noChangeAspect="1"/>
          </p:cNvPicPr>
          <p:nvPr>
            <p:ph idx="1"/>
          </p:nvPr>
        </p:nvPicPr>
        <p:blipFill>
          <a:blip r:embed="rId2"/>
          <a:stretch>
            <a:fillRect/>
          </a:stretch>
        </p:blipFill>
        <p:spPr>
          <a:xfrm>
            <a:off x="1703512" y="836712"/>
            <a:ext cx="6350000" cy="4381500"/>
          </a:xfrm>
          <a:prstGeom prst="ellipse">
            <a:avLst/>
          </a:prstGeom>
        </p:spPr>
      </p:pic>
    </p:spTree>
  </p:cSld>
  <p:clrMapOvr>
    <a:masterClrMapping/>
  </p:clrMapOvr>
  <p:transition>
    <p:circle/>
  </p:transition>
  <p:timing/>
</p:sld>
</file>

<file path=ppt/slides/slide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611575" y="716970"/>
            <a:ext cx="10969200" cy="4759200"/>
          </a:xfrm>
        </p:spPr>
        <p:txBody>
          <a:bodyPr/>
          <a:lstStyle/>
          <a:p>
            <a:pPr marL="0" lvl="0" indent="0">
              <a:buNone/>
              <a:defRPr/>
            </a:pPr>
            <a:r>
              <a:rPr sz="2400" smtClean="0">
                <a:solidFill>
                  <a:schemeClr val="accent1"/>
                </a:solidFill>
                <a:effectLst>
                  <a:outerShdw blurRad="38100" dist="25400" dir="5400000" algn="ctr" rotWithShape="0">
                    <a:srgbClr val="6E747A">
                      <a:alpha val="43000"/>
                    </a:srgbClr>
                  </a:outerShdw>
                </a:effectLst>
                <a:latin typeface="黑体" panose="02010609060101010101" pitchFamily="49" charset="-122"/>
                <a:ea typeface="黑体" pitchFamily="49" charset="-122"/>
                <a:cs typeface="黑体" panose="02010609060101010101" pitchFamily="49" charset="-122"/>
                <a:sym typeface="+mn-ea"/>
              </a:rPr>
              <a:t>“</a:t>
            </a:r>
            <a:r>
              <a:rPr sz="2400">
                <a:solidFill>
                  <a:schemeClr val="accent1"/>
                </a:solidFill>
                <a:effectLst>
                  <a:outerShdw blurRad="38100" dist="25400" dir="5400000" algn="ctr" rotWithShape="0">
                    <a:srgbClr val="6E747A">
                      <a:alpha val="43000"/>
                    </a:srgbClr>
                  </a:outerShdw>
                </a:effectLst>
                <a:latin typeface="黑体" panose="02010609060101010101" pitchFamily="49" charset="-122"/>
                <a:ea typeface="黑体" pitchFamily="49" charset="-122"/>
                <a:cs typeface="黑体" panose="02010609060101010101" pitchFamily="49" charset="-122"/>
                <a:sym typeface="+mn-ea"/>
              </a:rPr>
              <a:t>一艘船越过世界的尽头，驶向未知的大海，船头上悬挂着一面虽然饱经风雨剥蚀却依旧艳丽无比的旗帜，旗帜上，舞动着云龙一般的四个字闪闪发光</a:t>
            </a:r>
            <a:r>
              <a:rPr lang="en-US" altLang="zh-CN" sz="2400">
                <a:solidFill>
                  <a:schemeClr val="accent1"/>
                </a:solidFill>
                <a:effectLst>
                  <a:outerShdw blurRad="38100" dist="25400" dir="5400000" algn="ctr" rotWithShape="0">
                    <a:srgbClr val="6E747A">
                      <a:alpha val="43000"/>
                    </a:srgbClr>
                  </a:outerShdw>
                </a:effectLst>
                <a:latin typeface="黑体" panose="02010609060101010101" pitchFamily="49" charset="-122"/>
                <a:ea typeface="黑体" pitchFamily="49" charset="-122"/>
                <a:cs typeface="黑体" panose="02010609060101010101" pitchFamily="49" charset="-122"/>
                <a:sym typeface="+mn-ea"/>
              </a:rPr>
              <a:t>——</a:t>
            </a:r>
            <a:r>
              <a:rPr sz="2400">
                <a:solidFill>
                  <a:schemeClr val="accent1"/>
                </a:solidFill>
                <a:effectLst>
                  <a:outerShdw blurRad="38100" dist="25400" dir="5400000" algn="ctr" rotWithShape="0">
                    <a:srgbClr val="6E747A">
                      <a:alpha val="43000"/>
                    </a:srgbClr>
                  </a:outerShdw>
                </a:effectLst>
                <a:latin typeface="黑体" panose="02010609060101010101" pitchFamily="49" charset="-122"/>
                <a:ea typeface="黑体" pitchFamily="49" charset="-122"/>
                <a:cs typeface="黑体" panose="02010609060101010101" pitchFamily="49" charset="-122"/>
                <a:sym typeface="+mn-ea"/>
              </a:rPr>
              <a:t>超越极限！”作者海明威是这样评价他的作品</a:t>
            </a:r>
            <a:r>
              <a:rPr lang="en-US" altLang="zh-CN" sz="2400">
                <a:solidFill>
                  <a:schemeClr val="accent1"/>
                </a:solidFill>
                <a:effectLst>
                  <a:outerShdw blurRad="38100" dist="25400" dir="5400000" algn="ctr" rotWithShape="0">
                    <a:srgbClr val="6E747A">
                      <a:alpha val="43000"/>
                    </a:srgbClr>
                  </a:outerShdw>
                </a:effectLst>
                <a:latin typeface="黑体" panose="02010609060101010101" pitchFamily="49" charset="-122"/>
                <a:ea typeface="黑体" pitchFamily="49" charset="-122"/>
                <a:cs typeface="黑体" panose="02010609060101010101" pitchFamily="49" charset="-122"/>
                <a:sym typeface="+mn-ea"/>
              </a:rPr>
              <a:t>《</a:t>
            </a:r>
            <a:r>
              <a:rPr sz="2400">
                <a:solidFill>
                  <a:schemeClr val="accent1"/>
                </a:solidFill>
                <a:effectLst>
                  <a:outerShdw blurRad="38100" dist="25400" dir="5400000" algn="ctr" rotWithShape="0">
                    <a:srgbClr val="6E747A">
                      <a:alpha val="43000"/>
                    </a:srgbClr>
                  </a:outerShdw>
                </a:effectLst>
                <a:latin typeface="黑体" panose="02010609060101010101" pitchFamily="49" charset="-122"/>
                <a:ea typeface="黑体" pitchFamily="49" charset="-122"/>
                <a:cs typeface="黑体" panose="02010609060101010101" pitchFamily="49" charset="-122"/>
                <a:sym typeface="+mn-ea"/>
              </a:rPr>
              <a:t>老人与海</a:t>
            </a:r>
            <a:r>
              <a:rPr lang="en-US" altLang="zh-CN" sz="2400">
                <a:solidFill>
                  <a:schemeClr val="accent1"/>
                </a:solidFill>
                <a:effectLst>
                  <a:outerShdw blurRad="38100" dist="25400" dir="5400000" algn="ctr" rotWithShape="0">
                    <a:srgbClr val="6E747A">
                      <a:alpha val="43000"/>
                    </a:srgbClr>
                  </a:outerShdw>
                </a:effectLst>
                <a:latin typeface="黑体" panose="02010609060101010101" pitchFamily="49" charset="-122"/>
                <a:ea typeface="黑体" pitchFamily="49" charset="-122"/>
                <a:cs typeface="黑体" panose="02010609060101010101" pitchFamily="49" charset="-122"/>
                <a:sym typeface="+mn-ea"/>
              </a:rPr>
              <a:t>》</a:t>
            </a:r>
            <a:r>
              <a:rPr sz="2400">
                <a:solidFill>
                  <a:schemeClr val="accent1"/>
                </a:solidFill>
                <a:effectLst>
                  <a:outerShdw blurRad="38100" dist="25400" dir="5400000" algn="ctr" rotWithShape="0">
                    <a:srgbClr val="6E747A">
                      <a:alpha val="43000"/>
                    </a:srgbClr>
                  </a:outerShdw>
                </a:effectLst>
                <a:latin typeface="黑体" panose="02010609060101010101" pitchFamily="49" charset="-122"/>
                <a:ea typeface="黑体" pitchFamily="49" charset="-122"/>
                <a:cs typeface="黑体" panose="02010609060101010101" pitchFamily="49" charset="-122"/>
                <a:sym typeface="+mn-ea"/>
              </a:rPr>
              <a:t>的。</a:t>
            </a:r>
            <a:r>
              <a:rPr lang="en-US" altLang="zh-CN" sz="2400">
                <a:solidFill>
                  <a:schemeClr val="accent1"/>
                </a:solidFill>
                <a:effectLst>
                  <a:outerShdw blurRad="38100" dist="25400" dir="5400000" algn="ctr" rotWithShape="0">
                    <a:srgbClr val="6E747A">
                      <a:alpha val="43000"/>
                    </a:srgbClr>
                  </a:outerShdw>
                </a:effectLst>
                <a:latin typeface="黑体" panose="02010609060101010101" pitchFamily="49" charset="-122"/>
                <a:ea typeface="黑体" pitchFamily="49" charset="-122"/>
                <a:cs typeface="黑体" panose="02010609060101010101" pitchFamily="49" charset="-122"/>
                <a:sym typeface="+mn-ea"/>
              </a:rPr>
              <a:t>《</a:t>
            </a:r>
            <a:r>
              <a:rPr sz="2400">
                <a:solidFill>
                  <a:schemeClr val="accent1"/>
                </a:solidFill>
                <a:effectLst>
                  <a:outerShdw blurRad="38100" dist="25400" dir="5400000" algn="ctr" rotWithShape="0">
                    <a:srgbClr val="6E747A">
                      <a:alpha val="43000"/>
                    </a:srgbClr>
                  </a:outerShdw>
                </a:effectLst>
                <a:latin typeface="黑体" panose="02010609060101010101" pitchFamily="49" charset="-122"/>
                <a:ea typeface="黑体" pitchFamily="49" charset="-122"/>
                <a:cs typeface="黑体" panose="02010609060101010101" pitchFamily="49" charset="-122"/>
                <a:sym typeface="+mn-ea"/>
              </a:rPr>
              <a:t>老人与海</a:t>
            </a:r>
            <a:r>
              <a:rPr lang="en-US" altLang="zh-CN" sz="2400">
                <a:solidFill>
                  <a:schemeClr val="accent1"/>
                </a:solidFill>
                <a:effectLst>
                  <a:outerShdw blurRad="38100" dist="25400" dir="5400000" algn="ctr" rotWithShape="0">
                    <a:srgbClr val="6E747A">
                      <a:alpha val="43000"/>
                    </a:srgbClr>
                  </a:outerShdw>
                </a:effectLst>
                <a:latin typeface="黑体" panose="02010609060101010101" pitchFamily="49" charset="-122"/>
                <a:ea typeface="黑体" pitchFamily="49" charset="-122"/>
                <a:cs typeface="黑体" panose="02010609060101010101" pitchFamily="49" charset="-122"/>
                <a:sym typeface="+mn-ea"/>
              </a:rPr>
              <a:t>》</a:t>
            </a:r>
            <a:r>
              <a:rPr sz="2400">
                <a:solidFill>
                  <a:schemeClr val="accent1"/>
                </a:solidFill>
                <a:effectLst>
                  <a:outerShdw blurRad="38100" dist="25400" dir="5400000" algn="ctr" rotWithShape="0">
                    <a:srgbClr val="6E747A">
                      <a:alpha val="43000"/>
                    </a:srgbClr>
                  </a:outerShdw>
                </a:effectLst>
                <a:latin typeface="黑体" panose="02010609060101010101" pitchFamily="49" charset="-122"/>
                <a:ea typeface="黑体" pitchFamily="49" charset="-122"/>
                <a:cs typeface="黑体" panose="02010609060101010101" pitchFamily="49" charset="-122"/>
                <a:sym typeface="+mn-ea"/>
              </a:rPr>
              <a:t>获</a:t>
            </a:r>
            <a:r>
              <a:rPr lang="en-US" altLang="zh-CN" sz="2400">
                <a:solidFill>
                  <a:schemeClr val="accent1"/>
                </a:solidFill>
                <a:effectLst>
                  <a:outerShdw blurRad="38100" dist="25400" dir="5400000" algn="ctr" rotWithShape="0">
                    <a:srgbClr val="6E747A">
                      <a:alpha val="43000"/>
                    </a:srgbClr>
                  </a:outerShdw>
                </a:effectLst>
                <a:latin typeface="黑体" panose="02010609060101010101" pitchFamily="49" charset="-122"/>
                <a:ea typeface="黑体" pitchFamily="49" charset="-122"/>
                <a:cs typeface="黑体" panose="02010609060101010101" pitchFamily="49" charset="-122"/>
                <a:sym typeface="+mn-ea"/>
              </a:rPr>
              <a:t>1954</a:t>
            </a:r>
            <a:r>
              <a:rPr sz="2400">
                <a:solidFill>
                  <a:schemeClr val="accent1"/>
                </a:solidFill>
                <a:effectLst>
                  <a:outerShdw blurRad="38100" dist="25400" dir="5400000" algn="ctr" rotWithShape="0">
                    <a:srgbClr val="6E747A">
                      <a:alpha val="43000"/>
                    </a:srgbClr>
                  </a:outerShdw>
                </a:effectLst>
                <a:latin typeface="黑体" panose="02010609060101010101" pitchFamily="49" charset="-122"/>
                <a:ea typeface="黑体" pitchFamily="49" charset="-122"/>
                <a:cs typeface="黑体" panose="02010609060101010101" pitchFamily="49" charset="-122"/>
                <a:sym typeface="+mn-ea"/>
              </a:rPr>
              <a:t>年诺贝尔文学奖，授奖委员会的评价是：勇气是海明威的中心主题</a:t>
            </a:r>
            <a:r>
              <a:rPr sz="2400" smtClean="0">
                <a:solidFill>
                  <a:schemeClr val="accent1"/>
                </a:solidFill>
                <a:effectLst>
                  <a:outerShdw blurRad="38100" dist="25400" dir="5400000" algn="ctr" rotWithShape="0">
                    <a:srgbClr val="6E747A">
                      <a:alpha val="43000"/>
                    </a:srgbClr>
                  </a:outerShdw>
                </a:effectLst>
                <a:latin typeface="黑体" panose="02010609060101010101" pitchFamily="49" charset="-122"/>
                <a:ea typeface="黑体" pitchFamily="49" charset="-122"/>
                <a:cs typeface="黑体" panose="02010609060101010101" pitchFamily="49" charset="-122"/>
                <a:sym typeface="+mn-ea"/>
              </a:rPr>
              <a:t>。</a:t>
            </a:r>
            <a:endParaRPr lang="en-US" altLang="zh-CN" sz="2400" smtClean="0">
              <a:solidFill>
                <a:schemeClr val="accent1"/>
              </a:solidFill>
              <a:effectLst>
                <a:outerShdw blurRad="38100" dist="25400" dir="5400000" algn="ctr" rotWithShape="0">
                  <a:srgbClr val="6E747A">
                    <a:alpha val="43000"/>
                  </a:srgbClr>
                </a:outerShdw>
              </a:effectLst>
              <a:latin typeface="黑体" panose="02010609060101010101" pitchFamily="49" charset="-122"/>
              <a:ea typeface="黑体" pitchFamily="49" charset="-122"/>
              <a:cs typeface="黑体" panose="02010609060101010101" pitchFamily="49" charset="-122"/>
            </a:endParaRPr>
          </a:p>
          <a:p>
            <a:pPr marL="0" lvl="0" indent="0">
              <a:buNone/>
              <a:defRPr/>
            </a:pPr>
            <a:r>
              <a:rPr lang="en-US" altLang="zh-CN" sz="2400">
                <a:solidFill>
                  <a:schemeClr val="accent1"/>
                </a:solidFill>
                <a:effectLst>
                  <a:outerShdw blurRad="38100" dist="25400" dir="5400000" algn="ctr" rotWithShape="0">
                    <a:srgbClr val="6E747A">
                      <a:alpha val="43000"/>
                    </a:srgbClr>
                  </a:outerShdw>
                </a:effectLst>
                <a:latin typeface="黑体" panose="02010609060101010101" pitchFamily="49" charset="-122"/>
                <a:ea typeface="黑体" pitchFamily="49" charset="-122"/>
                <a:cs typeface="黑体" panose="02010609060101010101" pitchFamily="49" charset="-122"/>
                <a:sym typeface="+mn-ea"/>
              </a:rPr>
              <a:t> </a:t>
            </a:r>
            <a:r>
              <a:rPr lang="en-US" altLang="zh-CN" sz="2400" smtClean="0">
                <a:solidFill>
                  <a:schemeClr val="accent1"/>
                </a:solidFill>
                <a:effectLst>
                  <a:outerShdw blurRad="38100" dist="25400" dir="5400000" algn="ctr" rotWithShape="0">
                    <a:srgbClr val="6E747A">
                      <a:alpha val="43000"/>
                    </a:srgbClr>
                  </a:outerShdw>
                </a:effectLst>
                <a:latin typeface="黑体" panose="02010609060101010101" pitchFamily="49" charset="-122"/>
                <a:ea typeface="黑体" pitchFamily="49" charset="-122"/>
                <a:cs typeface="黑体" panose="02010609060101010101" pitchFamily="49" charset="-122"/>
                <a:sym typeface="+mn-ea"/>
              </a:rPr>
              <a:t> 《</a:t>
            </a:r>
            <a:r>
              <a:rPr sz="2400">
                <a:solidFill>
                  <a:schemeClr val="accent1"/>
                </a:solidFill>
                <a:effectLst>
                  <a:outerShdw blurRad="38100" dist="25400" dir="5400000" algn="ctr" rotWithShape="0">
                    <a:srgbClr val="6E747A">
                      <a:alpha val="43000"/>
                    </a:srgbClr>
                  </a:outerShdw>
                </a:effectLst>
                <a:latin typeface="黑体" panose="02010609060101010101" pitchFamily="49" charset="-122"/>
                <a:ea typeface="黑体" pitchFamily="49" charset="-122"/>
                <a:cs typeface="黑体" panose="02010609060101010101" pitchFamily="49" charset="-122"/>
                <a:sym typeface="+mn-ea"/>
              </a:rPr>
              <a:t>老人与海</a:t>
            </a:r>
            <a:r>
              <a:rPr lang="en-US" altLang="zh-CN" sz="2400">
                <a:solidFill>
                  <a:schemeClr val="accent1"/>
                </a:solidFill>
                <a:effectLst>
                  <a:outerShdw blurRad="38100" dist="25400" dir="5400000" algn="ctr" rotWithShape="0">
                    <a:srgbClr val="6E747A">
                      <a:alpha val="43000"/>
                    </a:srgbClr>
                  </a:outerShdw>
                </a:effectLst>
                <a:latin typeface="黑体" panose="02010609060101010101" pitchFamily="49" charset="-122"/>
                <a:ea typeface="黑体" pitchFamily="49" charset="-122"/>
                <a:cs typeface="黑体" panose="02010609060101010101" pitchFamily="49" charset="-122"/>
                <a:sym typeface="+mn-ea"/>
              </a:rPr>
              <a:t>》</a:t>
            </a:r>
            <a:r>
              <a:rPr sz="2400">
                <a:solidFill>
                  <a:schemeClr val="accent1"/>
                </a:solidFill>
                <a:effectLst>
                  <a:outerShdw blurRad="38100" dist="25400" dir="5400000" algn="ctr" rotWithShape="0">
                    <a:srgbClr val="6E747A">
                      <a:alpha val="43000"/>
                    </a:srgbClr>
                  </a:outerShdw>
                </a:effectLst>
                <a:latin typeface="黑体" panose="02010609060101010101" pitchFamily="49" charset="-122"/>
                <a:ea typeface="黑体" pitchFamily="49" charset="-122"/>
                <a:cs typeface="黑体" panose="02010609060101010101" pitchFamily="49" charset="-122"/>
                <a:sym typeface="+mn-ea"/>
              </a:rPr>
              <a:t>写的是一个老人，展现的却是一个世界</a:t>
            </a:r>
            <a:r>
              <a:rPr sz="2400" smtClean="0">
                <a:solidFill>
                  <a:schemeClr val="accent1"/>
                </a:solidFill>
                <a:effectLst>
                  <a:outerShdw blurRad="38100" dist="25400" dir="5400000" algn="ctr" rotWithShape="0">
                    <a:srgbClr val="6E747A">
                      <a:alpha val="43000"/>
                    </a:srgbClr>
                  </a:outerShdw>
                </a:effectLst>
                <a:latin typeface="黑体" panose="02010609060101010101" pitchFamily="49" charset="-122"/>
                <a:ea typeface="黑体" pitchFamily="49" charset="-122"/>
                <a:cs typeface="黑体" panose="02010609060101010101" pitchFamily="49" charset="-122"/>
                <a:sym typeface="+mn-ea"/>
              </a:rPr>
              <a:t>。</a:t>
            </a:r>
            <a:endParaRPr kumimoji="0" lang="en-US" altLang="zh-CN" b="0" i="0" u="none" strike="noStrike" kern="1200" cap="none" spc="150" normalizeH="0" baseline="0" noProof="1">
              <a:solidFill>
                <a:schemeClr val="accent1"/>
              </a:solidFill>
              <a:effectLst>
                <a:outerShdw blurRad="38100" dist="25400" dir="5400000" algn="ctr" rotWithShape="0">
                  <a:srgbClr val="6E747A">
                    <a:alpha val="43000"/>
                  </a:srgbClr>
                </a:outerShdw>
              </a:effectLst>
              <a:uLnTx/>
              <a:uFillTx/>
              <a:latin typeface="黑体" panose="02010609060101010101" pitchFamily="49" charset="-122"/>
              <a:ea typeface="黑体" pitchFamily="49" charset="-122"/>
              <a:cs typeface="黑体" panose="02010609060101010101" pitchFamily="49" charset="-122"/>
              <a:sym typeface="+mn-ea"/>
            </a:endParaRPr>
          </a:p>
          <a:p>
            <a:endParaRPr kumimoji="0" lang="en-US" altLang="zh-CN" b="0" i="0" u="none" strike="noStrike" kern="1200" cap="none" spc="150" normalizeH="0" baseline="0" noProof="1">
              <a:solidFill>
                <a:schemeClr val="accent1"/>
              </a:solidFill>
              <a:effectLst>
                <a:outerShdw blurRad="38100" dist="25400" dir="5400000" algn="ctr" rotWithShape="0">
                  <a:srgbClr val="6E747A">
                    <a:alpha val="43000"/>
                  </a:srgbClr>
                </a:outerShdw>
              </a:effectLst>
              <a:uLnTx/>
              <a:uFillTx/>
              <a:latin typeface="黑体" panose="02010609060101010101" pitchFamily="49" charset="-122"/>
              <a:ea typeface="黑体" pitchFamily="49" charset="-122"/>
              <a:cs typeface="黑体" panose="02010609060101010101" pitchFamily="49" charset="-122"/>
              <a:sym typeface="+mn-ea"/>
            </a:endParaRPr>
          </a:p>
        </p:txBody>
      </p:sp>
      <p:pic>
        <p:nvPicPr>
          <p:cNvPr id="4" name="图片 3" descr="20121115140307"/>
          <p:cNvPicPr>
            <a:picLocks noChangeAspect="1"/>
          </p:cNvPicPr>
          <p:nvPr/>
        </p:nvPicPr>
        <p:blipFill>
          <a:blip r:embed="rId2"/>
          <a:stretch>
            <a:fillRect/>
          </a:stretch>
        </p:blipFill>
        <p:spPr>
          <a:xfrm>
            <a:off x="7124700" y="3735705"/>
            <a:ext cx="4773930" cy="2685415"/>
          </a:xfrm>
          <a:prstGeom prst="rect">
            <a:avLst/>
          </a:prstGeom>
        </p:spPr>
      </p:pic>
    </p:spTree>
    <p:custDataLst>
      <p:tags r:id="rId3"/>
    </p:custDataLst>
  </p:cSld>
  <p:clrMapOvr>
    <a:masterClrMapping/>
  </p:clrMapOvr>
  <p:transition/>
  <p:timing/>
</p:sld>
</file>

<file path=ppt/slides/slide3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b="1" smtClean="0">
                <a:solidFill>
                  <a:schemeClr val="tx1"/>
                </a:solidFill>
              </a:rPr>
              <a:t>情节小节：</a:t>
            </a:r>
            <a:endParaRPr lang="zh-CN" altLang="en-US" b="1">
              <a:solidFill>
                <a:schemeClr val="tx1"/>
              </a:solidFill>
            </a:endParaRPr>
          </a:p>
        </p:txBody>
      </p:sp>
      <p:sp>
        <p:nvSpPr>
          <p:cNvPr id="5" name="内容占位符 2"/>
          <p:cNvSpPr txBox="1"/>
          <p:nvPr/>
        </p:nvSpPr>
        <p:spPr>
          <a:xfrm>
            <a:off x="803910" y="1669415"/>
            <a:ext cx="8229600" cy="4389120"/>
          </a:xfrm>
          <a:prstGeom prst="rect">
            <a:avLst/>
          </a:prstGeom>
        </p:spPr>
        <p:txBody>
          <a:bodyPr vert="horz">
            <a:normAutofit/>
          </a:bodyPr>
          <a:lstStyle/>
          <a:p>
            <a:pPr marL="274320" marR="0" lvl="0" indent="-274320" algn="l" defTabSz="914400" rtl="0" eaLnBrk="1" fontAlgn="auto" latinLnBrk="0" hangingPunct="1">
              <a:lnSpc>
                <a:spcPct val="100000"/>
              </a:lnSpc>
              <a:spcBef>
                <a:spcPct val="20000"/>
              </a:spcBef>
              <a:spcAft>
                <a:spcPct val="0"/>
              </a:spcAft>
              <a:buClr>
                <a:schemeClr val="accent3"/>
              </a:buClr>
              <a:buSzPct val="95000"/>
              <a:buFont typeface="Wingdings 2" panose="05020102010507070707"/>
              <a:buChar char=""/>
              <a:defRPr/>
            </a:pPr>
            <a:r>
              <a:rPr kumimoji="0" lang="zh-CN" altLang="en-US" sz="2800" b="1" i="0" u="none" strike="noStrike" kern="1200" cap="none" spc="0" normalizeH="0" baseline="0" noProof="0" smtClean="0">
                <a:solidFill>
                  <a:schemeClr val="accent1"/>
                </a:solidFill>
                <a:effectLst>
                  <a:outerShdw blurRad="38100" dist="25400" dir="5400000" algn="ctr" rotWithShape="0">
                    <a:srgbClr val="6E747A">
                      <a:alpha val="43000"/>
                    </a:srgbClr>
                  </a:outerShdw>
                </a:effectLst>
                <a:uLnTx/>
                <a:uFillTx/>
                <a:latin typeface="楷体" panose="02010609060101010101" pitchFamily="49" charset="-122"/>
                <a:ea typeface="楷体" panose="02010609060101010101" pitchFamily="49" charset="-122"/>
              </a:rPr>
              <a:t>这是一场人与自然搏斗的惊心动魄的悲剧？老人每取得一点胜利都付出了沉重的代价，最后</a:t>
            </a:r>
            <a:r>
              <a:rPr lang="zh-CN" altLang="en-US" sz="2800" b="1">
                <a:solidFill>
                  <a:schemeClr val="accent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rPr>
              <a:t>一无所</a:t>
            </a:r>
            <a:r>
              <a:rPr lang="zh-CN" altLang="en-US" sz="2800" b="1" smtClean="0">
                <a:solidFill>
                  <a:schemeClr val="accent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rPr>
              <a:t>有。</a:t>
            </a:r>
            <a:endParaRPr lang="en-US" altLang="zh-CN" sz="2800" b="1" smtClean="0">
              <a:solidFill>
                <a:schemeClr val="accent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endParaRPr>
          </a:p>
          <a:p>
            <a:pPr marL="274320" marR="0" lvl="0" indent="-274320" algn="l" defTabSz="914400" rtl="0" eaLnBrk="1" fontAlgn="auto" latinLnBrk="0" hangingPunct="1">
              <a:lnSpc>
                <a:spcPct val="100000"/>
              </a:lnSpc>
              <a:spcBef>
                <a:spcPct val="20000"/>
              </a:spcBef>
              <a:spcAft>
                <a:spcPct val="0"/>
              </a:spcAft>
              <a:buClr>
                <a:schemeClr val="accent3"/>
              </a:buClr>
              <a:buSzPct val="95000"/>
              <a:buFont typeface="Wingdings 2" panose="05020102010507070707"/>
              <a:buChar char=""/>
              <a:defRPr/>
            </a:pPr>
            <a:endParaRPr kumimoji="0" lang="en-US" altLang="zh-CN" sz="2800" b="1" i="0" u="none" strike="noStrike" kern="1200" cap="none" spc="0" normalizeH="0" baseline="0" noProof="0">
              <a:solidFill>
                <a:schemeClr val="accent1"/>
              </a:solidFill>
              <a:effectLst>
                <a:outerShdw blurRad="38100" dist="25400" dir="5400000" algn="ctr" rotWithShape="0">
                  <a:srgbClr val="6E747A">
                    <a:alpha val="43000"/>
                  </a:srgbClr>
                </a:outerShdw>
              </a:effectLst>
              <a:uLnTx/>
              <a:uFillTx/>
              <a:latin typeface="楷体" panose="02010609060101010101" pitchFamily="49" charset="-122"/>
              <a:ea typeface="楷体" panose="02010609060101010101" pitchFamily="49" charset="-122"/>
            </a:endParaRPr>
          </a:p>
          <a:p>
            <a:pPr marL="274320" marR="0" lvl="0" indent="-274320" algn="l" defTabSz="914400" rtl="0" eaLnBrk="1" fontAlgn="auto" latinLnBrk="0" hangingPunct="1">
              <a:lnSpc>
                <a:spcPct val="100000"/>
              </a:lnSpc>
              <a:spcBef>
                <a:spcPct val="20000"/>
              </a:spcBef>
              <a:spcAft>
                <a:spcPct val="0"/>
              </a:spcAft>
              <a:buClr>
                <a:schemeClr val="accent3"/>
              </a:buClr>
              <a:buSzPct val="95000"/>
              <a:buFont typeface="Wingdings 2" panose="05020102010507070707"/>
              <a:buChar char=""/>
              <a:defRPr/>
            </a:pPr>
            <a:r>
              <a:rPr lang="zh-CN" altLang="en-US" sz="2800" b="1" smtClean="0">
                <a:solidFill>
                  <a:schemeClr val="accent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rPr>
              <a:t>他被打败了吗？</a:t>
            </a:r>
            <a:endParaRPr lang="en-US" altLang="zh-CN" sz="2800" b="1" smtClean="0">
              <a:solidFill>
                <a:schemeClr val="accent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endParaRPr>
          </a:p>
          <a:p>
            <a:pPr marL="274320" marR="0" lvl="0" indent="-274320" algn="l" defTabSz="914400" rtl="0" eaLnBrk="1" fontAlgn="auto" latinLnBrk="0" hangingPunct="1">
              <a:lnSpc>
                <a:spcPct val="100000"/>
              </a:lnSpc>
              <a:spcBef>
                <a:spcPct val="20000"/>
              </a:spcBef>
              <a:spcAft>
                <a:spcPct val="0"/>
              </a:spcAft>
              <a:buClr>
                <a:schemeClr val="accent3"/>
              </a:buClr>
              <a:buSzPct val="95000"/>
              <a:buFont typeface="Wingdings 2" panose="05020102010507070707"/>
              <a:buChar char=""/>
              <a:defRPr/>
            </a:pPr>
            <a:endParaRPr kumimoji="0" lang="en-US" altLang="zh-CN" sz="2800" b="1" i="0" u="none" strike="noStrike" kern="1200" cap="none" spc="0" normalizeH="0" baseline="0" noProof="0">
              <a:solidFill>
                <a:schemeClr val="accent1"/>
              </a:solidFill>
              <a:effectLst>
                <a:outerShdw blurRad="38100" dist="25400" dir="5400000" algn="ctr" rotWithShape="0">
                  <a:srgbClr val="6E747A">
                    <a:alpha val="43000"/>
                  </a:srgbClr>
                </a:outerShdw>
              </a:effectLst>
              <a:uLnTx/>
              <a:uFillTx/>
              <a:latin typeface="楷体" panose="02010609060101010101" pitchFamily="49" charset="-122"/>
              <a:ea typeface="楷体" panose="02010609060101010101" pitchFamily="49" charset="-122"/>
            </a:endParaRPr>
          </a:p>
          <a:p>
            <a:pPr marL="274320" marR="0" lvl="0" indent="-274320" algn="l" defTabSz="914400" rtl="0" eaLnBrk="1" fontAlgn="auto" latinLnBrk="0" hangingPunct="1">
              <a:lnSpc>
                <a:spcPct val="100000"/>
              </a:lnSpc>
              <a:spcBef>
                <a:spcPct val="20000"/>
              </a:spcBef>
              <a:spcAft>
                <a:spcPct val="0"/>
              </a:spcAft>
              <a:buClr>
                <a:schemeClr val="accent3"/>
              </a:buClr>
              <a:buSzPct val="95000"/>
              <a:buFont typeface="Wingdings 2" panose="05020102010507070707"/>
              <a:buChar char=""/>
              <a:defRPr/>
            </a:pPr>
            <a:r>
              <a:rPr lang="zh-CN" altLang="en-US" sz="2800" b="1" smtClean="0">
                <a:solidFill>
                  <a:schemeClr val="accent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rPr>
              <a:t>你看到了“人的灵魂的尊严”了吗？</a:t>
            </a:r>
            <a:endParaRPr kumimoji="0" lang="zh-CN" altLang="en-US" sz="2800" b="1" i="0" u="none" strike="noStrike" kern="1200" cap="none" spc="0" normalizeH="0" baseline="0" noProof="0" smtClean="0">
              <a:solidFill>
                <a:schemeClr val="accent1"/>
              </a:solidFill>
              <a:effectLst>
                <a:outerShdw blurRad="38100" dist="25400" dir="5400000" algn="ctr" rotWithShape="0">
                  <a:srgbClr val="6E747A">
                    <a:alpha val="43000"/>
                  </a:srgbClr>
                </a:outerShdw>
              </a:effectLst>
              <a:uLnTx/>
              <a:uFillTx/>
              <a:latin typeface="楷体" panose="02010609060101010101" pitchFamily="49" charset="-122"/>
              <a:ea typeface="楷体" panose="02010609060101010101" pitchFamily="49" charset="-122"/>
            </a:endParaRPr>
          </a:p>
        </p:txBody>
      </p:sp>
      <p:pic>
        <p:nvPicPr>
          <p:cNvPr id="3" name="图片 2" descr="355856-1P30F1260282"/>
          <p:cNvPicPr>
            <a:picLocks noChangeAspect="1"/>
          </p:cNvPicPr>
          <p:nvPr/>
        </p:nvPicPr>
        <p:blipFill>
          <a:blip r:embed="rId2"/>
          <a:stretch>
            <a:fillRect/>
          </a:stretch>
        </p:blipFill>
        <p:spPr>
          <a:xfrm>
            <a:off x="8456930" y="2823845"/>
            <a:ext cx="3655695" cy="4034155"/>
          </a:xfrm>
          <a:prstGeom prst="rect">
            <a:avLst/>
          </a:prstGeom>
        </p:spPr>
      </p:pic>
    </p:spTree>
  </p:cSld>
  <p:clrMapOvr>
    <a:masterClrMapping/>
  </p:clrMapOvr>
  <p:transition>
    <p:circle/>
  </p:transition>
  <p:timing/>
</p:sld>
</file>

<file path=ppt/slides/slide3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sz="2800" b="1" smtClean="0">
                <a:solidFill>
                  <a:srgbClr val="FF0000"/>
                </a:solidFill>
                <a:latin typeface="楷体" panose="02010609060101010101" pitchFamily="49" charset="-122"/>
                <a:ea typeface="楷体" panose="02010609060101010101" pitchFamily="49" charset="-122"/>
                <a:cs typeface="楷体" panose="02010609060101010101" pitchFamily="49" charset="-122"/>
              </a:rPr>
              <a:t>1</a:t>
            </a:r>
            <a:r>
              <a:rPr lang="zh-CN" altLang="en-US" sz="2800" b="1" smtClean="0">
                <a:solidFill>
                  <a:srgbClr val="FF0000"/>
                </a:solidFill>
                <a:latin typeface="楷体" panose="02010609060101010101" pitchFamily="49" charset="-122"/>
                <a:ea typeface="楷体" panose="02010609060101010101" pitchFamily="49" charset="-122"/>
                <a:cs typeface="楷体" panose="02010609060101010101" pitchFamily="49" charset="-122"/>
              </a:rPr>
              <a:t>、老人是在什么情况下与鲨鱼接二连三的进行搏斗的？</a:t>
            </a:r>
            <a:endParaRPr lang="en-US" altLang="zh-CN" sz="2800" b="1" smtClean="0">
              <a:solidFill>
                <a:srgbClr val="FF0000"/>
              </a:solidFill>
              <a:latin typeface="楷体" panose="02010609060101010101" pitchFamily="49" charset="-122"/>
              <a:ea typeface="楷体" panose="02010609060101010101" pitchFamily="49" charset="-122"/>
              <a:cs typeface="楷体" panose="02010609060101010101" pitchFamily="49" charset="-122"/>
            </a:endParaRPr>
          </a:p>
          <a:p>
            <a:endParaRPr lang="en-US" altLang="zh-CN" b="1" smtClean="0">
              <a:latin typeface="楷体" panose="02010609060101010101" pitchFamily="49" charset="-122"/>
              <a:ea typeface="楷体" panose="02010609060101010101" pitchFamily="49" charset="-122"/>
              <a:cs typeface="楷体" panose="02010609060101010101" pitchFamily="49" charset="-122"/>
            </a:endParaRPr>
          </a:p>
          <a:p>
            <a:endParaRPr lang="en-US" altLang="zh-CN" b="1" smtClean="0">
              <a:latin typeface="楷体" panose="02010609060101010101" pitchFamily="49" charset="-122"/>
              <a:ea typeface="楷体" panose="02010609060101010101" pitchFamily="49" charset="-122"/>
              <a:cs typeface="楷体" panose="02010609060101010101" pitchFamily="49" charset="-122"/>
            </a:endParaRPr>
          </a:p>
          <a:p>
            <a:endParaRPr lang="en-US" altLang="zh-CN" b="1" smtClean="0">
              <a:latin typeface="楷体" panose="02010609060101010101" pitchFamily="49" charset="-122"/>
              <a:ea typeface="楷体" panose="02010609060101010101" pitchFamily="49" charset="-122"/>
              <a:cs typeface="楷体" panose="02010609060101010101" pitchFamily="49" charset="-122"/>
            </a:endParaRPr>
          </a:p>
          <a:p>
            <a:r>
              <a:rPr lang="en-US" altLang="zh-CN" sz="3200" b="1" smtClean="0">
                <a:solidFill>
                  <a:srgbClr val="FF0000"/>
                </a:solidFill>
                <a:latin typeface="楷体" panose="02010609060101010101" pitchFamily="49" charset="-122"/>
                <a:ea typeface="楷体" panose="02010609060101010101" pitchFamily="49" charset="-122"/>
                <a:cs typeface="楷体" panose="02010609060101010101" pitchFamily="49" charset="-122"/>
              </a:rPr>
              <a:t>2</a:t>
            </a:r>
            <a:r>
              <a:rPr lang="zh-CN" altLang="en-US" sz="3200" b="1" smtClean="0">
                <a:solidFill>
                  <a:srgbClr val="FF0000"/>
                </a:solidFill>
                <a:latin typeface="楷体" panose="02010609060101010101" pitchFamily="49" charset="-122"/>
                <a:ea typeface="楷体" panose="02010609060101010101" pitchFamily="49" charset="-122"/>
                <a:cs typeface="楷体" panose="02010609060101010101" pitchFamily="49" charset="-122"/>
              </a:rPr>
              <a:t>、在我们看来，小说又为什么描绘鲨鱼的凶残的？</a:t>
            </a:r>
          </a:p>
        </p:txBody>
      </p:sp>
      <p:pic>
        <p:nvPicPr>
          <p:cNvPr id="105475" name="Picture 3"/>
          <p:cNvPicPr>
            <a:picLocks noChangeAspect="1" noChangeArrowheads="1"/>
          </p:cNvPicPr>
          <p:nvPr/>
        </p:nvPicPr>
        <p:blipFill>
          <a:blip r:embed="rId2"/>
          <a:stretch>
            <a:fillRect/>
          </a:stretch>
        </p:blipFill>
        <p:spPr bwMode="auto">
          <a:xfrm>
            <a:off x="1917383" y="2164080"/>
            <a:ext cx="7077075" cy="1085850"/>
          </a:xfrm>
          <a:prstGeom prst="roundRect">
            <a:avLst/>
          </a:prstGeom>
          <a:noFill/>
          <a:ln w="9525">
            <a:noFill/>
            <a:miter lim="800000"/>
          </a:ln>
        </p:spPr>
      </p:pic>
      <p:pic>
        <p:nvPicPr>
          <p:cNvPr id="105477" name="Picture 5"/>
          <p:cNvPicPr>
            <a:picLocks noChangeAspect="1" noChangeArrowheads="1"/>
          </p:cNvPicPr>
          <p:nvPr/>
        </p:nvPicPr>
        <p:blipFill>
          <a:blip r:embed="rId3"/>
          <a:stretch>
            <a:fillRect/>
          </a:stretch>
        </p:blipFill>
        <p:spPr bwMode="auto">
          <a:xfrm>
            <a:off x="2927648" y="4869160"/>
            <a:ext cx="6067425" cy="1419225"/>
          </a:xfrm>
          <a:prstGeom prst="roundRect">
            <a:avLst/>
          </a:prstGeom>
          <a:noFill/>
          <a:ln w="9525">
            <a:noFill/>
            <a:miter lim="800000"/>
          </a:ln>
        </p:spPr>
      </p:pic>
    </p:spTree>
  </p:cSld>
  <p:clrMapOvr>
    <a:masterClrMapping/>
  </p:clrMapOvr>
  <p:transition>
    <p:circle/>
  </p:transition>
  <p:timing/>
</p:sld>
</file>

<file path=ppt/slides/slide3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b="1" smtClean="0">
                <a:latin typeface="楷体" panose="02010609060101010101" pitchFamily="49" charset="-122"/>
                <a:ea typeface="楷体" panose="02010609060101010101" pitchFamily="49" charset="-122"/>
                <a:cs typeface="楷体" panose="02010609060101010101" pitchFamily="49" charset="-122"/>
              </a:rPr>
              <a:t>3</a:t>
            </a:r>
            <a:r>
              <a:rPr lang="zh-CN" altLang="en-US" b="1" smtClean="0">
                <a:latin typeface="楷体" panose="02010609060101010101" pitchFamily="49" charset="-122"/>
                <a:ea typeface="楷体" panose="02010609060101010101" pitchFamily="49" charset="-122"/>
                <a:cs typeface="楷体" panose="02010609060101010101" pitchFamily="49" charset="-122"/>
              </a:rPr>
              <a:t>、</a:t>
            </a:r>
            <a:r>
              <a:rPr lang="zh-CN" altLang="en-US" sz="2400" b="1" smtClean="0">
                <a:solidFill>
                  <a:srgbClr val="FF0000"/>
                </a:solidFill>
                <a:latin typeface="楷体" panose="02010609060101010101" pitchFamily="49" charset="-122"/>
                <a:ea typeface="楷体" panose="02010609060101010101" pitchFamily="49" charset="-122"/>
                <a:cs typeface="楷体" panose="02010609060101010101" pitchFamily="49" charset="-122"/>
              </a:rPr>
              <a:t>分析圣地亚哥是一个怎样的人？</a:t>
            </a:r>
            <a:endParaRPr lang="en-US" altLang="zh-CN" sz="2400" b="1" smtClean="0">
              <a:solidFill>
                <a:srgbClr val="FF0000"/>
              </a:solidFill>
              <a:latin typeface="楷体" panose="02010609060101010101" pitchFamily="49" charset="-122"/>
              <a:ea typeface="楷体" panose="02010609060101010101" pitchFamily="49" charset="-122"/>
              <a:cs typeface="楷体" panose="02010609060101010101" pitchFamily="49" charset="-122"/>
            </a:endParaRPr>
          </a:p>
          <a:p>
            <a:endParaRPr lang="en-US" altLang="zh-CN" b="1" smtClean="0">
              <a:latin typeface="楷体" panose="02010609060101010101" pitchFamily="49" charset="-122"/>
              <a:ea typeface="楷体" panose="02010609060101010101" pitchFamily="49" charset="-122"/>
              <a:cs typeface="楷体" panose="02010609060101010101" pitchFamily="49" charset="-122"/>
            </a:endParaRPr>
          </a:p>
          <a:p>
            <a:r>
              <a:rPr lang="zh-CN" altLang="en-US" sz="2400" b="1" smtClean="0">
                <a:latin typeface="楷体" panose="02010609060101010101" pitchFamily="49" charset="-122"/>
                <a:ea typeface="楷体" panose="02010609060101010101" pitchFamily="49" charset="-122"/>
                <a:cs typeface="楷体" panose="02010609060101010101" pitchFamily="49" charset="-122"/>
              </a:rPr>
              <a:t>现实形象：</a:t>
            </a:r>
            <a:endParaRPr lang="en-US" altLang="zh-CN" sz="2400" b="1" smtClean="0">
              <a:latin typeface="楷体" panose="02010609060101010101" pitchFamily="49" charset="-122"/>
              <a:ea typeface="楷体" panose="02010609060101010101" pitchFamily="49" charset="-122"/>
              <a:cs typeface="楷体" panose="02010609060101010101" pitchFamily="49" charset="-122"/>
            </a:endParaRPr>
          </a:p>
          <a:p>
            <a:endParaRPr lang="en-US" altLang="zh-CN" b="1" smtClean="0">
              <a:latin typeface="楷体" panose="02010609060101010101" pitchFamily="49" charset="-122"/>
              <a:ea typeface="楷体" panose="02010609060101010101" pitchFamily="49" charset="-122"/>
              <a:cs typeface="楷体" panose="02010609060101010101" pitchFamily="49" charset="-122"/>
            </a:endParaRPr>
          </a:p>
          <a:p>
            <a:endParaRPr lang="en-US" altLang="zh-CN" b="1" smtClean="0">
              <a:latin typeface="楷体" panose="02010609060101010101" pitchFamily="49" charset="-122"/>
              <a:ea typeface="楷体" panose="02010609060101010101" pitchFamily="49" charset="-122"/>
              <a:cs typeface="楷体" panose="02010609060101010101" pitchFamily="49" charset="-122"/>
            </a:endParaRPr>
          </a:p>
          <a:p>
            <a:endParaRPr lang="en-US" altLang="zh-CN" b="1" smtClean="0">
              <a:latin typeface="楷体" panose="02010609060101010101" pitchFamily="49" charset="-122"/>
              <a:ea typeface="楷体" panose="02010609060101010101" pitchFamily="49" charset="-122"/>
              <a:cs typeface="楷体" panose="02010609060101010101" pitchFamily="49" charset="-122"/>
            </a:endParaRPr>
          </a:p>
          <a:p>
            <a:r>
              <a:rPr lang="zh-CN" altLang="en-US" sz="2400" b="1" smtClean="0">
                <a:latin typeface="楷体" panose="02010609060101010101" pitchFamily="49" charset="-122"/>
                <a:ea typeface="楷体" panose="02010609060101010101" pitchFamily="49" charset="-122"/>
                <a:cs typeface="楷体" panose="02010609060101010101" pitchFamily="49" charset="-122"/>
              </a:rPr>
              <a:t>精神上：</a:t>
            </a:r>
          </a:p>
        </p:txBody>
      </p:sp>
      <p:pic>
        <p:nvPicPr>
          <p:cNvPr id="106498" name="Picture 2"/>
          <p:cNvPicPr>
            <a:picLocks noChangeAspect="1" noChangeArrowheads="1"/>
          </p:cNvPicPr>
          <p:nvPr/>
        </p:nvPicPr>
        <p:blipFill>
          <a:blip r:embed="rId2"/>
          <a:stretch>
            <a:fillRect/>
          </a:stretch>
        </p:blipFill>
        <p:spPr bwMode="auto">
          <a:xfrm>
            <a:off x="4151784" y="2924944"/>
            <a:ext cx="3384376" cy="412523"/>
          </a:xfrm>
          <a:prstGeom prst="roundRect">
            <a:avLst/>
          </a:prstGeom>
          <a:noFill/>
          <a:ln w="9525">
            <a:noFill/>
            <a:miter lim="800000"/>
          </a:ln>
        </p:spPr>
      </p:pic>
      <p:pic>
        <p:nvPicPr>
          <p:cNvPr id="106499" name="Picture 3"/>
          <p:cNvPicPr>
            <a:picLocks noChangeAspect="1" noChangeArrowheads="1"/>
          </p:cNvPicPr>
          <p:nvPr/>
        </p:nvPicPr>
        <p:blipFill>
          <a:blip r:embed="rId3"/>
          <a:stretch>
            <a:fillRect/>
          </a:stretch>
        </p:blipFill>
        <p:spPr bwMode="auto">
          <a:xfrm>
            <a:off x="7464154" y="2924942"/>
            <a:ext cx="432045" cy="410400"/>
          </a:xfrm>
          <a:prstGeom prst="rect">
            <a:avLst/>
          </a:prstGeom>
          <a:noFill/>
          <a:ln w="9525">
            <a:noFill/>
            <a:miter lim="800000"/>
          </a:ln>
        </p:spPr>
      </p:pic>
      <p:pic>
        <p:nvPicPr>
          <p:cNvPr id="106500" name="Picture 4"/>
          <p:cNvPicPr>
            <a:picLocks noChangeAspect="1" noChangeArrowheads="1"/>
          </p:cNvPicPr>
          <p:nvPr/>
        </p:nvPicPr>
        <p:blipFill>
          <a:blip r:embed="rId4"/>
          <a:srcRect r="60229"/>
          <a:stretch>
            <a:fillRect/>
          </a:stretch>
        </p:blipFill>
        <p:spPr bwMode="auto">
          <a:xfrm>
            <a:off x="7824192" y="2924944"/>
            <a:ext cx="1296144" cy="410400"/>
          </a:xfrm>
          <a:prstGeom prst="roundRect">
            <a:avLst/>
          </a:prstGeom>
          <a:noFill/>
          <a:ln w="9525">
            <a:noFill/>
            <a:miter lim="800000"/>
          </a:ln>
        </p:spPr>
      </p:pic>
      <p:pic>
        <p:nvPicPr>
          <p:cNvPr id="7" name="Picture 4"/>
          <p:cNvPicPr>
            <a:picLocks noChangeAspect="1" noChangeArrowheads="1"/>
          </p:cNvPicPr>
          <p:nvPr/>
        </p:nvPicPr>
        <p:blipFill>
          <a:blip r:embed="rId4"/>
          <a:srcRect l="41980"/>
          <a:stretch>
            <a:fillRect/>
          </a:stretch>
        </p:blipFill>
        <p:spPr bwMode="auto">
          <a:xfrm>
            <a:off x="4151784" y="3717032"/>
            <a:ext cx="1890908" cy="410400"/>
          </a:xfrm>
          <a:prstGeom prst="roundRect">
            <a:avLst/>
          </a:prstGeom>
          <a:noFill/>
          <a:ln w="9525">
            <a:noFill/>
            <a:miter lim="800000"/>
          </a:ln>
        </p:spPr>
      </p:pic>
      <p:pic>
        <p:nvPicPr>
          <p:cNvPr id="106501" name="Picture 5"/>
          <p:cNvPicPr>
            <a:picLocks noChangeAspect="1" noChangeArrowheads="1"/>
          </p:cNvPicPr>
          <p:nvPr/>
        </p:nvPicPr>
        <p:blipFill>
          <a:blip r:embed="rId5"/>
          <a:stretch>
            <a:fillRect/>
          </a:stretch>
        </p:blipFill>
        <p:spPr bwMode="auto">
          <a:xfrm>
            <a:off x="4079776" y="4797152"/>
            <a:ext cx="4248472" cy="410259"/>
          </a:xfrm>
          <a:prstGeom prst="roundRect">
            <a:avLst/>
          </a:prstGeom>
          <a:noFill/>
          <a:ln w="9525">
            <a:noFill/>
            <a:miter lim="800000"/>
          </a:ln>
        </p:spPr>
      </p:pic>
      <p:pic>
        <p:nvPicPr>
          <p:cNvPr id="106502" name="Picture 6"/>
          <p:cNvPicPr>
            <a:picLocks noChangeAspect="1" noChangeArrowheads="1"/>
          </p:cNvPicPr>
          <p:nvPr/>
        </p:nvPicPr>
        <p:blipFill>
          <a:blip r:embed="rId6"/>
          <a:stretch>
            <a:fillRect/>
          </a:stretch>
        </p:blipFill>
        <p:spPr bwMode="auto">
          <a:xfrm>
            <a:off x="4084313" y="5517232"/>
            <a:ext cx="6583687" cy="432000"/>
          </a:xfrm>
          <a:prstGeom prst="roundRect">
            <a:avLst/>
          </a:prstGeom>
          <a:noFill/>
          <a:ln w="9525">
            <a:noFill/>
            <a:miter lim="800000"/>
          </a:ln>
        </p:spPr>
      </p:pic>
    </p:spTree>
  </p:cSld>
  <p:clrMapOvr>
    <a:masterClrMapping/>
  </p:clrMapOvr>
  <p:transition>
    <p:circle/>
  </p:transition>
  <p:timing/>
</p:sld>
</file>

<file path=ppt/slides/slide3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solidFill>
                  <a:schemeClr val="tx1"/>
                </a:solidFill>
                <a:latin typeface="楷体" panose="02010609060101010101" pitchFamily="49" charset="-122"/>
                <a:ea typeface="楷体" panose="02010609060101010101" pitchFamily="49" charset="-122"/>
              </a:rPr>
              <a:t>人物描写的方法：</a:t>
            </a:r>
            <a:endParaRPr lang="zh-CN" altLang="en-US">
              <a:solidFill>
                <a:schemeClr val="tx1"/>
              </a:solidFill>
              <a:latin typeface="楷体" panose="02010609060101010101" pitchFamily="49" charset="-122"/>
              <a:ea typeface="楷体" panose="02010609060101010101" pitchFamily="49" charset="-122"/>
            </a:endParaRPr>
          </a:p>
        </p:txBody>
      </p:sp>
      <p:pic>
        <p:nvPicPr>
          <p:cNvPr id="107523" name="Picture 3"/>
          <p:cNvPicPr>
            <a:picLocks noChangeAspect="1" noChangeArrowheads="1"/>
          </p:cNvPicPr>
          <p:nvPr/>
        </p:nvPicPr>
        <p:blipFill>
          <a:blip r:embed="rId2"/>
          <a:stretch>
            <a:fillRect/>
          </a:stretch>
        </p:blipFill>
        <p:spPr bwMode="auto">
          <a:xfrm>
            <a:off x="1350010" y="4653280"/>
            <a:ext cx="2835910" cy="962025"/>
          </a:xfrm>
          <a:prstGeom prst="roundRect">
            <a:avLst/>
          </a:prstGeom>
          <a:noFill/>
          <a:ln w="9525">
            <a:noFill/>
            <a:miter lim="800000"/>
          </a:ln>
        </p:spPr>
      </p:pic>
      <p:pic>
        <p:nvPicPr>
          <p:cNvPr id="107525" name="Picture 5"/>
          <p:cNvPicPr>
            <a:picLocks noChangeAspect="1" noChangeArrowheads="1"/>
          </p:cNvPicPr>
          <p:nvPr/>
        </p:nvPicPr>
        <p:blipFill>
          <a:blip r:embed="rId3"/>
          <a:stretch>
            <a:fillRect/>
          </a:stretch>
        </p:blipFill>
        <p:spPr bwMode="auto">
          <a:xfrm>
            <a:off x="5807969" y="4797208"/>
            <a:ext cx="3689277" cy="504000"/>
          </a:xfrm>
          <a:prstGeom prst="roundRect">
            <a:avLst/>
          </a:prstGeom>
          <a:noFill/>
          <a:ln w="9525">
            <a:noFill/>
            <a:miter lim="800000"/>
          </a:ln>
        </p:spPr>
      </p:pic>
      <p:pic>
        <p:nvPicPr>
          <p:cNvPr id="107526" name="Picture 6"/>
          <p:cNvPicPr>
            <a:picLocks noChangeAspect="1" noChangeArrowheads="1"/>
          </p:cNvPicPr>
          <p:nvPr/>
        </p:nvPicPr>
        <p:blipFill>
          <a:blip r:embed="rId4"/>
          <a:stretch>
            <a:fillRect/>
          </a:stretch>
        </p:blipFill>
        <p:spPr bwMode="auto">
          <a:xfrm>
            <a:off x="1555750" y="3140710"/>
            <a:ext cx="2611120" cy="971550"/>
          </a:xfrm>
          <a:prstGeom prst="roundRect">
            <a:avLst/>
          </a:prstGeom>
          <a:noFill/>
          <a:ln w="9525">
            <a:noFill/>
            <a:miter lim="800000"/>
          </a:ln>
        </p:spPr>
      </p:pic>
      <p:pic>
        <p:nvPicPr>
          <p:cNvPr id="107528" name="Picture 8"/>
          <p:cNvPicPr>
            <a:picLocks noChangeAspect="1" noChangeArrowheads="1"/>
          </p:cNvPicPr>
          <p:nvPr/>
        </p:nvPicPr>
        <p:blipFill>
          <a:blip r:embed="rId5"/>
          <a:stretch>
            <a:fillRect/>
          </a:stretch>
        </p:blipFill>
        <p:spPr bwMode="auto">
          <a:xfrm>
            <a:off x="5735960" y="3356992"/>
            <a:ext cx="3771900" cy="590550"/>
          </a:xfrm>
          <a:prstGeom prst="roundRect">
            <a:avLst/>
          </a:prstGeom>
          <a:noFill/>
          <a:ln w="9525">
            <a:noFill/>
            <a:miter lim="800000"/>
          </a:ln>
        </p:spPr>
      </p:pic>
      <p:sp>
        <p:nvSpPr>
          <p:cNvPr id="16" name="燕尾形箭头 15"/>
          <p:cNvSpPr/>
          <p:nvPr/>
        </p:nvSpPr>
        <p:spPr>
          <a:xfrm>
            <a:off x="4439816" y="3212976"/>
            <a:ext cx="1080120" cy="864096"/>
          </a:xfrm>
          <a:prstGeom prst="notchedRightArrow">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b="0">
              <a:ln w="18415" cmpd="sng">
                <a:solidFill>
                  <a:srgbClr val="FFFFFF"/>
                </a:solidFill>
                <a:prstDash val="solid"/>
              </a:ln>
              <a:solidFill>
                <a:schemeClr val="tx1"/>
              </a:solidFill>
              <a:effectLst>
                <a:outerShdw blurRad="63500" dir="3600000" algn="tl" rotWithShape="0">
                  <a:srgbClr val="000000">
                    <a:alpha val="70000"/>
                  </a:srgbClr>
                </a:outerShdw>
              </a:effectLst>
            </a:endParaRPr>
          </a:p>
        </p:txBody>
      </p:sp>
      <p:sp>
        <p:nvSpPr>
          <p:cNvPr id="17" name="燕尾形箭头 16"/>
          <p:cNvSpPr/>
          <p:nvPr/>
        </p:nvSpPr>
        <p:spPr>
          <a:xfrm>
            <a:off x="4439816" y="4653136"/>
            <a:ext cx="1080120" cy="864096"/>
          </a:xfrm>
          <a:prstGeom prst="notchedRightArrow">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b="0">
              <a:ln w="18415" cmpd="sng">
                <a:solidFill>
                  <a:srgbClr val="FFFFFF"/>
                </a:solidFill>
                <a:prstDash val="solid"/>
              </a:ln>
              <a:solidFill>
                <a:schemeClr val="tx1"/>
              </a:solidFill>
              <a:effectLst>
                <a:outerShdw blurRad="63500" dir="3600000" algn="tl" rotWithShape="0">
                  <a:srgbClr val="000000">
                    <a:alpha val="70000"/>
                  </a:srgbClr>
                </a:outerShdw>
              </a:effectLst>
            </a:endParaRPr>
          </a:p>
        </p:txBody>
      </p:sp>
    </p:spTree>
  </p:cSld>
  <p:clrMapOvr>
    <a:masterClrMapping/>
  </p:clrMapOvr>
  <p:transition>
    <p:circle/>
  </p:transition>
  <p:timing/>
</p:sld>
</file>

<file path=ppt/slides/slide3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graphicFrame>
        <p:nvGraphicFramePr>
          <p:cNvPr id="21506" name="Object 3"/>
          <p:cNvGraphicFramePr>
            <a:graphicFrameLocks noChangeAspect="1"/>
          </p:cNvGraphicFramePr>
          <p:nvPr/>
        </p:nvGraphicFramePr>
        <p:xfrm>
          <a:off x="551180" y="2772410"/>
          <a:ext cx="9641840" cy="2879725"/>
        </p:xfrm>
        <a:graphic>
          <a:graphicData uri="http://schemas.openxmlformats.org/presentationml/2006/ole">
            <mc:AlternateContent xmlns:mc="http://schemas.openxmlformats.org/markup-compatibility/2006">
              <mc:Choice xmlns:v="urn:schemas-microsoft-com:vml" Requires="v">
                <p:oleObj spid="_x0000_s1117" name="文档" r:id="rId2" progId="Word.Document.8">
                  <p:embed/>
                </p:oleObj>
              </mc:Choice>
              <mc:Fallback>
                <p:oleObj name="文档" r:id="rId2" progId="Word.Document.8">
                  <p:embed/>
                  <p:pic>
                    <p:nvPicPr>
                      <p:cNvPr id="0" name="OLE substitute image"/>
                      <p:cNvPicPr/>
                      <p:nvPr/>
                    </p:nvPicPr>
                    <p:blipFill>
                      <a:blip r:embed="rId3"/>
                      <a:stretch>
                        <a:fillRect/>
                      </a:stretch>
                    </p:blipFill>
                    <p:spPr>
                      <a:xfrm>
                        <a:off x="551180" y="2772410"/>
                        <a:ext cx="9641840" cy="2879725"/>
                      </a:xfrm>
                      <a:prstGeom prst="rect">
                        <a:avLst/>
                      </a:prstGeom>
                      <a:noFill/>
                      <a:ln w="9525">
                        <a:noFill/>
                      </a:ln>
                    </p:spPr>
                  </p:pic>
                </p:oleObj>
              </mc:Fallback>
            </mc:AlternateContent>
          </a:graphicData>
        </a:graphic>
      </p:graphicFrame>
      <p:sp>
        <p:nvSpPr>
          <p:cNvPr id="4" name="标题 1"/>
          <p:cNvSpPr txBox="1"/>
          <p:nvPr/>
        </p:nvSpPr>
        <p:spPr>
          <a:xfrm>
            <a:off x="408940" y="772668"/>
            <a:ext cx="8229600" cy="1143000"/>
          </a:xfrm>
          <a:prstGeom prst="rect">
            <a:avLst/>
          </a:prstGeom>
        </p:spPr>
        <p:txBody>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5000" b="0" i="0" u="none" strike="noStrike" kern="1200" cap="none" spc="0" normalizeH="0" baseline="0" noProof="0" smtClean="0">
                <a:ln>
                  <a:noFill/>
                </a:ln>
                <a:effectLst/>
                <a:uLnTx/>
                <a:uFillTx/>
                <a:latin typeface="楷体" panose="02010609060101010101" pitchFamily="49" charset="-122"/>
                <a:ea typeface="楷体" panose="02010609060101010101" pitchFamily="49" charset="-122"/>
                <a:cs typeface="+mj-cs"/>
              </a:rPr>
              <a:t>文本层析：</a:t>
            </a:r>
            <a:endParaRPr kumimoji="0" lang="zh-CN" altLang="en-US" sz="5000" b="0" i="0" u="none" strike="noStrike" kern="1200" cap="none" spc="0" normalizeH="0" baseline="0" noProof="0">
              <a:ln>
                <a:noFill/>
              </a:ln>
              <a:effectLst/>
              <a:uLnTx/>
              <a:uFillTx/>
              <a:latin typeface="楷体" panose="02010609060101010101" pitchFamily="49" charset="-122"/>
              <a:ea typeface="楷体" panose="02010609060101010101" pitchFamily="49" charset="-122"/>
              <a:cs typeface="+mj-cs"/>
            </a:endParaRPr>
          </a:p>
        </p:txBody>
      </p:sp>
    </p:spTree>
  </p:cSld>
  <p:clrMapOvr>
    <a:masterClrMapping/>
  </p:clrMapOvr>
  <p:transition>
    <p:circle/>
  </p:transition>
  <p:timing/>
</p:sld>
</file>

<file path=ppt/slides/slide3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graphicFrame>
        <p:nvGraphicFramePr>
          <p:cNvPr id="22530" name="Object 2"/>
          <p:cNvGraphicFramePr>
            <a:graphicFrameLocks noChangeAspect="1"/>
          </p:cNvGraphicFramePr>
          <p:nvPr/>
        </p:nvGraphicFramePr>
        <p:xfrm>
          <a:off x="1504792" y="1112362"/>
          <a:ext cx="8519160" cy="1946275"/>
        </p:xfrm>
        <a:graphic>
          <a:graphicData uri="http://schemas.openxmlformats.org/presentationml/2006/ole">
            <mc:AlternateContent xmlns:mc="http://schemas.openxmlformats.org/markup-compatibility/2006">
              <mc:Choice xmlns:v="urn:schemas-microsoft-com:vml" Requires="v">
                <p:oleObj spid="_x0000_s1118" name="文档" r:id="rId2" progId="Word.Document.8">
                  <p:embed/>
                </p:oleObj>
              </mc:Choice>
              <mc:Fallback>
                <p:oleObj name="文档" r:id="rId2" progId="Word.Document.8">
                  <p:embed/>
                  <p:pic>
                    <p:nvPicPr>
                      <p:cNvPr id="0" name="OLE substitute image"/>
                      <p:cNvPicPr/>
                      <p:nvPr/>
                    </p:nvPicPr>
                    <p:blipFill>
                      <a:blip r:embed="rId3"/>
                      <a:stretch>
                        <a:fillRect/>
                      </a:stretch>
                    </p:blipFill>
                    <p:spPr>
                      <a:xfrm>
                        <a:off x="1504792" y="1112362"/>
                        <a:ext cx="8519160" cy="1946275"/>
                      </a:xfrm>
                      <a:prstGeom prst="rect">
                        <a:avLst/>
                      </a:prstGeom>
                      <a:noFill/>
                      <a:ln w="9525">
                        <a:noFill/>
                      </a:ln>
                    </p:spPr>
                  </p:pic>
                </p:oleObj>
              </mc:Fallback>
            </mc:AlternateContent>
          </a:graphicData>
        </a:graphic>
      </p:graphicFrame>
      <p:graphicFrame>
        <p:nvGraphicFramePr>
          <p:cNvPr id="231427" name="Object 3"/>
          <p:cNvGraphicFramePr>
            <a:graphicFrameLocks noChangeAspect="1"/>
          </p:cNvGraphicFramePr>
          <p:nvPr/>
        </p:nvGraphicFramePr>
        <p:xfrm>
          <a:off x="1449388" y="3375025"/>
          <a:ext cx="8630285" cy="3213735"/>
        </p:xfrm>
        <a:graphic>
          <a:graphicData uri="http://schemas.openxmlformats.org/presentationml/2006/ole">
            <mc:AlternateContent xmlns:mc="http://schemas.openxmlformats.org/markup-compatibility/2006">
              <mc:Choice xmlns:v="urn:schemas-microsoft-com:vml" Requires="v">
                <p:oleObj spid="_x0000_s1119" name="文档" r:id="rId4" progId="Word.Document.8">
                  <p:embed/>
                </p:oleObj>
              </mc:Choice>
              <mc:Fallback>
                <p:oleObj name="文档" r:id="rId4" progId="Word.Document.8">
                  <p:embed/>
                  <p:pic>
                    <p:nvPicPr>
                      <p:cNvPr id="0" name="OLE substitute image"/>
                      <p:cNvPicPr/>
                      <p:nvPr/>
                    </p:nvPicPr>
                    <p:blipFill>
                      <a:blip r:embed="rId5"/>
                      <a:stretch>
                        <a:fillRect/>
                      </a:stretch>
                    </p:blipFill>
                    <p:spPr>
                      <a:xfrm>
                        <a:off x="1449388" y="3375025"/>
                        <a:ext cx="8630285" cy="3213735"/>
                      </a:xfrm>
                      <a:prstGeom prst="rect">
                        <a:avLst/>
                      </a:prstGeom>
                      <a:noFill/>
                      <a:ln w="9525">
                        <a:noFill/>
                      </a:ln>
                    </p:spPr>
                  </p:pic>
                </p:oleObj>
              </mc:Fallback>
            </mc:AlternateContent>
          </a:graphicData>
        </a:graphic>
      </p:graphicFrame>
    </p:spTree>
  </p:cSld>
  <p:clrMapOvr>
    <a:masterClrMapping/>
  </p:clrMapOvr>
  <p:transition>
    <p:circl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2" presetClass="entr" presetSubtype="4" fill="hold" nodeType="clickEffect">
                                  <p:stCondLst>
                                    <p:cond delay="0"/>
                                  </p:stCondLst>
                                  <p:childTnLst>
                                    <p:set>
                                      <p:cBhvr>
                                        <p:cTn id="6" dur="1" fill="hold">
                                          <p:stCondLst>
                                            <p:cond delay="0"/>
                                          </p:stCondLst>
                                        </p:cTn>
                                        <p:tgtEl>
                                          <p:spTgt spid="231427"/>
                                        </p:tgtEl>
                                        <p:attrNameLst>
                                          <p:attrName>style.visibility</p:attrName>
                                        </p:attrNameLst>
                                      </p:cBhvr>
                                      <p:to>
                                        <p:strVal val="visible"/>
                                      </p:to>
                                    </p:set>
                                    <p:animEffect transition="in" filter="slide(fromBottom)">
                                      <p:cBhvr>
                                        <p:cTn id="7" dur="500"/>
                                        <p:tgtEl>
                                          <p:spTgt spid="2314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graphicFrame>
        <p:nvGraphicFramePr>
          <p:cNvPr id="23554" name="Object 2"/>
          <p:cNvGraphicFramePr>
            <a:graphicFrameLocks noChangeAspect="1"/>
          </p:cNvGraphicFramePr>
          <p:nvPr/>
        </p:nvGraphicFramePr>
        <p:xfrm>
          <a:off x="565150" y="793115"/>
          <a:ext cx="8482330" cy="1930400"/>
        </p:xfrm>
        <a:graphic>
          <a:graphicData uri="http://schemas.openxmlformats.org/presentationml/2006/ole">
            <mc:AlternateContent xmlns:mc="http://schemas.openxmlformats.org/markup-compatibility/2006">
              <mc:Choice xmlns:v="urn:schemas-microsoft-com:vml" Requires="v">
                <p:oleObj spid="_x0000_s1120" name="文档" r:id="rId2" progId="Word.Document.8">
                  <p:embed/>
                </p:oleObj>
              </mc:Choice>
              <mc:Fallback>
                <p:oleObj name="文档" r:id="rId2" progId="Word.Document.8">
                  <p:embed/>
                  <p:pic>
                    <p:nvPicPr>
                      <p:cNvPr id="0" name="OLE substitute image"/>
                      <p:cNvPicPr/>
                      <p:nvPr/>
                    </p:nvPicPr>
                    <p:blipFill>
                      <a:blip r:embed="rId3"/>
                      <a:stretch>
                        <a:fillRect/>
                      </a:stretch>
                    </p:blipFill>
                    <p:spPr>
                      <a:xfrm>
                        <a:off x="565150" y="793115"/>
                        <a:ext cx="8482330" cy="1930400"/>
                      </a:xfrm>
                      <a:prstGeom prst="rect">
                        <a:avLst/>
                      </a:prstGeom>
                      <a:noFill/>
                      <a:ln w="9525">
                        <a:noFill/>
                      </a:ln>
                    </p:spPr>
                  </p:pic>
                </p:oleObj>
              </mc:Fallback>
            </mc:AlternateContent>
          </a:graphicData>
        </a:graphic>
      </p:graphicFrame>
      <p:graphicFrame>
        <p:nvGraphicFramePr>
          <p:cNvPr id="232451" name="Object 3"/>
          <p:cNvGraphicFramePr>
            <a:graphicFrameLocks noChangeAspect="1"/>
          </p:cNvGraphicFramePr>
          <p:nvPr/>
        </p:nvGraphicFramePr>
        <p:xfrm>
          <a:off x="632936" y="4370388"/>
          <a:ext cx="7263130" cy="1287780"/>
        </p:xfrm>
        <a:graphic>
          <a:graphicData uri="http://schemas.openxmlformats.org/presentationml/2006/ole">
            <mc:AlternateContent xmlns:mc="http://schemas.openxmlformats.org/markup-compatibility/2006">
              <mc:Choice xmlns:v="urn:schemas-microsoft-com:vml" Requires="v">
                <p:oleObj spid="_x0000_s1121" name="文档" r:id="rId4" progId="Word.Document.8">
                  <p:embed/>
                </p:oleObj>
              </mc:Choice>
              <mc:Fallback>
                <p:oleObj name="文档" r:id="rId4" progId="Word.Document.8">
                  <p:embed/>
                  <p:pic>
                    <p:nvPicPr>
                      <p:cNvPr id="0" name="OLE substitute image"/>
                      <p:cNvPicPr/>
                      <p:nvPr/>
                    </p:nvPicPr>
                    <p:blipFill>
                      <a:blip r:embed="rId5"/>
                      <a:stretch>
                        <a:fillRect/>
                      </a:stretch>
                    </p:blipFill>
                    <p:spPr>
                      <a:xfrm>
                        <a:off x="632936" y="4370388"/>
                        <a:ext cx="7263130" cy="1287780"/>
                      </a:xfrm>
                      <a:prstGeom prst="rect">
                        <a:avLst/>
                      </a:prstGeom>
                      <a:noFill/>
                      <a:ln w="9525">
                        <a:noFill/>
                      </a:ln>
                    </p:spPr>
                  </p:pic>
                </p:oleObj>
              </mc:Fallback>
            </mc:AlternateContent>
          </a:graphicData>
        </a:graphic>
      </p:graphicFrame>
    </p:spTree>
  </p:cSld>
  <p:clrMapOvr>
    <a:masterClrMapping/>
  </p:clrMapOvr>
  <p:transition>
    <p:circl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4" presetClass="entr" presetSubtype="0" fill="hold" nodeType="clickEffect">
                                  <p:stCondLst>
                                    <p:cond delay="0"/>
                                  </p:stCondLst>
                                  <p:childTnLst>
                                    <p:set>
                                      <p:cBhvr>
                                        <p:cTn id="6" dur="1" fill="hold">
                                          <p:stCondLst>
                                            <p:cond delay="0"/>
                                          </p:stCondLst>
                                        </p:cTn>
                                        <p:tgtEl>
                                          <p:spTgt spid="232451"/>
                                        </p:tgtEl>
                                        <p:attrNameLst>
                                          <p:attrName>style.visibility</p:attrName>
                                        </p:attrNameLst>
                                      </p:cBhvr>
                                      <p:to>
                                        <p:strVal val="visible"/>
                                      </p:to>
                                    </p:set>
                                    <p:anim from="(-#ppt_w/2)" to="(#ppt_x)" calcmode="lin" valueType="num">
                                      <p:cBhvr>
                                        <p:cTn id="7" dur="600" fill="hold">
                                          <p:stCondLst>
                                            <p:cond delay="0"/>
                                          </p:stCondLst>
                                        </p:cTn>
                                        <p:tgtEl>
                                          <p:spTgt spid="232451"/>
                                        </p:tgtEl>
                                        <p:attrNameLst>
                                          <p:attrName>ppt_x</p:attrName>
                                        </p:attrNameLst>
                                      </p:cBhvr>
                                    </p:anim>
                                    <p:anim from="0" to="-1.0" calcmode="lin" valueType="num">
                                      <p:cBhvr>
                                        <p:cTn id="8" dur="200" decel="50000" autoRev="1" fill="hold">
                                          <p:stCondLst>
                                            <p:cond delay="600"/>
                                          </p:stCondLst>
                                        </p:cTn>
                                        <p:tgtEl>
                                          <p:spTgt spid="232451"/>
                                        </p:tgtEl>
                                        <p:attrNameLst>
                                          <p:attrName>xshear</p:attrName>
                                        </p:attrNameLst>
                                      </p:cBhvr>
                                    </p:anim>
                                    <p:animScale>
                                      <p:cBhvr>
                                        <p:cTn id="9" dur="200" decel="100000" autoRev="1" fill="hold">
                                          <p:stCondLst>
                                            <p:cond delay="600"/>
                                          </p:stCondLst>
                                        </p:cTn>
                                        <p:tgtEl>
                                          <p:spTgt spid="232451"/>
                                        </p:tgtEl>
                                      </p:cBhvr>
                                      <p:from x="100000" y="100000"/>
                                      <p:to x="80000" y="100000"/>
                                    </p:animScale>
                                    <p:anim by="(#ppt_h/3+#ppt_w*0.1)" calcmode="lin" valueType="num">
                                      <p:cBhvr additive="sum">
                                        <p:cTn id="10" dur="200" decel="100000" autoRev="1" fill="hold">
                                          <p:stCondLst>
                                            <p:cond delay="600"/>
                                          </p:stCondLst>
                                        </p:cTn>
                                        <p:tgtEl>
                                          <p:spTgt spid="232451"/>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graphicFrame>
        <p:nvGraphicFramePr>
          <p:cNvPr id="24578" name="Object 2"/>
          <p:cNvGraphicFramePr>
            <a:graphicFrameLocks noChangeAspect="1"/>
          </p:cNvGraphicFramePr>
          <p:nvPr/>
        </p:nvGraphicFramePr>
        <p:xfrm>
          <a:off x="575786" y="256858"/>
          <a:ext cx="8453120" cy="3851275"/>
        </p:xfrm>
        <a:graphic>
          <a:graphicData uri="http://schemas.openxmlformats.org/presentationml/2006/ole">
            <mc:AlternateContent xmlns:mc="http://schemas.openxmlformats.org/markup-compatibility/2006">
              <mc:Choice xmlns:v="urn:schemas-microsoft-com:vml" Requires="v">
                <p:oleObj spid="_x0000_s1122" name="文档" r:id="rId2" progId="Word.Document.8">
                  <p:embed/>
                </p:oleObj>
              </mc:Choice>
              <mc:Fallback>
                <p:oleObj name="文档" r:id="rId2" progId="Word.Document.8">
                  <p:embed/>
                  <p:pic>
                    <p:nvPicPr>
                      <p:cNvPr id="0" name="OLE substitute image"/>
                      <p:cNvPicPr/>
                      <p:nvPr/>
                    </p:nvPicPr>
                    <p:blipFill>
                      <a:blip r:embed="rId3"/>
                      <a:stretch>
                        <a:fillRect/>
                      </a:stretch>
                    </p:blipFill>
                    <p:spPr>
                      <a:xfrm>
                        <a:off x="575786" y="256858"/>
                        <a:ext cx="8453120" cy="3851275"/>
                      </a:xfrm>
                      <a:prstGeom prst="rect">
                        <a:avLst/>
                      </a:prstGeom>
                      <a:noFill/>
                      <a:ln w="9525">
                        <a:noFill/>
                      </a:ln>
                    </p:spPr>
                  </p:pic>
                </p:oleObj>
              </mc:Fallback>
            </mc:AlternateContent>
          </a:graphicData>
        </a:graphic>
      </p:graphicFrame>
      <p:graphicFrame>
        <p:nvGraphicFramePr>
          <p:cNvPr id="233475" name="Object 3"/>
          <p:cNvGraphicFramePr>
            <a:graphicFrameLocks noChangeAspect="1"/>
          </p:cNvGraphicFramePr>
          <p:nvPr/>
        </p:nvGraphicFramePr>
        <p:xfrm>
          <a:off x="681355" y="3946526"/>
          <a:ext cx="8474710" cy="2570480"/>
        </p:xfrm>
        <a:graphic>
          <a:graphicData uri="http://schemas.openxmlformats.org/presentationml/2006/ole">
            <mc:AlternateContent xmlns:mc="http://schemas.openxmlformats.org/markup-compatibility/2006">
              <mc:Choice xmlns:v="urn:schemas-microsoft-com:vml" Requires="v">
                <p:oleObj spid="_x0000_s1123" name="文档" r:id="rId4" progId="Word.Document.8">
                  <p:embed/>
                </p:oleObj>
              </mc:Choice>
              <mc:Fallback>
                <p:oleObj name="文档" r:id="rId4" progId="Word.Document.8">
                  <p:embed/>
                  <p:pic>
                    <p:nvPicPr>
                      <p:cNvPr id="0" name="OLE substitute image"/>
                      <p:cNvPicPr/>
                      <p:nvPr/>
                    </p:nvPicPr>
                    <p:blipFill>
                      <a:blip r:embed="rId5"/>
                      <a:stretch>
                        <a:fillRect/>
                      </a:stretch>
                    </p:blipFill>
                    <p:spPr>
                      <a:xfrm>
                        <a:off x="681355" y="3946526"/>
                        <a:ext cx="8474710" cy="2570480"/>
                      </a:xfrm>
                      <a:prstGeom prst="rect">
                        <a:avLst/>
                      </a:prstGeom>
                      <a:noFill/>
                      <a:ln w="9525">
                        <a:noFill/>
                      </a:ln>
                    </p:spPr>
                  </p:pic>
                </p:oleObj>
              </mc:Fallback>
            </mc:AlternateContent>
          </a:graphicData>
        </a:graphic>
      </p:graphicFrame>
    </p:spTree>
  </p:cSld>
  <p:clrMapOvr>
    <a:masterClrMapping/>
  </p:clrMapOvr>
  <p:transition>
    <p:circl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4" presetClass="entr" presetSubtype="0" fill="hold" nodeType="clickEffect">
                                  <p:stCondLst>
                                    <p:cond delay="0"/>
                                  </p:stCondLst>
                                  <p:childTnLst>
                                    <p:set>
                                      <p:cBhvr>
                                        <p:cTn id="6" dur="1" fill="hold">
                                          <p:stCondLst>
                                            <p:cond delay="0"/>
                                          </p:stCondLst>
                                        </p:cTn>
                                        <p:tgtEl>
                                          <p:spTgt spid="233475"/>
                                        </p:tgtEl>
                                        <p:attrNameLst>
                                          <p:attrName>style.visibility</p:attrName>
                                        </p:attrNameLst>
                                      </p:cBhvr>
                                      <p:to>
                                        <p:strVal val="visible"/>
                                      </p:to>
                                    </p:set>
                                    <p:anim from="(-#ppt_w/2)" to="(#ppt_x)" calcmode="lin" valueType="num">
                                      <p:cBhvr>
                                        <p:cTn id="7" dur="600" fill="hold">
                                          <p:stCondLst>
                                            <p:cond delay="0"/>
                                          </p:stCondLst>
                                        </p:cTn>
                                        <p:tgtEl>
                                          <p:spTgt spid="233475"/>
                                        </p:tgtEl>
                                        <p:attrNameLst>
                                          <p:attrName>ppt_x</p:attrName>
                                        </p:attrNameLst>
                                      </p:cBhvr>
                                    </p:anim>
                                    <p:anim from="0" to="-1.0" calcmode="lin" valueType="num">
                                      <p:cBhvr>
                                        <p:cTn id="8" dur="200" decel="50000" autoRev="1" fill="hold">
                                          <p:stCondLst>
                                            <p:cond delay="600"/>
                                          </p:stCondLst>
                                        </p:cTn>
                                        <p:tgtEl>
                                          <p:spTgt spid="233475"/>
                                        </p:tgtEl>
                                        <p:attrNameLst>
                                          <p:attrName>xshear</p:attrName>
                                        </p:attrNameLst>
                                      </p:cBhvr>
                                    </p:anim>
                                    <p:animScale>
                                      <p:cBhvr>
                                        <p:cTn id="9" dur="200" decel="100000" autoRev="1" fill="hold">
                                          <p:stCondLst>
                                            <p:cond delay="600"/>
                                          </p:stCondLst>
                                        </p:cTn>
                                        <p:tgtEl>
                                          <p:spTgt spid="233475"/>
                                        </p:tgtEl>
                                      </p:cBhvr>
                                      <p:from x="100000" y="100000"/>
                                      <p:to x="80000" y="100000"/>
                                    </p:animScale>
                                    <p:anim by="(#ppt_h/3+#ppt_w*0.1)" calcmode="lin" valueType="num">
                                      <p:cBhvr additive="sum">
                                        <p:cTn id="10" dur="200" decel="100000" autoRev="1" fill="hold">
                                          <p:stCondLst>
                                            <p:cond delay="600"/>
                                          </p:stCondLst>
                                        </p:cTn>
                                        <p:tgtEl>
                                          <p:spTgt spid="233475"/>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graphicFrame>
        <p:nvGraphicFramePr>
          <p:cNvPr id="25602" name="Object 2"/>
          <p:cNvGraphicFramePr>
            <a:graphicFrameLocks noChangeAspect="1"/>
          </p:cNvGraphicFramePr>
          <p:nvPr/>
        </p:nvGraphicFramePr>
        <p:xfrm>
          <a:off x="556895" y="935990"/>
          <a:ext cx="8446770" cy="1653540"/>
        </p:xfrm>
        <a:graphic>
          <a:graphicData uri="http://schemas.openxmlformats.org/presentationml/2006/ole">
            <mc:AlternateContent xmlns:mc="http://schemas.openxmlformats.org/markup-compatibility/2006">
              <mc:Choice xmlns:v="urn:schemas-microsoft-com:vml" Requires="v">
                <p:oleObj spid="_x0000_s1124" name="文档" r:id="rId2" progId="Word.Document.8">
                  <p:embed/>
                </p:oleObj>
              </mc:Choice>
              <mc:Fallback>
                <p:oleObj name="文档" r:id="rId2" progId="Word.Document.8">
                  <p:embed/>
                  <p:pic>
                    <p:nvPicPr>
                      <p:cNvPr id="0" name="OLE substitute image"/>
                      <p:cNvPicPr/>
                      <p:nvPr/>
                    </p:nvPicPr>
                    <p:blipFill>
                      <a:blip r:embed="rId3"/>
                      <a:stretch>
                        <a:fillRect/>
                      </a:stretch>
                    </p:blipFill>
                    <p:spPr>
                      <a:xfrm>
                        <a:off x="556895" y="935990"/>
                        <a:ext cx="8446770" cy="1653540"/>
                      </a:xfrm>
                      <a:prstGeom prst="rect">
                        <a:avLst/>
                      </a:prstGeom>
                      <a:noFill/>
                      <a:ln w="9525">
                        <a:noFill/>
                      </a:ln>
                    </p:spPr>
                  </p:pic>
                </p:oleObj>
              </mc:Fallback>
            </mc:AlternateContent>
          </a:graphicData>
        </a:graphic>
      </p:graphicFrame>
      <p:graphicFrame>
        <p:nvGraphicFramePr>
          <p:cNvPr id="234499" name="Object 3"/>
          <p:cNvGraphicFramePr>
            <a:graphicFrameLocks noChangeAspect="1"/>
          </p:cNvGraphicFramePr>
          <p:nvPr/>
        </p:nvGraphicFramePr>
        <p:xfrm>
          <a:off x="413385" y="3146425"/>
          <a:ext cx="9341485" cy="2281555"/>
        </p:xfrm>
        <a:graphic>
          <a:graphicData uri="http://schemas.openxmlformats.org/presentationml/2006/ole">
            <mc:AlternateContent xmlns:mc="http://schemas.openxmlformats.org/markup-compatibility/2006">
              <mc:Choice xmlns:v="urn:schemas-microsoft-com:vml" Requires="v">
                <p:oleObj spid="_x0000_s1125" name="文档" r:id="rId4" progId="Word.Document.8">
                  <p:embed/>
                </p:oleObj>
              </mc:Choice>
              <mc:Fallback>
                <p:oleObj name="文档" r:id="rId4" progId="Word.Document.8">
                  <p:embed/>
                  <p:pic>
                    <p:nvPicPr>
                      <p:cNvPr id="0" name="OLE substitute image"/>
                      <p:cNvPicPr/>
                      <p:nvPr/>
                    </p:nvPicPr>
                    <p:blipFill>
                      <a:blip r:embed="rId5"/>
                      <a:stretch>
                        <a:fillRect/>
                      </a:stretch>
                    </p:blipFill>
                    <p:spPr>
                      <a:xfrm>
                        <a:off x="413385" y="3146425"/>
                        <a:ext cx="9341485" cy="2281555"/>
                      </a:xfrm>
                      <a:prstGeom prst="rect">
                        <a:avLst/>
                      </a:prstGeom>
                      <a:noFill/>
                      <a:ln w="9525">
                        <a:noFill/>
                      </a:ln>
                    </p:spPr>
                  </p:pic>
                </p:oleObj>
              </mc:Fallback>
            </mc:AlternateContent>
          </a:graphicData>
        </a:graphic>
      </p:graphicFrame>
    </p:spTree>
  </p:cSld>
  <p:clrMapOvr>
    <a:masterClrMapping/>
  </p:clrMapOvr>
  <p:transition>
    <p:circl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4" presetClass="entr" presetSubtype="0" fill="hold" nodeType="clickEffect">
                                  <p:stCondLst>
                                    <p:cond delay="0"/>
                                  </p:stCondLst>
                                  <p:childTnLst>
                                    <p:set>
                                      <p:cBhvr>
                                        <p:cTn id="6" dur="1" fill="hold">
                                          <p:stCondLst>
                                            <p:cond delay="0"/>
                                          </p:stCondLst>
                                        </p:cTn>
                                        <p:tgtEl>
                                          <p:spTgt spid="234499"/>
                                        </p:tgtEl>
                                        <p:attrNameLst>
                                          <p:attrName>style.visibility</p:attrName>
                                        </p:attrNameLst>
                                      </p:cBhvr>
                                      <p:to>
                                        <p:strVal val="visible"/>
                                      </p:to>
                                    </p:set>
                                    <p:anim from="(-#ppt_w/2)" to="(#ppt_x)" calcmode="lin" valueType="num">
                                      <p:cBhvr>
                                        <p:cTn id="7" dur="600" fill="hold">
                                          <p:stCondLst>
                                            <p:cond delay="0"/>
                                          </p:stCondLst>
                                        </p:cTn>
                                        <p:tgtEl>
                                          <p:spTgt spid="234499"/>
                                        </p:tgtEl>
                                        <p:attrNameLst>
                                          <p:attrName>ppt_x</p:attrName>
                                        </p:attrNameLst>
                                      </p:cBhvr>
                                    </p:anim>
                                    <p:anim from="0" to="-1.0" calcmode="lin" valueType="num">
                                      <p:cBhvr>
                                        <p:cTn id="8" dur="200" decel="50000" autoRev="1" fill="hold">
                                          <p:stCondLst>
                                            <p:cond delay="600"/>
                                          </p:stCondLst>
                                        </p:cTn>
                                        <p:tgtEl>
                                          <p:spTgt spid="234499"/>
                                        </p:tgtEl>
                                        <p:attrNameLst>
                                          <p:attrName>xshear</p:attrName>
                                        </p:attrNameLst>
                                      </p:cBhvr>
                                    </p:anim>
                                    <p:animScale>
                                      <p:cBhvr>
                                        <p:cTn id="9" dur="200" decel="100000" autoRev="1" fill="hold">
                                          <p:stCondLst>
                                            <p:cond delay="600"/>
                                          </p:stCondLst>
                                        </p:cTn>
                                        <p:tgtEl>
                                          <p:spTgt spid="234499"/>
                                        </p:tgtEl>
                                      </p:cBhvr>
                                      <p:from x="100000" y="100000"/>
                                      <p:to x="80000" y="100000"/>
                                    </p:animScale>
                                    <p:anim by="(#ppt_h/3+#ppt_w*0.1)" calcmode="lin" valueType="num">
                                      <p:cBhvr additive="sum">
                                        <p:cTn id="10" dur="200" decel="100000" autoRev="1" fill="hold">
                                          <p:stCondLst>
                                            <p:cond delay="600"/>
                                          </p:stCondLst>
                                        </p:cTn>
                                        <p:tgtEl>
                                          <p:spTgt spid="234499"/>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graphicFrame>
        <p:nvGraphicFramePr>
          <p:cNvPr id="26626" name="Object 2"/>
          <p:cNvGraphicFramePr>
            <a:graphicFrameLocks noChangeAspect="1"/>
          </p:cNvGraphicFramePr>
          <p:nvPr/>
        </p:nvGraphicFramePr>
        <p:xfrm>
          <a:off x="254000" y="743585"/>
          <a:ext cx="10454640" cy="4903470"/>
        </p:xfrm>
        <a:graphic>
          <a:graphicData uri="http://schemas.openxmlformats.org/presentationml/2006/ole">
            <mc:AlternateContent xmlns:mc="http://schemas.openxmlformats.org/markup-compatibility/2006">
              <mc:Choice xmlns:v="urn:schemas-microsoft-com:vml" Requires="v">
                <p:oleObj spid="_x0000_s1126" name="文档" r:id="rId2" progId="Word.Document.8">
                  <p:embed/>
                </p:oleObj>
              </mc:Choice>
              <mc:Fallback>
                <p:oleObj name="文档" r:id="rId2" progId="Word.Document.8">
                  <p:embed/>
                  <p:pic>
                    <p:nvPicPr>
                      <p:cNvPr id="0" name="OLE substitute image"/>
                      <p:cNvPicPr/>
                      <p:nvPr/>
                    </p:nvPicPr>
                    <p:blipFill>
                      <a:blip r:embed="rId3"/>
                      <a:stretch>
                        <a:fillRect/>
                      </a:stretch>
                    </p:blipFill>
                    <p:spPr>
                      <a:xfrm>
                        <a:off x="254000" y="743585"/>
                        <a:ext cx="10454640" cy="4903470"/>
                      </a:xfrm>
                      <a:prstGeom prst="rect">
                        <a:avLst/>
                      </a:prstGeom>
                      <a:noFill/>
                      <a:ln w="9525">
                        <a:noFill/>
                      </a:ln>
                    </p:spPr>
                  </p:pic>
                </p:oleObj>
              </mc:Fallback>
            </mc:AlternateContent>
          </a:graphicData>
        </a:graphic>
      </p:graphicFrame>
    </p:spTree>
  </p:cSld>
  <p:clrMapOvr>
    <a:masterClrMapping/>
  </p:clrMapOvr>
  <p:transition>
    <p:circle/>
  </p:transition>
  <p:timing/>
</p:sld>
</file>

<file path=ppt/slides/slide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scene3d>
              <a:camera prst="orthographicFront"/>
              <a:lightRig rig="threePt" dir="t"/>
            </a:scene3d>
          </a:bodyPr>
          <a:lstStyle/>
          <a:p>
            <a:r>
              <a:rPr spc="150">
                <a:solidFill>
                  <a:schemeClr val="accent1"/>
                </a:solidFill>
                <a:effectLst>
                  <a:outerShdw blurRad="38100" dist="25400" dir="5400000" algn="ctr" rotWithShape="0">
                    <a:srgbClr val="6E747A">
                      <a:alpha val="43000"/>
                    </a:srgbClr>
                  </a:outerShdw>
                </a:effectLst>
                <a:uLnTx/>
                <a:latin typeface="黑体" panose="02010609060101010101" pitchFamily="49" charset="-122"/>
                <a:ea typeface="黑体" pitchFamily="49" charset="-122"/>
                <a:cs typeface="黑体" panose="02010609060101010101" pitchFamily="49" charset="-122"/>
                <a:sym typeface="+mn-ea"/>
              </a:rPr>
              <a:t>知识要点</a:t>
            </a:r>
            <a:endParaRPr kumimoji="0" lang="en-US" altLang="zh-CN" i="0" u="none" strike="noStrike" kern="1200" cap="none" spc="150" normalizeH="0" baseline="0" noProof="1">
              <a:solidFill>
                <a:schemeClr val="accent1"/>
              </a:solidFill>
              <a:effectLst>
                <a:outerShdw blurRad="38100" dist="25400" dir="5400000" algn="ctr" rotWithShape="0">
                  <a:srgbClr val="6E747A">
                    <a:alpha val="43000"/>
                  </a:srgbClr>
                </a:outerShdw>
              </a:effectLst>
              <a:uLnTx/>
              <a:uFillTx/>
              <a:latin typeface="黑体" panose="02010609060101010101" pitchFamily="49" charset="-122"/>
              <a:ea typeface="黑体" pitchFamily="49" charset="-122"/>
              <a:cs typeface="黑体" panose="02010609060101010101" pitchFamily="49" charset="-122"/>
              <a:sym typeface="+mn-ea"/>
            </a:endParaRPr>
          </a:p>
        </p:txBody>
      </p:sp>
      <p:sp>
        <p:nvSpPr>
          <p:cNvPr id="4" name="内容占位符 3"/>
          <p:cNvSpPr>
            <a:spLocks noGrp="1"/>
          </p:cNvSpPr>
          <p:nvPr>
            <p:ph idx="4294967295"/>
          </p:nvPr>
        </p:nvSpPr>
        <p:spPr>
          <a:xfrm>
            <a:off x="608330" y="1684020"/>
            <a:ext cx="8235950" cy="4759325"/>
          </a:xfrm>
        </p:spPr>
        <p:txBody>
          <a:bodyPr lIns="90000" tIns="46800" rIns="90000" bIns="46800" rtlCol="0">
            <a:normAutofit/>
          </a:bodyPr>
          <a:lstStyle/>
          <a:p>
            <a:pPr marL="0" marR="0" lvl="0" indent="0" algn="l" defTabSz="914400" rtl="0" eaLnBrk="1" fontAlgn="auto" latinLnBrk="0" hangingPunct="1">
              <a:lnSpc>
                <a:spcPct val="100000"/>
              </a:lnSpc>
              <a:spcBef>
                <a:spcPct val="0"/>
              </a:spcBef>
              <a:spcAft>
                <a:spcPts val="1000"/>
              </a:spcAft>
              <a:buClrTx/>
              <a:buSzTx/>
              <a:buFont typeface="Arial" pitchFamily="34" charset="0"/>
              <a:buNone/>
              <a:defRPr/>
            </a:pPr>
            <a:r>
              <a:rPr kumimoji="0" lang="zh-CN" altLang="en-US" sz="3200" b="0" i="0" u="none" strike="noStrike" kern="1200" cap="none" spc="150" normalizeH="0" baseline="0" noProof="1">
                <a:ln>
                  <a:noFill/>
                </a:ln>
                <a:solidFill>
                  <a:srgbClr val="FFFF00"/>
                </a:solidFill>
                <a:effectLst/>
                <a:uLnTx/>
                <a:uFillTx/>
                <a:latin typeface="黑体" panose="02010609060101010101" pitchFamily="49" charset="-122"/>
                <a:ea typeface="黑体" pitchFamily="49" charset="-122"/>
                <a:cs typeface="黑体" panose="02010609060101010101" pitchFamily="49" charset="-122"/>
                <a:sym typeface="+mn-ea"/>
              </a:rPr>
              <a:t>  </a:t>
            </a:r>
            <a:r>
              <a:rPr kumimoji="0" lang="zh-CN" altLang="en-US" sz="3200" b="0" i="0" u="none" strike="noStrike" kern="1200" cap="none" spc="150" normalizeH="0" baseline="0" noProof="1">
                <a:ln>
                  <a:noFill/>
                </a:ln>
                <a:solidFill>
                  <a:schemeClr val="bg1"/>
                </a:solidFill>
                <a:effectLst/>
                <a:uLnTx/>
                <a:uFillTx/>
                <a:latin typeface="黑体" panose="02010609060101010101" pitchFamily="49" charset="-122"/>
                <a:ea typeface="黑体" pitchFamily="49" charset="-122"/>
                <a:cs typeface="黑体" panose="02010609060101010101" pitchFamily="49" charset="-122"/>
                <a:sym typeface="+mn-ea"/>
              </a:rPr>
              <a:t>     </a:t>
            </a:r>
            <a:endParaRPr kumimoji="0" lang="en-US" altLang="zh-CN" sz="3200" b="0" i="0" u="none" strike="noStrike" kern="1200" cap="none" spc="150" normalizeH="0" baseline="0" noProof="1">
              <a:ln>
                <a:noFill/>
              </a:ln>
              <a:solidFill>
                <a:schemeClr val="bg1"/>
              </a:solidFill>
              <a:effectLst/>
              <a:uLnTx/>
              <a:uFillTx/>
              <a:latin typeface="黑体" panose="02010609060101010101" pitchFamily="49" charset="-122"/>
              <a:ea typeface="黑体" pitchFamily="49" charset="-122"/>
              <a:cs typeface="黑体" panose="02010609060101010101" pitchFamily="49" charset="-122"/>
              <a:sym typeface="+mn-ea"/>
            </a:endParaRPr>
          </a:p>
          <a:p>
            <a:pPr marL="0" lvl="0" indent="0">
              <a:lnSpc>
                <a:spcPct val="100000"/>
              </a:lnSpc>
              <a:buNone/>
              <a:defRPr/>
            </a:pPr>
            <a:r>
              <a:rPr lang="zh-CN" altLang="en-US" sz="2400" smtClean="0">
                <a:solidFill>
                  <a:schemeClr val="bg1"/>
                </a:solidFill>
                <a:latin typeface="黑体" panose="02010609060101010101" pitchFamily="49" charset="-122"/>
                <a:ea typeface="黑体" pitchFamily="49" charset="-122"/>
                <a:cs typeface="黑体" panose="02010609060101010101" pitchFamily="49" charset="-122"/>
              </a:rPr>
              <a:t>     </a:t>
            </a:r>
            <a:r>
              <a:rPr lang="zh-CN" altLang="en-US" sz="2400" b="1" smtClean="0">
                <a:solidFill>
                  <a:srgbClr val="FF0000"/>
                </a:solidFill>
                <a:latin typeface="黑体" panose="02010609060101010101" pitchFamily="49" charset="-122"/>
                <a:ea typeface="黑体" pitchFamily="49" charset="-122"/>
                <a:cs typeface="黑体" panose="02010609060101010101" pitchFamily="49" charset="-122"/>
              </a:rPr>
              <a:t>               关于作者</a:t>
            </a:r>
            <a:endParaRPr lang="en-US" altLang="zh-CN" sz="2400" b="1" smtClean="0">
              <a:solidFill>
                <a:srgbClr val="FF0000"/>
              </a:solidFill>
              <a:latin typeface="黑体" panose="02010609060101010101" pitchFamily="49" charset="-122"/>
              <a:ea typeface="黑体" pitchFamily="49" charset="-122"/>
              <a:cs typeface="黑体" panose="02010609060101010101" pitchFamily="49" charset="-122"/>
            </a:endParaRPr>
          </a:p>
          <a:p>
            <a:pPr marL="0" lvl="0" indent="0">
              <a:lnSpc>
                <a:spcPct val="100000"/>
              </a:lnSpc>
              <a:buNone/>
              <a:defRPr/>
            </a:pPr>
            <a:r>
              <a:rPr lang="zh-CN" altLang="en-US" sz="2400" b="1" smtClean="0">
                <a:solidFill>
                  <a:srgbClr val="FF0000"/>
                </a:solidFill>
                <a:latin typeface="黑体" panose="02010609060101010101" pitchFamily="49" charset="-122"/>
                <a:ea typeface="黑体" pitchFamily="49" charset="-122"/>
                <a:cs typeface="黑体" panose="02010609060101010101" pitchFamily="49" charset="-122"/>
              </a:rPr>
              <a:t>    海明威</a:t>
            </a:r>
            <a:r>
              <a:rPr lang="zh-CN" altLang="en-US" sz="2400" b="1">
                <a:solidFill>
                  <a:srgbClr val="FF0000"/>
                </a:solidFill>
                <a:latin typeface="黑体" panose="02010609060101010101" pitchFamily="49" charset="-122"/>
                <a:ea typeface="黑体" pitchFamily="49" charset="-122"/>
                <a:cs typeface="黑体" panose="02010609060101010101" pitchFamily="49" charset="-122"/>
              </a:rPr>
              <a:t>，美国作家、记者，美国当代文学中最著名的作家之一，也是</a:t>
            </a:r>
            <a:r>
              <a:rPr lang="en-US" altLang="zh-CN" sz="2400" b="1">
                <a:solidFill>
                  <a:srgbClr val="FF0000"/>
                </a:solidFill>
                <a:latin typeface="黑体" panose="02010609060101010101" pitchFamily="49" charset="-122"/>
                <a:ea typeface="黑体" pitchFamily="49" charset="-122"/>
                <a:cs typeface="黑体" panose="02010609060101010101" pitchFamily="49" charset="-122"/>
              </a:rPr>
              <a:t>20</a:t>
            </a:r>
            <a:r>
              <a:rPr lang="zh-CN" altLang="en-US" sz="2400" b="1">
                <a:solidFill>
                  <a:srgbClr val="FF0000"/>
                </a:solidFill>
                <a:latin typeface="黑体" panose="02010609060101010101" pitchFamily="49" charset="-122"/>
                <a:ea typeface="黑体" pitchFamily="49" charset="-122"/>
                <a:cs typeface="黑体" panose="02010609060101010101" pitchFamily="49" charset="-122"/>
              </a:rPr>
              <a:t>世纪最著名的小说家之一。他出生于芝加哥郊区一个乡村医生家庭，从小喜欢钓鱼、打猎、音乐和绘画，</a:t>
            </a:r>
            <a:r>
              <a:rPr lang="en-US" altLang="zh-CN" sz="2400" b="1">
                <a:solidFill>
                  <a:srgbClr val="FF0000"/>
                </a:solidFill>
                <a:latin typeface="黑体" panose="02010609060101010101" pitchFamily="49" charset="-122"/>
                <a:ea typeface="黑体" pitchFamily="49" charset="-122"/>
                <a:cs typeface="黑体" panose="02010609060101010101" pitchFamily="49" charset="-122"/>
              </a:rPr>
              <a:t>18</a:t>
            </a:r>
            <a:r>
              <a:rPr lang="zh-CN" altLang="en-US" sz="2400" b="1">
                <a:solidFill>
                  <a:srgbClr val="FF0000"/>
                </a:solidFill>
                <a:latin typeface="黑体" panose="02010609060101010101" pitchFamily="49" charset="-122"/>
                <a:ea typeface="黑体" pitchFamily="49" charset="-122"/>
                <a:cs typeface="黑体" panose="02010609060101010101" pitchFamily="49" charset="-122"/>
              </a:rPr>
              <a:t>岁起进入报界，曾参加过两次世界大战，出生入死以致伤痕遍体，在第一次世界大战期间被授予银制勇敢勋章。</a:t>
            </a:r>
            <a:r>
              <a:rPr lang="en-US" altLang="zh-CN" sz="2400" b="1">
                <a:solidFill>
                  <a:srgbClr val="FF0000"/>
                </a:solidFill>
                <a:latin typeface="黑体" panose="02010609060101010101" pitchFamily="49" charset="-122"/>
                <a:ea typeface="黑体" pitchFamily="49" charset="-122"/>
                <a:cs typeface="黑体" panose="02010609060101010101" pitchFamily="49" charset="-122"/>
              </a:rPr>
              <a:t>1954</a:t>
            </a:r>
            <a:r>
              <a:rPr lang="zh-CN" altLang="en-US" sz="2400" b="1">
                <a:solidFill>
                  <a:srgbClr val="FF0000"/>
                </a:solidFill>
                <a:latin typeface="黑体" panose="02010609060101010101" pitchFamily="49" charset="-122"/>
                <a:ea typeface="黑体" pitchFamily="49" charset="-122"/>
                <a:cs typeface="黑体" panose="02010609060101010101" pitchFamily="49" charset="-122"/>
              </a:rPr>
              <a:t>年，他荣获诺贝尔文学奖。</a:t>
            </a:r>
            <a:r>
              <a:rPr lang="en-US" altLang="zh-CN" sz="2400" b="1">
                <a:solidFill>
                  <a:srgbClr val="FF0000"/>
                </a:solidFill>
                <a:latin typeface="黑体" panose="02010609060101010101" pitchFamily="49" charset="-122"/>
                <a:ea typeface="黑体" pitchFamily="49" charset="-122"/>
                <a:cs typeface="黑体" panose="02010609060101010101" pitchFamily="49" charset="-122"/>
              </a:rPr>
              <a:t>1961</a:t>
            </a:r>
            <a:r>
              <a:rPr lang="zh-CN" altLang="en-US" sz="2400" b="1">
                <a:solidFill>
                  <a:srgbClr val="FF0000"/>
                </a:solidFill>
                <a:latin typeface="黑体" panose="02010609060101010101" pitchFamily="49" charset="-122"/>
                <a:ea typeface="黑体" pitchFamily="49" charset="-122"/>
                <a:cs typeface="黑体" panose="02010609060101010101" pitchFamily="49" charset="-122"/>
              </a:rPr>
              <a:t>年，因不堪老年病痛的折磨，开枪自杀，走完了他辉煌的一生。 </a:t>
            </a:r>
            <a:endParaRPr kumimoji="0" lang="zh-CN" altLang="en-US" sz="2400" b="1" i="0" u="none" strike="noStrike" kern="1200" cap="none" spc="150" normalizeH="0" baseline="0" noProof="1">
              <a:ln>
                <a:noFill/>
              </a:ln>
              <a:solidFill>
                <a:srgbClr val="FF0000"/>
              </a:solidFill>
              <a:effectLst/>
              <a:uLnTx/>
              <a:uFillTx/>
              <a:latin typeface="黑体" panose="02010609060101010101" pitchFamily="49" charset="-122"/>
              <a:ea typeface="黑体" pitchFamily="49" charset="-122"/>
              <a:cs typeface="黑体" panose="02010609060101010101" pitchFamily="49" charset="-122"/>
              <a:sym typeface="+mn-ea"/>
            </a:endParaRPr>
          </a:p>
        </p:txBody>
      </p:sp>
      <p:pic>
        <p:nvPicPr>
          <p:cNvPr id="6" name="内容占位符 5"/>
          <p:cNvPicPr>
            <a:picLocks noChangeAspect="1"/>
          </p:cNvPicPr>
          <p:nvPr>
            <p:ph idx="1"/>
          </p:nvPr>
        </p:nvPicPr>
        <p:blipFill>
          <a:blip r:embed="rId2"/>
          <a:stretch>
            <a:fillRect/>
          </a:stretch>
        </p:blipFill>
        <p:spPr>
          <a:xfrm>
            <a:off x="8844280" y="110490"/>
            <a:ext cx="3261360" cy="3230245"/>
          </a:xfrm>
          <a:prstGeom prst="rect">
            <a:avLst/>
          </a:prstGeom>
        </p:spPr>
      </p:pic>
    </p:spTree>
    <p:custDataLst>
      <p:tags r:id="rId3"/>
    </p:custDataLst>
  </p:cSld>
  <p:clrMapOvr>
    <a:masterClrMapping/>
  </p:clrMapOvr>
  <p:transition/>
  <p:timing/>
</p:sld>
</file>

<file path=ppt/slides/slide4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graphicFrame>
        <p:nvGraphicFramePr>
          <p:cNvPr id="27650" name="Object 2"/>
          <p:cNvGraphicFramePr>
            <a:graphicFrameLocks noChangeAspect="1"/>
          </p:cNvGraphicFramePr>
          <p:nvPr/>
        </p:nvGraphicFramePr>
        <p:xfrm>
          <a:off x="274955" y="956945"/>
          <a:ext cx="9799320" cy="3309620"/>
        </p:xfrm>
        <a:graphic>
          <a:graphicData uri="http://schemas.openxmlformats.org/presentationml/2006/ole">
            <mc:AlternateContent xmlns:mc="http://schemas.openxmlformats.org/markup-compatibility/2006">
              <mc:Choice xmlns:v="urn:schemas-microsoft-com:vml" Requires="v">
                <p:oleObj spid="_x0000_s1127" name="文档" r:id="rId2" progId="Word.Document.8">
                  <p:embed/>
                </p:oleObj>
              </mc:Choice>
              <mc:Fallback>
                <p:oleObj name="文档" r:id="rId2" progId="Word.Document.8">
                  <p:embed/>
                  <p:pic>
                    <p:nvPicPr>
                      <p:cNvPr id="0" name="OLE substitute image"/>
                      <p:cNvPicPr/>
                      <p:nvPr/>
                    </p:nvPicPr>
                    <p:blipFill>
                      <a:blip r:embed="rId3"/>
                      <a:stretch>
                        <a:fillRect/>
                      </a:stretch>
                    </p:blipFill>
                    <p:spPr>
                      <a:xfrm>
                        <a:off x="274955" y="956945"/>
                        <a:ext cx="9799320" cy="3309620"/>
                      </a:xfrm>
                      <a:prstGeom prst="rect">
                        <a:avLst/>
                      </a:prstGeom>
                      <a:noFill/>
                      <a:ln w="9525">
                        <a:noFill/>
                      </a:ln>
                    </p:spPr>
                  </p:pic>
                </p:oleObj>
              </mc:Fallback>
            </mc:AlternateContent>
          </a:graphicData>
        </a:graphic>
      </p:graphicFrame>
      <p:graphicFrame>
        <p:nvGraphicFramePr>
          <p:cNvPr id="236547" name="Object 3"/>
          <p:cNvGraphicFramePr>
            <a:graphicFrameLocks noChangeAspect="1"/>
          </p:cNvGraphicFramePr>
          <p:nvPr/>
        </p:nvGraphicFramePr>
        <p:xfrm>
          <a:off x="654685" y="3185160"/>
          <a:ext cx="10158730" cy="3344545"/>
        </p:xfrm>
        <a:graphic>
          <a:graphicData uri="http://schemas.openxmlformats.org/presentationml/2006/ole">
            <mc:AlternateContent xmlns:mc="http://schemas.openxmlformats.org/markup-compatibility/2006">
              <mc:Choice xmlns:v="urn:schemas-microsoft-com:vml" Requires="v">
                <p:oleObj spid="_x0000_s1128" name="文档" r:id="rId4" progId="Word.Document.8">
                  <p:embed/>
                </p:oleObj>
              </mc:Choice>
              <mc:Fallback>
                <p:oleObj name="文档" r:id="rId4" progId="Word.Document.8">
                  <p:embed/>
                  <p:pic>
                    <p:nvPicPr>
                      <p:cNvPr id="0" name="OLE substitute image"/>
                      <p:cNvPicPr/>
                      <p:nvPr/>
                    </p:nvPicPr>
                    <p:blipFill>
                      <a:blip r:embed="rId5"/>
                      <a:stretch>
                        <a:fillRect/>
                      </a:stretch>
                    </p:blipFill>
                    <p:spPr>
                      <a:xfrm>
                        <a:off x="654685" y="3185160"/>
                        <a:ext cx="10158730" cy="3344545"/>
                      </a:xfrm>
                      <a:prstGeom prst="rect">
                        <a:avLst/>
                      </a:prstGeom>
                      <a:noFill/>
                      <a:ln w="9525">
                        <a:noFill/>
                      </a:ln>
                    </p:spPr>
                  </p:pic>
                </p:oleObj>
              </mc:Fallback>
            </mc:AlternateContent>
          </a:graphicData>
        </a:graphic>
      </p:graphicFrame>
    </p:spTree>
  </p:cSld>
  <p:clrMapOvr>
    <a:masterClrMapping/>
  </p:clrMapOvr>
  <p:transition>
    <p:circl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236547"/>
                                        </p:tgtEl>
                                        <p:attrNameLst>
                                          <p:attrName>style.visibility</p:attrName>
                                        </p:attrNameLst>
                                      </p:cBhvr>
                                      <p:to>
                                        <p:strVal val="visible"/>
                                      </p:to>
                                    </p:set>
                                    <p:animEffect transition="in" filter="wipe(down)">
                                      <p:cBhvr>
                                        <p:cTn id="7" dur="500"/>
                                        <p:tgtEl>
                                          <p:spTgt spid="2365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graphicFrame>
        <p:nvGraphicFramePr>
          <p:cNvPr id="28674" name="Object 2"/>
          <p:cNvGraphicFramePr>
            <a:graphicFrameLocks noChangeAspect="1"/>
          </p:cNvGraphicFramePr>
          <p:nvPr/>
        </p:nvGraphicFramePr>
        <p:xfrm>
          <a:off x="481330" y="1301115"/>
          <a:ext cx="10637520" cy="2844800"/>
        </p:xfrm>
        <a:graphic>
          <a:graphicData uri="http://schemas.openxmlformats.org/presentationml/2006/ole">
            <mc:AlternateContent xmlns:mc="http://schemas.openxmlformats.org/markup-compatibility/2006">
              <mc:Choice xmlns:v="urn:schemas-microsoft-com:vml" Requires="v">
                <p:oleObj spid="_x0000_s1129" name="文档" r:id="rId2" progId="Word.Document.8">
                  <p:embed/>
                </p:oleObj>
              </mc:Choice>
              <mc:Fallback>
                <p:oleObj name="文档" r:id="rId2" progId="Word.Document.8">
                  <p:embed/>
                  <p:pic>
                    <p:nvPicPr>
                      <p:cNvPr id="0" name="OLE substitute image"/>
                      <p:cNvPicPr/>
                      <p:nvPr/>
                    </p:nvPicPr>
                    <p:blipFill>
                      <a:blip r:embed="rId3"/>
                      <a:stretch>
                        <a:fillRect/>
                      </a:stretch>
                    </p:blipFill>
                    <p:spPr>
                      <a:xfrm>
                        <a:off x="481330" y="1301115"/>
                        <a:ext cx="10637520" cy="2844800"/>
                      </a:xfrm>
                      <a:prstGeom prst="rect">
                        <a:avLst/>
                      </a:prstGeom>
                      <a:noFill/>
                      <a:ln w="9525">
                        <a:noFill/>
                      </a:ln>
                    </p:spPr>
                  </p:pic>
                </p:oleObj>
              </mc:Fallback>
            </mc:AlternateContent>
          </a:graphicData>
        </a:graphic>
      </p:graphicFrame>
      <p:graphicFrame>
        <p:nvGraphicFramePr>
          <p:cNvPr id="237571" name="Object 3"/>
          <p:cNvGraphicFramePr>
            <a:graphicFrameLocks noChangeAspect="1"/>
          </p:cNvGraphicFramePr>
          <p:nvPr/>
        </p:nvGraphicFramePr>
        <p:xfrm>
          <a:off x="718185" y="3443605"/>
          <a:ext cx="10175240" cy="2946400"/>
        </p:xfrm>
        <a:graphic>
          <a:graphicData uri="http://schemas.openxmlformats.org/presentationml/2006/ole">
            <mc:AlternateContent xmlns:mc="http://schemas.openxmlformats.org/markup-compatibility/2006">
              <mc:Choice xmlns:v="urn:schemas-microsoft-com:vml" Requires="v">
                <p:oleObj spid="_x0000_s1130" name="文档" r:id="rId4" progId="Word.Document.8">
                  <p:embed/>
                </p:oleObj>
              </mc:Choice>
              <mc:Fallback>
                <p:oleObj name="文档" r:id="rId4" progId="Word.Document.8">
                  <p:embed/>
                  <p:pic>
                    <p:nvPicPr>
                      <p:cNvPr id="0" name="OLE substitute image"/>
                      <p:cNvPicPr/>
                      <p:nvPr/>
                    </p:nvPicPr>
                    <p:blipFill>
                      <a:blip r:embed="rId5"/>
                      <a:stretch>
                        <a:fillRect/>
                      </a:stretch>
                    </p:blipFill>
                    <p:spPr>
                      <a:xfrm>
                        <a:off x="718185" y="3443605"/>
                        <a:ext cx="10175240" cy="2946400"/>
                      </a:xfrm>
                      <a:prstGeom prst="rect">
                        <a:avLst/>
                      </a:prstGeom>
                      <a:noFill/>
                      <a:ln w="9525">
                        <a:noFill/>
                      </a:ln>
                    </p:spPr>
                  </p:pic>
                </p:oleObj>
              </mc:Fallback>
            </mc:AlternateContent>
          </a:graphicData>
        </a:graphic>
      </p:graphicFrame>
    </p:spTree>
  </p:cSld>
  <p:clrMapOvr>
    <a:masterClrMapping/>
  </p:clrMapOvr>
  <p:transition>
    <p:circl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4" presetClass="entr" presetSubtype="0" fill="hold" nodeType="clickEffect">
                                  <p:stCondLst>
                                    <p:cond delay="0"/>
                                  </p:stCondLst>
                                  <p:childTnLst>
                                    <p:set>
                                      <p:cBhvr>
                                        <p:cTn id="6" dur="1" fill="hold">
                                          <p:stCondLst>
                                            <p:cond delay="0"/>
                                          </p:stCondLst>
                                        </p:cTn>
                                        <p:tgtEl>
                                          <p:spTgt spid="237571"/>
                                        </p:tgtEl>
                                        <p:attrNameLst>
                                          <p:attrName>style.visibility</p:attrName>
                                        </p:attrNameLst>
                                      </p:cBhvr>
                                      <p:to>
                                        <p:strVal val="visible"/>
                                      </p:to>
                                    </p:set>
                                    <p:anim from="(-#ppt_w/2)" to="(#ppt_x)" calcmode="lin" valueType="num">
                                      <p:cBhvr>
                                        <p:cTn id="7" dur="600" fill="hold">
                                          <p:stCondLst>
                                            <p:cond delay="0"/>
                                          </p:stCondLst>
                                        </p:cTn>
                                        <p:tgtEl>
                                          <p:spTgt spid="237571"/>
                                        </p:tgtEl>
                                        <p:attrNameLst>
                                          <p:attrName>ppt_x</p:attrName>
                                        </p:attrNameLst>
                                      </p:cBhvr>
                                    </p:anim>
                                    <p:anim from="0" to="-1.0" calcmode="lin" valueType="num">
                                      <p:cBhvr>
                                        <p:cTn id="8" dur="200" decel="50000" autoRev="1" fill="hold">
                                          <p:stCondLst>
                                            <p:cond delay="600"/>
                                          </p:stCondLst>
                                        </p:cTn>
                                        <p:tgtEl>
                                          <p:spTgt spid="237571"/>
                                        </p:tgtEl>
                                        <p:attrNameLst>
                                          <p:attrName>xshear</p:attrName>
                                        </p:attrNameLst>
                                      </p:cBhvr>
                                    </p:anim>
                                    <p:animScale>
                                      <p:cBhvr>
                                        <p:cTn id="9" dur="200" decel="100000" autoRev="1" fill="hold">
                                          <p:stCondLst>
                                            <p:cond delay="600"/>
                                          </p:stCondLst>
                                        </p:cTn>
                                        <p:tgtEl>
                                          <p:spTgt spid="237571"/>
                                        </p:tgtEl>
                                      </p:cBhvr>
                                      <p:from x="100000" y="100000"/>
                                      <p:to x="80000" y="100000"/>
                                    </p:animScale>
                                    <p:anim by="(#ppt_h/3+#ppt_w*0.1)" calcmode="lin" valueType="num">
                                      <p:cBhvr additive="sum">
                                        <p:cTn id="10" dur="200" decel="100000" autoRev="1" fill="hold">
                                          <p:stCondLst>
                                            <p:cond delay="600"/>
                                          </p:stCondLst>
                                        </p:cTn>
                                        <p:tgtEl>
                                          <p:spTgt spid="237571"/>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graphicFrame>
        <p:nvGraphicFramePr>
          <p:cNvPr id="29698" name="Object 2"/>
          <p:cNvGraphicFramePr>
            <a:graphicFrameLocks noChangeAspect="1"/>
          </p:cNvGraphicFramePr>
          <p:nvPr/>
        </p:nvGraphicFramePr>
        <p:xfrm>
          <a:off x="370205" y="1515110"/>
          <a:ext cx="8501063" cy="3498850"/>
        </p:xfrm>
        <a:graphic>
          <a:graphicData uri="http://schemas.openxmlformats.org/presentationml/2006/ole">
            <mc:AlternateContent xmlns:mc="http://schemas.openxmlformats.org/markup-compatibility/2006">
              <mc:Choice xmlns:v="urn:schemas-microsoft-com:vml" Requires="v">
                <p:oleObj spid="_x0000_s1131" name="文档" r:id="rId2" progId="Word.Document.8">
                  <p:embed/>
                </p:oleObj>
              </mc:Choice>
              <mc:Fallback>
                <p:oleObj name="文档" r:id="rId2" progId="Word.Document.8">
                  <p:embed/>
                  <p:pic>
                    <p:nvPicPr>
                      <p:cNvPr id="0" name="OLE substitute image"/>
                      <p:cNvPicPr/>
                      <p:nvPr/>
                    </p:nvPicPr>
                    <p:blipFill>
                      <a:blip r:embed="rId3"/>
                      <a:stretch>
                        <a:fillRect/>
                      </a:stretch>
                    </p:blipFill>
                    <p:spPr>
                      <a:xfrm>
                        <a:off x="370205" y="1515110"/>
                        <a:ext cx="8501063" cy="3498850"/>
                      </a:xfrm>
                      <a:prstGeom prst="rect">
                        <a:avLst/>
                      </a:prstGeom>
                      <a:noFill/>
                      <a:ln w="9525">
                        <a:noFill/>
                      </a:ln>
                    </p:spPr>
                  </p:pic>
                </p:oleObj>
              </mc:Fallback>
            </mc:AlternateContent>
          </a:graphicData>
        </a:graphic>
      </p:graphicFrame>
      <p:pic>
        <p:nvPicPr>
          <p:cNvPr id="2" name="图片 1" descr="t011d2741efa8830586"/>
          <p:cNvPicPr>
            <a:picLocks noChangeAspect="1"/>
          </p:cNvPicPr>
          <p:nvPr/>
        </p:nvPicPr>
        <p:blipFill>
          <a:blip r:embed="rId4"/>
          <a:stretch>
            <a:fillRect/>
          </a:stretch>
        </p:blipFill>
        <p:spPr>
          <a:xfrm>
            <a:off x="7112000" y="4000500"/>
            <a:ext cx="5080000" cy="2857500"/>
          </a:xfrm>
          <a:prstGeom prst="rect">
            <a:avLst/>
          </a:prstGeom>
        </p:spPr>
      </p:pic>
    </p:spTree>
  </p:cSld>
  <p:clrMapOvr>
    <a:masterClrMapping/>
  </p:clrMapOvr>
  <p:transition>
    <p:circle/>
  </p:transition>
  <p:timing/>
</p:sld>
</file>

<file path=ppt/slides/slide4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graphicFrame>
        <p:nvGraphicFramePr>
          <p:cNvPr id="292868" name="Object 4"/>
          <p:cNvGraphicFramePr>
            <a:graphicFrameLocks noChangeAspect="1"/>
          </p:cNvGraphicFramePr>
          <p:nvPr/>
        </p:nvGraphicFramePr>
        <p:xfrm>
          <a:off x="277495" y="3253105"/>
          <a:ext cx="10519410" cy="3394710"/>
        </p:xfrm>
        <a:graphic>
          <a:graphicData uri="http://schemas.openxmlformats.org/presentationml/2006/ole">
            <mc:AlternateContent xmlns:mc="http://schemas.openxmlformats.org/markup-compatibility/2006">
              <mc:Choice xmlns:v="urn:schemas-microsoft-com:vml" Requires="v">
                <p:oleObj spid="_x0000_s1132" name="文档" r:id="rId2" progId="Word.Document.8">
                  <p:embed/>
                </p:oleObj>
              </mc:Choice>
              <mc:Fallback>
                <p:oleObj name="文档" r:id="rId2" progId="Word.Document.8">
                  <p:embed/>
                  <p:pic>
                    <p:nvPicPr>
                      <p:cNvPr id="0" name="OLE substitute image"/>
                      <p:cNvPicPr/>
                      <p:nvPr/>
                    </p:nvPicPr>
                    <p:blipFill>
                      <a:blip r:embed="rId3"/>
                      <a:stretch>
                        <a:fillRect/>
                      </a:stretch>
                    </p:blipFill>
                    <p:spPr>
                      <a:xfrm>
                        <a:off x="277495" y="3253105"/>
                        <a:ext cx="10519410" cy="3394710"/>
                      </a:xfrm>
                      <a:prstGeom prst="rect">
                        <a:avLst/>
                      </a:prstGeom>
                      <a:noFill/>
                      <a:ln w="9525">
                        <a:noFill/>
                      </a:ln>
                    </p:spPr>
                  </p:pic>
                </p:oleObj>
              </mc:Fallback>
            </mc:AlternateContent>
          </a:graphicData>
        </a:graphic>
      </p:graphicFrame>
      <p:graphicFrame>
        <p:nvGraphicFramePr>
          <p:cNvPr id="30723" name="Object 5"/>
          <p:cNvGraphicFramePr>
            <a:graphicFrameLocks noChangeAspect="1"/>
          </p:cNvGraphicFramePr>
          <p:nvPr/>
        </p:nvGraphicFramePr>
        <p:xfrm>
          <a:off x="277495" y="1160145"/>
          <a:ext cx="10875010" cy="3498850"/>
        </p:xfrm>
        <a:graphic>
          <a:graphicData uri="http://schemas.openxmlformats.org/presentationml/2006/ole">
            <mc:AlternateContent xmlns:mc="http://schemas.openxmlformats.org/markup-compatibility/2006">
              <mc:Choice xmlns:v="urn:schemas-microsoft-com:vml" Requires="v">
                <p:oleObj spid="_x0000_s1133" name="文档" r:id="rId4" progId="Word.Document.8">
                  <p:embed/>
                </p:oleObj>
              </mc:Choice>
              <mc:Fallback>
                <p:oleObj name="文档" r:id="rId4" progId="Word.Document.8">
                  <p:embed/>
                  <p:pic>
                    <p:nvPicPr>
                      <p:cNvPr id="0" name="OLE substitute image"/>
                      <p:cNvPicPr/>
                      <p:nvPr/>
                    </p:nvPicPr>
                    <p:blipFill>
                      <a:blip r:embed="rId5"/>
                      <a:stretch>
                        <a:fillRect/>
                      </a:stretch>
                    </p:blipFill>
                    <p:spPr>
                      <a:xfrm>
                        <a:off x="277495" y="1160145"/>
                        <a:ext cx="10875010" cy="3498850"/>
                      </a:xfrm>
                      <a:prstGeom prst="rect">
                        <a:avLst/>
                      </a:prstGeom>
                      <a:noFill/>
                      <a:ln w="9525">
                        <a:noFill/>
                      </a:ln>
                    </p:spPr>
                  </p:pic>
                </p:oleObj>
              </mc:Fallback>
            </mc:AlternateContent>
          </a:graphicData>
        </a:graphic>
      </p:graphicFrame>
    </p:spTree>
  </p:cSld>
  <p:clrMapOvr>
    <a:masterClrMapping/>
  </p:clrMapOvr>
  <p:transition>
    <p:circl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4" presetClass="entr" presetSubtype="0" fill="hold" nodeType="clickEffect">
                                  <p:stCondLst>
                                    <p:cond delay="0"/>
                                  </p:stCondLst>
                                  <p:childTnLst>
                                    <p:set>
                                      <p:cBhvr>
                                        <p:cTn id="6" dur="1" fill="hold">
                                          <p:stCondLst>
                                            <p:cond delay="0"/>
                                          </p:stCondLst>
                                        </p:cTn>
                                        <p:tgtEl>
                                          <p:spTgt spid="292868"/>
                                        </p:tgtEl>
                                        <p:attrNameLst>
                                          <p:attrName>style.visibility</p:attrName>
                                        </p:attrNameLst>
                                      </p:cBhvr>
                                      <p:to>
                                        <p:strVal val="visible"/>
                                      </p:to>
                                    </p:set>
                                    <p:anim from="(-#ppt_w/2)" to="(#ppt_x)" calcmode="lin" valueType="num">
                                      <p:cBhvr>
                                        <p:cTn id="7" dur="600" fill="hold">
                                          <p:stCondLst>
                                            <p:cond delay="0"/>
                                          </p:stCondLst>
                                        </p:cTn>
                                        <p:tgtEl>
                                          <p:spTgt spid="292868"/>
                                        </p:tgtEl>
                                        <p:attrNameLst>
                                          <p:attrName>ppt_x</p:attrName>
                                        </p:attrNameLst>
                                      </p:cBhvr>
                                    </p:anim>
                                    <p:anim from="0" to="-1.0" calcmode="lin" valueType="num">
                                      <p:cBhvr>
                                        <p:cTn id="8" dur="200" decel="50000" autoRev="1" fill="hold">
                                          <p:stCondLst>
                                            <p:cond delay="600"/>
                                          </p:stCondLst>
                                        </p:cTn>
                                        <p:tgtEl>
                                          <p:spTgt spid="292868"/>
                                        </p:tgtEl>
                                        <p:attrNameLst>
                                          <p:attrName>xshear</p:attrName>
                                        </p:attrNameLst>
                                      </p:cBhvr>
                                    </p:anim>
                                    <p:animScale>
                                      <p:cBhvr>
                                        <p:cTn id="9" dur="200" decel="100000" autoRev="1" fill="hold">
                                          <p:stCondLst>
                                            <p:cond delay="600"/>
                                          </p:stCondLst>
                                        </p:cTn>
                                        <p:tgtEl>
                                          <p:spTgt spid="292868"/>
                                        </p:tgtEl>
                                      </p:cBhvr>
                                      <p:from x="100000" y="100000"/>
                                      <p:to x="80000" y="100000"/>
                                    </p:animScale>
                                    <p:anim by="(#ppt_h/3+#ppt_w*0.1)" calcmode="lin" valueType="num">
                                      <p:cBhvr additive="sum">
                                        <p:cTn id="10" dur="200" decel="100000" autoRev="1" fill="hold">
                                          <p:stCondLst>
                                            <p:cond delay="600"/>
                                          </p:stCondLst>
                                        </p:cTn>
                                        <p:tgtEl>
                                          <p:spTgt spid="292868"/>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graphicFrame>
        <p:nvGraphicFramePr>
          <p:cNvPr id="31746" name="Object 2"/>
          <p:cNvGraphicFramePr>
            <a:graphicFrameLocks noChangeAspect="1"/>
          </p:cNvGraphicFramePr>
          <p:nvPr/>
        </p:nvGraphicFramePr>
        <p:xfrm>
          <a:off x="172085" y="1921510"/>
          <a:ext cx="7787005" cy="3471545"/>
        </p:xfrm>
        <a:graphic>
          <a:graphicData uri="http://schemas.openxmlformats.org/presentationml/2006/ole">
            <mc:AlternateContent xmlns:mc="http://schemas.openxmlformats.org/markup-compatibility/2006">
              <mc:Choice xmlns:v="urn:schemas-microsoft-com:vml" Requires="v">
                <p:oleObj spid="_x0000_s1134" name="文档" r:id="rId2" progId="Word.Document.8">
                  <p:embed/>
                </p:oleObj>
              </mc:Choice>
              <mc:Fallback>
                <p:oleObj name="文档" r:id="rId2" progId="Word.Document.8">
                  <p:embed/>
                  <p:pic>
                    <p:nvPicPr>
                      <p:cNvPr id="0" name="OLE substitute image"/>
                      <p:cNvPicPr/>
                      <p:nvPr/>
                    </p:nvPicPr>
                    <p:blipFill>
                      <a:blip r:embed="rId3"/>
                      <a:stretch>
                        <a:fillRect/>
                      </a:stretch>
                    </p:blipFill>
                    <p:spPr>
                      <a:xfrm>
                        <a:off x="172085" y="1921510"/>
                        <a:ext cx="7787005" cy="3471545"/>
                      </a:xfrm>
                      <a:prstGeom prst="rect">
                        <a:avLst/>
                      </a:prstGeom>
                      <a:noFill/>
                      <a:ln w="9525">
                        <a:noFill/>
                      </a:ln>
                    </p:spPr>
                  </p:pic>
                </p:oleObj>
              </mc:Fallback>
            </mc:AlternateContent>
          </a:graphicData>
        </a:graphic>
      </p:graphicFrame>
    </p:spTree>
  </p:cSld>
  <p:clrMapOvr>
    <a:masterClrMapping/>
  </p:clrMapOvr>
  <p:transition>
    <p:circle/>
  </p:transition>
  <p:timing/>
</p:sld>
</file>

<file path=ppt/slides/slide4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graphicFrame>
        <p:nvGraphicFramePr>
          <p:cNvPr id="32770" name="Object 2"/>
          <p:cNvGraphicFramePr>
            <a:graphicFrameLocks noChangeAspect="1"/>
          </p:cNvGraphicFramePr>
          <p:nvPr/>
        </p:nvGraphicFramePr>
        <p:xfrm>
          <a:off x="111760" y="1450340"/>
          <a:ext cx="7642225" cy="3471545"/>
        </p:xfrm>
        <a:graphic>
          <a:graphicData uri="http://schemas.openxmlformats.org/presentationml/2006/ole">
            <mc:AlternateContent xmlns:mc="http://schemas.openxmlformats.org/markup-compatibility/2006">
              <mc:Choice xmlns:v="urn:schemas-microsoft-com:vml" Requires="v">
                <p:oleObj spid="_x0000_s1135" name="文档" r:id="rId2" progId="Word.Document.8">
                  <p:embed/>
                </p:oleObj>
              </mc:Choice>
              <mc:Fallback>
                <p:oleObj name="文档" r:id="rId2" progId="Word.Document.8">
                  <p:embed/>
                  <p:pic>
                    <p:nvPicPr>
                      <p:cNvPr id="0" name="OLE substitute image"/>
                      <p:cNvPicPr/>
                      <p:nvPr/>
                    </p:nvPicPr>
                    <p:blipFill>
                      <a:blip r:embed="rId3"/>
                      <a:stretch>
                        <a:fillRect/>
                      </a:stretch>
                    </p:blipFill>
                    <p:spPr>
                      <a:xfrm>
                        <a:off x="111760" y="1450340"/>
                        <a:ext cx="7642225" cy="3471545"/>
                      </a:xfrm>
                      <a:prstGeom prst="rect">
                        <a:avLst/>
                      </a:prstGeom>
                      <a:noFill/>
                      <a:ln w="9525">
                        <a:noFill/>
                      </a:ln>
                    </p:spPr>
                  </p:pic>
                </p:oleObj>
              </mc:Fallback>
            </mc:AlternateContent>
          </a:graphicData>
        </a:graphic>
      </p:graphicFrame>
      <p:graphicFrame>
        <p:nvGraphicFramePr>
          <p:cNvPr id="240643" name="Object 3"/>
          <p:cNvGraphicFramePr>
            <a:graphicFrameLocks noChangeAspect="1"/>
          </p:cNvGraphicFramePr>
          <p:nvPr/>
        </p:nvGraphicFramePr>
        <p:xfrm>
          <a:off x="441960" y="3540760"/>
          <a:ext cx="7466330" cy="2768600"/>
        </p:xfrm>
        <a:graphic>
          <a:graphicData uri="http://schemas.openxmlformats.org/presentationml/2006/ole">
            <mc:AlternateContent xmlns:mc="http://schemas.openxmlformats.org/markup-compatibility/2006">
              <mc:Choice xmlns:v="urn:schemas-microsoft-com:vml" Requires="v">
                <p:oleObj spid="_x0000_s1136" name="文档" r:id="rId4" progId="Word.Document.8">
                  <p:embed/>
                </p:oleObj>
              </mc:Choice>
              <mc:Fallback>
                <p:oleObj name="文档" r:id="rId4" progId="Word.Document.8">
                  <p:embed/>
                  <p:pic>
                    <p:nvPicPr>
                      <p:cNvPr id="0" name="OLE substitute image"/>
                      <p:cNvPicPr/>
                      <p:nvPr/>
                    </p:nvPicPr>
                    <p:blipFill>
                      <a:blip r:embed="rId5"/>
                      <a:stretch>
                        <a:fillRect/>
                      </a:stretch>
                    </p:blipFill>
                    <p:spPr>
                      <a:xfrm>
                        <a:off x="441960" y="3540760"/>
                        <a:ext cx="7466330" cy="2768600"/>
                      </a:xfrm>
                      <a:prstGeom prst="rect">
                        <a:avLst/>
                      </a:prstGeom>
                      <a:noFill/>
                      <a:ln w="9525">
                        <a:noFill/>
                      </a:ln>
                    </p:spPr>
                  </p:pic>
                </p:oleObj>
              </mc:Fallback>
            </mc:AlternateContent>
          </a:graphicData>
        </a:graphic>
      </p:graphicFrame>
      <p:pic>
        <p:nvPicPr>
          <p:cNvPr id="2" name="图片 1"/>
          <p:cNvPicPr>
            <a:picLocks noChangeAspect="1"/>
          </p:cNvPicPr>
          <p:nvPr/>
        </p:nvPicPr>
        <p:blipFill>
          <a:blip r:embed="rId6"/>
          <a:stretch>
            <a:fillRect/>
          </a:stretch>
        </p:blipFill>
        <p:spPr>
          <a:xfrm>
            <a:off x="8208645" y="1704975"/>
            <a:ext cx="3983355" cy="5027930"/>
          </a:xfrm>
          <a:prstGeom prst="rect">
            <a:avLst/>
          </a:prstGeom>
        </p:spPr>
      </p:pic>
    </p:spTree>
  </p:cSld>
  <p:clrMapOvr>
    <a:masterClrMapping/>
  </p:clrMapOvr>
  <p:transition>
    <p:circl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4" presetClass="entr" presetSubtype="0" fill="hold" nodeType="clickEffect">
                                  <p:stCondLst>
                                    <p:cond delay="0"/>
                                  </p:stCondLst>
                                  <p:childTnLst>
                                    <p:set>
                                      <p:cBhvr>
                                        <p:cTn id="6" dur="1" fill="hold">
                                          <p:stCondLst>
                                            <p:cond delay="0"/>
                                          </p:stCondLst>
                                        </p:cTn>
                                        <p:tgtEl>
                                          <p:spTgt spid="240643"/>
                                        </p:tgtEl>
                                        <p:attrNameLst>
                                          <p:attrName>style.visibility</p:attrName>
                                        </p:attrNameLst>
                                      </p:cBhvr>
                                      <p:to>
                                        <p:strVal val="visible"/>
                                      </p:to>
                                    </p:set>
                                    <p:anim from="(-#ppt_w/2)" to="(#ppt_x)" calcmode="lin" valueType="num">
                                      <p:cBhvr>
                                        <p:cTn id="7" dur="600" fill="hold">
                                          <p:stCondLst>
                                            <p:cond delay="0"/>
                                          </p:stCondLst>
                                        </p:cTn>
                                        <p:tgtEl>
                                          <p:spTgt spid="240643"/>
                                        </p:tgtEl>
                                        <p:attrNameLst>
                                          <p:attrName>ppt_x</p:attrName>
                                        </p:attrNameLst>
                                      </p:cBhvr>
                                    </p:anim>
                                    <p:anim from="0" to="-1.0" calcmode="lin" valueType="num">
                                      <p:cBhvr>
                                        <p:cTn id="8" dur="200" decel="50000" autoRev="1" fill="hold">
                                          <p:stCondLst>
                                            <p:cond delay="600"/>
                                          </p:stCondLst>
                                        </p:cTn>
                                        <p:tgtEl>
                                          <p:spTgt spid="240643"/>
                                        </p:tgtEl>
                                        <p:attrNameLst>
                                          <p:attrName>xshear</p:attrName>
                                        </p:attrNameLst>
                                      </p:cBhvr>
                                    </p:anim>
                                    <p:animScale>
                                      <p:cBhvr>
                                        <p:cTn id="9" dur="200" decel="100000" autoRev="1" fill="hold">
                                          <p:stCondLst>
                                            <p:cond delay="600"/>
                                          </p:stCondLst>
                                        </p:cTn>
                                        <p:tgtEl>
                                          <p:spTgt spid="240643"/>
                                        </p:tgtEl>
                                      </p:cBhvr>
                                      <p:from x="100000" y="100000"/>
                                      <p:to x="80000" y="100000"/>
                                    </p:animScale>
                                    <p:anim by="(#ppt_h/3+#ppt_w*0.1)" calcmode="lin" valueType="num">
                                      <p:cBhvr additive="sum">
                                        <p:cTn id="10" dur="200" decel="100000" autoRev="1" fill="hold">
                                          <p:stCondLst>
                                            <p:cond delay="600"/>
                                          </p:stCondLst>
                                        </p:cTn>
                                        <p:tgtEl>
                                          <p:spTgt spid="240643"/>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graphicFrame>
        <p:nvGraphicFramePr>
          <p:cNvPr id="33794" name="Object 2"/>
          <p:cNvGraphicFramePr>
            <a:graphicFrameLocks noChangeAspect="1"/>
          </p:cNvGraphicFramePr>
          <p:nvPr/>
        </p:nvGraphicFramePr>
        <p:xfrm>
          <a:off x="1524000" y="476250"/>
          <a:ext cx="8796338" cy="5740400"/>
        </p:xfrm>
        <a:graphic>
          <a:graphicData uri="http://schemas.openxmlformats.org/presentationml/2006/ole">
            <mc:AlternateContent xmlns:mc="http://schemas.openxmlformats.org/markup-compatibility/2006">
              <mc:Choice xmlns:v="urn:schemas-microsoft-com:vml" Requires="v">
                <p:oleObj spid="_x0000_s1137" name="文档" r:id="rId2" progId="Word.Document.8">
                  <p:embed/>
                </p:oleObj>
              </mc:Choice>
              <mc:Fallback>
                <p:oleObj name="文档" r:id="rId2" progId="Word.Document.8">
                  <p:embed/>
                  <p:pic>
                    <p:nvPicPr>
                      <p:cNvPr id="0" name="OLE substitute image"/>
                      <p:cNvPicPr/>
                      <p:nvPr/>
                    </p:nvPicPr>
                    <p:blipFill>
                      <a:blip r:embed="rId3"/>
                      <a:stretch>
                        <a:fillRect/>
                      </a:stretch>
                    </p:blipFill>
                    <p:spPr>
                      <a:xfrm>
                        <a:off x="1524000" y="476250"/>
                        <a:ext cx="8796338" cy="5740400"/>
                      </a:xfrm>
                      <a:prstGeom prst="rect">
                        <a:avLst/>
                      </a:prstGeom>
                      <a:noFill/>
                      <a:ln w="9525">
                        <a:noFill/>
                      </a:ln>
                    </p:spPr>
                  </p:pic>
                </p:oleObj>
              </mc:Fallback>
            </mc:AlternateContent>
          </a:graphicData>
        </a:graphic>
      </p:graphicFrame>
      <p:graphicFrame>
        <p:nvGraphicFramePr>
          <p:cNvPr id="241667" name="Object 3"/>
          <p:cNvGraphicFramePr>
            <a:graphicFrameLocks noChangeAspect="1"/>
          </p:cNvGraphicFramePr>
          <p:nvPr/>
        </p:nvGraphicFramePr>
        <p:xfrm>
          <a:off x="1919288" y="2276475"/>
          <a:ext cx="8466137" cy="4411663"/>
        </p:xfrm>
        <a:graphic>
          <a:graphicData uri="http://schemas.openxmlformats.org/presentationml/2006/ole">
            <mc:AlternateContent xmlns:mc="http://schemas.openxmlformats.org/markup-compatibility/2006">
              <mc:Choice xmlns:v="urn:schemas-microsoft-com:vml" Requires="v">
                <p:oleObj spid="_x0000_s1138" name="文档" r:id="rId4" progId="Word.Document.8">
                  <p:embed/>
                </p:oleObj>
              </mc:Choice>
              <mc:Fallback>
                <p:oleObj name="文档" r:id="rId4" progId="Word.Document.8">
                  <p:embed/>
                  <p:pic>
                    <p:nvPicPr>
                      <p:cNvPr id="0" name="OLE substitute image"/>
                      <p:cNvPicPr/>
                      <p:nvPr/>
                    </p:nvPicPr>
                    <p:blipFill>
                      <a:blip r:embed="rId5"/>
                      <a:stretch>
                        <a:fillRect/>
                      </a:stretch>
                    </p:blipFill>
                    <p:spPr>
                      <a:xfrm>
                        <a:off x="1919288" y="2276475"/>
                        <a:ext cx="8466137" cy="4411663"/>
                      </a:xfrm>
                      <a:prstGeom prst="rect">
                        <a:avLst/>
                      </a:prstGeom>
                      <a:noFill/>
                      <a:ln w="9525">
                        <a:noFill/>
                      </a:ln>
                    </p:spPr>
                  </p:pic>
                </p:oleObj>
              </mc:Fallback>
            </mc:AlternateContent>
          </a:graphicData>
        </a:graphic>
      </p:graphicFrame>
    </p:spTree>
  </p:cSld>
  <p:clrMapOvr>
    <a:masterClrMapping/>
  </p:clrMapOvr>
  <p:transition>
    <p:circl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3" presetClass="entr" presetSubtype="0" fill="hold" nodeType="clickEffect">
                                  <p:stCondLst>
                                    <p:cond delay="0"/>
                                  </p:stCondLst>
                                  <p:childTnLst>
                                    <p:set>
                                      <p:cBhvr>
                                        <p:cTn id="6" dur="1" fill="hold">
                                          <p:stCondLst>
                                            <p:cond delay="0"/>
                                          </p:stCondLst>
                                        </p:cTn>
                                        <p:tgtEl>
                                          <p:spTgt spid="241667"/>
                                        </p:tgtEl>
                                        <p:attrNameLst>
                                          <p:attrName>style.visibility</p:attrName>
                                        </p:attrNameLst>
                                      </p:cBhvr>
                                      <p:to>
                                        <p:strVal val="visible"/>
                                      </p:to>
                                    </p:set>
                                    <p:anim calcmode="lin" valueType="num">
                                      <p:cBhvr>
                                        <p:cTn id="7" dur="500" fill="hold"/>
                                        <p:tgtEl>
                                          <p:spTgt spid="241667"/>
                                        </p:tgtEl>
                                        <p:attrNameLst>
                                          <p:attrName>ppt_w</p:attrName>
                                        </p:attrNameLst>
                                      </p:cBhvr>
                                      <p:tavLst>
                                        <p:tav tm="0">
                                          <p:val>
                                            <p:fltVal val="0"/>
                                          </p:val>
                                        </p:tav>
                                        <p:tav tm="100000">
                                          <p:val>
                                            <p:strVal val="#ppt_w"/>
                                          </p:val>
                                        </p:tav>
                                      </p:tavLst>
                                    </p:anim>
                                    <p:anim calcmode="lin" valueType="num">
                                      <p:cBhvr>
                                        <p:cTn id="8" dur="500" fill="hold"/>
                                        <p:tgtEl>
                                          <p:spTgt spid="241667"/>
                                        </p:tgtEl>
                                        <p:attrNameLst>
                                          <p:attrName>ppt_h</p:attrName>
                                        </p:attrNameLst>
                                      </p:cBhvr>
                                      <p:tavLst>
                                        <p:tav tm="0">
                                          <p:val>
                                            <p:fltVal val="0"/>
                                          </p:val>
                                        </p:tav>
                                        <p:tav tm="100000">
                                          <p:val>
                                            <p:strVal val="#ppt_h"/>
                                          </p:val>
                                        </p:tav>
                                      </p:tavLst>
                                    </p:anim>
                                    <p:animEffect transition="in" filter="fade">
                                      <p:cBhvr>
                                        <p:cTn id="9" dur="500"/>
                                        <p:tgtEl>
                                          <p:spTgt spid="2416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写法探讨：</a:t>
            </a:r>
            <a:r>
              <a:rPr lang="en-US" altLang="zh-CN"/>
              <a:t>1</a:t>
            </a:r>
            <a:r>
              <a:t>、</a:t>
            </a:r>
            <a:r>
              <a:rPr lang="zh-CN" altLang="en-US"/>
              <a:t>对面落笔</a:t>
            </a:r>
          </a:p>
        </p:txBody>
      </p:sp>
      <p:graphicFrame>
        <p:nvGraphicFramePr>
          <p:cNvPr id="34819" name="Object 5"/>
          <p:cNvGraphicFramePr>
            <a:graphicFrameLocks noChangeAspect="1"/>
          </p:cNvGraphicFramePr>
          <p:nvPr/>
        </p:nvGraphicFramePr>
        <p:xfrm>
          <a:off x="135890" y="2371725"/>
          <a:ext cx="8540750" cy="3585210"/>
        </p:xfrm>
        <a:graphic>
          <a:graphicData uri="http://schemas.openxmlformats.org/presentationml/2006/ole">
            <mc:AlternateContent xmlns:mc="http://schemas.openxmlformats.org/markup-compatibility/2006">
              <mc:Choice xmlns:v="urn:schemas-microsoft-com:vml" Requires="v">
                <p:oleObj spid="_x0000_s1139" name="文档" r:id="rId2" progId="Word.Document.8">
                  <p:embed/>
                </p:oleObj>
              </mc:Choice>
              <mc:Fallback>
                <p:oleObj name="文档" r:id="rId2" progId="Word.Document.8">
                  <p:embed/>
                  <p:pic>
                    <p:nvPicPr>
                      <p:cNvPr id="0" name="OLE substitute image"/>
                      <p:cNvPicPr/>
                      <p:nvPr/>
                    </p:nvPicPr>
                    <p:blipFill>
                      <a:blip r:embed="rId3"/>
                      <a:stretch>
                        <a:fillRect/>
                      </a:stretch>
                    </p:blipFill>
                    <p:spPr>
                      <a:xfrm>
                        <a:off x="135890" y="2371725"/>
                        <a:ext cx="8540750" cy="3585210"/>
                      </a:xfrm>
                      <a:prstGeom prst="rect">
                        <a:avLst/>
                      </a:prstGeom>
                      <a:noFill/>
                      <a:ln w="9525">
                        <a:noFill/>
                      </a:ln>
                    </p:spPr>
                  </p:pic>
                </p:oleObj>
              </mc:Fallback>
            </mc:AlternateContent>
          </a:graphicData>
        </a:graphic>
      </p:graphicFrame>
    </p:spTree>
  </p:cSld>
  <p:clrMapOvr>
    <a:masterClrMapping/>
  </p:clrMapOvr>
  <p:transition/>
  <p:timing/>
</p:sld>
</file>

<file path=ppt/slides/slide4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探讨写法</a:t>
            </a:r>
            <a:r>
              <a:rPr lang="en-US" altLang="zh-CN"/>
              <a:t>2</a:t>
            </a:r>
            <a:r>
              <a:t>：写实的写法</a:t>
            </a:r>
          </a:p>
        </p:txBody>
      </p:sp>
      <p:sp>
        <p:nvSpPr>
          <p:cNvPr id="3" name="内容占位符 2"/>
          <p:cNvSpPr>
            <a:spLocks noGrp="1"/>
          </p:cNvSpPr>
          <p:nvPr>
            <p:ph idx="1"/>
          </p:nvPr>
        </p:nvSpPr>
        <p:spPr/>
        <p:txBody>
          <a:bodyPr/>
          <a:lstStyle/>
          <a:p>
            <a:r>
              <a:rPr lang="zh-CN" altLang="en-US" sz="2400" b="1"/>
              <a:t>首先，作者在塑造人物形象时并没有将英雄形象神化，从物质和力量的角度来看，他并非神圣和不可战胜的。他顽强、自信，但也能充分认识到对手的强大和斗争的艰难。比如，文中写到老人刚杀死了一条鲨鱼而疲惫不堪时，忽见另两条鲨鱼又袭来了，“‘呀！’他嚷了一声。这个声音是没法表达出来的，或许这就像是一个人觉得钉子穿过他的手，钉进木头时不由自主发出的声音吧。”“‘星鲨。’他高声说。……”当老人上岸后，拖着疲倦的身子由岸边回到他的窝棚，路很近，可他不得不一连歇了五次。这些描写都真实地反映了斗争的艰苦。也正因为这样，才更好地表现了主题。</a:t>
            </a:r>
          </a:p>
        </p:txBody>
      </p:sp>
    </p:spTree>
  </p:cSld>
  <p:clrMapOvr>
    <a:masterClrMapping/>
  </p:clrMapOvr>
  <p:transition/>
  <p:timing/>
</p:sld>
</file>

<file path=ppt/slides/slide4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探讨写法</a:t>
            </a:r>
            <a:r>
              <a:rPr lang="en-US" altLang="zh-CN"/>
              <a:t>3</a:t>
            </a:r>
            <a:r>
              <a:t>：心理描写（人物内心独白）</a:t>
            </a:r>
          </a:p>
        </p:txBody>
      </p:sp>
      <p:sp>
        <p:nvSpPr>
          <p:cNvPr id="3" name="内容占位符 2"/>
          <p:cNvSpPr>
            <a:spLocks noGrp="1"/>
          </p:cNvSpPr>
          <p:nvPr>
            <p:ph idx="1"/>
          </p:nvPr>
        </p:nvSpPr>
        <p:spPr/>
        <p:txBody>
          <a:bodyPr/>
          <a:lstStyle/>
          <a:p>
            <a:r>
              <a:rPr lang="zh-CN" altLang="en-US" sz="2800" b="1"/>
              <a:t>作家往往借助人物的独白来表达自己的想法。</a:t>
            </a:r>
          </a:p>
          <a:p>
            <a:r>
              <a:rPr lang="zh-CN" altLang="en-US" sz="2800" b="1"/>
              <a:t>有时由老人说出口，有时由作家交代。这类心理描写构成作品的主干。正是这些有声无声的独白，将人物在悲壮的拼搏过程中的心路历程生动、完整地记录下来，同时也便于表达作品的主题思想。“一个人并不是生来要给打败的，你尽可把他消灭掉，可就是打不败他。”这样的独白，既能很好地揭示题旨，又能使人物形象真实丰满。</a:t>
            </a:r>
          </a:p>
        </p:txBody>
      </p:sp>
    </p:spTree>
  </p:cSld>
  <p:clrMapOvr>
    <a:masterClrMapping/>
  </p:clrMapOvr>
  <p:transition/>
  <p:timing/>
</p:sld>
</file>

<file path=ppt/slides/slide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作品介绍</a:t>
            </a:r>
          </a:p>
        </p:txBody>
      </p:sp>
      <p:sp>
        <p:nvSpPr>
          <p:cNvPr id="4" name="内容占位符 3"/>
          <p:cNvSpPr>
            <a:spLocks noGrp="1"/>
          </p:cNvSpPr>
          <p:nvPr>
            <p:ph idx="4294967295"/>
          </p:nvPr>
        </p:nvSpPr>
        <p:spPr>
          <a:xfrm>
            <a:off x="0" y="1507490"/>
            <a:ext cx="8138795" cy="4759325"/>
          </a:xfrm>
        </p:spPr>
        <p:txBody>
          <a:bodyPr lIns="90000" tIns="46800" rIns="90000" bIns="46800" rtlCol="0">
            <a:normAutofit/>
          </a:bodyPr>
          <a:lstStyle/>
          <a:p>
            <a:pPr marL="0" lvl="0" indent="0">
              <a:buNone/>
              <a:defRPr/>
            </a:pPr>
            <a:r>
              <a:rPr lang="zh-CN" altLang="en-US" sz="2400" smtClean="0">
                <a:solidFill>
                  <a:schemeClr val="bg1"/>
                </a:solidFill>
                <a:latin typeface="黑体" panose="02010609060101010101" pitchFamily="49" charset="-122"/>
                <a:ea typeface="黑体" pitchFamily="49" charset="-122"/>
                <a:cs typeface="黑体" panose="02010609060101010101" pitchFamily="49" charset="-122"/>
              </a:rPr>
              <a:t> </a:t>
            </a:r>
            <a:r>
              <a:rPr lang="zh-CN" altLang="en-US" sz="2400" b="1" smtClean="0">
                <a:solidFill>
                  <a:srgbClr val="FF0000"/>
                </a:solidFill>
                <a:latin typeface="黑体" panose="02010609060101010101" pitchFamily="49" charset="-122"/>
                <a:ea typeface="黑体" pitchFamily="49" charset="-122"/>
                <a:cs typeface="黑体" panose="02010609060101010101" pitchFamily="49" charset="-122"/>
              </a:rPr>
              <a:t>   海明威</a:t>
            </a:r>
            <a:r>
              <a:rPr lang="zh-CN" altLang="en-US" sz="2400" b="1">
                <a:solidFill>
                  <a:srgbClr val="FF0000"/>
                </a:solidFill>
                <a:latin typeface="黑体" panose="02010609060101010101" pitchFamily="49" charset="-122"/>
                <a:ea typeface="黑体" pitchFamily="49" charset="-122"/>
                <a:cs typeface="黑体" panose="02010609060101010101" pitchFamily="49" charset="-122"/>
              </a:rPr>
              <a:t>的成名作是</a:t>
            </a:r>
            <a:r>
              <a:rPr lang="en-US" altLang="zh-CN" sz="2400" b="1">
                <a:solidFill>
                  <a:srgbClr val="FF0000"/>
                </a:solidFill>
                <a:latin typeface="黑体" panose="02010609060101010101" pitchFamily="49" charset="-122"/>
                <a:ea typeface="黑体" pitchFamily="49" charset="-122"/>
                <a:cs typeface="黑体" panose="02010609060101010101" pitchFamily="49" charset="-122"/>
              </a:rPr>
              <a:t>《</a:t>
            </a:r>
            <a:r>
              <a:rPr lang="zh-CN" altLang="en-US" sz="2400" b="1">
                <a:solidFill>
                  <a:srgbClr val="FF0000"/>
                </a:solidFill>
                <a:latin typeface="黑体" panose="02010609060101010101" pitchFamily="49" charset="-122"/>
                <a:ea typeface="黑体" pitchFamily="49" charset="-122"/>
                <a:cs typeface="黑体" panose="02010609060101010101" pitchFamily="49" charset="-122"/>
              </a:rPr>
              <a:t>太阳照样升起</a:t>
            </a:r>
            <a:r>
              <a:rPr lang="en-US" altLang="zh-CN" sz="2400" b="1">
                <a:solidFill>
                  <a:srgbClr val="FF0000"/>
                </a:solidFill>
                <a:latin typeface="黑体" panose="02010609060101010101" pitchFamily="49" charset="-122"/>
                <a:ea typeface="黑体" pitchFamily="49" charset="-122"/>
                <a:cs typeface="黑体" panose="02010609060101010101" pitchFamily="49" charset="-122"/>
              </a:rPr>
              <a:t>》</a:t>
            </a:r>
            <a:r>
              <a:rPr lang="zh-CN" altLang="en-US" sz="2400" b="1">
                <a:solidFill>
                  <a:srgbClr val="FF0000"/>
                </a:solidFill>
                <a:latin typeface="黑体" panose="02010609060101010101" pitchFamily="49" charset="-122"/>
                <a:ea typeface="黑体" pitchFamily="49" charset="-122"/>
                <a:cs typeface="黑体" panose="02010609060101010101" pitchFamily="49" charset="-122"/>
              </a:rPr>
              <a:t>。这部作品描写西方</a:t>
            </a:r>
            <a:r>
              <a:rPr lang="zh-CN" altLang="en-US" sz="2400" b="1" smtClean="0">
                <a:solidFill>
                  <a:srgbClr val="FF0000"/>
                </a:solidFill>
                <a:latin typeface="黑体" panose="02010609060101010101" pitchFamily="49" charset="-122"/>
                <a:ea typeface="黑体" pitchFamily="49" charset="-122"/>
                <a:cs typeface="黑体" panose="02010609060101010101" pitchFamily="49" charset="-122"/>
              </a:rPr>
              <a:t>一代人迷惘</a:t>
            </a:r>
            <a:r>
              <a:rPr lang="zh-CN" altLang="en-US" sz="2400" b="1">
                <a:solidFill>
                  <a:srgbClr val="FF0000"/>
                </a:solidFill>
                <a:latin typeface="黑体" panose="02010609060101010101" pitchFamily="49" charset="-122"/>
                <a:ea typeface="黑体" pitchFamily="49" charset="-122"/>
                <a:cs typeface="黑体" panose="02010609060101010101" pitchFamily="49" charset="-122"/>
              </a:rPr>
              <a:t>、颓唐的精神状态，表现出战后青年人的幻灭感，被</a:t>
            </a:r>
            <a:r>
              <a:rPr lang="zh-CN" altLang="en-US" sz="2400" b="1" smtClean="0">
                <a:solidFill>
                  <a:srgbClr val="FF0000"/>
                </a:solidFill>
                <a:latin typeface="黑体" panose="02010609060101010101" pitchFamily="49" charset="-122"/>
                <a:ea typeface="黑体" pitchFamily="49" charset="-122"/>
                <a:cs typeface="黑体" panose="02010609060101010101" pitchFamily="49" charset="-122"/>
              </a:rPr>
              <a:t>称为着力表现 </a:t>
            </a:r>
            <a:r>
              <a:rPr lang="zh-CN" altLang="en-US" sz="2400" b="1">
                <a:solidFill>
                  <a:srgbClr val="FF0000"/>
                </a:solidFill>
                <a:latin typeface="黑体" panose="02010609060101010101" pitchFamily="49" charset="-122"/>
                <a:ea typeface="黑体" pitchFamily="49" charset="-122"/>
                <a:cs typeface="黑体" panose="02010609060101010101" pitchFamily="49" charset="-122"/>
              </a:rPr>
              <a:t>“迷惘的一代”的代表作。</a:t>
            </a:r>
            <a:r>
              <a:rPr lang="en-US" altLang="zh-CN" sz="2400" b="1">
                <a:solidFill>
                  <a:srgbClr val="FF0000"/>
                </a:solidFill>
                <a:latin typeface="黑体" panose="02010609060101010101" pitchFamily="49" charset="-122"/>
                <a:ea typeface="黑体" pitchFamily="49" charset="-122"/>
                <a:cs typeface="黑体" panose="02010609060101010101" pitchFamily="49" charset="-122"/>
              </a:rPr>
              <a:t>《</a:t>
            </a:r>
            <a:r>
              <a:rPr lang="zh-CN" altLang="en-US" sz="2400" b="1">
                <a:solidFill>
                  <a:srgbClr val="FF0000"/>
                </a:solidFill>
                <a:latin typeface="黑体" panose="02010609060101010101" pitchFamily="49" charset="-122"/>
                <a:ea typeface="黑体" pitchFamily="49" charset="-122"/>
                <a:cs typeface="黑体" panose="02010609060101010101" pitchFamily="49" charset="-122"/>
              </a:rPr>
              <a:t>老人与海</a:t>
            </a:r>
            <a:r>
              <a:rPr lang="en-US" altLang="zh-CN" sz="2400" b="1">
                <a:solidFill>
                  <a:srgbClr val="FF0000"/>
                </a:solidFill>
                <a:latin typeface="黑体" panose="02010609060101010101" pitchFamily="49" charset="-122"/>
                <a:ea typeface="黑体" pitchFamily="49" charset="-122"/>
                <a:cs typeface="黑体" panose="02010609060101010101" pitchFamily="49" charset="-122"/>
              </a:rPr>
              <a:t>》</a:t>
            </a:r>
            <a:r>
              <a:rPr lang="zh-CN" altLang="en-US" sz="2400" b="1">
                <a:solidFill>
                  <a:srgbClr val="FF0000"/>
                </a:solidFill>
                <a:latin typeface="黑体" panose="02010609060101010101" pitchFamily="49" charset="-122"/>
                <a:ea typeface="黑体" pitchFamily="49" charset="-122"/>
                <a:cs typeface="黑体" panose="02010609060101010101" pitchFamily="49" charset="-122"/>
              </a:rPr>
              <a:t>一书获得普利策奖 ，又因“精通现代叙事艺术”为海明威夺得诺贝尔文学奖。其他代表作有</a:t>
            </a:r>
            <a:r>
              <a:rPr lang="en-US" altLang="zh-CN" sz="2400" b="1">
                <a:solidFill>
                  <a:srgbClr val="FF0000"/>
                </a:solidFill>
                <a:latin typeface="黑体" panose="02010609060101010101" pitchFamily="49" charset="-122"/>
                <a:ea typeface="黑体" pitchFamily="49" charset="-122"/>
                <a:cs typeface="黑体" panose="02010609060101010101" pitchFamily="49" charset="-122"/>
              </a:rPr>
              <a:t>《</a:t>
            </a:r>
            <a:r>
              <a:rPr lang="zh-CN" altLang="en-US" sz="2400" b="1">
                <a:solidFill>
                  <a:srgbClr val="FF0000"/>
                </a:solidFill>
                <a:latin typeface="黑体" panose="02010609060101010101" pitchFamily="49" charset="-122"/>
                <a:ea typeface="黑体" pitchFamily="49" charset="-122"/>
                <a:cs typeface="黑体" panose="02010609060101010101" pitchFamily="49" charset="-122"/>
              </a:rPr>
              <a:t>乞力马扎罗的雪</a:t>
            </a:r>
            <a:r>
              <a:rPr lang="en-US" altLang="zh-CN" sz="2400" b="1">
                <a:solidFill>
                  <a:srgbClr val="FF0000"/>
                </a:solidFill>
                <a:latin typeface="黑体" panose="02010609060101010101" pitchFamily="49" charset="-122"/>
                <a:ea typeface="黑体" pitchFamily="49" charset="-122"/>
                <a:cs typeface="黑体" panose="02010609060101010101" pitchFamily="49" charset="-122"/>
              </a:rPr>
              <a:t>》《</a:t>
            </a:r>
            <a:r>
              <a:rPr lang="zh-CN" altLang="en-US" sz="2400" b="1">
                <a:solidFill>
                  <a:srgbClr val="FF0000"/>
                </a:solidFill>
                <a:latin typeface="黑体" panose="02010609060101010101" pitchFamily="49" charset="-122"/>
                <a:ea typeface="黑体" pitchFamily="49" charset="-122"/>
                <a:cs typeface="黑体" panose="02010609060101010101" pitchFamily="49" charset="-122"/>
              </a:rPr>
              <a:t>丧钟为谁而鸣</a:t>
            </a:r>
            <a:r>
              <a:rPr lang="en-US" altLang="zh-CN" sz="2400" b="1">
                <a:solidFill>
                  <a:srgbClr val="FF0000"/>
                </a:solidFill>
                <a:latin typeface="黑体" panose="02010609060101010101" pitchFamily="49" charset="-122"/>
                <a:ea typeface="黑体" pitchFamily="49" charset="-122"/>
                <a:cs typeface="黑体" panose="02010609060101010101" pitchFamily="49" charset="-122"/>
              </a:rPr>
              <a:t>》</a:t>
            </a:r>
            <a:r>
              <a:rPr lang="zh-CN" altLang="en-US" sz="2400" b="1">
                <a:solidFill>
                  <a:srgbClr val="FF0000"/>
                </a:solidFill>
                <a:latin typeface="黑体" panose="02010609060101010101" pitchFamily="49" charset="-122"/>
                <a:ea typeface="黑体" pitchFamily="49" charset="-122"/>
                <a:cs typeface="黑体" panose="02010609060101010101" pitchFamily="49" charset="-122"/>
              </a:rPr>
              <a:t>。</a:t>
            </a:r>
            <a:r>
              <a:rPr lang="en-US" altLang="zh-CN" sz="2400" b="1">
                <a:solidFill>
                  <a:srgbClr val="FF0000"/>
                </a:solidFill>
                <a:latin typeface="黑体" panose="02010609060101010101" pitchFamily="49" charset="-122"/>
                <a:ea typeface="黑体" pitchFamily="49" charset="-122"/>
                <a:cs typeface="黑体" panose="02010609060101010101" pitchFamily="49" charset="-122"/>
              </a:rPr>
              <a:t>《</a:t>
            </a:r>
            <a:r>
              <a:rPr lang="zh-CN" altLang="en-US" sz="2400" b="1">
                <a:solidFill>
                  <a:srgbClr val="FF0000"/>
                </a:solidFill>
                <a:latin typeface="黑体" panose="02010609060101010101" pitchFamily="49" charset="-122"/>
                <a:ea typeface="黑体" pitchFamily="49" charset="-122"/>
                <a:cs typeface="黑体" panose="02010609060101010101" pitchFamily="49" charset="-122"/>
              </a:rPr>
              <a:t>太阳照样升起</a:t>
            </a:r>
            <a:r>
              <a:rPr lang="en-US" altLang="zh-CN" sz="2400" b="1">
                <a:solidFill>
                  <a:srgbClr val="FF0000"/>
                </a:solidFill>
                <a:latin typeface="黑体" panose="02010609060101010101" pitchFamily="49" charset="-122"/>
                <a:ea typeface="黑体" pitchFamily="49" charset="-122"/>
                <a:cs typeface="黑体" panose="02010609060101010101" pitchFamily="49" charset="-122"/>
              </a:rPr>
              <a:t>》</a:t>
            </a:r>
            <a:r>
              <a:rPr lang="zh-CN" altLang="en-US" sz="2400" b="1">
                <a:solidFill>
                  <a:srgbClr val="FF0000"/>
                </a:solidFill>
                <a:latin typeface="黑体" panose="02010609060101010101" pitchFamily="49" charset="-122"/>
                <a:ea typeface="黑体" pitchFamily="49" charset="-122"/>
                <a:cs typeface="黑体" panose="02010609060101010101" pitchFamily="49" charset="-122"/>
              </a:rPr>
              <a:t>与</a:t>
            </a:r>
            <a:r>
              <a:rPr lang="en-US" altLang="zh-CN" sz="2400" b="1">
                <a:solidFill>
                  <a:srgbClr val="FF0000"/>
                </a:solidFill>
                <a:latin typeface="黑体" panose="02010609060101010101" pitchFamily="49" charset="-122"/>
                <a:ea typeface="黑体" pitchFamily="49" charset="-122"/>
                <a:cs typeface="黑体" panose="02010609060101010101" pitchFamily="49" charset="-122"/>
              </a:rPr>
              <a:t>《</a:t>
            </a:r>
            <a:r>
              <a:rPr lang="zh-CN" altLang="en-US" sz="2400" b="1">
                <a:solidFill>
                  <a:srgbClr val="FF0000"/>
                </a:solidFill>
                <a:latin typeface="黑体" panose="02010609060101010101" pitchFamily="49" charset="-122"/>
                <a:ea typeface="黑体" pitchFamily="49" charset="-122"/>
                <a:cs typeface="黑体" panose="02010609060101010101" pitchFamily="49" charset="-122"/>
              </a:rPr>
              <a:t>永别了，武器</a:t>
            </a:r>
            <a:r>
              <a:rPr lang="en-US" altLang="zh-CN" sz="2400" b="1">
                <a:solidFill>
                  <a:srgbClr val="FF0000"/>
                </a:solidFill>
                <a:latin typeface="黑体" panose="02010609060101010101" pitchFamily="49" charset="-122"/>
                <a:ea typeface="黑体" pitchFamily="49" charset="-122"/>
                <a:cs typeface="黑体" panose="02010609060101010101" pitchFamily="49" charset="-122"/>
              </a:rPr>
              <a:t>》</a:t>
            </a:r>
            <a:r>
              <a:rPr lang="zh-CN" altLang="en-US" sz="2400" b="1">
                <a:solidFill>
                  <a:srgbClr val="FF0000"/>
                </a:solidFill>
                <a:latin typeface="黑体" panose="02010609060101010101" pitchFamily="49" charset="-122"/>
                <a:ea typeface="黑体" pitchFamily="49" charset="-122"/>
                <a:cs typeface="黑体" panose="02010609060101010101" pitchFamily="49" charset="-122"/>
              </a:rPr>
              <a:t>两部作品被美国现代图书馆列入</a:t>
            </a:r>
            <a:r>
              <a:rPr lang="en-US" altLang="zh-CN" sz="2400" b="1">
                <a:solidFill>
                  <a:srgbClr val="FF0000"/>
                </a:solidFill>
                <a:latin typeface="黑体" panose="02010609060101010101" pitchFamily="49" charset="-122"/>
                <a:ea typeface="黑体" pitchFamily="49" charset="-122"/>
                <a:cs typeface="黑体" panose="02010609060101010101" pitchFamily="49" charset="-122"/>
              </a:rPr>
              <a:t>"20</a:t>
            </a:r>
            <a:r>
              <a:rPr lang="zh-CN" altLang="en-US" sz="2400" b="1">
                <a:solidFill>
                  <a:srgbClr val="FF0000"/>
                </a:solidFill>
                <a:latin typeface="黑体" panose="02010609060101010101" pitchFamily="49" charset="-122"/>
                <a:ea typeface="黑体" pitchFamily="49" charset="-122"/>
                <a:cs typeface="黑体" panose="02010609060101010101" pitchFamily="49" charset="-122"/>
              </a:rPr>
              <a:t>世纪中的</a:t>
            </a:r>
            <a:r>
              <a:rPr lang="en-US" altLang="zh-CN" sz="2400" b="1">
                <a:solidFill>
                  <a:srgbClr val="FF0000"/>
                </a:solidFill>
                <a:latin typeface="黑体" panose="02010609060101010101" pitchFamily="49" charset="-122"/>
                <a:ea typeface="黑体" pitchFamily="49" charset="-122"/>
                <a:cs typeface="黑体" panose="02010609060101010101" pitchFamily="49" charset="-122"/>
              </a:rPr>
              <a:t>100</a:t>
            </a:r>
            <a:r>
              <a:rPr lang="zh-CN" altLang="en-US" sz="2400" b="1">
                <a:solidFill>
                  <a:srgbClr val="FF0000"/>
                </a:solidFill>
                <a:latin typeface="黑体" panose="02010609060101010101" pitchFamily="49" charset="-122"/>
                <a:ea typeface="黑体" pitchFamily="49" charset="-122"/>
                <a:cs typeface="黑体" panose="02010609060101010101" pitchFamily="49" charset="-122"/>
              </a:rPr>
              <a:t>部最佳英文小说</a:t>
            </a:r>
            <a:r>
              <a:rPr lang="en-US" altLang="zh-CN" sz="2400" b="1">
                <a:solidFill>
                  <a:srgbClr val="FF0000"/>
                </a:solidFill>
                <a:latin typeface="黑体" panose="02010609060101010101" pitchFamily="49" charset="-122"/>
                <a:ea typeface="黑体" pitchFamily="49" charset="-122"/>
                <a:cs typeface="黑体" panose="02010609060101010101" pitchFamily="49" charset="-122"/>
              </a:rPr>
              <a:t>"</a:t>
            </a:r>
            <a:r>
              <a:rPr lang="zh-CN" altLang="en-US" sz="2400" b="1">
                <a:solidFill>
                  <a:srgbClr val="FF0000"/>
                </a:solidFill>
                <a:latin typeface="黑体" panose="02010609060101010101" pitchFamily="49" charset="-122"/>
                <a:ea typeface="黑体" pitchFamily="49" charset="-122"/>
                <a:cs typeface="黑体" panose="02010609060101010101" pitchFamily="49" charset="-122"/>
              </a:rPr>
              <a:t>。</a:t>
            </a:r>
            <a:endParaRPr kumimoji="0" lang="zh-CN" altLang="en-US" sz="2400" b="1" i="0" u="none" strike="noStrike" kern="1200" cap="none" spc="150" normalizeH="0" baseline="0" noProof="1">
              <a:ln>
                <a:noFill/>
              </a:ln>
              <a:solidFill>
                <a:srgbClr val="FF0000"/>
              </a:solidFill>
              <a:effectLst/>
              <a:uLnTx/>
              <a:uFillTx/>
              <a:latin typeface="黑体" panose="02010609060101010101" pitchFamily="49" charset="-122"/>
              <a:ea typeface="黑体" pitchFamily="49" charset="-122"/>
              <a:cs typeface="黑体" panose="02010609060101010101" pitchFamily="49" charset="-122"/>
              <a:sym typeface="+mn-ea"/>
            </a:endParaRPr>
          </a:p>
        </p:txBody>
      </p:sp>
      <p:pic>
        <p:nvPicPr>
          <p:cNvPr id="5" name="内容占位符 4"/>
          <p:cNvPicPr>
            <a:picLocks noChangeAspect="1"/>
          </p:cNvPicPr>
          <p:nvPr>
            <p:ph idx="1"/>
          </p:nvPr>
        </p:nvPicPr>
        <p:blipFill>
          <a:blip r:embed="rId2"/>
          <a:stretch>
            <a:fillRect/>
          </a:stretch>
        </p:blipFill>
        <p:spPr>
          <a:xfrm>
            <a:off x="7975600" y="3496945"/>
            <a:ext cx="4079240" cy="3238500"/>
          </a:xfrm>
          <a:prstGeom prst="rect">
            <a:avLst/>
          </a:prstGeom>
        </p:spPr>
      </p:pic>
    </p:spTree>
    <p:custDataLst>
      <p:tags r:id="rId3"/>
    </p:custDataLst>
  </p:cSld>
  <p:clrMapOvr>
    <a:masterClrMapping/>
  </p:clrMapOvr>
  <p:transition/>
  <p:timing/>
</p:sld>
</file>

<file path=ppt/slides/slide5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graphicFrame>
        <p:nvGraphicFramePr>
          <p:cNvPr id="65538" name="Object 3"/>
          <p:cNvGraphicFramePr>
            <a:graphicFrameLocks noChangeAspect="1"/>
          </p:cNvGraphicFramePr>
          <p:nvPr/>
        </p:nvGraphicFramePr>
        <p:xfrm>
          <a:off x="533718" y="1512888"/>
          <a:ext cx="7772400" cy="5224462"/>
        </p:xfrm>
        <a:graphic>
          <a:graphicData uri="http://schemas.openxmlformats.org/presentationml/2006/ole">
            <mc:AlternateContent xmlns:mc="http://schemas.openxmlformats.org/markup-compatibility/2006">
              <mc:Choice xmlns:v="urn:schemas-microsoft-com:vml" Requires="v">
                <p:oleObj spid="_x0000_s1140" name="文档" r:id="rId2" progId="Word.Document.8">
                  <p:embed/>
                </p:oleObj>
              </mc:Choice>
              <mc:Fallback>
                <p:oleObj name="文档" r:id="rId2" progId="Word.Document.8">
                  <p:embed/>
                  <p:pic>
                    <p:nvPicPr>
                      <p:cNvPr id="0" name="OLE substitute image"/>
                      <p:cNvPicPr/>
                      <p:nvPr/>
                    </p:nvPicPr>
                    <p:blipFill>
                      <a:blip r:embed="rId3"/>
                      <a:stretch>
                        <a:fillRect/>
                      </a:stretch>
                    </p:blipFill>
                    <p:spPr>
                      <a:xfrm>
                        <a:off x="533718" y="1512888"/>
                        <a:ext cx="7772400" cy="5224462"/>
                      </a:xfrm>
                      <a:prstGeom prst="rect">
                        <a:avLst/>
                      </a:prstGeom>
                      <a:noFill/>
                      <a:ln w="9525">
                        <a:noFill/>
                      </a:ln>
                    </p:spPr>
                  </p:pic>
                </p:oleObj>
              </mc:Fallback>
            </mc:AlternateContent>
          </a:graphicData>
        </a:graphic>
      </p:graphicFrame>
      <p:sp>
        <p:nvSpPr>
          <p:cNvPr id="4" name="标题 1"/>
          <p:cNvSpPr txBox="1"/>
          <p:nvPr/>
        </p:nvSpPr>
        <p:spPr>
          <a:xfrm>
            <a:off x="270510" y="257175"/>
            <a:ext cx="10807700" cy="1143000"/>
          </a:xfrm>
          <a:prstGeom prst="rect">
            <a:avLst/>
          </a:prstGeom>
        </p:spPr>
        <p:txBody>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5000" b="0" i="0" u="none" strike="noStrike" kern="1200" cap="none" spc="0" normalizeH="0" baseline="0" noProof="0" smtClean="0">
                <a:ln>
                  <a:noFill/>
                </a:ln>
                <a:effectLst/>
                <a:uLnTx/>
                <a:uFillTx/>
                <a:latin typeface="楷体" panose="02010609060101010101" pitchFamily="49" charset="-122"/>
                <a:ea typeface="楷体" panose="02010609060101010101" pitchFamily="49" charset="-122"/>
                <a:cs typeface="+mj-cs"/>
              </a:rPr>
              <a:t>另一个方式看海明威：佳作欣赏：</a:t>
            </a:r>
            <a:endParaRPr kumimoji="0" lang="zh-CN" altLang="en-US" sz="5000" b="0" i="0" u="none" strike="noStrike" kern="1200" cap="none" spc="0" normalizeH="0" baseline="0" noProof="0">
              <a:ln>
                <a:noFill/>
              </a:ln>
              <a:effectLst/>
              <a:uLnTx/>
              <a:uFillTx/>
              <a:latin typeface="楷体" panose="02010609060101010101" pitchFamily="49" charset="-122"/>
              <a:ea typeface="楷体" panose="02010609060101010101" pitchFamily="49" charset="-122"/>
              <a:cs typeface="+mj-cs"/>
            </a:endParaRPr>
          </a:p>
        </p:txBody>
      </p:sp>
      <p:pic>
        <p:nvPicPr>
          <p:cNvPr id="2" name="图片 1"/>
          <p:cNvPicPr>
            <a:picLocks noChangeAspect="1"/>
          </p:cNvPicPr>
          <p:nvPr/>
        </p:nvPicPr>
        <p:blipFill>
          <a:blip r:embed="rId4"/>
          <a:stretch>
            <a:fillRect/>
          </a:stretch>
        </p:blipFill>
        <p:spPr>
          <a:xfrm>
            <a:off x="8752840" y="2109470"/>
            <a:ext cx="3075940" cy="4031615"/>
          </a:xfrm>
          <a:prstGeom prst="rect">
            <a:avLst/>
          </a:prstGeom>
        </p:spPr>
      </p:pic>
    </p:spTree>
  </p:cSld>
  <p:clrMapOvr>
    <a:masterClrMapping/>
  </p:clrMapOvr>
  <p:transition>
    <p:circle/>
  </p:transition>
  <p:timing/>
</p:sld>
</file>

<file path=ppt/slides/slide5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graphicFrame>
        <p:nvGraphicFramePr>
          <p:cNvPr id="66562" name="Object 2"/>
          <p:cNvGraphicFramePr>
            <a:graphicFrameLocks noChangeAspect="1"/>
          </p:cNvGraphicFramePr>
          <p:nvPr/>
        </p:nvGraphicFramePr>
        <p:xfrm>
          <a:off x="608648" y="600393"/>
          <a:ext cx="8305800" cy="6172200"/>
        </p:xfrm>
        <a:graphic>
          <a:graphicData uri="http://schemas.openxmlformats.org/presentationml/2006/ole">
            <mc:AlternateContent xmlns:mc="http://schemas.openxmlformats.org/markup-compatibility/2006">
              <mc:Choice xmlns:v="urn:schemas-microsoft-com:vml" Requires="v">
                <p:oleObj spid="_x0000_s1141" name="文档" r:id="rId2" progId="Word.Document.8">
                  <p:embed/>
                </p:oleObj>
              </mc:Choice>
              <mc:Fallback>
                <p:oleObj name="文档" r:id="rId2" progId="Word.Document.8">
                  <p:embed/>
                  <p:pic>
                    <p:nvPicPr>
                      <p:cNvPr id="0" name="OLE substitute image"/>
                      <p:cNvPicPr/>
                      <p:nvPr/>
                    </p:nvPicPr>
                    <p:blipFill>
                      <a:blip r:embed="rId3"/>
                      <a:stretch>
                        <a:fillRect/>
                      </a:stretch>
                    </p:blipFill>
                    <p:spPr>
                      <a:xfrm>
                        <a:off x="608648" y="600393"/>
                        <a:ext cx="8305800" cy="6172200"/>
                      </a:xfrm>
                      <a:prstGeom prst="rect">
                        <a:avLst/>
                      </a:prstGeom>
                      <a:noFill/>
                      <a:ln w="9525">
                        <a:noFill/>
                      </a:ln>
                    </p:spPr>
                  </p:pic>
                </p:oleObj>
              </mc:Fallback>
            </mc:AlternateContent>
          </a:graphicData>
        </a:graphic>
      </p:graphicFrame>
      <p:pic>
        <p:nvPicPr>
          <p:cNvPr id="2" name="图片 1"/>
          <p:cNvPicPr>
            <a:picLocks noChangeAspect="1"/>
          </p:cNvPicPr>
          <p:nvPr/>
        </p:nvPicPr>
        <p:blipFill>
          <a:blip r:embed="rId4"/>
          <a:stretch>
            <a:fillRect/>
          </a:stretch>
        </p:blipFill>
        <p:spPr>
          <a:xfrm>
            <a:off x="9038590" y="3162935"/>
            <a:ext cx="3153410" cy="3609975"/>
          </a:xfrm>
          <a:prstGeom prst="rect">
            <a:avLst/>
          </a:prstGeom>
        </p:spPr>
      </p:pic>
    </p:spTree>
  </p:cSld>
  <p:clrMapOvr>
    <a:masterClrMapping/>
  </p:clrMapOvr>
  <p:transition>
    <p:circle/>
  </p:transition>
  <p:timing/>
</p:sld>
</file>

<file path=ppt/slides/slide5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graphicFrame>
        <p:nvGraphicFramePr>
          <p:cNvPr id="67586" name="Object 2"/>
          <p:cNvGraphicFramePr>
            <a:graphicFrameLocks noChangeAspect="1"/>
          </p:cNvGraphicFramePr>
          <p:nvPr/>
        </p:nvGraphicFramePr>
        <p:xfrm>
          <a:off x="439420" y="1294448"/>
          <a:ext cx="7874000" cy="5326062"/>
        </p:xfrm>
        <a:graphic>
          <a:graphicData uri="http://schemas.openxmlformats.org/presentationml/2006/ole">
            <mc:AlternateContent xmlns:mc="http://schemas.openxmlformats.org/markup-compatibility/2006">
              <mc:Choice xmlns:v="urn:schemas-microsoft-com:vml" Requires="v">
                <p:oleObj spid="_x0000_s1142" name="文档" r:id="rId2" progId="Word.Document.8">
                  <p:embed/>
                </p:oleObj>
              </mc:Choice>
              <mc:Fallback>
                <p:oleObj name="文档" r:id="rId2" progId="Word.Document.8">
                  <p:embed/>
                  <p:pic>
                    <p:nvPicPr>
                      <p:cNvPr id="0" name="OLE substitute image"/>
                      <p:cNvPicPr/>
                      <p:nvPr/>
                    </p:nvPicPr>
                    <p:blipFill>
                      <a:blip r:embed="rId3"/>
                      <a:stretch>
                        <a:fillRect/>
                      </a:stretch>
                    </p:blipFill>
                    <p:spPr>
                      <a:xfrm>
                        <a:off x="439420" y="1294448"/>
                        <a:ext cx="7874000" cy="5326062"/>
                      </a:xfrm>
                      <a:prstGeom prst="rect">
                        <a:avLst/>
                      </a:prstGeom>
                      <a:noFill/>
                      <a:ln w="9525">
                        <a:noFill/>
                      </a:ln>
                    </p:spPr>
                  </p:pic>
                </p:oleObj>
              </mc:Fallback>
            </mc:AlternateContent>
          </a:graphicData>
        </a:graphic>
      </p:graphicFrame>
      <p:pic>
        <p:nvPicPr>
          <p:cNvPr id="2" name="图片 1"/>
          <p:cNvPicPr>
            <a:picLocks noChangeAspect="1"/>
          </p:cNvPicPr>
          <p:nvPr/>
        </p:nvPicPr>
        <p:blipFill>
          <a:blip r:embed="rId4"/>
          <a:stretch>
            <a:fillRect/>
          </a:stretch>
        </p:blipFill>
        <p:spPr>
          <a:xfrm>
            <a:off x="9697720" y="3457575"/>
            <a:ext cx="2348230" cy="3279775"/>
          </a:xfrm>
          <a:prstGeom prst="rect">
            <a:avLst/>
          </a:prstGeom>
        </p:spPr>
      </p:pic>
    </p:spTree>
  </p:cSld>
  <p:clrMapOvr>
    <a:masterClrMapping/>
  </p:clrMapOvr>
  <p:transition>
    <p:circle/>
  </p:transition>
  <p:timing/>
</p:sld>
</file>

<file path=ppt/slides/slide5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graphicFrame>
        <p:nvGraphicFramePr>
          <p:cNvPr id="68610" name="Object 2"/>
          <p:cNvGraphicFramePr>
            <a:graphicFrameLocks noChangeAspect="1"/>
          </p:cNvGraphicFramePr>
          <p:nvPr/>
        </p:nvGraphicFramePr>
        <p:xfrm>
          <a:off x="422593" y="493395"/>
          <a:ext cx="8643937" cy="6299200"/>
        </p:xfrm>
        <a:graphic>
          <a:graphicData uri="http://schemas.openxmlformats.org/presentationml/2006/ole">
            <mc:AlternateContent xmlns:mc="http://schemas.openxmlformats.org/markup-compatibility/2006">
              <mc:Choice xmlns:v="urn:schemas-microsoft-com:vml" Requires="v">
                <p:oleObj spid="_x0000_s1143" name="文档" r:id="rId2" progId="Word.Document.8">
                  <p:embed/>
                </p:oleObj>
              </mc:Choice>
              <mc:Fallback>
                <p:oleObj name="文档" r:id="rId2" progId="Word.Document.8">
                  <p:embed/>
                  <p:pic>
                    <p:nvPicPr>
                      <p:cNvPr id="0" name="OLE substitute image"/>
                      <p:cNvPicPr/>
                      <p:nvPr/>
                    </p:nvPicPr>
                    <p:blipFill>
                      <a:blip r:embed="rId3"/>
                      <a:stretch>
                        <a:fillRect/>
                      </a:stretch>
                    </p:blipFill>
                    <p:spPr>
                      <a:xfrm>
                        <a:off x="422593" y="493395"/>
                        <a:ext cx="8643937" cy="6299200"/>
                      </a:xfrm>
                      <a:prstGeom prst="rect">
                        <a:avLst/>
                      </a:prstGeom>
                      <a:noFill/>
                      <a:ln w="9525">
                        <a:noFill/>
                      </a:ln>
                    </p:spPr>
                  </p:pic>
                </p:oleObj>
              </mc:Fallback>
            </mc:AlternateContent>
          </a:graphicData>
        </a:graphic>
      </p:graphicFrame>
      <p:pic>
        <p:nvPicPr>
          <p:cNvPr id="2" name="图片 1"/>
          <p:cNvPicPr>
            <a:picLocks noChangeAspect="1"/>
          </p:cNvPicPr>
          <p:nvPr/>
        </p:nvPicPr>
        <p:blipFill>
          <a:blip r:embed="rId4"/>
          <a:stretch>
            <a:fillRect/>
          </a:stretch>
        </p:blipFill>
        <p:spPr>
          <a:xfrm>
            <a:off x="9766300" y="3512820"/>
            <a:ext cx="2348230" cy="3279775"/>
          </a:xfrm>
          <a:prstGeom prst="rect">
            <a:avLst/>
          </a:prstGeom>
        </p:spPr>
      </p:pic>
    </p:spTree>
  </p:cSld>
  <p:clrMapOvr>
    <a:masterClrMapping/>
  </p:clrMapOvr>
  <p:transition>
    <p:circle/>
  </p:transition>
  <p:timing/>
</p:sld>
</file>

<file path=ppt/slides/slide5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graphicFrame>
        <p:nvGraphicFramePr>
          <p:cNvPr id="69634" name="Object 3"/>
          <p:cNvGraphicFramePr>
            <a:graphicFrameLocks noChangeAspect="1"/>
          </p:cNvGraphicFramePr>
          <p:nvPr/>
        </p:nvGraphicFramePr>
        <p:xfrm>
          <a:off x="251143" y="116205"/>
          <a:ext cx="8628062" cy="6950075"/>
        </p:xfrm>
        <a:graphic>
          <a:graphicData uri="http://schemas.openxmlformats.org/presentationml/2006/ole">
            <mc:AlternateContent xmlns:mc="http://schemas.openxmlformats.org/markup-compatibility/2006">
              <mc:Choice xmlns:v="urn:schemas-microsoft-com:vml" Requires="v">
                <p:oleObj spid="_x0000_s1144" name="文档" r:id="rId2" progId="Word.Document.8">
                  <p:embed/>
                </p:oleObj>
              </mc:Choice>
              <mc:Fallback>
                <p:oleObj name="文档" r:id="rId2" progId="Word.Document.8">
                  <p:embed/>
                  <p:pic>
                    <p:nvPicPr>
                      <p:cNvPr id="0" name="OLE substitute image"/>
                      <p:cNvPicPr/>
                      <p:nvPr/>
                    </p:nvPicPr>
                    <p:blipFill>
                      <a:blip r:embed="rId3"/>
                      <a:stretch>
                        <a:fillRect/>
                      </a:stretch>
                    </p:blipFill>
                    <p:spPr>
                      <a:xfrm>
                        <a:off x="251143" y="116205"/>
                        <a:ext cx="8628062" cy="6950075"/>
                      </a:xfrm>
                      <a:prstGeom prst="rect">
                        <a:avLst/>
                      </a:prstGeom>
                      <a:noFill/>
                      <a:ln w="9525">
                        <a:noFill/>
                      </a:ln>
                    </p:spPr>
                  </p:pic>
                </p:oleObj>
              </mc:Fallback>
            </mc:AlternateContent>
          </a:graphicData>
        </a:graphic>
      </p:graphicFrame>
      <p:pic>
        <p:nvPicPr>
          <p:cNvPr id="2" name="图片 1"/>
          <p:cNvPicPr>
            <a:picLocks noChangeAspect="1"/>
          </p:cNvPicPr>
          <p:nvPr/>
        </p:nvPicPr>
        <p:blipFill>
          <a:blip r:embed="rId4"/>
          <a:stretch>
            <a:fillRect/>
          </a:stretch>
        </p:blipFill>
        <p:spPr>
          <a:xfrm>
            <a:off x="9620885" y="3251200"/>
            <a:ext cx="2348230" cy="3279775"/>
          </a:xfrm>
          <a:prstGeom prst="rect">
            <a:avLst/>
          </a:prstGeom>
        </p:spPr>
      </p:pic>
    </p:spTree>
  </p:cSld>
  <p:clrMapOvr>
    <a:masterClrMapping/>
  </p:clrMapOvr>
  <p:transition>
    <p:circle/>
  </p:transition>
  <p:timing/>
</p:sld>
</file>

<file path=ppt/slides/slide5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graphicFrame>
        <p:nvGraphicFramePr>
          <p:cNvPr id="70658" name="Object 2"/>
          <p:cNvGraphicFramePr>
            <a:graphicFrameLocks noChangeAspect="1"/>
          </p:cNvGraphicFramePr>
          <p:nvPr/>
        </p:nvGraphicFramePr>
        <p:xfrm>
          <a:off x="414020" y="198120"/>
          <a:ext cx="9337040" cy="6825615"/>
        </p:xfrm>
        <a:graphic>
          <a:graphicData uri="http://schemas.openxmlformats.org/presentationml/2006/ole">
            <mc:AlternateContent xmlns:mc="http://schemas.openxmlformats.org/markup-compatibility/2006">
              <mc:Choice xmlns:v="urn:schemas-microsoft-com:vml" Requires="v">
                <p:oleObj spid="_x0000_s1145" name="文档" r:id="rId2" progId="Word.Document.8">
                  <p:embed/>
                </p:oleObj>
              </mc:Choice>
              <mc:Fallback>
                <p:oleObj name="文档" r:id="rId2" progId="Word.Document.8">
                  <p:embed/>
                  <p:pic>
                    <p:nvPicPr>
                      <p:cNvPr id="0" name="OLE substitute image"/>
                      <p:cNvPicPr/>
                      <p:nvPr/>
                    </p:nvPicPr>
                    <p:blipFill>
                      <a:blip r:embed="rId3"/>
                      <a:stretch>
                        <a:fillRect/>
                      </a:stretch>
                    </p:blipFill>
                    <p:spPr>
                      <a:xfrm>
                        <a:off x="414020" y="198120"/>
                        <a:ext cx="9337040" cy="6825615"/>
                      </a:xfrm>
                      <a:prstGeom prst="rect">
                        <a:avLst/>
                      </a:prstGeom>
                      <a:noFill/>
                      <a:ln w="9525">
                        <a:noFill/>
                      </a:ln>
                    </p:spPr>
                  </p:pic>
                </p:oleObj>
              </mc:Fallback>
            </mc:AlternateContent>
          </a:graphicData>
        </a:graphic>
      </p:graphicFrame>
      <p:pic>
        <p:nvPicPr>
          <p:cNvPr id="2" name="图片 1"/>
          <p:cNvPicPr>
            <a:picLocks noChangeAspect="1"/>
          </p:cNvPicPr>
          <p:nvPr/>
        </p:nvPicPr>
        <p:blipFill>
          <a:blip r:embed="rId4"/>
          <a:stretch>
            <a:fillRect/>
          </a:stretch>
        </p:blipFill>
        <p:spPr>
          <a:xfrm>
            <a:off x="9843770" y="3526155"/>
            <a:ext cx="2348230" cy="3279775"/>
          </a:xfrm>
          <a:prstGeom prst="rect">
            <a:avLst/>
          </a:prstGeom>
        </p:spPr>
      </p:pic>
    </p:spTree>
  </p:cSld>
  <p:clrMapOvr>
    <a:masterClrMapping/>
  </p:clrMapOvr>
  <p:transition>
    <p:circle/>
  </p:transition>
  <p:timing/>
</p:sld>
</file>

<file path=ppt/slides/slide5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graphicFrame>
        <p:nvGraphicFramePr>
          <p:cNvPr id="71682" name="Object 4"/>
          <p:cNvGraphicFramePr>
            <a:graphicFrameLocks noChangeAspect="1"/>
          </p:cNvGraphicFramePr>
          <p:nvPr/>
        </p:nvGraphicFramePr>
        <p:xfrm>
          <a:off x="299720" y="1623695"/>
          <a:ext cx="7907655" cy="4170680"/>
        </p:xfrm>
        <a:graphic>
          <a:graphicData uri="http://schemas.openxmlformats.org/presentationml/2006/ole">
            <mc:AlternateContent xmlns:mc="http://schemas.openxmlformats.org/markup-compatibility/2006">
              <mc:Choice xmlns:v="urn:schemas-microsoft-com:vml" Requires="v">
                <p:oleObj spid="_x0000_s1146" name="文档" r:id="rId2" progId="Word.Document.8">
                  <p:embed/>
                </p:oleObj>
              </mc:Choice>
              <mc:Fallback>
                <p:oleObj name="文档" r:id="rId2" progId="Word.Document.8">
                  <p:embed/>
                  <p:pic>
                    <p:nvPicPr>
                      <p:cNvPr id="0" name="OLE substitute image"/>
                      <p:cNvPicPr/>
                      <p:nvPr/>
                    </p:nvPicPr>
                    <p:blipFill>
                      <a:blip r:embed="rId3"/>
                      <a:stretch>
                        <a:fillRect/>
                      </a:stretch>
                    </p:blipFill>
                    <p:spPr>
                      <a:xfrm>
                        <a:off x="299720" y="1623695"/>
                        <a:ext cx="7907655" cy="4170680"/>
                      </a:xfrm>
                      <a:prstGeom prst="rect">
                        <a:avLst/>
                      </a:prstGeom>
                      <a:noFill/>
                      <a:ln w="9525">
                        <a:noFill/>
                      </a:ln>
                    </p:spPr>
                  </p:pic>
                </p:oleObj>
              </mc:Fallback>
            </mc:AlternateContent>
          </a:graphicData>
        </a:graphic>
      </p:graphicFrame>
      <p:pic>
        <p:nvPicPr>
          <p:cNvPr id="2" name="图片 1" descr="t01ab090b95985e2179"/>
          <p:cNvPicPr>
            <a:picLocks noChangeAspect="1"/>
          </p:cNvPicPr>
          <p:nvPr/>
        </p:nvPicPr>
        <p:blipFill>
          <a:blip r:embed="rId4"/>
          <a:stretch>
            <a:fillRect/>
          </a:stretch>
        </p:blipFill>
        <p:spPr>
          <a:xfrm>
            <a:off x="8262620" y="3427095"/>
            <a:ext cx="3929380" cy="3234055"/>
          </a:xfrm>
          <a:prstGeom prst="rect">
            <a:avLst/>
          </a:prstGeom>
        </p:spPr>
      </p:pic>
    </p:spTree>
  </p:cSld>
  <p:clrMapOvr>
    <a:masterClrMapping/>
  </p:clrMapOvr>
  <p:transition>
    <p:circle/>
  </p:transition>
  <p:timing/>
</p:sld>
</file>

<file path=ppt/slides/slide5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解释：</a:t>
            </a:r>
            <a:r>
              <a:rPr lang="en-US" altLang="zh-CN"/>
              <a:t>“</a:t>
            </a:r>
            <a:r>
              <a:t>硬汉</a:t>
            </a:r>
            <a:r>
              <a:rPr lang="en-US" altLang="zh-CN"/>
              <a:t>”</a:t>
            </a:r>
            <a:r>
              <a:t>的涵义</a:t>
            </a:r>
          </a:p>
        </p:txBody>
      </p:sp>
      <p:sp>
        <p:nvSpPr>
          <p:cNvPr id="60419" name="文本框 4"/>
          <p:cNvSpPr txBox="1"/>
          <p:nvPr/>
        </p:nvSpPr>
        <p:spPr>
          <a:xfrm>
            <a:off x="3521075" y="1978025"/>
            <a:ext cx="7538085" cy="1198880"/>
          </a:xfrm>
          <a:prstGeom prst="rect">
            <a:avLst/>
          </a:prstGeom>
          <a:noFill/>
          <a:ln w="9525">
            <a:noFill/>
          </a:ln>
        </p:spPr>
        <p:txBody>
          <a:bodyPr wrap="square">
            <a:spAutoFit/>
          </a:bodyPr>
          <a:lstStyle/>
          <a:p>
            <a:pPr indent="266700">
              <a:lnSpc>
                <a:spcPct val="150000"/>
              </a:lnSpc>
            </a:pPr>
            <a:r>
              <a:rPr lang="zh-CN" altLang="en-US" sz="2400" smtClean="0">
                <a:solidFill>
                  <a:srgbClr val="FFFFFF"/>
                </a:solidFill>
                <a:latin typeface="黑体" panose="02010609060101010101" pitchFamily="49" charset="-122"/>
                <a:ea typeface="黑体" pitchFamily="49" charset="-122"/>
              </a:rPr>
              <a:t>  </a:t>
            </a:r>
            <a:r>
              <a:rPr lang="zh-CN" altLang="en-US" sz="2400">
                <a:solidFill>
                  <a:srgbClr val="FF0000"/>
                </a:solidFill>
                <a:latin typeface="黑体" panose="02010609060101010101" pitchFamily="49" charset="-122"/>
                <a:ea typeface="黑体" pitchFamily="49" charset="-122"/>
              </a:rPr>
              <a:t>（</a:t>
            </a:r>
            <a:r>
              <a:rPr lang="en-US" altLang="zh-CN" sz="2400">
                <a:solidFill>
                  <a:srgbClr val="FF0000"/>
                </a:solidFill>
                <a:latin typeface="黑体" panose="02010609060101010101" pitchFamily="49" charset="-122"/>
                <a:ea typeface="黑体" pitchFamily="49" charset="-122"/>
              </a:rPr>
              <a:t>1</a:t>
            </a:r>
            <a:r>
              <a:rPr lang="zh-CN" altLang="en-US" sz="2400">
                <a:solidFill>
                  <a:srgbClr val="FF0000"/>
                </a:solidFill>
                <a:latin typeface="黑体" panose="02010609060101010101" pitchFamily="49" charset="-122"/>
                <a:ea typeface="黑体" pitchFamily="49" charset="-122"/>
              </a:rPr>
              <a:t>）“但人不是为失败而生的，”他说，“一个人可以被毁灭，但不能被打败。</a:t>
            </a:r>
            <a:r>
              <a:rPr lang="zh-CN" altLang="en-US" sz="2400" smtClean="0">
                <a:solidFill>
                  <a:srgbClr val="FF0000"/>
                </a:solidFill>
                <a:latin typeface="黑体" panose="02010609060101010101" pitchFamily="49" charset="-122"/>
                <a:ea typeface="黑体" pitchFamily="49" charset="-122"/>
              </a:rPr>
              <a:t>”</a:t>
            </a:r>
          </a:p>
        </p:txBody>
      </p:sp>
      <p:sp>
        <p:nvSpPr>
          <p:cNvPr id="4" name="文本框 4"/>
          <p:cNvSpPr txBox="1"/>
          <p:nvPr/>
        </p:nvSpPr>
        <p:spPr>
          <a:xfrm>
            <a:off x="3573145" y="4013835"/>
            <a:ext cx="8095615" cy="2306955"/>
          </a:xfrm>
          <a:prstGeom prst="rect">
            <a:avLst/>
          </a:prstGeom>
          <a:noFill/>
          <a:ln w="9525">
            <a:noFill/>
          </a:ln>
        </p:spPr>
        <p:txBody>
          <a:bodyPr wrap="square">
            <a:spAutoFit/>
          </a:bodyPr>
          <a:lstStyle/>
          <a:p>
            <a:pPr indent="266700">
              <a:lnSpc>
                <a:spcPct val="150000"/>
              </a:lnSpc>
            </a:pPr>
            <a:r>
              <a:rPr lang="zh-CN" altLang="en-US" sz="2400" b="1" smtClean="0">
                <a:solidFill>
                  <a:srgbClr val="FF0000"/>
                </a:solidFill>
                <a:latin typeface="黑体" panose="02010609060101010101" pitchFamily="49" charset="-122"/>
                <a:ea typeface="黑体" pitchFamily="49" charset="-122"/>
              </a:rPr>
              <a:t>明确：</a:t>
            </a:r>
            <a:endParaRPr lang="en-US" altLang="zh-CN" sz="2400" b="1" smtClean="0">
              <a:solidFill>
                <a:srgbClr val="FF0000"/>
              </a:solidFill>
              <a:latin typeface="黑体" panose="02010609060101010101" pitchFamily="49" charset="-122"/>
              <a:ea typeface="黑体" pitchFamily="49" charset="-122"/>
            </a:endParaRPr>
          </a:p>
          <a:p>
            <a:pPr indent="266700">
              <a:lnSpc>
                <a:spcPct val="150000"/>
              </a:lnSpc>
            </a:pPr>
            <a:r>
              <a:rPr lang="en-US" altLang="zh-CN" sz="2400" b="1">
                <a:solidFill>
                  <a:srgbClr val="FF0000"/>
                </a:solidFill>
                <a:latin typeface="黑体" panose="02010609060101010101" pitchFamily="49" charset="-122"/>
                <a:ea typeface="黑体" pitchFamily="49" charset="-122"/>
              </a:rPr>
              <a:t> </a:t>
            </a:r>
            <a:r>
              <a:rPr lang="en-US" altLang="zh-CN" sz="2400" b="1" smtClean="0">
                <a:solidFill>
                  <a:srgbClr val="FF0000"/>
                </a:solidFill>
                <a:latin typeface="黑体" panose="02010609060101010101" pitchFamily="49" charset="-122"/>
                <a:ea typeface="黑体" pitchFamily="49" charset="-122"/>
              </a:rPr>
              <a:t> </a:t>
            </a:r>
            <a:r>
              <a:rPr lang="zh-CN" altLang="en-US" sz="2400" b="1" smtClean="0">
                <a:solidFill>
                  <a:srgbClr val="FF0000"/>
                </a:solidFill>
                <a:latin typeface="黑体" panose="02010609060101010101" pitchFamily="49" charset="-122"/>
                <a:ea typeface="黑体" pitchFamily="49" charset="-122"/>
              </a:rPr>
              <a:t>这</a:t>
            </a:r>
            <a:r>
              <a:rPr lang="zh-CN" altLang="en-US" sz="2400" b="1">
                <a:solidFill>
                  <a:srgbClr val="FF0000"/>
                </a:solidFill>
                <a:latin typeface="黑体" panose="02010609060101010101" pitchFamily="49" charset="-122"/>
                <a:ea typeface="黑体" pitchFamily="49" charset="-122"/>
              </a:rPr>
              <a:t>段内心独白是对“硬汉精神”的高度概括，也是小说的主旨所在。也许一个人面对的挑战强大到足以把他的肉体毁灭，但是不能毁灭他的意志和精神</a:t>
            </a:r>
            <a:r>
              <a:rPr lang="zh-CN" altLang="en-US" sz="2400" b="1" smtClean="0">
                <a:solidFill>
                  <a:srgbClr val="FF0000"/>
                </a:solidFill>
                <a:latin typeface="黑体" panose="02010609060101010101" pitchFamily="49" charset="-122"/>
                <a:ea typeface="黑体" pitchFamily="49" charset="-122"/>
              </a:rPr>
              <a:t>。</a:t>
            </a:r>
          </a:p>
        </p:txBody>
      </p:sp>
      <p:pic>
        <p:nvPicPr>
          <p:cNvPr id="5" name="图片 4" descr="t01b01cda5b77302b8f"/>
          <p:cNvPicPr>
            <a:picLocks noChangeAspect="1"/>
          </p:cNvPicPr>
          <p:nvPr/>
        </p:nvPicPr>
        <p:blipFill>
          <a:blip r:embed="rId2"/>
          <a:stretch>
            <a:fillRect/>
          </a:stretch>
        </p:blipFill>
        <p:spPr>
          <a:xfrm>
            <a:off x="20320" y="1481455"/>
            <a:ext cx="3552825" cy="5286375"/>
          </a:xfrm>
          <a:prstGeom prst="rect">
            <a:avLst/>
          </a:prstGeom>
        </p:spPr>
      </p:pic>
    </p:spTree>
  </p:cSld>
  <p:clrMapOvr>
    <a:masterClrMapping/>
  </p:clrMapOvr>
  <p:transition/>
  <p:timing/>
</p:sld>
</file>

<file path=ppt/slides/slide5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5" name="文本框 4"/>
          <p:cNvSpPr txBox="1"/>
          <p:nvPr/>
        </p:nvSpPr>
        <p:spPr>
          <a:xfrm>
            <a:off x="288925" y="1164590"/>
            <a:ext cx="7249160" cy="2168525"/>
          </a:xfrm>
          <a:prstGeom prst="rect">
            <a:avLst/>
          </a:prstGeom>
          <a:noFill/>
        </p:spPr>
        <p:txBody>
          <a:bodyPr wrap="square" rtlCol="0" anchor="t">
            <a:spAutoFit/>
          </a:bodyPr>
          <a:lstStyle/>
          <a:p>
            <a:pPr indent="266700">
              <a:lnSpc>
                <a:spcPct val="150000"/>
              </a:lnSpc>
            </a:pPr>
            <a:r>
              <a:rPr lang="zh-CN" altLang="en-US" b="1" smtClean="0">
                <a:solidFill>
                  <a:srgbClr val="FF0000"/>
                </a:solidFill>
                <a:latin typeface="黑体" panose="02010609060101010101" pitchFamily="49" charset="-122"/>
                <a:ea typeface="黑体" pitchFamily="49" charset="-122"/>
                <a:sym typeface="+mn-ea"/>
              </a:rPr>
              <a:t>明确</a:t>
            </a:r>
            <a:r>
              <a:rPr lang="zh-CN" altLang="en-US" b="1">
                <a:solidFill>
                  <a:srgbClr val="FF0000"/>
                </a:solidFill>
                <a:latin typeface="黑体" panose="02010609060101010101" pitchFamily="49" charset="-122"/>
                <a:ea typeface="黑体" pitchFamily="49" charset="-122"/>
                <a:sym typeface="+mn-ea"/>
              </a:rPr>
              <a:t>：小说的主人公圣地亚哥坚强、刚毅、勇敢，面临厄运甚至绝境，都能无所畏惧。无论情况多么严重，困难多么巨大，死神多么可怕，他都不失掉斗争的勇气和决心，勇于向人类生命的极限挑战。体现了人自尊、自强的巨大精神力量。他是一个自强自信、敢于挑战的、永不屈服 、永不放弃的硬汉形象</a:t>
            </a:r>
            <a:r>
              <a:rPr lang="zh-CN" altLang="en-US" b="1" smtClean="0">
                <a:solidFill>
                  <a:srgbClr val="FF0000"/>
                </a:solidFill>
                <a:latin typeface="黑体" panose="02010609060101010101" pitchFamily="49" charset="-122"/>
                <a:ea typeface="黑体" pitchFamily="49" charset="-122"/>
                <a:sym typeface="+mn-ea"/>
              </a:rPr>
              <a:t>。</a:t>
            </a:r>
            <a:endParaRPr lang="zh-CN" altLang="en-US"/>
          </a:p>
        </p:txBody>
      </p:sp>
      <p:sp>
        <p:nvSpPr>
          <p:cNvPr id="6" name="文本框 5"/>
          <p:cNvSpPr txBox="1"/>
          <p:nvPr/>
        </p:nvSpPr>
        <p:spPr>
          <a:xfrm>
            <a:off x="221615" y="323850"/>
            <a:ext cx="9420860" cy="460375"/>
          </a:xfrm>
          <a:prstGeom prst="rect">
            <a:avLst/>
          </a:prstGeom>
          <a:noFill/>
        </p:spPr>
        <p:txBody>
          <a:bodyPr wrap="square" rtlCol="0">
            <a:spAutoFit/>
            <a:scene3d>
              <a:camera prst="orthographicFront"/>
              <a:lightRig rig="threePt" dir="t"/>
            </a:scene3d>
          </a:bodyPr>
          <a:lstStyle/>
          <a:p>
            <a:pPr algn="l"/>
            <a:r>
              <a:rPr lang="zh-CN" altLang="en-US" sz="2400" b="1" smtClean="0">
                <a:solidFill>
                  <a:schemeClr val="accent1"/>
                </a:solidFill>
                <a:effectLst>
                  <a:outerShdw blurRad="38100" dist="25400" dir="5400000" algn="ctr" rotWithShape="0">
                    <a:srgbClr val="6E747A">
                      <a:alpha val="43000"/>
                    </a:srgbClr>
                  </a:outerShdw>
                </a:effectLst>
                <a:latin typeface="黑体" panose="02010609060101010101" pitchFamily="49" charset="-122"/>
                <a:ea typeface="黑体" pitchFamily="49" charset="-122"/>
                <a:sym typeface="+mn-ea"/>
              </a:rPr>
              <a:t>圣地亚哥</a:t>
            </a:r>
            <a:r>
              <a:rPr lang="zh-CN" altLang="en-US" sz="2400" b="1">
                <a:solidFill>
                  <a:schemeClr val="accent1"/>
                </a:solidFill>
                <a:effectLst>
                  <a:outerShdw blurRad="38100" dist="25400" dir="5400000" algn="ctr" rotWithShape="0">
                    <a:srgbClr val="6E747A">
                      <a:alpha val="43000"/>
                    </a:srgbClr>
                  </a:outerShdw>
                </a:effectLst>
                <a:latin typeface="黑体" panose="02010609060101010101" pitchFamily="49" charset="-122"/>
                <a:ea typeface="黑体" pitchFamily="49" charset="-122"/>
                <a:sym typeface="+mn-ea"/>
              </a:rPr>
              <a:t>是位怎样的老人？请谈谈你对作者笔下“硬汉形象”的理解</a:t>
            </a:r>
            <a:r>
              <a:rPr lang="zh-CN" altLang="en-US" sz="2400" b="1" smtClean="0">
                <a:solidFill>
                  <a:schemeClr val="accent1"/>
                </a:solidFill>
                <a:effectLst>
                  <a:outerShdw blurRad="38100" dist="25400" dir="5400000" algn="ctr" rotWithShape="0">
                    <a:srgbClr val="6E747A">
                      <a:alpha val="43000"/>
                    </a:srgbClr>
                  </a:outerShdw>
                </a:effectLst>
                <a:latin typeface="黑体" panose="02010609060101010101" pitchFamily="49" charset="-122"/>
                <a:ea typeface="黑体" pitchFamily="49" charset="-122"/>
                <a:sym typeface="+mn-ea"/>
              </a:rPr>
              <a:t>。</a:t>
            </a:r>
          </a:p>
        </p:txBody>
      </p:sp>
      <p:sp>
        <p:nvSpPr>
          <p:cNvPr id="10" name="文本框 9"/>
          <p:cNvSpPr txBox="1"/>
          <p:nvPr/>
        </p:nvSpPr>
        <p:spPr>
          <a:xfrm>
            <a:off x="289560" y="3474720"/>
            <a:ext cx="7818755" cy="2168525"/>
          </a:xfrm>
          <a:prstGeom prst="rect">
            <a:avLst/>
          </a:prstGeom>
          <a:noFill/>
        </p:spPr>
        <p:txBody>
          <a:bodyPr wrap="square" rtlCol="0" anchor="t">
            <a:spAutoFit/>
          </a:bodyPr>
          <a:lstStyle/>
          <a:p>
            <a:pPr indent="266700">
              <a:lnSpc>
                <a:spcPct val="150000"/>
              </a:lnSpc>
            </a:pPr>
            <a:r>
              <a:rPr lang="zh-CN" altLang="en-US" smtClean="0">
                <a:solidFill>
                  <a:srgbClr val="FF0000"/>
                </a:solidFill>
                <a:latin typeface="黑体" panose="02010609060101010101" pitchFamily="49" charset="-122"/>
                <a:ea typeface="黑体" pitchFamily="49" charset="-122"/>
                <a:sym typeface="+mn-ea"/>
              </a:rPr>
              <a:t>海明威</a:t>
            </a:r>
            <a:r>
              <a:rPr lang="zh-CN" altLang="en-US">
                <a:solidFill>
                  <a:srgbClr val="FF0000"/>
                </a:solidFill>
                <a:latin typeface="黑体" panose="02010609060101010101" pitchFamily="49" charset="-122"/>
                <a:ea typeface="黑体" pitchFamily="49" charset="-122"/>
                <a:sym typeface="+mn-ea"/>
              </a:rPr>
              <a:t>在作品中塑造了一系列“硬汉”形象。他们多是拳击家、斗牛士、渔夫、猎人、战士等下层人物，生活贫困，屡受挫折，但他们始终保持旺盛的生命力和坚强的意志力，始终保持人的尊严和勇气。在他们身上，具有一种不屈不挠、坚定顽强，面对暴力和死亡而无所畏惧，身处逆境而不气馁的坚强性格。即使失败了，也要坦坦荡荡，不失重压下人的“优雅风度”。</a:t>
            </a:r>
            <a:endParaRPr lang="zh-CN" altLang="en-US"/>
          </a:p>
        </p:txBody>
      </p:sp>
      <p:pic>
        <p:nvPicPr>
          <p:cNvPr id="11" name="图片 10" descr="t01b01cda5b77302b8f"/>
          <p:cNvPicPr>
            <a:picLocks noChangeAspect="1"/>
          </p:cNvPicPr>
          <p:nvPr/>
        </p:nvPicPr>
        <p:blipFill>
          <a:blip r:embed="rId2"/>
          <a:stretch>
            <a:fillRect/>
          </a:stretch>
        </p:blipFill>
        <p:spPr>
          <a:xfrm>
            <a:off x="8639175" y="1571625"/>
            <a:ext cx="3552825" cy="5286375"/>
          </a:xfrm>
          <a:prstGeom prst="rect">
            <a:avLst/>
          </a:prstGeom>
        </p:spPr>
      </p:pic>
    </p:spTree>
  </p:cSld>
  <p:clrMapOvr>
    <a:masterClrMapping/>
  </p:clrMapOvr>
  <p:transition/>
  <p:timing/>
</p:sld>
</file>

<file path=ppt/slides/slide5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内容占位符 2"/>
          <p:cNvSpPr>
            <a:spLocks noGrp="1"/>
          </p:cNvSpPr>
          <p:nvPr>
            <p:ph idx="4294967295"/>
          </p:nvPr>
        </p:nvSpPr>
        <p:spPr>
          <a:xfrm>
            <a:off x="0" y="1499235"/>
            <a:ext cx="8947150" cy="4759325"/>
          </a:xfrm>
        </p:spPr>
        <p:txBody>
          <a:bodyPr lIns="90000" tIns="46800" rIns="90000" bIns="46800" rtlCol="0">
            <a:normAutofit lnSpcReduction="10000"/>
          </a:bodyPr>
          <a:lstStyle/>
          <a:p>
            <a:pPr marL="0" lvl="0" indent="0">
              <a:lnSpc>
                <a:spcPct val="150000"/>
              </a:lnSpc>
              <a:buNone/>
              <a:defRPr/>
            </a:pPr>
            <a:r>
              <a:rPr lang="zh-CN" altLang="en-US" sz="3200" b="1" smtClean="0">
                <a:solidFill>
                  <a:srgbClr val="FF0000"/>
                </a:solidFill>
                <a:latin typeface="黑体" panose="02010609060101010101" pitchFamily="49" charset="-122"/>
                <a:ea typeface="黑体" pitchFamily="49" charset="-122"/>
                <a:cs typeface="黑体" panose="02010609060101010101" pitchFamily="49" charset="-122"/>
              </a:rPr>
              <a:t>探讨</a:t>
            </a:r>
            <a:r>
              <a:rPr lang="zh-CN" altLang="en-US" sz="3200" b="1">
                <a:solidFill>
                  <a:srgbClr val="FF0000"/>
                </a:solidFill>
                <a:latin typeface="黑体" panose="02010609060101010101" pitchFamily="49" charset="-122"/>
                <a:ea typeface="黑体" pitchFamily="49" charset="-122"/>
                <a:cs typeface="黑体" panose="02010609060101010101" pitchFamily="49" charset="-122"/>
              </a:rPr>
              <a:t>象征</a:t>
            </a:r>
            <a:r>
              <a:rPr lang="zh-CN" altLang="en-US" sz="3200" b="1" smtClean="0">
                <a:solidFill>
                  <a:srgbClr val="FF0000"/>
                </a:solidFill>
                <a:latin typeface="黑体" panose="02010609060101010101" pitchFamily="49" charset="-122"/>
                <a:ea typeface="黑体" pitchFamily="49" charset="-122"/>
                <a:cs typeface="黑体" panose="02010609060101010101" pitchFamily="49" charset="-122"/>
              </a:rPr>
              <a:t>意味</a:t>
            </a:r>
            <a:endParaRPr lang="en-US" altLang="zh-CN" sz="3200" b="1" smtClean="0">
              <a:solidFill>
                <a:srgbClr val="FF0000"/>
              </a:solidFill>
              <a:latin typeface="黑体" panose="02010609060101010101" pitchFamily="49" charset="-122"/>
              <a:ea typeface="黑体" pitchFamily="49" charset="-122"/>
              <a:cs typeface="黑体" panose="02010609060101010101" pitchFamily="49" charset="-122"/>
            </a:endParaRPr>
          </a:p>
          <a:p>
            <a:pPr marL="0" lvl="0" indent="0">
              <a:lnSpc>
                <a:spcPct val="150000"/>
              </a:lnSpc>
              <a:buNone/>
              <a:defRPr/>
            </a:pPr>
            <a:r>
              <a:rPr lang="en-US" altLang="zh-CN" sz="2400" b="1" smtClean="0">
                <a:solidFill>
                  <a:srgbClr val="FF0000"/>
                </a:solidFill>
                <a:latin typeface="黑体" panose="02010609060101010101" pitchFamily="49" charset="-122"/>
                <a:ea typeface="黑体" pitchFamily="49" charset="-122"/>
                <a:cs typeface="黑体" panose="02010609060101010101" pitchFamily="49" charset="-122"/>
              </a:rPr>
              <a:t>1.</a:t>
            </a:r>
            <a:r>
              <a:rPr lang="zh-CN" altLang="en-US" sz="2400" b="1" smtClean="0">
                <a:solidFill>
                  <a:srgbClr val="FF0000"/>
                </a:solidFill>
                <a:latin typeface="黑体" panose="02010609060101010101" pitchFamily="49" charset="-122"/>
                <a:ea typeface="黑体" pitchFamily="49" charset="-122"/>
                <a:cs typeface="黑体" panose="02010609060101010101" pitchFamily="49" charset="-122"/>
              </a:rPr>
              <a:t>老人</a:t>
            </a:r>
            <a:r>
              <a:rPr lang="zh-CN" altLang="en-US" sz="2400" b="1">
                <a:solidFill>
                  <a:srgbClr val="FF0000"/>
                </a:solidFill>
                <a:latin typeface="黑体" panose="02010609060101010101" pitchFamily="49" charset="-122"/>
                <a:ea typeface="黑体" pitchFamily="49" charset="-122"/>
                <a:cs typeface="黑体" panose="02010609060101010101" pitchFamily="49" charset="-122"/>
              </a:rPr>
              <a:t>的形象极具概括性，他已经超越了一个人的存在，而成为了人生的一种象征。</a:t>
            </a:r>
            <a:r>
              <a:rPr lang="zh-CN" altLang="en-US" sz="2400" b="1" smtClean="0">
                <a:solidFill>
                  <a:srgbClr val="FF0000"/>
                </a:solidFill>
                <a:latin typeface="黑体" panose="02010609060101010101" pitchFamily="49" charset="-122"/>
                <a:ea typeface="黑体" pitchFamily="49" charset="-122"/>
                <a:cs typeface="黑体" panose="02010609060101010101" pitchFamily="49" charset="-122"/>
              </a:rPr>
              <a:t>老人圣地亚哥</a:t>
            </a:r>
            <a:r>
              <a:rPr lang="zh-CN" altLang="en-US" sz="2400" b="1">
                <a:solidFill>
                  <a:srgbClr val="FF0000"/>
                </a:solidFill>
                <a:latin typeface="黑体" panose="02010609060101010101" pitchFamily="49" charset="-122"/>
                <a:ea typeface="黑体" pitchFamily="49" charset="-122"/>
                <a:cs typeface="黑体" panose="02010609060101010101" pitchFamily="49" charset="-122"/>
              </a:rPr>
              <a:t>就是“硬汉”的代表，有一种英雄气概，象征了完美的人格，一切有信仰的人们都</a:t>
            </a:r>
            <a:r>
              <a:rPr lang="zh-CN" altLang="en-US" sz="2400" b="1" smtClean="0">
                <a:solidFill>
                  <a:srgbClr val="FF0000"/>
                </a:solidFill>
                <a:latin typeface="黑体" panose="02010609060101010101" pitchFamily="49" charset="-122"/>
                <a:ea typeface="黑体" pitchFamily="49" charset="-122"/>
                <a:cs typeface="黑体" panose="02010609060101010101" pitchFamily="49" charset="-122"/>
              </a:rPr>
              <a:t>将经受多灾多难的</a:t>
            </a:r>
            <a:r>
              <a:rPr lang="zh-CN" altLang="en-US" sz="2400" b="1">
                <a:solidFill>
                  <a:srgbClr val="FF0000"/>
                </a:solidFill>
                <a:latin typeface="黑体" panose="02010609060101010101" pitchFamily="49" charset="-122"/>
                <a:ea typeface="黑体" pitchFamily="49" charset="-122"/>
                <a:cs typeface="黑体" panose="02010609060101010101" pitchFamily="49" charset="-122"/>
              </a:rPr>
              <a:t>坎坷命运，最终在精神上获得胜利和永生</a:t>
            </a:r>
            <a:r>
              <a:rPr lang="zh-CN" altLang="en-US" sz="2400" b="1" smtClean="0">
                <a:solidFill>
                  <a:srgbClr val="FF0000"/>
                </a:solidFill>
                <a:latin typeface="黑体" panose="02010609060101010101" pitchFamily="49" charset="-122"/>
                <a:ea typeface="黑体" pitchFamily="49" charset="-122"/>
                <a:cs typeface="黑体" panose="02010609060101010101" pitchFamily="49" charset="-122"/>
              </a:rPr>
              <a:t>。</a:t>
            </a:r>
          </a:p>
          <a:p>
            <a:pPr marL="0" lvl="0" indent="0">
              <a:lnSpc>
                <a:spcPct val="150000"/>
              </a:lnSpc>
              <a:buNone/>
              <a:defRPr/>
            </a:pPr>
            <a:r>
              <a:rPr lang="en-US" altLang="zh-CN" sz="2400" smtClean="0">
                <a:solidFill>
                  <a:srgbClr val="FF0000"/>
                </a:solidFill>
                <a:latin typeface="黑体" panose="02010609060101010101" pitchFamily="49" charset="-122"/>
                <a:ea typeface="黑体" pitchFamily="49" charset="-122"/>
                <a:cs typeface="黑体" panose="02010609060101010101" pitchFamily="49" charset="-122"/>
                <a:sym typeface="+mn-ea"/>
              </a:rPr>
              <a:t>2</a:t>
            </a:r>
            <a:r>
              <a:rPr lang="en-US" altLang="zh-CN" sz="2400">
                <a:solidFill>
                  <a:srgbClr val="FF0000"/>
                </a:solidFill>
                <a:latin typeface="黑体" panose="02010609060101010101" pitchFamily="49" charset="-122"/>
                <a:ea typeface="黑体" pitchFamily="49" charset="-122"/>
                <a:cs typeface="黑体" panose="02010609060101010101" pitchFamily="49" charset="-122"/>
                <a:sym typeface="+mn-ea"/>
              </a:rPr>
              <a:t>.</a:t>
            </a:r>
            <a:r>
              <a:rPr lang="zh-CN" altLang="en-US" sz="2400" smtClean="0">
                <a:solidFill>
                  <a:srgbClr val="FF0000"/>
                </a:solidFill>
                <a:latin typeface="黑体" panose="02010609060101010101" pitchFamily="49" charset="-122"/>
                <a:ea typeface="黑体" pitchFamily="49" charset="-122"/>
                <a:cs typeface="黑体" panose="02010609060101010101" pitchFamily="49" charset="-122"/>
                <a:sym typeface="+mn-ea"/>
              </a:rPr>
              <a:t>大海</a:t>
            </a:r>
            <a:r>
              <a:rPr lang="zh-CN" altLang="en-US" sz="2400">
                <a:solidFill>
                  <a:srgbClr val="FF0000"/>
                </a:solidFill>
                <a:latin typeface="黑体" panose="02010609060101010101" pitchFamily="49" charset="-122"/>
                <a:ea typeface="黑体" pitchFamily="49" charset="-122"/>
                <a:cs typeface="黑体" panose="02010609060101010101" pitchFamily="49" charset="-122"/>
                <a:sym typeface="+mn-ea"/>
              </a:rPr>
              <a:t>则是人生舞台的象征，它是我们生存的环境和人生的战场，它变幻莫测、时刻充满挑战，带给我们种种可能，让人充满期待。</a:t>
            </a:r>
            <a:endParaRPr lang="zh-CN" altLang="en-US" sz="2400" b="1" smtClean="0">
              <a:solidFill>
                <a:srgbClr val="FF0000"/>
              </a:solidFill>
              <a:latin typeface="黑体" panose="02010609060101010101" pitchFamily="49" charset="-122"/>
              <a:ea typeface="黑体" pitchFamily="49" charset="-122"/>
              <a:cs typeface="黑体" panose="02010609060101010101" pitchFamily="49" charset="-122"/>
            </a:endParaRPr>
          </a:p>
        </p:txBody>
      </p:sp>
      <p:pic>
        <p:nvPicPr>
          <p:cNvPr id="2" name="图片 1" descr="161-1G225162G0"/>
          <p:cNvPicPr>
            <a:picLocks noChangeAspect="1"/>
          </p:cNvPicPr>
          <p:nvPr/>
        </p:nvPicPr>
        <p:blipFill>
          <a:blip r:embed="rId2"/>
          <a:stretch>
            <a:fillRect/>
          </a:stretch>
        </p:blipFill>
        <p:spPr>
          <a:xfrm>
            <a:off x="8688070" y="492760"/>
            <a:ext cx="3065780" cy="3724275"/>
          </a:xfrm>
          <a:prstGeom prst="rect">
            <a:avLst/>
          </a:prstGeom>
        </p:spPr>
      </p:pic>
    </p:spTree>
    <p:custDataLst>
      <p:tags r:id="rId3"/>
    </p:custDataLst>
  </p:cSld>
  <p:clrMapOvr>
    <a:masterClrMapping/>
  </p:clrMapOvr>
  <p:transition/>
  <p:timing/>
</p:sld>
</file>

<file path=ppt/slides/slide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sp>
        <p:nvSpPr>
          <p:cNvPr id="4" name="内容占位符 3"/>
          <p:cNvSpPr>
            <a:spLocks noGrp="1"/>
          </p:cNvSpPr>
          <p:nvPr>
            <p:ph idx="4294967295"/>
          </p:nvPr>
        </p:nvSpPr>
        <p:spPr>
          <a:xfrm>
            <a:off x="0" y="1490980"/>
            <a:ext cx="8139430" cy="4759325"/>
          </a:xfrm>
        </p:spPr>
        <p:txBody>
          <a:bodyPr lIns="90000" tIns="46800" rIns="90000" bIns="46800" rtlCol="0">
            <a:normAutofit/>
          </a:bodyPr>
          <a:lstStyle/>
          <a:p>
            <a:pPr marL="0" lvl="0" indent="0">
              <a:buNone/>
              <a:defRPr/>
            </a:pPr>
            <a:r>
              <a:rPr lang="zh-CN" altLang="en-US" sz="2400" smtClean="0">
                <a:solidFill>
                  <a:schemeClr val="bg1"/>
                </a:solidFill>
                <a:latin typeface="黑体" panose="02010609060101010101" pitchFamily="49" charset="-122"/>
                <a:ea typeface="黑体" pitchFamily="49" charset="-122"/>
                <a:cs typeface="黑体" panose="02010609060101010101" pitchFamily="49" charset="-122"/>
              </a:rPr>
              <a:t> </a:t>
            </a:r>
            <a:r>
              <a:rPr lang="zh-CN" altLang="en-US" sz="2400" b="1" smtClean="0">
                <a:solidFill>
                  <a:srgbClr val="FF0000"/>
                </a:solidFill>
                <a:latin typeface="黑体" panose="02010609060101010101" pitchFamily="49" charset="-122"/>
                <a:ea typeface="黑体" pitchFamily="49" charset="-122"/>
                <a:cs typeface="黑体" panose="02010609060101010101" pitchFamily="49" charset="-122"/>
              </a:rPr>
              <a:t>   海明威</a:t>
            </a:r>
            <a:r>
              <a:rPr lang="zh-CN" altLang="en-US" sz="2400" b="1">
                <a:solidFill>
                  <a:srgbClr val="FF0000"/>
                </a:solidFill>
                <a:latin typeface="黑体" panose="02010609060101010101" pitchFamily="49" charset="-122"/>
                <a:ea typeface="黑体" pitchFamily="49" charset="-122"/>
                <a:cs typeface="黑体" panose="02010609060101010101" pitchFamily="49" charset="-122"/>
              </a:rPr>
              <a:t>是个正直、严肃的作家，他的作品中既有永不服输的“硬汉”形象，同时又常常把描写“死亡”作为自己作品的主要内容。作品围绕战争、死亡和男人的野性与英勇展开。他创作风格独特，从来都是站着写作。海明威是</a:t>
            </a:r>
            <a:r>
              <a:rPr lang="en-US" altLang="zh-CN" sz="2400" b="1">
                <a:solidFill>
                  <a:srgbClr val="FF0000"/>
                </a:solidFill>
                <a:latin typeface="黑体" panose="02010609060101010101" pitchFamily="49" charset="-122"/>
                <a:ea typeface="黑体" pitchFamily="49" charset="-122"/>
                <a:cs typeface="黑体" panose="02010609060101010101" pitchFamily="49" charset="-122"/>
              </a:rPr>
              <a:t>"</a:t>
            </a:r>
            <a:r>
              <a:rPr lang="zh-CN" altLang="en-US" sz="2400" b="1">
                <a:solidFill>
                  <a:srgbClr val="FF0000"/>
                </a:solidFill>
                <a:latin typeface="黑体" panose="02010609060101010101" pitchFamily="49" charset="-122"/>
                <a:ea typeface="黑体" pitchFamily="49" charset="-122"/>
                <a:cs typeface="黑体" panose="02010609060101010101" pitchFamily="49" charset="-122"/>
              </a:rPr>
              <a:t>新闻体</a:t>
            </a:r>
            <a:r>
              <a:rPr lang="en-US" altLang="zh-CN" sz="2400" b="1">
                <a:solidFill>
                  <a:srgbClr val="FF0000"/>
                </a:solidFill>
                <a:latin typeface="黑体" panose="02010609060101010101" pitchFamily="49" charset="-122"/>
                <a:ea typeface="黑体" pitchFamily="49" charset="-122"/>
                <a:cs typeface="黑体" panose="02010609060101010101" pitchFamily="49" charset="-122"/>
              </a:rPr>
              <a:t>"</a:t>
            </a:r>
            <a:r>
              <a:rPr lang="zh-CN" altLang="en-US" sz="2400" b="1">
                <a:solidFill>
                  <a:srgbClr val="FF0000"/>
                </a:solidFill>
                <a:latin typeface="黑体" panose="02010609060101010101" pitchFamily="49" charset="-122"/>
                <a:ea typeface="黑体" pitchFamily="49" charset="-122"/>
                <a:cs typeface="黑体" panose="02010609060101010101" pitchFamily="49" charset="-122"/>
              </a:rPr>
              <a:t>小说的创始人，以其独特的艺术风格和高超的写作技巧创造了一种简洁流畅、清新洗练的文体，俗称“电报式风格”。</a:t>
            </a:r>
            <a:endParaRPr kumimoji="0" lang="zh-CN" altLang="en-US" sz="2400" b="1" i="0" u="none" strike="noStrike" kern="1200" cap="none" spc="150" normalizeH="0" baseline="0" noProof="1">
              <a:ln>
                <a:noFill/>
              </a:ln>
              <a:solidFill>
                <a:srgbClr val="FF0000"/>
              </a:solidFill>
              <a:effectLst/>
              <a:uLnTx/>
              <a:uFillTx/>
              <a:latin typeface="黑体" panose="02010609060101010101" pitchFamily="49" charset="-122"/>
              <a:ea typeface="黑体" pitchFamily="49" charset="-122"/>
              <a:cs typeface="黑体" panose="02010609060101010101" pitchFamily="49" charset="-122"/>
              <a:sym typeface="+mn-ea"/>
            </a:endParaRPr>
          </a:p>
        </p:txBody>
      </p:sp>
      <p:pic>
        <p:nvPicPr>
          <p:cNvPr id="5" name="内容占位符 4"/>
          <p:cNvPicPr>
            <a:picLocks noChangeAspect="1"/>
          </p:cNvPicPr>
          <p:nvPr>
            <p:ph idx="1"/>
          </p:nvPr>
        </p:nvPicPr>
        <p:blipFill>
          <a:blip r:embed="rId2"/>
          <a:stretch>
            <a:fillRect/>
          </a:stretch>
        </p:blipFill>
        <p:spPr>
          <a:xfrm>
            <a:off x="8070850" y="3619500"/>
            <a:ext cx="4121150" cy="3238500"/>
          </a:xfrm>
          <a:prstGeom prst="rect">
            <a:avLst/>
          </a:prstGeom>
        </p:spPr>
      </p:pic>
    </p:spTree>
    <p:custDataLst>
      <p:tags r:id="rId3"/>
    </p:custDataLst>
  </p:cSld>
  <p:clrMapOvr>
    <a:masterClrMapping/>
  </p:clrMapOvr>
  <p:transition/>
  <p:timing/>
</p:sld>
</file>

<file path=ppt/slides/slide6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p:txBody>
          <a:bodyPr/>
          <a:lstStyle/>
          <a:p>
            <a:r>
              <a:rPr lang="en-US" altLang="zh-CN" sz="2400" b="1" smtClean="0">
                <a:solidFill>
                  <a:srgbClr val="FF0000"/>
                </a:solidFill>
                <a:latin typeface="黑体" panose="02010609060101010101" pitchFamily="49" charset="-122"/>
                <a:ea typeface="黑体" pitchFamily="49" charset="-122"/>
                <a:cs typeface="黑体" panose="02010609060101010101" pitchFamily="49" charset="-122"/>
                <a:sym typeface="+mn-ea"/>
              </a:rPr>
              <a:t>3</a:t>
            </a:r>
            <a:r>
              <a:rPr lang="en-US" altLang="zh-CN" sz="2400" b="1">
                <a:solidFill>
                  <a:srgbClr val="FF0000"/>
                </a:solidFill>
                <a:latin typeface="黑体" panose="02010609060101010101" pitchFamily="49" charset="-122"/>
                <a:ea typeface="黑体" pitchFamily="49" charset="-122"/>
                <a:cs typeface="黑体" panose="02010609060101010101" pitchFamily="49" charset="-122"/>
                <a:sym typeface="+mn-ea"/>
              </a:rPr>
              <a:t>.</a:t>
            </a:r>
            <a:r>
              <a:rPr sz="2400" b="1" smtClean="0">
                <a:solidFill>
                  <a:srgbClr val="FF0000"/>
                </a:solidFill>
                <a:latin typeface="黑体" panose="02010609060101010101" pitchFamily="49" charset="-122"/>
                <a:ea typeface="黑体" pitchFamily="49" charset="-122"/>
                <a:cs typeface="黑体" panose="02010609060101010101" pitchFamily="49" charset="-122"/>
                <a:sym typeface="+mn-ea"/>
              </a:rPr>
              <a:t>鲨鱼</a:t>
            </a:r>
            <a:r>
              <a:rPr sz="2400" b="1">
                <a:solidFill>
                  <a:srgbClr val="FF0000"/>
                </a:solidFill>
                <a:latin typeface="黑体" panose="02010609060101010101" pitchFamily="49" charset="-122"/>
                <a:ea typeface="黑体" pitchFamily="49" charset="-122"/>
                <a:cs typeface="黑体" panose="02010609060101010101" pitchFamily="49" charset="-122"/>
                <a:sym typeface="+mn-ea"/>
              </a:rPr>
              <a:t>代表着一切破坏性的力量，是阻止人们实现理想和目标的各种破坏力的集合，是各种邪恶势力的象征。是我们人生中的挫折、厄运和劫难的象征。人的一生不可能一帆风顺，走在人生路途中，不可避免我们都要遇到挫折，被厄运种种劫难所阻挠和困扰，只有经历与“鲨鱼”的较量，人才能成为强者，唱出最美的歌</a:t>
            </a:r>
            <a:r>
              <a:rPr>
                <a:solidFill>
                  <a:srgbClr val="FF0000"/>
                </a:solidFill>
                <a:latin typeface="黑体" panose="02010609060101010101" pitchFamily="49" charset="-122"/>
                <a:ea typeface="黑体" pitchFamily="49" charset="-122"/>
                <a:cs typeface="黑体" panose="02010609060101010101" pitchFamily="49" charset="-122"/>
                <a:sym typeface="+mn-ea"/>
              </a:rPr>
              <a:t>。 </a:t>
            </a:r>
            <a:endParaRPr lang="zh-CN" altLang="en-US">
              <a:solidFill>
                <a:srgbClr val="FF0000"/>
              </a:solidFill>
              <a:latin typeface="黑体" panose="02010609060101010101" pitchFamily="49" charset="-122"/>
              <a:ea typeface="黑体" pitchFamily="49" charset="-122"/>
              <a:cs typeface="黑体" panose="02010609060101010101" pitchFamily="49" charset="-122"/>
            </a:endParaRPr>
          </a:p>
          <a:p>
            <a:r>
              <a:rPr lang="en-US" altLang="zh-CN" sz="2400" b="1" smtClean="0">
                <a:solidFill>
                  <a:srgbClr val="FF0000"/>
                </a:solidFill>
                <a:latin typeface="黑体" panose="02010609060101010101" pitchFamily="49" charset="-122"/>
                <a:ea typeface="黑体" pitchFamily="49" charset="-122"/>
                <a:cs typeface="黑体" panose="02010609060101010101" pitchFamily="49" charset="-122"/>
                <a:sym typeface="+mn-ea"/>
              </a:rPr>
              <a:t>4</a:t>
            </a:r>
            <a:r>
              <a:rPr lang="en-US" altLang="zh-CN" sz="2400" b="1">
                <a:solidFill>
                  <a:srgbClr val="FF0000"/>
                </a:solidFill>
                <a:latin typeface="黑体" panose="02010609060101010101" pitchFamily="49" charset="-122"/>
                <a:ea typeface="黑体" pitchFamily="49" charset="-122"/>
                <a:cs typeface="黑体" panose="02010609060101010101" pitchFamily="49" charset="-122"/>
                <a:sym typeface="+mn-ea"/>
              </a:rPr>
              <a:t>.</a:t>
            </a:r>
            <a:r>
              <a:rPr sz="2400" b="1" smtClean="0">
                <a:solidFill>
                  <a:srgbClr val="FF0000"/>
                </a:solidFill>
                <a:latin typeface="黑体" panose="02010609060101010101" pitchFamily="49" charset="-122"/>
                <a:ea typeface="黑体" pitchFamily="49" charset="-122"/>
                <a:cs typeface="黑体" panose="02010609060101010101" pitchFamily="49" charset="-122"/>
                <a:sym typeface="+mn-ea"/>
              </a:rPr>
              <a:t>大</a:t>
            </a:r>
            <a:r>
              <a:rPr sz="2400" b="1">
                <a:solidFill>
                  <a:srgbClr val="FF0000"/>
                </a:solidFill>
                <a:latin typeface="黑体" panose="02010609060101010101" pitchFamily="49" charset="-122"/>
                <a:ea typeface="黑体" pitchFamily="49" charset="-122"/>
                <a:cs typeface="黑体" panose="02010609060101010101" pitchFamily="49" charset="-122"/>
                <a:sym typeface="+mn-ea"/>
              </a:rPr>
              <a:t>马林鱼则象征了人的理想，是人们追求的最高境界，但理想与现实总是有反差，人在追求理想的过程中必将遭受种种艰难险阻，但只要坚定自己的理想信念，经过千百次的锤炼，我们必将</a:t>
            </a:r>
            <a:r>
              <a:rPr sz="2400" b="1" smtClean="0">
                <a:solidFill>
                  <a:srgbClr val="FF0000"/>
                </a:solidFill>
                <a:latin typeface="黑体" panose="02010609060101010101" pitchFamily="49" charset="-122"/>
                <a:ea typeface="黑体" pitchFamily="49" charset="-122"/>
                <a:cs typeface="黑体" panose="02010609060101010101" pitchFamily="49" charset="-122"/>
                <a:sym typeface="+mn-ea"/>
              </a:rPr>
              <a:t>收获百折不挠的意志</a:t>
            </a:r>
            <a:r>
              <a:rPr sz="2400" b="1">
                <a:solidFill>
                  <a:srgbClr val="FF0000"/>
                </a:solidFill>
                <a:latin typeface="黑体" panose="02010609060101010101" pitchFamily="49" charset="-122"/>
                <a:ea typeface="黑体" pitchFamily="49" charset="-122"/>
                <a:cs typeface="黑体" panose="02010609060101010101" pitchFamily="49" charset="-122"/>
                <a:sym typeface="+mn-ea"/>
              </a:rPr>
              <a:t>、永不服输的精神。</a:t>
            </a:r>
            <a:endParaRPr lang="zh-CN" altLang="en-US" sz="2400" b="1">
              <a:solidFill>
                <a:srgbClr val="FF0000"/>
              </a:solidFill>
              <a:latin typeface="黑体" panose="02010609060101010101" pitchFamily="49" charset="-122"/>
              <a:ea typeface="黑体" pitchFamily="49" charset="-122"/>
              <a:cs typeface="黑体" panose="02010609060101010101" pitchFamily="49" charset="-122"/>
            </a:endParaRPr>
          </a:p>
          <a:p>
            <a:endParaRPr lang="zh-CN" altLang="en-US" sz="2400" b="1">
              <a:solidFill>
                <a:srgbClr val="FF0000"/>
              </a:solidFill>
              <a:latin typeface="黑体" panose="02010609060101010101" pitchFamily="49" charset="-122"/>
              <a:ea typeface="黑体" pitchFamily="49" charset="-122"/>
              <a:cs typeface="黑体" panose="02010609060101010101" pitchFamily="49" charset="-122"/>
            </a:endParaRPr>
          </a:p>
        </p:txBody>
      </p:sp>
    </p:spTree>
    <p:custDataLst>
      <p:tags r:id="rId2"/>
    </p:custDataLst>
  </p:cSld>
  <p:clrMapOvr>
    <a:masterClrMapping/>
  </p:clrMapOvr>
  <p:transition/>
  <p:timing/>
</p:sld>
</file>

<file path=ppt/slides/slide6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60419" name="文本框 4"/>
          <p:cNvSpPr txBox="1"/>
          <p:nvPr/>
        </p:nvSpPr>
        <p:spPr>
          <a:xfrm>
            <a:off x="789305" y="1558290"/>
            <a:ext cx="8739505" cy="3507740"/>
          </a:xfrm>
          <a:prstGeom prst="rect">
            <a:avLst/>
          </a:prstGeom>
          <a:noFill/>
          <a:ln w="9525">
            <a:noFill/>
          </a:ln>
        </p:spPr>
        <p:txBody>
          <a:bodyPr wrap="square">
            <a:spAutoFit/>
          </a:bodyPr>
          <a:lstStyle/>
          <a:p>
            <a:pPr indent="266700">
              <a:lnSpc>
                <a:spcPct val="150000"/>
              </a:lnSpc>
            </a:pPr>
            <a:r>
              <a:rPr lang="zh-CN" altLang="en-US" sz="3600" b="1" smtClean="0">
                <a:solidFill>
                  <a:schemeClr val="accent1"/>
                </a:solidFill>
                <a:effectLst>
                  <a:outerShdw blurRad="38100" dist="25400" dir="5400000" algn="ctr" rotWithShape="0">
                    <a:srgbClr val="6E747A">
                      <a:alpha val="43000"/>
                    </a:srgbClr>
                  </a:outerShdw>
                </a:effectLst>
                <a:latin typeface="黑体" panose="02010609060101010101" pitchFamily="49" charset="-122"/>
                <a:ea typeface="黑体" pitchFamily="49" charset="-122"/>
              </a:rPr>
              <a:t>作业</a:t>
            </a:r>
            <a:endParaRPr lang="en-US" altLang="zh-CN" sz="3600" b="1">
              <a:solidFill>
                <a:schemeClr val="accent1"/>
              </a:solidFill>
              <a:effectLst>
                <a:outerShdw blurRad="38100" dist="25400" dir="5400000" algn="ctr" rotWithShape="0">
                  <a:srgbClr val="6E747A">
                    <a:alpha val="43000"/>
                  </a:srgbClr>
                </a:outerShdw>
              </a:effectLst>
              <a:latin typeface="黑体" panose="02010609060101010101" pitchFamily="49" charset="-122"/>
              <a:ea typeface="黑体" pitchFamily="49" charset="-122"/>
            </a:endParaRPr>
          </a:p>
          <a:p>
            <a:pPr indent="266700">
              <a:lnSpc>
                <a:spcPct val="150000"/>
              </a:lnSpc>
            </a:pPr>
            <a:r>
              <a:rPr lang="zh-CN" altLang="en-US" sz="2800" b="1" smtClean="0">
                <a:solidFill>
                  <a:srgbClr val="FF0000"/>
                </a:solidFill>
                <a:latin typeface="黑体" panose="02010609060101010101" pitchFamily="49" charset="-122"/>
                <a:ea typeface="黑体" pitchFamily="49" charset="-122"/>
              </a:rPr>
              <a:t>这</a:t>
            </a:r>
            <a:r>
              <a:rPr lang="zh-CN" altLang="en-US" sz="2800" b="1">
                <a:solidFill>
                  <a:srgbClr val="FF0000"/>
                </a:solidFill>
                <a:latin typeface="黑体" panose="02010609060101010101" pitchFamily="49" charset="-122"/>
                <a:ea typeface="黑体" pitchFamily="49" charset="-122"/>
              </a:rPr>
              <a:t>部作品中有许多充满人生哲理的名言警句</a:t>
            </a:r>
            <a:r>
              <a:rPr lang="zh-CN" altLang="en-US" sz="2800" b="1" smtClean="0">
                <a:solidFill>
                  <a:srgbClr val="FF0000"/>
                </a:solidFill>
                <a:latin typeface="黑体" panose="02010609060101010101" pitchFamily="49" charset="-122"/>
                <a:ea typeface="黑体" pitchFamily="49" charset="-122"/>
              </a:rPr>
              <a:t>，请摘录一句，并结合</a:t>
            </a:r>
            <a:r>
              <a:rPr lang="zh-CN" altLang="en-US" sz="2800" b="1">
                <a:solidFill>
                  <a:srgbClr val="FF0000"/>
                </a:solidFill>
                <a:latin typeface="黑体" panose="02010609060101010101" pitchFamily="49" charset="-122"/>
                <a:ea typeface="黑体" pitchFamily="49" charset="-122"/>
              </a:rPr>
              <a:t>你的</a:t>
            </a:r>
            <a:r>
              <a:rPr lang="zh-CN" altLang="en-US" sz="2800" b="1" smtClean="0">
                <a:solidFill>
                  <a:srgbClr val="FF0000"/>
                </a:solidFill>
                <a:latin typeface="黑体" panose="02010609060101010101" pitchFamily="49" charset="-122"/>
                <a:ea typeface="黑体" pitchFamily="49" charset="-122"/>
              </a:rPr>
              <a:t>生活</a:t>
            </a:r>
            <a:r>
              <a:rPr lang="zh-CN" altLang="en-US" sz="2800" b="1">
                <a:solidFill>
                  <a:srgbClr val="FF0000"/>
                </a:solidFill>
                <a:latin typeface="黑体" panose="02010609060101010101" pitchFamily="49" charset="-122"/>
                <a:ea typeface="黑体" pitchFamily="49" charset="-122"/>
              </a:rPr>
              <a:t>经历写出自己的感悟。</a:t>
            </a:r>
          </a:p>
          <a:p>
            <a:pPr indent="266700">
              <a:lnSpc>
                <a:spcPct val="150000"/>
              </a:lnSpc>
            </a:pPr>
            <a:endParaRPr lang="zh-CN" altLang="en-US" sz="2800">
              <a:solidFill>
                <a:srgbClr val="FFFFFF"/>
              </a:solidFill>
              <a:latin typeface="黑体" panose="02010609060101010101" pitchFamily="49" charset="-122"/>
              <a:ea typeface="黑体" pitchFamily="49" charset="-122"/>
            </a:endParaRPr>
          </a:p>
          <a:p>
            <a:pPr indent="266700">
              <a:lnSpc>
                <a:spcPct val="150000"/>
              </a:lnSpc>
            </a:pPr>
            <a:endParaRPr lang="zh-CN" altLang="en-US" sz="2800" smtClean="0">
              <a:solidFill>
                <a:srgbClr val="FFFFFF"/>
              </a:solidFill>
              <a:latin typeface="黑体" panose="02010609060101010101" pitchFamily="49" charset="-122"/>
              <a:ea typeface="黑体" pitchFamily="49" charset="-122"/>
            </a:endParaRPr>
          </a:p>
        </p:txBody>
      </p:sp>
      <p:pic>
        <p:nvPicPr>
          <p:cNvPr id="4" name="图片 3" descr="t0186de353ec4b03af8"/>
          <p:cNvPicPr>
            <a:picLocks noChangeAspect="1"/>
          </p:cNvPicPr>
          <p:nvPr/>
        </p:nvPicPr>
        <p:blipFill>
          <a:blip r:embed="rId2"/>
          <a:stretch>
            <a:fillRect/>
          </a:stretch>
        </p:blipFill>
        <p:spPr>
          <a:xfrm>
            <a:off x="8300085" y="4120515"/>
            <a:ext cx="3809365" cy="2329815"/>
          </a:xfrm>
          <a:prstGeom prst="rect">
            <a:avLst/>
          </a:prstGeom>
        </p:spPr>
      </p:pic>
      <p:pic>
        <p:nvPicPr>
          <p:cNvPr id="60420" name="New picture"/>
          <p:cNvPicPr/>
          <p:nvPr/>
        </p:nvPicPr>
        <p:blipFill>
          <a:blip r:embed="rId3"/>
          <a:stretch>
            <a:fillRect/>
          </a:stretch>
        </p:blipFill>
        <p:spPr>
          <a:xfrm>
            <a:off x="12534900" y="11201400"/>
            <a:ext cx="355600" cy="266700"/>
          </a:xfrm>
          <a:prstGeom prst="cube">
            <a:avLst/>
          </a:prstGeom>
        </p:spPr>
      </p:pic>
    </p:spTree>
    <p:custDataLst>
      <p:tags r:id="rId4"/>
    </p:custDataLst>
  </p:cSld>
  <p:clrMapOvr>
    <a:masterClrMapping/>
  </p:clrMapOvr>
  <p:transition/>
  <p:timing/>
</p:sld>
</file>

<file path=ppt/slides/slide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内容占位符 2"/>
          <p:cNvSpPr>
            <a:spLocks noGrp="1"/>
          </p:cNvSpPr>
          <p:nvPr>
            <p:ph idx="4294967295"/>
          </p:nvPr>
        </p:nvSpPr>
        <p:spPr>
          <a:xfrm>
            <a:off x="0" y="1490980"/>
            <a:ext cx="8139430" cy="4759325"/>
          </a:xfrm>
        </p:spPr>
        <p:txBody>
          <a:bodyPr lIns="90000" tIns="46800" rIns="90000" bIns="46800" rtlCol="0">
            <a:normAutofit/>
          </a:bodyPr>
          <a:lstStyle/>
          <a:p>
            <a:pPr marL="0" lvl="0" indent="0">
              <a:buNone/>
              <a:defRPr/>
            </a:pPr>
            <a:r>
              <a:rPr lang="zh-CN" altLang="en-US" sz="2400" smtClean="0">
                <a:solidFill>
                  <a:schemeClr val="bg1"/>
                </a:solidFill>
                <a:latin typeface="黑体" panose="02010609060101010101" pitchFamily="49" charset="-122"/>
                <a:ea typeface="黑体" pitchFamily="49" charset="-122"/>
                <a:cs typeface="黑体" panose="02010609060101010101" pitchFamily="49" charset="-122"/>
              </a:rPr>
              <a:t>  </a:t>
            </a:r>
            <a:r>
              <a:rPr lang="zh-CN" altLang="en-US" sz="2400" b="1" smtClean="0">
                <a:solidFill>
                  <a:srgbClr val="FF0000"/>
                </a:solidFill>
                <a:latin typeface="黑体" panose="02010609060101010101" pitchFamily="49" charset="-122"/>
                <a:ea typeface="黑体" pitchFamily="49" charset="-122"/>
                <a:cs typeface="黑体" panose="02010609060101010101" pitchFamily="49" charset="-122"/>
              </a:rPr>
              <a:t>  海明威</a:t>
            </a:r>
            <a:r>
              <a:rPr lang="zh-CN" altLang="en-US" sz="2400" b="1">
                <a:solidFill>
                  <a:srgbClr val="FF0000"/>
                </a:solidFill>
                <a:latin typeface="黑体" panose="02010609060101010101" pitchFamily="49" charset="-122"/>
                <a:ea typeface="黑体" pitchFamily="49" charset="-122"/>
                <a:cs typeface="黑体" panose="02010609060101010101" pitchFamily="49" charset="-122"/>
              </a:rPr>
              <a:t>是个正直、严肃的作家，他的作品中既有永不服输的“硬汉”形象，同时又常常把描写“死亡”作为自己作品的主要内容。作品围绕战争、死亡和男人的野性与英勇展开。他创作风格独特，从来都是站着写作。海明威是</a:t>
            </a:r>
            <a:r>
              <a:rPr lang="en-US" altLang="zh-CN" sz="2400" b="1">
                <a:solidFill>
                  <a:srgbClr val="FF0000"/>
                </a:solidFill>
                <a:latin typeface="黑体" panose="02010609060101010101" pitchFamily="49" charset="-122"/>
                <a:ea typeface="黑体" pitchFamily="49" charset="-122"/>
                <a:cs typeface="黑体" panose="02010609060101010101" pitchFamily="49" charset="-122"/>
              </a:rPr>
              <a:t>"</a:t>
            </a:r>
            <a:r>
              <a:rPr lang="zh-CN" altLang="en-US" sz="2400" b="1">
                <a:solidFill>
                  <a:srgbClr val="FF0000"/>
                </a:solidFill>
                <a:latin typeface="黑体" panose="02010609060101010101" pitchFamily="49" charset="-122"/>
                <a:ea typeface="黑体" pitchFamily="49" charset="-122"/>
                <a:cs typeface="黑体" panose="02010609060101010101" pitchFamily="49" charset="-122"/>
              </a:rPr>
              <a:t>新闻体</a:t>
            </a:r>
            <a:r>
              <a:rPr lang="en-US" altLang="zh-CN" sz="2400" b="1">
                <a:solidFill>
                  <a:srgbClr val="FF0000"/>
                </a:solidFill>
                <a:latin typeface="黑体" panose="02010609060101010101" pitchFamily="49" charset="-122"/>
                <a:ea typeface="黑体" pitchFamily="49" charset="-122"/>
                <a:cs typeface="黑体" panose="02010609060101010101" pitchFamily="49" charset="-122"/>
              </a:rPr>
              <a:t>"</a:t>
            </a:r>
            <a:r>
              <a:rPr lang="zh-CN" altLang="en-US" sz="2400" b="1">
                <a:solidFill>
                  <a:srgbClr val="FF0000"/>
                </a:solidFill>
                <a:latin typeface="黑体" panose="02010609060101010101" pitchFamily="49" charset="-122"/>
                <a:ea typeface="黑体" pitchFamily="49" charset="-122"/>
                <a:cs typeface="黑体" panose="02010609060101010101" pitchFamily="49" charset="-122"/>
              </a:rPr>
              <a:t>小说的创始人，以其独特的艺术风格和高超的写作技巧创造了一种简洁流畅、清新洗练的文体，俗称“电报式风格”。</a:t>
            </a:r>
            <a:endParaRPr kumimoji="0" lang="zh-CN" altLang="en-US" sz="2400" b="1" i="0" u="none" strike="noStrike" kern="1200" cap="none" spc="150" normalizeH="0" baseline="0" noProof="1">
              <a:ln>
                <a:noFill/>
              </a:ln>
              <a:solidFill>
                <a:srgbClr val="FF0000"/>
              </a:solidFill>
              <a:effectLst/>
              <a:uLnTx/>
              <a:uFillTx/>
              <a:latin typeface="黑体" panose="02010609060101010101" pitchFamily="49" charset="-122"/>
              <a:ea typeface="黑体" pitchFamily="49" charset="-122"/>
              <a:cs typeface="黑体" panose="02010609060101010101" pitchFamily="49" charset="-122"/>
              <a:sym typeface="+mn-ea"/>
            </a:endParaRPr>
          </a:p>
        </p:txBody>
      </p:sp>
      <p:pic>
        <p:nvPicPr>
          <p:cNvPr id="5" name="内容占位符 4"/>
          <p:cNvPicPr>
            <a:picLocks noChangeAspect="1"/>
          </p:cNvPicPr>
          <p:nvPr/>
        </p:nvPicPr>
        <p:blipFill>
          <a:blip r:embed="rId2"/>
          <a:stretch>
            <a:fillRect/>
          </a:stretch>
        </p:blipFill>
        <p:spPr>
          <a:xfrm>
            <a:off x="7975600" y="3496945"/>
            <a:ext cx="4079240" cy="3238500"/>
          </a:xfrm>
          <a:prstGeom prst="rect">
            <a:avLst/>
          </a:prstGeom>
        </p:spPr>
      </p:pic>
    </p:spTree>
    <p:custDataLst>
      <p:tags r:id="rId3"/>
    </p:custDataLst>
  </p:cSld>
  <p:clrMapOvr>
    <a:masterClrMapping/>
  </p:clrMapOvr>
  <p:transition/>
  <p:timing/>
</p:sld>
</file>

<file path=ppt/slides/slide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内容占位符 2"/>
          <p:cNvSpPr>
            <a:spLocks noGrp="1"/>
          </p:cNvSpPr>
          <p:nvPr>
            <p:ph idx="4294967295"/>
          </p:nvPr>
        </p:nvSpPr>
        <p:spPr>
          <a:xfrm>
            <a:off x="0" y="1490980"/>
            <a:ext cx="8139430" cy="4759325"/>
          </a:xfrm>
        </p:spPr>
        <p:txBody>
          <a:bodyPr lIns="90000" tIns="46800" rIns="90000" bIns="46800" rtlCol="0">
            <a:normAutofit/>
          </a:bodyPr>
          <a:lstStyle/>
          <a:p>
            <a:pPr marL="0" lvl="0" indent="0">
              <a:buNone/>
              <a:defRPr/>
            </a:pPr>
            <a:r>
              <a:rPr lang="zh-CN" altLang="en-US" sz="2400" smtClean="0">
                <a:solidFill>
                  <a:schemeClr val="bg1"/>
                </a:solidFill>
                <a:latin typeface="黑体" panose="02010609060101010101" pitchFamily="49" charset="-122"/>
                <a:ea typeface="黑体" pitchFamily="49" charset="-122"/>
                <a:cs typeface="黑体" panose="02010609060101010101" pitchFamily="49" charset="-122"/>
              </a:rPr>
              <a:t> </a:t>
            </a:r>
            <a:r>
              <a:rPr lang="zh-CN" altLang="en-US" sz="2400" b="1" smtClean="0">
                <a:solidFill>
                  <a:srgbClr val="FF0000"/>
                </a:solidFill>
                <a:latin typeface="黑体" panose="02010609060101010101" pitchFamily="49" charset="-122"/>
                <a:ea typeface="黑体" pitchFamily="49" charset="-122"/>
                <a:cs typeface="黑体" panose="02010609060101010101" pitchFamily="49" charset="-122"/>
              </a:rPr>
              <a:t>      </a:t>
            </a:r>
            <a:endParaRPr lang="en-US" altLang="zh-CN" sz="2400" b="1" smtClean="0">
              <a:solidFill>
                <a:srgbClr val="FF0000"/>
              </a:solidFill>
              <a:latin typeface="黑体" panose="02010609060101010101" pitchFamily="49" charset="-122"/>
              <a:ea typeface="黑体" pitchFamily="49" charset="-122"/>
              <a:cs typeface="黑体" panose="02010609060101010101" pitchFamily="49" charset="-122"/>
            </a:endParaRPr>
          </a:p>
          <a:p>
            <a:pPr marL="0" lvl="0" indent="0">
              <a:lnSpc>
                <a:spcPts val="4000"/>
              </a:lnSpc>
              <a:buNone/>
              <a:defRPr/>
            </a:pPr>
            <a:r>
              <a:rPr lang="zh-CN" altLang="en-US" sz="2400" b="1" smtClean="0">
                <a:solidFill>
                  <a:srgbClr val="FF0000"/>
                </a:solidFill>
              </a:rPr>
              <a:t>      </a:t>
            </a:r>
            <a:r>
              <a:rPr lang="zh-CN" altLang="en-US" sz="2400" b="1" smtClean="0">
                <a:solidFill>
                  <a:srgbClr val="FF0000"/>
                </a:solidFill>
                <a:latin typeface="黑体" panose="02010609060101010101" pitchFamily="49" charset="-122"/>
                <a:ea typeface="黑体" pitchFamily="49" charset="-122"/>
              </a:rPr>
              <a:t>他</a:t>
            </a:r>
            <a:r>
              <a:rPr lang="zh-CN" altLang="en-US" sz="2400" b="1">
                <a:solidFill>
                  <a:srgbClr val="FF0000"/>
                </a:solidFill>
                <a:latin typeface="黑体" panose="02010609060101010101" pitchFamily="49" charset="-122"/>
                <a:ea typeface="黑体" pitchFamily="49" charset="-122"/>
              </a:rPr>
              <a:t>有着出色的语言驾驭能力</a:t>
            </a:r>
            <a:r>
              <a:rPr lang="zh-CN" altLang="en-US" sz="2400" b="1" smtClean="0">
                <a:solidFill>
                  <a:srgbClr val="FF0000"/>
                </a:solidFill>
                <a:latin typeface="黑体" panose="02010609060101010101" pitchFamily="49" charset="-122"/>
                <a:ea typeface="黑体" pitchFamily="49" charset="-122"/>
              </a:rPr>
              <a:t>，常</a:t>
            </a:r>
            <a:r>
              <a:rPr lang="zh-CN" altLang="en-US" sz="2400" b="1">
                <a:solidFill>
                  <a:srgbClr val="FF0000"/>
                </a:solidFill>
                <a:latin typeface="黑体" panose="02010609060101010101" pitchFamily="49" charset="-122"/>
                <a:ea typeface="黑体" pitchFamily="49" charset="-122"/>
              </a:rPr>
              <a:t>以最简单的词汇表达最复杂的</a:t>
            </a:r>
            <a:r>
              <a:rPr lang="zh-CN" altLang="en-US" sz="2400" b="1" smtClean="0">
                <a:solidFill>
                  <a:srgbClr val="FF0000"/>
                </a:solidFill>
                <a:latin typeface="黑体" panose="02010609060101010101" pitchFamily="49" charset="-122"/>
                <a:ea typeface="黑体" pitchFamily="49" charset="-122"/>
              </a:rPr>
              <a:t>内容。他</a:t>
            </a:r>
            <a:r>
              <a:rPr lang="zh-CN" altLang="en-US" sz="2400" b="1">
                <a:solidFill>
                  <a:srgbClr val="FF0000"/>
                </a:solidFill>
                <a:latin typeface="黑体" panose="02010609060101010101" pitchFamily="49" charset="-122"/>
                <a:ea typeface="黑体" pitchFamily="49" charset="-122"/>
              </a:rPr>
              <a:t>认为没有必要用文字修饰雕琢来哗众取宠，这种质朴无华的语言也使海明威的作品具有了更多的亲和力与真实性。净化了一代的传统文风，在欧美文学界产生了巨大的影响</a:t>
            </a:r>
            <a:r>
              <a:rPr lang="zh-CN" altLang="en-US" sz="2400" b="1" smtClean="0">
                <a:solidFill>
                  <a:srgbClr val="FF0000"/>
                </a:solidFill>
                <a:latin typeface="黑体" panose="02010609060101010101" pitchFamily="49" charset="-122"/>
                <a:ea typeface="黑体" pitchFamily="49" charset="-122"/>
              </a:rPr>
              <a:t>。</a:t>
            </a:r>
            <a:endParaRPr kumimoji="0" lang="zh-CN" altLang="en-US" sz="2400" b="1" i="0" u="none" strike="noStrike" kern="1200" cap="none" spc="150" normalizeH="0" baseline="0" noProof="1" smtClean="0">
              <a:ln>
                <a:noFill/>
              </a:ln>
              <a:solidFill>
                <a:srgbClr val="FF0000"/>
              </a:solidFill>
              <a:effectLst/>
              <a:uLnTx/>
              <a:uFillTx/>
              <a:latin typeface="黑体" panose="02010609060101010101" pitchFamily="49" charset="-122"/>
              <a:ea typeface="黑体" pitchFamily="49" charset="-122"/>
              <a:sym typeface="+mn-ea"/>
            </a:endParaRPr>
          </a:p>
        </p:txBody>
      </p:sp>
      <p:pic>
        <p:nvPicPr>
          <p:cNvPr id="5" name="内容占位符 4"/>
          <p:cNvPicPr>
            <a:picLocks noChangeAspect="1"/>
          </p:cNvPicPr>
          <p:nvPr/>
        </p:nvPicPr>
        <p:blipFill>
          <a:blip r:embed="rId2"/>
          <a:stretch>
            <a:fillRect/>
          </a:stretch>
        </p:blipFill>
        <p:spPr>
          <a:xfrm>
            <a:off x="7975600" y="3496945"/>
            <a:ext cx="4079240" cy="3238500"/>
          </a:xfrm>
          <a:prstGeom prst="rect">
            <a:avLst/>
          </a:prstGeom>
        </p:spPr>
      </p:pic>
    </p:spTree>
    <p:custDataLst>
      <p:tags r:id="rId3"/>
    </p:custDataLst>
  </p:cSld>
  <p:clrMapOvr>
    <a:masterClrMapping/>
  </p:clrMapOvr>
  <p:transition/>
  <p:timing/>
</p:sld>
</file>

<file path=ppt/slides/slide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内容占位符 2"/>
          <p:cNvSpPr>
            <a:spLocks noGrp="1"/>
          </p:cNvSpPr>
          <p:nvPr>
            <p:ph idx="4294967295"/>
          </p:nvPr>
        </p:nvSpPr>
        <p:spPr>
          <a:xfrm>
            <a:off x="0" y="1490980"/>
            <a:ext cx="8139430" cy="4759325"/>
          </a:xfrm>
        </p:spPr>
        <p:txBody>
          <a:bodyPr lIns="90000" tIns="46800" rIns="90000" bIns="46800" rtlCol="0">
            <a:normAutofit/>
          </a:bodyPr>
          <a:lstStyle/>
          <a:p>
            <a:pPr marL="0" lvl="0" indent="0">
              <a:buNone/>
              <a:defRPr/>
            </a:pPr>
            <a:r>
              <a:rPr lang="zh-CN" altLang="en-US" sz="2400" smtClean="0">
                <a:solidFill>
                  <a:schemeClr val="bg1"/>
                </a:solidFill>
                <a:latin typeface="黑体" panose="02010609060101010101" pitchFamily="49" charset="-122"/>
                <a:ea typeface="黑体" pitchFamily="49" charset="-122"/>
                <a:cs typeface="黑体" panose="02010609060101010101" pitchFamily="49" charset="-122"/>
              </a:rPr>
              <a:t> </a:t>
            </a:r>
            <a:r>
              <a:rPr lang="zh-CN" altLang="en-US" sz="2400" b="1" smtClean="0">
                <a:solidFill>
                  <a:srgbClr val="FF0000"/>
                </a:solidFill>
                <a:latin typeface="黑体" panose="02010609060101010101" pitchFamily="49" charset="-122"/>
                <a:ea typeface="黑体" pitchFamily="49" charset="-122"/>
                <a:cs typeface="黑体" panose="02010609060101010101" pitchFamily="49" charset="-122"/>
              </a:rPr>
              <a:t>   他</a:t>
            </a:r>
            <a:r>
              <a:rPr lang="zh-CN" altLang="en-US" sz="2400" b="1">
                <a:solidFill>
                  <a:srgbClr val="FF0000"/>
                </a:solidFill>
                <a:latin typeface="黑体" panose="02010609060101010101" pitchFamily="49" charset="-122"/>
                <a:ea typeface="黑体" pitchFamily="49" charset="-122"/>
                <a:cs typeface="黑体" panose="02010609060101010101" pitchFamily="49" charset="-122"/>
              </a:rPr>
              <a:t>常用含蓄的语言表达复杂的情感，用有限的形式表达无尽的内涵，因而，他的小说在外观不动声色，但内在情感却是丰厚炽热。</a:t>
            </a:r>
            <a:r>
              <a:rPr lang="en-US" altLang="zh-CN" sz="2400" b="1">
                <a:solidFill>
                  <a:srgbClr val="FF0000"/>
                </a:solidFill>
                <a:latin typeface="黑体" panose="02010609060101010101" pitchFamily="49" charset="-122"/>
                <a:ea typeface="黑体" pitchFamily="49" charset="-122"/>
                <a:cs typeface="黑体" panose="02010609060101010101" pitchFamily="49" charset="-122"/>
              </a:rPr>
              <a:t>"</a:t>
            </a:r>
            <a:r>
              <a:rPr lang="zh-CN" altLang="en-US" sz="2400" b="1">
                <a:solidFill>
                  <a:srgbClr val="FF0000"/>
                </a:solidFill>
                <a:latin typeface="黑体" panose="02010609060101010101" pitchFamily="49" charset="-122"/>
                <a:ea typeface="黑体" pitchFamily="49" charset="-122"/>
                <a:cs typeface="黑体" panose="02010609060101010101" pitchFamily="49" charset="-122"/>
              </a:rPr>
              <a:t>冰山原则</a:t>
            </a:r>
            <a:r>
              <a:rPr lang="en-US" altLang="zh-CN" sz="2400" b="1">
                <a:solidFill>
                  <a:srgbClr val="FF0000"/>
                </a:solidFill>
                <a:latin typeface="黑体" panose="02010609060101010101" pitchFamily="49" charset="-122"/>
                <a:ea typeface="黑体" pitchFamily="49" charset="-122"/>
                <a:cs typeface="黑体" panose="02010609060101010101" pitchFamily="49" charset="-122"/>
              </a:rPr>
              <a:t>"</a:t>
            </a:r>
            <a:r>
              <a:rPr lang="zh-CN" altLang="en-US" sz="2400" b="1">
                <a:solidFill>
                  <a:srgbClr val="FF0000"/>
                </a:solidFill>
                <a:latin typeface="黑体" panose="02010609060101010101" pitchFamily="49" charset="-122"/>
                <a:ea typeface="黑体" pitchFamily="49" charset="-122"/>
                <a:cs typeface="黑体" panose="02010609060101010101" pitchFamily="49" charset="-122"/>
              </a:rPr>
              <a:t>是海明威的创作原则，他坚持认为应该从繁杂的社会生活中，撷取最有特征的情节，将自己的思想情感隐藏起来，按照“冰山原则”留下八分之七的空间让读者思考与揣摩。</a:t>
            </a:r>
            <a:endParaRPr kumimoji="0" lang="zh-CN" altLang="en-US" sz="2400" b="1" i="0" u="none" strike="noStrike" kern="1200" cap="none" spc="150" normalizeH="0" baseline="0" noProof="1">
              <a:ln>
                <a:noFill/>
              </a:ln>
              <a:solidFill>
                <a:srgbClr val="FF0000"/>
              </a:solidFill>
              <a:effectLst/>
              <a:uLnTx/>
              <a:uFillTx/>
              <a:latin typeface="黑体" panose="02010609060101010101" pitchFamily="49" charset="-122"/>
              <a:ea typeface="黑体" pitchFamily="49" charset="-122"/>
              <a:cs typeface="黑体" panose="02010609060101010101" pitchFamily="49" charset="-122"/>
              <a:sym typeface="+mn-ea"/>
            </a:endParaRPr>
          </a:p>
        </p:txBody>
      </p:sp>
    </p:spTree>
    <p:custDataLst>
      <p:tags r:id="rId2"/>
    </p:custDataLst>
  </p:cSld>
  <p:clrMapOvr>
    <a:masterClrMapping/>
  </p:clrMapOvr>
  <p:transition/>
  <p:timing/>
</p:sld>
</file>

<file path=ppt/tags/tag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4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7.xml><?xml version="1.0" encoding="utf-8"?>
<p:tagLst xmlns:p="http://schemas.openxmlformats.org/presentationml/2006/main">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_0**"/>
  <p:tag name="KSO_WM_UNIT_LAYERLEVEL" val="1"/>
</p:tagLst>
</file>

<file path=ppt/tags/tag58.xml><?xml version="1.0" encoding="utf-8"?>
<p:tagLst xmlns:p="http://schemas.openxmlformats.org/presentationml/2006/main">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_0**"/>
  <p:tag name="KSO_WM_UNIT_LAYERLEVEL" val="1"/>
</p:tagLst>
</file>

<file path=ppt/tags/tag5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6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2.xml><?xml version="1.0" encoding="utf-8"?>
<p:tagLst xmlns:p="http://schemas.openxmlformats.org/presentationml/2006/main">
  <p:tag name="KSO_WM_BEAUTIFY_FLAG" val="#wm#"/>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63.xml><?xml version="1.0" encoding="utf-8"?>
<p:tagLst xmlns:p="http://schemas.openxmlformats.org/presentationml/2006/main">
  <p:tag name="KSO_WM_BEAUTIFY_FLAG" val="#wm#"/>
  <p:tag name="KSO_WM_TEMPLATE_CATEGORY" val="custom"/>
  <p:tag name="KSO_WM_TEMPLATE_INDEX" val="20205176"/>
</p:tagLst>
</file>

<file path=ppt/tags/tag64.xml><?xml version="1.0" encoding="utf-8"?>
<p:tagLst xmlns:p="http://schemas.openxmlformats.org/presentationml/2006/main">
  <p:tag name="KSO_WM_BEAUTIFY_FLAG" val="#wm#"/>
  <p:tag name="KSO_WM_TEMPLATE_CATEGORY" val="custom"/>
  <p:tag name="KSO_WM_TEMPLATE_INDEX" val="20205176"/>
</p:tagLst>
</file>

<file path=ppt/tags/tag65.xml><?xml version="1.0" encoding="utf-8"?>
<p:tagLst xmlns:p="http://schemas.openxmlformats.org/presentationml/2006/main">
  <p:tag name="KSO_WM_BEAUTIFY_FLAG" val="#wm#"/>
  <p:tag name="KSO_WM_TEMPLATE_CATEGORY" val="custom"/>
  <p:tag name="KSO_WM_TEMPLATE_INDEX" val="20205176"/>
</p:tagLst>
</file>

<file path=ppt/tags/tag66.xml><?xml version="1.0" encoding="utf-8"?>
<p:tagLst xmlns:p="http://schemas.openxmlformats.org/presentationml/2006/main">
  <p:tag name="KSO_WM_BEAUTIFY_FLAG" val="#wm#"/>
  <p:tag name="KSO_WM_TEMPLATE_CATEGORY" val="custom"/>
  <p:tag name="KSO_WM_TEMPLATE_INDEX" val="20205176"/>
</p:tagLst>
</file>

<file path=ppt/tags/tag67.xml><?xml version="1.0" encoding="utf-8"?>
<p:tagLst xmlns:p="http://schemas.openxmlformats.org/presentationml/2006/main">
  <p:tag name="KSO_WM_BEAUTIFY_FLAG" val="#wm#"/>
  <p:tag name="KSO_WM_TEMPLATE_CATEGORY" val="custom"/>
  <p:tag name="KSO_WM_TEMPLATE_INDEX" val="20205176"/>
</p:tagLst>
</file>

<file path=ppt/tags/tag68.xml><?xml version="1.0" encoding="utf-8"?>
<p:tagLst xmlns:p="http://schemas.openxmlformats.org/presentationml/2006/main">
  <p:tag name="KSO_WM_BEAUTIFY_FLAG" val="#wm#"/>
  <p:tag name="KSO_WM_TEMPLATE_CATEGORY" val="custom"/>
  <p:tag name="KSO_WM_TEMPLATE_INDEX" val="20205176"/>
</p:tagLst>
</file>

<file path=ppt/tags/tag69.xml><?xml version="1.0" encoding="utf-8"?>
<p:tagLst xmlns:p="http://schemas.openxmlformats.org/presentationml/2006/main">
  <p:tag name="KSO_WM_BEAUTIFY_FLAG" val="#wm#"/>
  <p:tag name="KSO_WM_TEMPLATE_CATEGORY" val="custom"/>
  <p:tag name="KSO_WM_TEMPLATE_INDEX" val="20205176"/>
</p:tagLst>
</file>

<file path=ppt/tags/tag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0.xml><?xml version="1.0" encoding="utf-8"?>
<p:tagLst xmlns:p="http://schemas.openxmlformats.org/presentationml/2006/main">
  <p:tag name="KSO_WM_BEAUTIFY_FLAG" val="#wm#"/>
  <p:tag name="KSO_WM_TEMPLATE_CATEGORY" val="custom"/>
  <p:tag name="KSO_WM_TEMPLATE_INDEX" val="20205176"/>
</p:tagLst>
</file>

<file path=ppt/tags/tag71.xml><?xml version="1.0" encoding="utf-8"?>
<p:tagLst xmlns:p="http://schemas.openxmlformats.org/presentationml/2006/main">
  <p:tag name="KSO_WM_BEAUTIFY_FLAG" val="#wm#"/>
  <p:tag name="KSO_WM_TEMPLATE_CATEGORY" val="custom"/>
  <p:tag name="KSO_WM_TEMPLATE_INDEX" val="20205176"/>
</p:tagLst>
</file>

<file path=ppt/tags/tag72.xml><?xml version="1.0" encoding="utf-8"?>
<p:tagLst xmlns:p="http://schemas.openxmlformats.org/presentationml/2006/main">
  <p:tag name="KSO_WM_BEAUTIFY_FLAG" val="#wm#"/>
  <p:tag name="KSO_WM_TEMPLATE_CATEGORY" val="custom"/>
  <p:tag name="KSO_WM_TEMPLATE_INDEX" val="20205176"/>
</p:tagLst>
</file>

<file path=ppt/tags/tag73.xml><?xml version="1.0" encoding="utf-8"?>
<p:tagLst xmlns:p="http://schemas.openxmlformats.org/presentationml/2006/main">
  <p:tag name="KSO_WM_BEAUTIFY_FLAG" val="#wm#"/>
  <p:tag name="KSO_WM_TEMPLATE_CATEGORY" val="custom"/>
  <p:tag name="KSO_WM_TEMPLATE_INDEX" val="20205176"/>
</p:tagLst>
</file>

<file path=ppt/tags/tag74.xml><?xml version="1.0" encoding="utf-8"?>
<p:tagLst xmlns:p="http://schemas.openxmlformats.org/presentationml/2006/main">
  <p:tag name="KSO_WM_UNIT_TABLE_BEAUTIFY" val="smartTable{53c72e6c-b363-4f56-b63a-f478d87a81db}"/>
</p:tagLst>
</file>

<file path=ppt/tags/tag75.xml><?xml version="1.0" encoding="utf-8"?>
<p:tagLst xmlns:p="http://schemas.openxmlformats.org/presentationml/2006/main">
  <p:tag name="KSO_WM_UNIT_TABLE_BEAUTIFY" val="smartTable{36606929-1a7f-44cb-a00e-ddd516d51867}"/>
</p:tagLst>
</file>

<file path=ppt/tags/tag76.xml><?xml version="1.0" encoding="utf-8"?>
<p:tagLst xmlns:p="http://schemas.openxmlformats.org/presentationml/2006/main">
  <p:tag name="KSO_WM_BEAUTIFY_FLAG" val="#wm#"/>
  <p:tag name="KSO_WM_TEMPLATE_CATEGORY" val="custom"/>
  <p:tag name="KSO_WM_TEMPLATE_INDEX" val="20205176"/>
</p:tagLst>
</file>

<file path=ppt/tags/tag77.xml><?xml version="1.0" encoding="utf-8"?>
<p:tagLst xmlns:p="http://schemas.openxmlformats.org/presentationml/2006/main">
  <p:tag name="KSO_WM_BEAUTIFY_FLAG" val="#wm#"/>
  <p:tag name="KSO_WM_TEMPLATE_CATEGORY" val="custom"/>
  <p:tag name="KSO_WM_TEMPLATE_INDEX" val="20205176"/>
</p:tagLst>
</file>

<file path=ppt/tags/tag78.xml><?xml version="1.0" encoding="utf-8"?>
<p:tagLst xmlns:p="http://schemas.openxmlformats.org/presentationml/2006/main">
  <p:tag name="KSO_WM_BEAUTIFY_FLAG" val="#wm#"/>
  <p:tag name="KSO_WM_TEMPLATE_CATEGORY" val="custom"/>
  <p:tag name="KSO_WM_TEMPLATE_INDEX" val="20205176"/>
</p:tagLst>
</file>

<file path=ppt/tags/tag79.xml><?xml version="1.0" encoding="utf-8"?>
<p:tagLst xmlns:p="http://schemas.openxmlformats.org/presentationml/2006/main">
  <p:tag name="KSO_WM_BEAUTIFY_FLAG" val="#wm#"/>
  <p:tag name="KSO_WM_TEMPLATE_CATEGORY" val="custom"/>
  <p:tag name="KSO_WM_TEMPLATE_INDEX" val="20205176"/>
</p:tagLst>
</file>

<file path=ppt/tags/tag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80.xml><?xml version="1.0" encoding="utf-8"?>
<p:tagLst xmlns:p="http://schemas.openxmlformats.org/presentationml/2006/main">
  <p:tag name="KSO_WM_BEAUTIFY_FLAG" val="#wm#"/>
  <p:tag name="KSO_WM_TEMPLATE_CATEGORY" val="custom"/>
  <p:tag name="KSO_WM_TEMPLATE_INDEX" val="20205176"/>
</p:tagLst>
</file>

<file path=ppt/tags/tag81.xml><?xml version="1.0" encoding="utf-8"?>
<p:tagLst xmlns:p="http://schemas.openxmlformats.org/presentationml/2006/main">
  <p:tag name="KSO_WM_BEAUTIFY_FLAG" val="#wm#"/>
  <p:tag name="KSO_WM_TEMPLATE_CATEGORY" val="custom"/>
  <p:tag name="KSO_WM_TEMPLATE_INDEX" val="20205176"/>
</p:tagLst>
</file>

<file path=ppt/tags/tag82.xml><?xml version="1.0" encoding="utf-8"?>
<p:tagLst xmlns:p="http://schemas.openxmlformats.org/presentationml/2006/main">
  <p:tag name="AS_OS" val="Unix 3.10 unknown"/>
  <p:tag name="AS_RELEASE_DATE" val="2017.06.20"/>
  <p:tag name="AS_TITLE" val="Aspose.Slides for Java"/>
  <p:tag name="AS_VERSION" val="17.6"/>
</p:tagLst>
</file>

<file path=ppt/tags/tag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heme/theme1.xml><?xml version="1.0" encoding="utf-8"?>
<a:theme xmlns:r="http://schemas.openxmlformats.org/officeDocument/2006/relationships"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71</Paragraphs>
  <Slides>61</Slides>
  <Notes>0</Notes>
  <TotalTime>0</TotalTime>
  <HiddenSlides>0</HiddenSlides>
  <MMClips>0</MMClips>
  <ScaleCrop>0</ScaleCrop>
  <HeadingPairs>
    <vt:vector baseType="variant" size="4">
      <vt:variant>
        <vt:lpstr>Theme</vt:lpstr>
      </vt:variant>
      <vt:variant>
        <vt:i4>1</vt:i4>
      </vt:variant>
      <vt:variant>
        <vt:lpstr>Slide Titles</vt:lpstr>
      </vt:variant>
      <vt:variant>
        <vt:i4>61</vt:i4>
      </vt:variant>
    </vt:vector>
  </HeadingPairs>
  <TitlesOfParts>
    <vt:vector baseType="lpstr" size="62">
      <vt:lpstr>Office 主题​​</vt:lpstr>
      <vt:lpstr>海明威</vt:lpstr>
      <vt:lpstr>教学目标：</vt:lpstr>
      <vt:lpstr>Slide 3</vt:lpstr>
      <vt:lpstr>知识要点</vt:lpstr>
      <vt:lpstr>作品介绍</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灰鲭鲨及嘴部牙齿</vt:lpstr>
      <vt:lpstr>星鲨</vt:lpstr>
      <vt:lpstr>犁头鲨鱼</vt:lpstr>
      <vt:lpstr>情节小节：</vt:lpstr>
      <vt:lpstr>Slide 31</vt:lpstr>
      <vt:lpstr>Slide 32</vt:lpstr>
      <vt:lpstr>人物描写的方法：</vt:lpstr>
      <vt:lpstr>Slide 34</vt:lpstr>
      <vt:lpstr>Slide 35</vt:lpstr>
      <vt:lpstr>Slide 36</vt:lpstr>
      <vt:lpstr>Slide 37</vt:lpstr>
      <vt:lpstr>Slide 38</vt:lpstr>
      <vt:lpstr>Slide 39</vt:lpstr>
      <vt:lpstr>Slide 40</vt:lpstr>
      <vt:lpstr>Slide 41</vt:lpstr>
      <vt:lpstr>Slide 42</vt:lpstr>
      <vt:lpstr>Slide 43</vt:lpstr>
      <vt:lpstr>Slide 44</vt:lpstr>
      <vt:lpstr>Slide 45</vt:lpstr>
      <vt:lpstr>Slide 46</vt:lpstr>
      <vt:lpstr>写法探讨：1、对面落笔</vt:lpstr>
      <vt:lpstr>探讨写法2：写实的写法</vt:lpstr>
      <vt:lpstr>探讨写法3：心理描写（人物内心独白）</vt:lpstr>
      <vt:lpstr>Slide 50</vt:lpstr>
      <vt:lpstr>Slide 51</vt:lpstr>
      <vt:lpstr>Slide 52</vt:lpstr>
      <vt:lpstr>Slide 53</vt:lpstr>
      <vt:lpstr>Slide 54</vt:lpstr>
      <vt:lpstr>Slide 55</vt:lpstr>
      <vt:lpstr>Slide 56</vt:lpstr>
      <vt:lpstr>解释：“硬汉”的涵义</vt:lpstr>
      <vt:lpstr>Slide 58</vt:lpstr>
      <vt:lpstr>Slide 59</vt:lpstr>
      <vt:lpstr>Slide 60</vt:lpstr>
      <vt:lpstr>Slide 61</vt:lpstr>
    </vt:vector>
  </TitlesOfParts>
  <LinksUpToDate>0</LinksUpToDate>
  <SharedDoc>0</SharedDoc>
  <HyperlinksChanged>0</HyperlinksChanged>
  <Application>Aspose.Slides for Java</Application>
  <AppVersion>17.0600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2020-12-10T10:10:27.589</cp:lastPrinted>
  <dcterms:created xsi:type="dcterms:W3CDTF">2020-12-10T10:10:27Z</dcterms:created>
  <dcterms:modified xsi:type="dcterms:W3CDTF">2020-12-10T02:10:32Z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