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notesMasterIdLst>
    <p:notesMasterId r:id="rId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3" r:id="rId19"/>
    <p:sldId id="271" r:id="rId20"/>
    <p:sldId id="272" r:id="rId21"/>
  </p:sldIdLst>
  <p:sldSz cx="12192000" cy="6858000"/>
  <p:notesSz cx="6858000" cy="9144000"/>
  <p:custDataLst>
    <p:tags r:id="rId2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Administrator" initials="A"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tags" Target="tags/tag209.xml" /><Relationship Id="rId23" Type="http://schemas.openxmlformats.org/officeDocument/2006/relationships/presProps" Target="presProps.xml" /><Relationship Id="rId24" Type="http://schemas.openxmlformats.org/officeDocument/2006/relationships/viewProps" Target="viewProps.xml" /><Relationship Id="rId25" Type="http://schemas.openxmlformats.org/officeDocument/2006/relationships/theme" Target="theme/theme1.xml" /><Relationship Id="rId26" Type="http://schemas.openxmlformats.org/officeDocument/2006/relationships/tableStyles" Target="tableStyles.xml" /><Relationship Id="rId3" Type="http://schemas.openxmlformats.org/officeDocument/2006/relationships/notesMaster" Target="notesMasters/notesMaster1.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 Id="rId3" Type="http://schemas.openxmlformats.org/officeDocument/2006/relationships/tags" Target="../tags/tag150.xml" /><Relationship Id="rId4" Type="http://schemas.openxmlformats.org/officeDocument/2006/relationships/tags" Target="../tags/tag151.xml" /><Relationship Id="rId5" Type="http://schemas.openxmlformats.org/officeDocument/2006/relationships/tags" Target="../tags/tag152.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idx="2"/>
            <p:custDataLst>
              <p:tags r:id="rId4"/>
            </p:custDataLst>
          </p:nvPr>
        </p:nvSpPr>
        <p:spPr/>
      </p:sp>
      <p:sp>
        <p:nvSpPr>
          <p:cNvPr id="3" name="文本占位符 2"/>
          <p:cNvSpPr>
            <a:spLocks noGrp="1"/>
          </p:cNvSpPr>
          <p:nvPr>
            <p:ph type="body" idx="3"/>
            <p:custDataLst>
              <p:tags r:id="rId5"/>
            </p:custDataLst>
          </p:nvPr>
        </p:nvSpPr>
        <p:spPr/>
        <p:txBody>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file:///D:\qq&#25991;&#20214;\712321467\Image\C2C\Image2\%7b75232B38-A165-1FB7-499C-2E1C792CACB5%7d.png" TargetMode="External" /><Relationship Id="rId19" Type="http://schemas.openxmlformats.org/officeDocument/2006/relationships/image" Target="../media/image1.png" /><Relationship Id="rId2" Type="http://schemas.openxmlformats.org/officeDocument/2006/relationships/slideLayout" Target="../slideLayouts/slideLayout2.xml" /><Relationship Id="rId20" Type="http://schemas.openxmlformats.org/officeDocument/2006/relationships/tags" Target="../tags/tag76.xml" /><Relationship Id="rId21" Type="http://schemas.openxmlformats.org/officeDocument/2006/relationships/image" Target="../media/image2.jpeg" /><Relationship Id="rId22" Type="http://schemas.openxmlformats.org/officeDocument/2006/relationships/theme" Target="../theme/theme1.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1"/>
          <a:stretch>
            <a:fillRect/>
          </a:stretch>
        </a:blip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custDataLst>
              <p:tags r:id="rId20"/>
            </p:custDataLst>
          </p:nvPr>
        </p:nvPicPr>
        <p:blipFill>
          <a:blip r:embed="rId19" r:link="rId18"/>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84.xml" /><Relationship Id="rId3" Type="http://schemas.openxmlformats.org/officeDocument/2006/relationships/image" Target="../media/image3.jpeg"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image" Target="../media/image4.png"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8.xml" /><Relationship Id="rId3" Type="http://schemas.openxmlformats.org/officeDocument/2006/relationships/tags" Target="../tags/tag139.xml"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 Id="rId7" Type="http://schemas.openxmlformats.org/officeDocument/2006/relationships/tags" Target="../tags/tag14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49.xml" /><Relationship Id="rId2" Type="http://schemas.openxmlformats.org/officeDocument/2006/relationships/tags" Target="../tags/tag144.xml" /><Relationship Id="rId3" Type="http://schemas.openxmlformats.org/officeDocument/2006/relationships/tags" Target="../tags/tag145.xml" /><Relationship Id="rId4" Type="http://schemas.openxmlformats.org/officeDocument/2006/relationships/image" Target="../media/image8.jpeg" /><Relationship Id="rId5" Type="http://schemas.openxmlformats.org/officeDocument/2006/relationships/tags" Target="../tags/tag146.xml" /><Relationship Id="rId6" Type="http://schemas.openxmlformats.org/officeDocument/2006/relationships/image" Target="../media/image9.jpeg" /><Relationship Id="rId7" Type="http://schemas.openxmlformats.org/officeDocument/2006/relationships/tags" Target="../tags/tag147.xml" /><Relationship Id="rId8" Type="http://schemas.openxmlformats.org/officeDocument/2006/relationships/tags" Target="../tags/tag148.xml" /><Relationship Id="rId9" Type="http://schemas.openxmlformats.org/officeDocument/2006/relationships/image" Target="../media/image4.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notesSlide" Target="../notesSlides/notesSlide1.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64.xml" /><Relationship Id="rId11" Type="http://schemas.openxmlformats.org/officeDocument/2006/relationships/tags" Target="../tags/tag165.xml" /><Relationship Id="rId2" Type="http://schemas.openxmlformats.org/officeDocument/2006/relationships/tags" Target="../tags/tag157.xml" /><Relationship Id="rId3" Type="http://schemas.openxmlformats.org/officeDocument/2006/relationships/image" Target="../media/image10.jpeg"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tags" Target="../tags/tag162.xml" /><Relationship Id="rId9" Type="http://schemas.openxmlformats.org/officeDocument/2006/relationships/tags" Target="../tags/tag16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tags" Target="../tags/tag169.xml" /><Relationship Id="rId6" Type="http://schemas.openxmlformats.org/officeDocument/2006/relationships/tags" Target="../tags/tag170.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1.xml" /><Relationship Id="rId3" Type="http://schemas.openxmlformats.org/officeDocument/2006/relationships/tags" Target="../tags/tag172.xml" /><Relationship Id="rId4" Type="http://schemas.openxmlformats.org/officeDocument/2006/relationships/tags" Target="../tags/tag173.xml" /><Relationship Id="rId5" Type="http://schemas.openxmlformats.org/officeDocument/2006/relationships/tags" Target="../tags/tag174.xml" /><Relationship Id="rId6" Type="http://schemas.openxmlformats.org/officeDocument/2006/relationships/tags" Target="../tags/tag17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84.xml" /><Relationship Id="rId11" Type="http://schemas.openxmlformats.org/officeDocument/2006/relationships/tags" Target="../tags/tag185.xml" /><Relationship Id="rId12" Type="http://schemas.openxmlformats.org/officeDocument/2006/relationships/tags" Target="../tags/tag186.xml" /><Relationship Id="rId13" Type="http://schemas.openxmlformats.org/officeDocument/2006/relationships/tags" Target="../tags/tag187.xml" /><Relationship Id="rId14" Type="http://schemas.openxmlformats.org/officeDocument/2006/relationships/tags" Target="../tags/tag188.xml" /><Relationship Id="rId15" Type="http://schemas.openxmlformats.org/officeDocument/2006/relationships/tags" Target="../tags/tag189.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tags" Target="../tags/tag178.xml" /><Relationship Id="rId5" Type="http://schemas.openxmlformats.org/officeDocument/2006/relationships/tags" Target="../tags/tag179.xml" /><Relationship Id="rId6" Type="http://schemas.openxmlformats.org/officeDocument/2006/relationships/tags" Target="../tags/tag180.xml" /><Relationship Id="rId7" Type="http://schemas.openxmlformats.org/officeDocument/2006/relationships/tags" Target="../tags/tag181.xml" /><Relationship Id="rId8" Type="http://schemas.openxmlformats.org/officeDocument/2006/relationships/tags" Target="../tags/tag182.xml" /><Relationship Id="rId9" Type="http://schemas.openxmlformats.org/officeDocument/2006/relationships/tags" Target="../tags/tag18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98.xml" /><Relationship Id="rId11" Type="http://schemas.openxmlformats.org/officeDocument/2006/relationships/tags" Target="../tags/tag199.xml" /><Relationship Id="rId12" Type="http://schemas.openxmlformats.org/officeDocument/2006/relationships/tags" Target="../tags/tag200.xml" /><Relationship Id="rId13" Type="http://schemas.openxmlformats.org/officeDocument/2006/relationships/image" Target="../media/image6.png" /><Relationship Id="rId14" Type="http://schemas.openxmlformats.org/officeDocument/2006/relationships/tags" Target="../tags/tag201.xml" /><Relationship Id="rId15" Type="http://schemas.openxmlformats.org/officeDocument/2006/relationships/tags" Target="../tags/tag202.xml" /><Relationship Id="rId16" Type="http://schemas.openxmlformats.org/officeDocument/2006/relationships/image" Target="../media/image5.jpeg" /><Relationship Id="rId2" Type="http://schemas.openxmlformats.org/officeDocument/2006/relationships/tags" Target="../tags/tag190.xml" /><Relationship Id="rId3" Type="http://schemas.openxmlformats.org/officeDocument/2006/relationships/tags" Target="../tags/tag191.xml" /><Relationship Id="rId4" Type="http://schemas.openxmlformats.org/officeDocument/2006/relationships/tags" Target="../tags/tag192.xml" /><Relationship Id="rId5" Type="http://schemas.openxmlformats.org/officeDocument/2006/relationships/tags" Target="../tags/tag193.xml" /><Relationship Id="rId6" Type="http://schemas.openxmlformats.org/officeDocument/2006/relationships/tags" Target="../tags/tag194.xml" /><Relationship Id="rId7" Type="http://schemas.openxmlformats.org/officeDocument/2006/relationships/tags" Target="../tags/tag195.xml" /><Relationship Id="rId8" Type="http://schemas.openxmlformats.org/officeDocument/2006/relationships/tags" Target="../tags/tag196.xml" /><Relationship Id="rId9" Type="http://schemas.openxmlformats.org/officeDocument/2006/relationships/tags" Target="../tags/tag19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03.xml" /><Relationship Id="rId3" Type="http://schemas.openxmlformats.org/officeDocument/2006/relationships/tags" Target="../tags/tag204.xml" /><Relationship Id="rId4" Type="http://schemas.openxmlformats.org/officeDocument/2006/relationships/image" Target="../media/image11.png" /><Relationship Id="rId5" Type="http://schemas.openxmlformats.org/officeDocument/2006/relationships/tags" Target="../tags/tag205.xml" /><Relationship Id="rId6" Type="http://schemas.openxmlformats.org/officeDocument/2006/relationships/tags" Target="../tags/tag206.xml" /><Relationship Id="rId7" Type="http://schemas.openxmlformats.org/officeDocument/2006/relationships/image" Target="../media/image12.png" /><Relationship Id="rId8" Type="http://schemas.openxmlformats.org/officeDocument/2006/relationships/tags" Target="../tags/tag207.xml" /><Relationship Id="rId9" Type="http://schemas.openxmlformats.org/officeDocument/2006/relationships/tags" Target="../tags/tag20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90.xml" /><Relationship Id="rId3" Type="http://schemas.openxmlformats.org/officeDocument/2006/relationships/image" Target="../media/image5.jpeg"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image" Target="../media/image6.png" /><Relationship Id="rId7" Type="http://schemas.openxmlformats.org/officeDocument/2006/relationships/tags" Target="../tags/tag93.xml" /><Relationship Id="rId8" Type="http://schemas.openxmlformats.org/officeDocument/2006/relationships/tags" Target="../tags/tag9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image" Target="../media/image7.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2.xml" /><Relationship Id="rId3" Type="http://schemas.openxmlformats.org/officeDocument/2006/relationships/tags" Target="../tags/tag10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tags" Target="../tags/tag106.xml" /><Relationship Id="rId5" Type="http://schemas.openxmlformats.org/officeDocument/2006/relationships/tags" Target="../tags/tag10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8.xml" /><Relationship Id="rId3" Type="http://schemas.openxmlformats.org/officeDocument/2006/relationships/tags" Target="../tags/tag109.xml" /><Relationship Id="rId4" Type="http://schemas.openxmlformats.org/officeDocument/2006/relationships/tags" Target="../tags/tag110.xml" /><Relationship Id="rId5" Type="http://schemas.openxmlformats.org/officeDocument/2006/relationships/tags" Target="../tags/tag111.xml" /><Relationship Id="rId6" Type="http://schemas.openxmlformats.org/officeDocument/2006/relationships/tags" Target="../tags/tag1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21.xml" /><Relationship Id="rId11" Type="http://schemas.openxmlformats.org/officeDocument/2006/relationships/tags" Target="../tags/tag122.xml" /><Relationship Id="rId12" Type="http://schemas.openxmlformats.org/officeDocument/2006/relationships/tags" Target="../tags/tag123.xml" /><Relationship Id="rId13" Type="http://schemas.openxmlformats.org/officeDocument/2006/relationships/tags" Target="../tags/tag124.xml" /><Relationship Id="rId14" Type="http://schemas.openxmlformats.org/officeDocument/2006/relationships/tags" Target="../tags/tag125.xml" /><Relationship Id="rId15" Type="http://schemas.openxmlformats.org/officeDocument/2006/relationships/tags" Target="../tags/tag126.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 Id="rId5" Type="http://schemas.openxmlformats.org/officeDocument/2006/relationships/tags" Target="../tags/tag116.xml" /><Relationship Id="rId6" Type="http://schemas.openxmlformats.org/officeDocument/2006/relationships/tags" Target="../tags/tag117.xml" /><Relationship Id="rId7" Type="http://schemas.openxmlformats.org/officeDocument/2006/relationships/tags" Target="../tags/tag118.xml" /><Relationship Id="rId8" Type="http://schemas.openxmlformats.org/officeDocument/2006/relationships/tags" Target="../tags/tag119.xml" /><Relationship Id="rId9" Type="http://schemas.openxmlformats.org/officeDocument/2006/relationships/tags" Target="../tags/tag120.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10" Type="http://schemas.openxmlformats.org/officeDocument/2006/relationships/tags" Target="../tags/tag135.xml" /><Relationship Id="rId11" Type="http://schemas.openxmlformats.org/officeDocument/2006/relationships/tags" Target="../tags/tag136.xml" /><Relationship Id="rId12" Type="http://schemas.openxmlformats.org/officeDocument/2006/relationships/tags" Target="../tags/tag137.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tags" Target="../tags/tag133.xml" /><Relationship Id="rId9" Type="http://schemas.openxmlformats.org/officeDocument/2006/relationships/tags" Target="../tags/tag13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VCG211319256036"/>
          <p:cNvPicPr>
            <a:picLocks noChangeAspect="1"/>
          </p:cNvPicPr>
          <p:nvPr>
            <p:custDataLst>
              <p:tags r:id="rId4"/>
            </p:custDataLst>
          </p:nvPr>
        </p:nvPicPr>
        <p:blipFill>
          <a:blip r:embed="rId3"/>
          <a:srcRect b="3972"/>
          <a:stretch>
            <a:fillRect/>
          </a:stretch>
        </p:blipFill>
        <p:spPr>
          <a:xfrm>
            <a:off x="0" y="0"/>
            <a:ext cx="12192000" cy="6858000"/>
          </a:xfrm>
          <a:custGeom>
            <a:cxnLst>
              <a:cxn ang="3">
                <a:pos x="hc" y="t"/>
              </a:cxn>
              <a:cxn ang="cd2">
                <a:pos x="l" y="vc"/>
              </a:cxn>
              <a:cxn ang="cd4">
                <a:pos x="hc" y="b"/>
              </a:cxn>
              <a:cxn ang="0">
                <a:pos x="r" y="vc"/>
              </a:cxn>
            </a:cxnLst>
            <a:rect l="l" t="t" r="r" b="b"/>
            <a:pathLst>
              <a:path w="14400" h="10371">
                <a:moveTo>
                  <a:pt x="0" y="0"/>
                </a:moveTo>
                <a:lnTo>
                  <a:pt x="14400" y="0"/>
                </a:lnTo>
                <a:lnTo>
                  <a:pt x="14400" y="10371"/>
                </a:lnTo>
                <a:lnTo>
                  <a:pt x="0" y="10371"/>
                </a:lnTo>
                <a:lnTo>
                  <a:pt x="0" y="0"/>
                </a:lnTo>
                <a:close/>
              </a:path>
            </a:pathLst>
          </a:custGeom>
        </p:spPr>
      </p:pic>
      <p:sp>
        <p:nvSpPr>
          <p:cNvPr id="7" name="矩形 6"/>
          <p:cNvSpPr/>
          <p:nvPr>
            <p:custDataLst>
              <p:tags r:id="rId5"/>
            </p:custDataLst>
          </p:nvPr>
        </p:nvSpPr>
        <p:spPr>
          <a:xfrm>
            <a:off x="0" y="0"/>
            <a:ext cx="12192635" cy="6857365"/>
          </a:xfrm>
          <a:prstGeom prst="rect">
            <a:avLst/>
          </a:pr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custDataLst>
              <p:tags r:id="rId7"/>
            </p:custDataLst>
          </p:nvPr>
        </p:nvPicPr>
        <p:blipFill>
          <a:blip r:embed="rId6"/>
          <a:stretch>
            <a:fillRect/>
          </a:stretch>
        </p:blipFill>
        <p:spPr>
          <a:xfrm>
            <a:off x="338455" y="168275"/>
            <a:ext cx="1424940" cy="1431925"/>
          </a:xfrm>
          <a:prstGeom prst="rect">
            <a:avLst/>
          </a:prstGeom>
        </p:spPr>
      </p:pic>
      <p:sp>
        <p:nvSpPr>
          <p:cNvPr id="5" name="文本框 4"/>
          <p:cNvSpPr txBox="1"/>
          <p:nvPr>
            <p:custDataLst>
              <p:tags r:id="rId8"/>
            </p:custDataLst>
          </p:nvPr>
        </p:nvSpPr>
        <p:spPr>
          <a:xfrm>
            <a:off x="882015" y="1429385"/>
            <a:ext cx="10233025" cy="4523105"/>
          </a:xfrm>
          <a:prstGeom prst="rect">
            <a:avLst/>
          </a:prstGeom>
          <a:noFill/>
        </p:spPr>
        <p:txBody>
          <a:bodyPr wrap="square" rtlCol="0">
            <a:spAutoFit/>
          </a:bodyPr>
          <a:lstStyle/>
          <a:p>
            <a:pPr algn="just">
              <a:lnSpc>
                <a:spcPct val="150000"/>
              </a:lnSpc>
            </a:pPr>
            <a:r>
              <a:rPr lang="zh-CN" altLang="en-US" sz="3200">
                <a:solidFill>
                  <a:schemeClr val="bg1"/>
                </a:solidFill>
                <a:latin typeface="微软雅黑" panose="020b0503020204020204" charset="-122"/>
                <a:ea typeface="微软雅黑" panose="020b0503020204020204" charset="-122"/>
                <a:cs typeface="微软雅黑" panose="020b0503020204020204" charset="-122"/>
                <a:sym typeface="+mn-ea"/>
              </a:rPr>
              <a:t>范仲淹登岳阳楼，抒发“</a:t>
            </a:r>
            <a:r>
              <a:rPr lang="zh-CN" altLang="en-US" sz="3200">
                <a:solidFill>
                  <a:srgbClr val="FF0000"/>
                </a:solidFill>
                <a:latin typeface="微软雅黑" panose="020b0503020204020204" charset="-122"/>
                <a:ea typeface="微软雅黑" panose="020b0503020204020204" charset="-122"/>
                <a:cs typeface="微软雅黑" panose="020b0503020204020204" charset="-122"/>
                <a:sym typeface="+mn-ea"/>
              </a:rPr>
              <a:t>先天下之忧而忧， 后天下之乐而乐。</a:t>
            </a:r>
            <a:r>
              <a:rPr lang="zh-CN" altLang="en-US" sz="3200">
                <a:solidFill>
                  <a:schemeClr val="bg1"/>
                </a:solidFill>
                <a:latin typeface="微软雅黑" panose="020b0503020204020204" charset="-122"/>
                <a:ea typeface="微软雅黑" panose="020b0503020204020204" charset="-122"/>
                <a:cs typeface="微软雅黑" panose="020b0503020204020204" charset="-122"/>
                <a:sym typeface="+mn-ea"/>
              </a:rPr>
              <a:t>”的伟大抱负；</a:t>
            </a:r>
            <a:endParaRPr lang="zh-CN" altLang="en-US" sz="3200">
              <a:solidFill>
                <a:schemeClr val="bg1"/>
              </a:solidFill>
              <a:latin typeface="微软雅黑" panose="020b0503020204020204" charset="-122"/>
              <a:ea typeface="微软雅黑" panose="020b0503020204020204" charset="-122"/>
              <a:cs typeface="微软雅黑" panose="020b0503020204020204" charset="-122"/>
              <a:sym typeface="+mn-ea"/>
            </a:endParaRPr>
          </a:p>
          <a:p>
            <a:pPr algn="just">
              <a:lnSpc>
                <a:spcPct val="150000"/>
              </a:lnSpc>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孟浩然望洞庭湖，描绘出“</a:t>
            </a:r>
            <a:r>
              <a:rPr lang="zh-CN" altLang="en-US" sz="3200">
                <a:solidFill>
                  <a:srgbClr val="FF0000"/>
                </a:solidFill>
                <a:latin typeface="微软雅黑" panose="020b0503020204020204" charset="-122"/>
                <a:ea typeface="微软雅黑" panose="020b0503020204020204" charset="-122"/>
                <a:cs typeface="微软雅黑" panose="020b0503020204020204" charset="-122"/>
              </a:rPr>
              <a:t>气蒸云梦泽，波撼岳阳城。</a:t>
            </a:r>
            <a:r>
              <a:rPr lang="zh-CN" altLang="en-US" sz="3200">
                <a:solidFill>
                  <a:schemeClr val="bg1"/>
                </a:solidFill>
                <a:latin typeface="微软雅黑" panose="020b0503020204020204" charset="-122"/>
                <a:ea typeface="微软雅黑" panose="020b0503020204020204" charset="-122"/>
                <a:cs typeface="微软雅黑" panose="020b0503020204020204" charset="-122"/>
              </a:rPr>
              <a:t>”的雄伟景观</a:t>
            </a:r>
            <a:r>
              <a:rPr lang="zh-CN" altLang="en-US" sz="3200">
                <a:solidFill>
                  <a:schemeClr val="bg1"/>
                </a:solidFill>
                <a:latin typeface="微软雅黑" panose="020b0503020204020204" charset="-122"/>
                <a:ea typeface="微软雅黑" panose="020b0503020204020204" charset="-122"/>
                <a:cs typeface="微软雅黑" panose="020b0503020204020204" charset="-122"/>
                <a:sym typeface="+mn-ea"/>
              </a:rPr>
              <a:t>。</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a:p>
            <a:pPr algn="just">
              <a:lnSpc>
                <a:spcPct val="150000"/>
              </a:lnSpc>
            </a:pPr>
            <a:r>
              <a:rPr lang="zh-CN" altLang="en-US" sz="3200">
                <a:solidFill>
                  <a:schemeClr val="bg1"/>
                </a:solidFill>
                <a:latin typeface="微软雅黑" panose="020b0503020204020204" charset="-122"/>
                <a:ea typeface="微软雅黑" panose="020b0503020204020204" charset="-122"/>
                <a:cs typeface="微软雅黑" panose="020b0503020204020204" charset="-122"/>
              </a:rPr>
              <a:t>杜甫也登上了岳阳楼，那么，他又抒发了什么情感呢？让我们进入今天的课堂。 </a:t>
            </a:r>
            <a:endParaRPr lang="zh-CN" altLang="en-US" sz="320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custDataLst>
              <p:tags r:id="rId9"/>
            </p:custDataLst>
          </p:nvPr>
        </p:nvSpPr>
        <p:spPr>
          <a:xfrm>
            <a:off x="1678940" y="592455"/>
            <a:ext cx="1551940" cy="768350"/>
          </a:xfrm>
          <a:prstGeom prst="rect">
            <a:avLst/>
          </a:prstGeom>
          <a:noFill/>
        </p:spPr>
        <p:txBody>
          <a:bodyPr wrap="square" rtlCol="0">
            <a:spAutoFit/>
          </a:bodyPr>
          <a:lstStyle/>
          <a:p>
            <a:r>
              <a:rPr lang="zh-CN" altLang="en-US" sz="4400">
                <a:latin typeface="汉仪颜楷W" panose="00020600040101010101" charset="-122"/>
                <a:ea typeface="汉仪颜楷W" panose="00020600040101010101" charset="-122"/>
              </a:rPr>
              <a:t>导入</a:t>
            </a:r>
            <a:endParaRPr lang="zh-CN" altLang="en-US" sz="4400">
              <a:latin typeface="汉仪颜楷W" panose="00020600040101010101" charset="-122"/>
              <a:ea typeface="汉仪颜楷W" panose="00020600040101010101" charset="-122"/>
            </a:endParaRPr>
          </a:p>
        </p:txBody>
      </p:sp>
    </p:spTree>
  </p:cSld>
  <p:clrMapOvr>
    <a:masterClrMapping/>
  </p:clrMapOvr>
  <mc:AlternateContent>
    <mc:Choice xmlns:p14="http://schemas.microsoft.com/office/powerpoint/2010/main" Requires="p14">
      <p:transition spd="slow" advClick="0" p14:dur="1600">
        <p14:prism isInverted="1"/>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7412" name="文本框 5"/>
          <p:cNvSpPr/>
          <p:nvPr>
            <p:custDataLst>
              <p:tags r:id="rId3"/>
            </p:custDataLst>
          </p:nvPr>
        </p:nvSpPr>
        <p:spPr>
          <a:xfrm>
            <a:off x="649288" y="657225"/>
            <a:ext cx="5233035" cy="645160"/>
          </a:xfrm>
          <a:prstGeom prst="rect">
            <a:avLst/>
          </a:prstGeom>
          <a:noFill/>
          <a:ln w="9525">
            <a:noFill/>
          </a:ln>
        </p:spPr>
        <p:txBody>
          <a:bodyPr wrap="none">
            <a:spAutoFit/>
          </a:bodyPr>
          <a:lstStyle/>
          <a:p>
            <a:r>
              <a:rPr lang="zh-CN" altLang="en-US" sz="3600" b="1">
                <a:solidFill>
                  <a:schemeClr val="tx1"/>
                </a:solidFill>
                <a:latin typeface="方正粗黑宋简体" panose="02000000000000000000" charset="-122"/>
                <a:ea typeface="方正粗黑宋简体" panose="02000000000000000000" charset="-122"/>
              </a:rPr>
              <a:t>吴楚东南坼，乾坤日夜浮</a:t>
            </a:r>
            <a:endParaRPr lang="zh-CN" altLang="en-US" sz="3600" b="1">
              <a:solidFill>
                <a:schemeClr val="tx1"/>
              </a:solidFill>
              <a:latin typeface="方正粗黑宋简体" panose="02000000000000000000" charset="-122"/>
              <a:ea typeface="方正粗黑宋简体" panose="02000000000000000000" charset="-122"/>
            </a:endParaRPr>
          </a:p>
        </p:txBody>
      </p:sp>
      <p:sp>
        <p:nvSpPr>
          <p:cNvPr id="23555" name="Rectangle 3"/>
          <p:cNvSpPr>
            <a:spLocks noGrp="1"/>
          </p:cNvSpPr>
          <p:nvPr>
            <p:custDataLst>
              <p:tags r:id="rId4"/>
            </p:custDataLst>
          </p:nvPr>
        </p:nvSpPr>
        <p:spPr>
          <a:xfrm>
            <a:off x="966470" y="1412875"/>
            <a:ext cx="10354945" cy="1814830"/>
          </a:xfrm>
          <a:prstGeom prst="rect">
            <a:avLst/>
          </a:prstGeom>
          <a:solidFill>
            <a:srgbClr val="D9D9D9"/>
          </a:solidFill>
          <a:ln w="9525">
            <a:noFill/>
          </a:ln>
        </p:spPr>
        <p:txBody>
          <a:bodyPr wrap="square" lIns="91440" tIns="45720" rIns="91440" bIns="45720" anchor="t" anchorCtr="0"/>
          <a:lstStyle/>
          <a:p>
            <a:pPr defTabSz="914400">
              <a:lnSpc>
                <a:spcPct val="150000"/>
              </a:lnSpc>
              <a:buClrTx/>
              <a:buSzPct val="80000"/>
              <a:buFontTx/>
              <a:buChar char="•"/>
            </a:pPr>
            <a:r>
              <a:rPr lang="zh-CN" altLang="en-US" sz="2800" b="1">
                <a:latin typeface="华文楷体" charset="-122"/>
                <a:ea typeface="华文楷体" charset="-122"/>
                <a:sym typeface="Wingdings" panose="05000000000000000000" charset="0"/>
              </a:rPr>
              <a:t>“气压百代，为五言雄浑之绝。”</a:t>
            </a:r>
            <a:r>
              <a:rPr lang="en-US" altLang="zh-CN" sz="2800" b="1">
                <a:latin typeface="华文楷体" charset="-122"/>
                <a:ea typeface="华文楷体" charset="-122"/>
                <a:sym typeface="Wingdings" panose="05000000000000000000" charset="0"/>
              </a:rPr>
              <a:t>            </a:t>
            </a:r>
            <a:r>
              <a:rPr lang="zh-CN" altLang="en-US" sz="2800" b="1">
                <a:latin typeface="华文楷体" charset="-122"/>
                <a:ea typeface="华文楷体" charset="-122"/>
                <a:sym typeface="Wingdings" panose="05000000000000000000" charset="0"/>
              </a:rPr>
              <a:t>——宋  刘须溪　　</a:t>
            </a:r>
            <a:endParaRPr lang="zh-CN" altLang="en-US" sz="2800" b="1">
              <a:latin typeface="华文楷体" charset="-122"/>
              <a:ea typeface="华文楷体" charset="-122"/>
              <a:sym typeface="Wingdings" panose="05000000000000000000" charset="0"/>
            </a:endParaRPr>
          </a:p>
          <a:p>
            <a:pPr defTabSz="914400">
              <a:lnSpc>
                <a:spcPct val="150000"/>
              </a:lnSpc>
              <a:buClrTx/>
              <a:buSzPct val="80000"/>
              <a:buFontTx/>
              <a:buChar char="•"/>
            </a:pPr>
            <a:r>
              <a:rPr lang="zh-CN" altLang="en-US" sz="2800" b="1">
                <a:latin typeface="华文楷体" charset="-122"/>
                <a:ea typeface="华文楷体" charset="-122"/>
                <a:sym typeface="Wingdings" panose="05000000000000000000" charset="0"/>
              </a:rPr>
              <a:t>“已尽大观，后来诗人，何处措手。”　——明　王嗣奭</a:t>
            </a:r>
            <a:endParaRPr lang="zh-CN" altLang="en-US" sz="2800" b="1">
              <a:latin typeface="仿宋" panose="02010609060101010101" pitchFamily="49" charset="-122"/>
              <a:ea typeface="仿宋" panose="02010609060101010101" pitchFamily="49" charset="-122"/>
            </a:endParaRPr>
          </a:p>
        </p:txBody>
      </p:sp>
      <p:sp>
        <p:nvSpPr>
          <p:cNvPr id="23556" name="Text Box 5"/>
          <p:cNvSpPr/>
          <p:nvPr>
            <p:custDataLst>
              <p:tags r:id="rId5"/>
            </p:custDataLst>
          </p:nvPr>
        </p:nvSpPr>
        <p:spPr>
          <a:xfrm>
            <a:off x="767080" y="3282950"/>
            <a:ext cx="10156190" cy="1641475"/>
          </a:xfrm>
          <a:prstGeom prst="rect">
            <a:avLst/>
          </a:prstGeom>
          <a:solidFill>
            <a:schemeClr val="bg1"/>
          </a:solidFill>
          <a:ln w="9525">
            <a:noFill/>
          </a:ln>
        </p:spPr>
        <p:txBody>
          <a:bodyPr wrap="square" anchor="t" anchorCtr="0">
            <a:spAutoFit/>
          </a:bodyPr>
          <a:lstStyle/>
          <a:p>
            <a:pPr defTabSz="914400">
              <a:lnSpc>
                <a:spcPct val="120000"/>
              </a:lnSpc>
              <a:spcBef>
                <a:spcPct val="20000"/>
              </a:spcBef>
              <a:buClrTx/>
              <a:buSzPct val="80000"/>
              <a:buFontTx/>
              <a:buNone/>
            </a:pPr>
            <a:r>
              <a:rPr lang="en-US" altLang="zh-CN" sz="2800" b="1">
                <a:solidFill>
                  <a:srgbClr val="0000FF"/>
                </a:solidFill>
                <a:ea typeface="华文中宋" panose="02010600040101010101" pitchFamily="2" charset="-122"/>
                <a:sym typeface="Wingdings" panose="05000000000000000000" charset="0"/>
              </a:rPr>
              <a:t>   </a:t>
            </a:r>
            <a:r>
              <a:rPr lang="en-US" altLang="zh-CN" sz="2800" b="1">
                <a:ea typeface="华文中宋" panose="02010600040101010101" pitchFamily="2" charset="-122"/>
                <a:sym typeface="Wingdings" panose="05000000000000000000" charset="0"/>
              </a:rPr>
              <a:t>  </a:t>
            </a:r>
            <a:r>
              <a:rPr lang="zh-CN" altLang="en-US" sz="2800" b="1">
                <a:latin typeface="楷体" panose="02010609060101010101" charset="-122"/>
                <a:ea typeface="楷体" panose="02010609060101010101" charset="-122"/>
                <a:sym typeface="Wingdings" panose="05000000000000000000" charset="0"/>
              </a:rPr>
              <a:t> 只见吴楚两地被广阔浩瀚的湖水一分为二，分布于东南两边。苍茫无际的湖面上，日月星辰日日夜夜在湖里浮荡着，景象壮美极了！</a:t>
            </a:r>
            <a:endParaRPr lang="zh-CN" altLang="en-US" sz="2800" b="1">
              <a:latin typeface="楷体" panose="02010609060101010101" charset="-122"/>
              <a:ea typeface="楷体" panose="02010609060101010101" charset="-122"/>
            </a:endParaRPr>
          </a:p>
        </p:txBody>
      </p:sp>
      <p:sp>
        <p:nvSpPr>
          <p:cNvPr id="23560" name="Text Box 5"/>
          <p:cNvSpPr/>
          <p:nvPr>
            <p:custDataLst>
              <p:tags r:id="rId6"/>
            </p:custDataLst>
          </p:nvPr>
        </p:nvSpPr>
        <p:spPr>
          <a:xfrm>
            <a:off x="2173923" y="5345113"/>
            <a:ext cx="7793037" cy="781050"/>
          </a:xfrm>
          <a:prstGeom prst="rect">
            <a:avLst/>
          </a:prstGeom>
          <a:solidFill>
            <a:srgbClr val="D9D9D9"/>
          </a:solidFill>
          <a:ln w="9525">
            <a:noFill/>
          </a:ln>
        </p:spPr>
        <p:txBody>
          <a:bodyPr wrap="square" anchor="t" anchorCtr="0">
            <a:spAutoFit/>
          </a:bodyPr>
          <a:lstStyle/>
          <a:p>
            <a:pPr defTabSz="914400">
              <a:lnSpc>
                <a:spcPct val="140000"/>
              </a:lnSpc>
              <a:spcBef>
                <a:spcPct val="20000"/>
              </a:spcBef>
              <a:buClrTx/>
              <a:buSzPct val="80000"/>
              <a:buFontTx/>
              <a:buNone/>
            </a:pPr>
            <a:r>
              <a:rPr lang="zh-CN" altLang="en-US" sz="2800" b="1">
                <a:solidFill>
                  <a:srgbClr val="0000FF"/>
                </a:solidFill>
                <a:ea typeface="华文中宋" panose="02010600040101010101" pitchFamily="2" charset="-122"/>
                <a:sym typeface="Wingdings" panose="05000000000000000000" charset="0"/>
              </a:rPr>
              <a:t>　</a:t>
            </a:r>
            <a:r>
              <a:rPr lang="zh-CN" altLang="en-US" sz="3200" b="1">
                <a:solidFill>
                  <a:srgbClr val="C00000"/>
                </a:solidFill>
                <a:latin typeface="华文楷体" charset="-122"/>
                <a:ea typeface="华文楷体" charset="-122"/>
                <a:sym typeface="Wingdings" panose="05000000000000000000" charset="0"/>
              </a:rPr>
              <a:t>气势磅礴，意境阔大，景色宏伟奇丽。</a:t>
            </a:r>
            <a:endParaRPr lang="zh-CN" altLang="en-US" sz="3200" b="1">
              <a:solidFill>
                <a:srgbClr val="C00000"/>
              </a:solidFill>
              <a:latin typeface="华文楷体" charset="-122"/>
              <a:ea typeface="华文楷体" charset="-122"/>
            </a:endParaRPr>
          </a:p>
        </p:txBody>
      </p:sp>
      <p:sp>
        <p:nvSpPr>
          <p:cNvPr id="7" name="文本框 6"/>
          <p:cNvSpPr txBox="1"/>
          <p:nvPr>
            <p:custDataLst>
              <p:tags r:id="rId7"/>
            </p:custDataLst>
          </p:nvPr>
        </p:nvSpPr>
        <p:spPr>
          <a:xfrm>
            <a:off x="649605" y="133985"/>
            <a:ext cx="2214880" cy="583565"/>
          </a:xfrm>
          <a:prstGeom prst="rect">
            <a:avLst/>
          </a:prstGeom>
          <a:noFill/>
        </p:spPr>
        <p:txBody>
          <a:bodyPr wrap="none" rtlCol="0" anchor="t">
            <a:spAutoFit/>
          </a:bodyPr>
          <a:lstStyle/>
          <a:p>
            <a:r>
              <a:rPr lang="en-US" altLang="zh-CN"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a:t>
            </a:r>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颔联</a:t>
            </a:r>
            <a:r>
              <a:rPr lang="en-US" altLang="zh-CN"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a:t>
            </a:r>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a:t>
            </a:r>
            <a:endParaRPr lang="zh-CN" altLang="en-US" sz="32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 calcmode="lin" valueType="num">
                                      <p:cBhvr>
                                        <p:cTn id="7" dur="500" fill="hold"/>
                                        <p:tgtEl>
                                          <p:spTgt spid="23556"/>
                                        </p:tgtEl>
                                        <p:attrNameLst>
                                          <p:attrName>ppt_x</p:attrName>
                                        </p:attrNameLst>
                                      </p:cBhvr>
                                      <p:tavLst>
                                        <p:tav tm="0">
                                          <p:val>
                                            <p:strVal val="#ppt_x"/>
                                          </p:val>
                                        </p:tav>
                                        <p:tav tm="100000">
                                          <p:val>
                                            <p:strVal val="#ppt_x"/>
                                          </p:val>
                                        </p:tav>
                                      </p:tavLst>
                                    </p:anim>
                                    <p:anim calcmode="lin" valueType="num">
                                      <p:cBhvr>
                                        <p:cTn id="8" dur="500" fill="hold"/>
                                        <p:tgtEl>
                                          <p:spTgt spid="2355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60"/>
                                        </p:tgtEl>
                                        <p:attrNameLst>
                                          <p:attrName>style.visibility</p:attrName>
                                        </p:attrNameLst>
                                      </p:cBhvr>
                                      <p:to>
                                        <p:strVal val="visible"/>
                                      </p:to>
                                    </p:set>
                                    <p:anim calcmode="lin" valueType="num">
                                      <p:cBhvr>
                                        <p:cTn id="13" dur="500" fill="hold"/>
                                        <p:tgtEl>
                                          <p:spTgt spid="23560"/>
                                        </p:tgtEl>
                                        <p:attrNameLst>
                                          <p:attrName>ppt_x</p:attrName>
                                        </p:attrNameLst>
                                      </p:cBhvr>
                                      <p:tavLst>
                                        <p:tav tm="0">
                                          <p:val>
                                            <p:strVal val="#ppt_x"/>
                                          </p:val>
                                        </p:tav>
                                        <p:tav tm="100000">
                                          <p:val>
                                            <p:strVal val="#ppt_x"/>
                                          </p:val>
                                        </p:tav>
                                      </p:tavLst>
                                    </p:anim>
                                    <p:anim calcmode="lin" valueType="num">
                                      <p:cBhvr>
                                        <p:cTn id="14" dur="500" fill="hold"/>
                                        <p:tgtEl>
                                          <p:spTgt spid="235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60"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1267" name="Rectangle 4"/>
          <p:cNvSpPr>
            <a:spLocks noChangeArrowheads="1"/>
          </p:cNvSpPr>
          <p:nvPr>
            <p:custDataLst>
              <p:tags r:id="rId3"/>
            </p:custDataLst>
          </p:nvPr>
        </p:nvSpPr>
        <p:spPr bwMode="auto">
          <a:xfrm>
            <a:off x="2260600" y="988150"/>
            <a:ext cx="6703943" cy="706755"/>
          </a:xfrm>
          <a:prstGeom prst="rect">
            <a:avLst/>
          </a:prstGeom>
          <a:solidFill>
            <a:srgbClr val="0000FF">
              <a:alpha val="67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kumimoji="1" lang="zh-CN" altLang="en-US" sz="4000" b="1">
                <a:solidFill>
                  <a:schemeClr val="bg1"/>
                </a:solidFill>
                <a:latin typeface="方正粗黑宋简体" panose="02000000000000000000" charset="-122"/>
                <a:ea typeface="方正粗黑宋简体" panose="02000000000000000000" charset="-122"/>
              </a:rPr>
              <a:t>吴楚东南坼，乾坤日夜浮。</a:t>
            </a:r>
            <a:endParaRPr kumimoji="1" lang="zh-CN" altLang="en-US" sz="4000" b="1">
              <a:solidFill>
                <a:schemeClr val="bg1"/>
              </a:solidFill>
              <a:latin typeface="方正粗黑宋简体" panose="02000000000000000000" charset="-122"/>
              <a:ea typeface="方正粗黑宋简体" panose="02000000000000000000" charset="-122"/>
            </a:endParaRPr>
          </a:p>
        </p:txBody>
      </p:sp>
      <p:pic>
        <p:nvPicPr>
          <p:cNvPr id="11268" name="Picture 5"/>
          <p:cNvPicPr>
            <a:picLocks noChangeAspect="1" noChangeArrowheads="1"/>
          </p:cNvPicPr>
          <p:nvPr>
            <p:custDataLst>
              <p:tags r:id="rId5"/>
            </p:custDataLst>
          </p:nvPr>
        </p:nvPicPr>
        <p:blipFill>
          <a:blip r:embed="rId4">
            <a:extLst>
              <a:ext uri="{28A0092B-C50C-407E-A947-70E740481C1C}">
                <a14:useLocalDpi xmlns:a14="http://schemas.microsoft.com/office/drawing/2010/main" val="0"/>
              </a:ext>
            </a:extLst>
          </a:blip>
          <a:stretch>
            <a:fillRect/>
          </a:stretch>
        </p:blipFill>
        <p:spPr bwMode="auto">
          <a:xfrm>
            <a:off x="2057400" y="3505200"/>
            <a:ext cx="37338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6"/>
          <p:cNvPicPr>
            <a:picLocks noChangeAspect="1" noChangeArrowheads="1"/>
          </p:cNvPicPr>
          <p:nvPr>
            <p:custDataLst>
              <p:tags r:id="rId7"/>
            </p:custDataLst>
          </p:nvPr>
        </p:nvPicPr>
        <p:blipFill>
          <a:blip r:embed="rId6">
            <a:extLst>
              <a:ext uri="{28A0092B-C50C-407E-A947-70E740481C1C}">
                <a14:useLocalDpi xmlns:a14="http://schemas.microsoft.com/office/drawing/2010/main" val="0"/>
              </a:ext>
            </a:extLst>
          </a:blip>
          <a:stretch>
            <a:fillRect/>
          </a:stretch>
        </p:blipFill>
        <p:spPr bwMode="auto">
          <a:xfrm>
            <a:off x="6553200" y="3505201"/>
            <a:ext cx="3657600" cy="300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0" name="Text Box 7"/>
          <p:cNvSpPr txBox="1">
            <a:spLocks noChangeArrowheads="1"/>
          </p:cNvSpPr>
          <p:nvPr>
            <p:custDataLst>
              <p:tags r:id="rId8"/>
            </p:custDataLst>
          </p:nvPr>
        </p:nvSpPr>
        <p:spPr bwMode="auto">
          <a:xfrm>
            <a:off x="2524511" y="2178050"/>
            <a:ext cx="6703943" cy="1077218"/>
          </a:xfrm>
          <a:prstGeom prst="rect">
            <a:avLst/>
          </a:prstGeom>
          <a:noFill/>
          <a:ln w="28575" cmpd="sng">
            <a:solidFill>
              <a:schemeClr val="accent1">
                <a:shade val="50000"/>
              </a:schemeClr>
            </a:solidFill>
            <a:prstDash val="solid"/>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kumimoji="1" lang="en-US" altLang="zh-CN" sz="3200" b="1">
                <a:latin typeface="宋体" panose="02010600030101010101" pitchFamily="2" charset="-122"/>
              </a:rPr>
              <a:t> </a:t>
            </a:r>
            <a:r>
              <a:rPr kumimoji="1" lang="zh-CN" altLang="en-US" sz="3200" b="1">
                <a:latin typeface="宋体" panose="02010600030101010101" pitchFamily="2" charset="-122"/>
              </a:rPr>
              <a:t>最传神的两个字是？写出了洞庭湖</a:t>
            </a:r>
            <a:endParaRPr kumimoji="1" lang="en-US" altLang="zh-CN" sz="3200" b="1">
              <a:latin typeface="宋体" panose="02010600030101010101" pitchFamily="2" charset="-122"/>
            </a:endParaRPr>
          </a:p>
          <a:p>
            <a:pPr eaLnBrk="1" hangingPunct="1"/>
            <a:r>
              <a:rPr kumimoji="1" lang="en-US" altLang="zh-CN" sz="3200" b="1">
                <a:latin typeface="宋体" panose="02010600030101010101" pitchFamily="2" charset="-122"/>
              </a:rPr>
              <a:t> </a:t>
            </a:r>
            <a:r>
              <a:rPr kumimoji="1" lang="zh-CN" altLang="en-US" sz="3200" b="1">
                <a:latin typeface="宋体" panose="02010600030101010101" pitchFamily="2" charset="-122"/>
              </a:rPr>
              <a:t>怎样的景色特点？</a:t>
            </a:r>
            <a:endParaRPr kumimoji="1" lang="zh-CN" altLang="en-US" sz="3200" b="1">
              <a:latin typeface="宋体" panose="02010600030101010101" pitchFamily="2" charset="-122"/>
            </a:endParaRPr>
          </a:p>
        </p:txBody>
      </p:sp>
      <p:pic>
        <p:nvPicPr>
          <p:cNvPr id="3" name="图片 2"/>
          <p:cNvPicPr>
            <a:picLocks noChangeAspect="1"/>
          </p:cNvPicPr>
          <p:nvPr>
            <p:custDataLst>
              <p:tags r:id="rId10"/>
            </p:custDataLst>
          </p:nvPr>
        </p:nvPicPr>
        <p:blipFill>
          <a:blip r:embed="rId9"/>
          <a:stretch>
            <a:fillRect/>
          </a:stretch>
        </p:blipFill>
        <p:spPr>
          <a:xfrm>
            <a:off x="388620" y="-158115"/>
            <a:ext cx="1424940" cy="1431925"/>
          </a:xfrm>
          <a:prstGeom prst="rect">
            <a:avLst/>
          </a:prstGeom>
        </p:spPr>
      </p:pic>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2" name="文本框 1"/>
          <p:cNvSpPr txBox="1"/>
          <p:nvPr>
            <p:custDataLst>
              <p:tags r:id="rId4"/>
            </p:custDataLst>
          </p:nvPr>
        </p:nvSpPr>
        <p:spPr>
          <a:xfrm>
            <a:off x="970280" y="1423035"/>
            <a:ext cx="10922635" cy="34150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nSpc>
                <a:spcPct val="150000"/>
              </a:lnSpc>
            </a:pPr>
            <a:r>
              <a:rPr lang="en-US" altLang="zh-CN" sz="2400">
                <a:latin typeface="华文中宋" panose="02010600040101010101" pitchFamily="2" charset="-122"/>
                <a:ea typeface="华文中宋" panose="02010600040101010101" pitchFamily="2" charset="-122"/>
                <a:cs typeface="华文中宋" panose="02010600040101010101" pitchFamily="2" charset="-122"/>
                <a:sym typeface="+mn-ea"/>
              </a:rPr>
              <a:t>①</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坼：</a:t>
            </a:r>
            <a:r>
              <a:rPr lang="zh-CN" altLang="en-US" sz="2400">
                <a:latin typeface="微软雅黑" panose="020b0503020204020204" charset="-122"/>
                <a:ea typeface="微软雅黑" panose="020b0503020204020204" charset="-122"/>
                <a:cs typeface="微软雅黑" panose="020b0503020204020204" charset="-122"/>
                <a:sym typeface="+mn-ea"/>
              </a:rPr>
              <a:t>分裂，洞庭湖将吴、楚两地分开；   </a:t>
            </a:r>
            <a:endParaRPr lang="en-US"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solidFill>
                  <a:srgbClr val="FF0000"/>
                </a:solidFill>
                <a:latin typeface="微软雅黑" panose="020b0503020204020204" charset="-122"/>
                <a:ea typeface="微软雅黑" panose="020b0503020204020204" charset="-122"/>
                <a:cs typeface="微软雅黑" panose="020b0503020204020204" charset="-122"/>
                <a:sym typeface="+mn-ea"/>
              </a:rPr>
              <a:t>   </a:t>
            </a:r>
            <a:r>
              <a:rPr lang="zh-CN" altLang="en-US" sz="2400">
                <a:solidFill>
                  <a:srgbClr val="FF0000"/>
                </a:solidFill>
                <a:latin typeface="微软雅黑" panose="020b0503020204020204" charset="-122"/>
                <a:ea typeface="微软雅黑" panose="020b0503020204020204" charset="-122"/>
                <a:cs typeface="微软雅黑" panose="020b0503020204020204" charset="-122"/>
                <a:sym typeface="+mn-ea"/>
              </a:rPr>
              <a:t>浮：</a:t>
            </a:r>
            <a:r>
              <a:rPr lang="zh-CN" altLang="en-US" sz="2400">
                <a:latin typeface="微软雅黑" panose="020b0503020204020204" charset="-122"/>
                <a:ea typeface="微软雅黑" panose="020b0503020204020204" charset="-122"/>
                <a:cs typeface="微软雅黑" panose="020b0503020204020204" charset="-122"/>
                <a:sym typeface="+mn-ea"/>
              </a:rPr>
              <a:t>漂浮，日月和星辰都漂浮在洞庭湖上。</a:t>
            </a:r>
            <a:endParaRPr lang="en-US" altLang="zh-CN" sz="24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a:latin typeface="华文中宋" panose="02010600040101010101" pitchFamily="2" charset="-122"/>
                <a:ea typeface="华文中宋" panose="02010600040101010101" pitchFamily="2" charset="-122"/>
                <a:cs typeface="华文中宋" panose="02010600040101010101" pitchFamily="2" charset="-122"/>
                <a:sym typeface="+mn-ea"/>
              </a:rPr>
              <a:t>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“坼”字形象地描绘出洞庭湖水把吴、楚两地的广袤区域冲开、分裂，显示出洞庭湖水</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的</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磅礴气势</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en-US" altLang="zh-CN" sz="2400">
                <a:solidFill>
                  <a:srgbClr val="000000"/>
                </a:solidFill>
                <a:latin typeface="微软雅黑" panose="020b0503020204020204" charset="-122"/>
                <a:ea typeface="微软雅黑" panose="020b0503020204020204" charset="-122"/>
                <a:cs typeface="微软雅黑" panose="020b0503020204020204" charset="-122"/>
              </a:rPr>
              <a:t>  </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“浮”字呈现出日月星辰都随着湖水的波动而漂荡起落的</a:t>
            </a:r>
            <a:r>
              <a:rPr lang="zh-CN" altLang="en-US" sz="2400">
                <a:solidFill>
                  <a:srgbClr val="FF0000"/>
                </a:solidFill>
                <a:latin typeface="微软雅黑" panose="020b0503020204020204" charset="-122"/>
                <a:ea typeface="微软雅黑" panose="020b0503020204020204" charset="-122"/>
                <a:cs typeface="微软雅黑" panose="020b0503020204020204" charset="-122"/>
              </a:rPr>
              <a:t>壮阔浩荡</a:t>
            </a:r>
            <a:r>
              <a:rPr lang="zh-CN" altLang="en-US" sz="2400">
                <a:solidFill>
                  <a:srgbClr val="000000"/>
                </a:solidFill>
                <a:latin typeface="微软雅黑" panose="020b0503020204020204" charset="-122"/>
                <a:ea typeface="微软雅黑" panose="020b0503020204020204" charset="-122"/>
                <a:cs typeface="微软雅黑" panose="020b0503020204020204" charset="-122"/>
              </a:rPr>
              <a:t>之景</a:t>
            </a:r>
            <a:r>
              <a:rPr lang="en-US" altLang="zh-CN" sz="2400">
                <a:solidFill>
                  <a:srgbClr val="000000"/>
                </a:solidFill>
                <a:latin typeface="微软雅黑" panose="020b0503020204020204" charset="-122"/>
                <a:ea typeface="微软雅黑" panose="020b0503020204020204" charset="-122"/>
                <a:cs typeface="微软雅黑" panose="020b0503020204020204" charset="-122"/>
              </a:rPr>
              <a:t>。</a:t>
            </a:r>
            <a:endParaRPr lang="en-US" altLang="zh-CN" sz="2400">
              <a:solidFill>
                <a:srgbClr val="000000"/>
              </a:solidFill>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400">
                <a:latin typeface="华文中宋" panose="02010600040101010101" pitchFamily="2" charset="-122"/>
                <a:ea typeface="华文中宋" panose="02010600040101010101" pitchFamily="2" charset="-122"/>
                <a:cs typeface="华文中宋" panose="02010600040101010101" pitchFamily="2" charset="-122"/>
                <a:sym typeface="+mn-ea"/>
              </a:rPr>
              <a:t>③</a:t>
            </a:r>
            <a:r>
              <a:rPr lang="zh-CN" altLang="en-US" sz="2400">
                <a:latin typeface="微软雅黑" panose="020b0503020204020204" charset="-122"/>
                <a:ea typeface="微软雅黑" panose="020b0503020204020204" charset="-122"/>
                <a:cs typeface="华文中宋" panose="02010600040101010101" pitchFamily="2" charset="-122"/>
                <a:sym typeface="+mn-ea"/>
              </a:rPr>
              <a:t>用夸张的手法，彰显了诗人</a:t>
            </a:r>
            <a:r>
              <a:rPr lang="zh-CN" altLang="en-US" sz="2400">
                <a:solidFill>
                  <a:srgbClr val="FF0000"/>
                </a:solidFill>
                <a:latin typeface="微软雅黑" panose="020b0503020204020204" charset="-122"/>
                <a:ea typeface="微软雅黑" panose="020b0503020204020204" charset="-122"/>
                <a:cs typeface="华文中宋" panose="02010600040101010101" pitchFamily="2" charset="-122"/>
                <a:sym typeface="+mn-ea"/>
              </a:rPr>
              <a:t>博大的胸襟</a:t>
            </a:r>
            <a:r>
              <a:rPr lang="zh-CN" altLang="en-US" sz="2400">
                <a:latin typeface="微软雅黑" panose="020b0503020204020204" charset="-122"/>
                <a:ea typeface="微软雅黑" panose="020b0503020204020204" charset="-122"/>
                <a:cs typeface="华文中宋" panose="02010600040101010101" pitchFamily="2" charset="-122"/>
                <a:sym typeface="+mn-ea"/>
              </a:rPr>
              <a:t>。</a:t>
            </a:r>
            <a:endParaRPr lang="zh-CN" altLang="en-US" sz="2400">
              <a:solidFill>
                <a:srgbClr val="000000"/>
              </a:solidFill>
              <a:latin typeface="微软雅黑" panose="020b0503020204020204" charset="-122"/>
              <a:ea typeface="微软雅黑" panose="020b0503020204020204" charset="-122"/>
              <a:cs typeface="华文中宋" panose="02010600040101010101" pitchFamily="2" charset="-122"/>
              <a:sym typeface="+mn-ea"/>
            </a:endParaRPr>
          </a:p>
        </p:txBody>
      </p:sp>
      <p:sp>
        <p:nvSpPr>
          <p:cNvPr id="30" name="文本框 29"/>
          <p:cNvSpPr txBox="1"/>
          <p:nvPr>
            <p:custDataLst>
              <p:tags r:id="rId5"/>
            </p:custDataLst>
          </p:nvPr>
        </p:nvSpPr>
        <p:spPr>
          <a:xfrm>
            <a:off x="2058670" y="289560"/>
            <a:ext cx="8075930" cy="768350"/>
          </a:xfrm>
          <a:prstGeom prst="rect">
            <a:avLst/>
          </a:prstGeom>
          <a:noFill/>
        </p:spPr>
        <p:txBody>
          <a:bodyPr wrap="square" rtlCol="0">
            <a:spAutoFit/>
          </a:bodyPr>
          <a:lstStyle/>
          <a:p>
            <a:pPr algn="ctr"/>
            <a:r>
              <a:rPr lang="zh-CN" altLang="en-US" sz="4400" b="1">
                <a:solidFill>
                  <a:srgbClr val="000000"/>
                </a:solidFill>
                <a:latin typeface="方正粗黑宋简体" panose="02000000000000000000" charset="-122"/>
                <a:ea typeface="方正粗黑宋简体" panose="02000000000000000000" charset="-122"/>
              </a:rPr>
              <a:t>吴楚东南</a:t>
            </a:r>
            <a:r>
              <a:rPr lang="zh-CN" altLang="en-US" sz="4400" b="1">
                <a:solidFill>
                  <a:srgbClr val="FF0000"/>
                </a:solidFill>
                <a:latin typeface="方正粗黑宋简体" panose="02000000000000000000" charset="-122"/>
                <a:ea typeface="方正粗黑宋简体" panose="02000000000000000000" charset="-122"/>
              </a:rPr>
              <a:t>坼</a:t>
            </a:r>
            <a:r>
              <a:rPr lang="zh-CN" altLang="en-US" sz="4400" b="1">
                <a:latin typeface="方正粗黑宋简体" panose="02000000000000000000" charset="-122"/>
                <a:ea typeface="方正粗黑宋简体" panose="02000000000000000000" charset="-122"/>
              </a:rPr>
              <a:t>，</a:t>
            </a:r>
            <a:r>
              <a:rPr lang="zh-CN" altLang="en-US" sz="4400" b="1">
                <a:solidFill>
                  <a:srgbClr val="000000"/>
                </a:solidFill>
                <a:latin typeface="方正粗黑宋简体" panose="02000000000000000000" charset="-122"/>
                <a:ea typeface="方正粗黑宋简体" panose="02000000000000000000" charset="-122"/>
              </a:rPr>
              <a:t>乾坤日夜</a:t>
            </a:r>
            <a:r>
              <a:rPr lang="zh-CN" altLang="en-US" sz="4400" b="1">
                <a:solidFill>
                  <a:srgbClr val="FF0000"/>
                </a:solidFill>
                <a:latin typeface="方正粗黑宋简体" panose="02000000000000000000" charset="-122"/>
                <a:ea typeface="方正粗黑宋简体" panose="02000000000000000000" charset="-122"/>
              </a:rPr>
              <a:t>浮</a:t>
            </a:r>
            <a:r>
              <a:rPr lang="zh-CN" altLang="en-US" sz="4400" b="1">
                <a:latin typeface="方正粗黑宋简体" panose="02000000000000000000" charset="-122"/>
                <a:ea typeface="方正粗黑宋简体" panose="02000000000000000000" charset="-122"/>
              </a:rPr>
              <a:t>。</a:t>
            </a:r>
            <a:endParaRPr lang="zh-CN" altLang="en-US" sz="4400" b="1">
              <a:latin typeface="方正粗黑宋简体" panose="02000000000000000000" charset="-122"/>
              <a:ea typeface="方正粗黑宋简体" panose="02000000000000000000" charset="-122"/>
            </a:endParaRPr>
          </a:p>
        </p:txBody>
      </p:sp>
      <p:sp>
        <p:nvSpPr>
          <p:cNvPr id="5" name="文本框 4"/>
          <p:cNvSpPr txBox="1"/>
          <p:nvPr>
            <p:custDataLst>
              <p:tags r:id="rId6"/>
            </p:custDataLst>
          </p:nvPr>
        </p:nvSpPr>
        <p:spPr>
          <a:xfrm>
            <a:off x="2167890" y="5203190"/>
            <a:ext cx="7387590" cy="583565"/>
          </a:xfrm>
          <a:prstGeom prst="rect">
            <a:avLst/>
          </a:prstGeom>
          <a:solidFill>
            <a:schemeClr val="accent1">
              <a:lumMod val="20000"/>
              <a:lumOff val="80000"/>
            </a:schemeClr>
          </a:solidFill>
        </p:spPr>
        <p:txBody>
          <a:bodyPr wrap="square" rtlCol="0" anchor="t">
            <a:spAutoFit/>
          </a:bodyPr>
          <a:lstStyle/>
          <a:p>
            <a:r>
              <a:rPr lang="zh-CN" altLang="en-US" sz="3200" b="1" spc="15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释字</a:t>
            </a:r>
            <a:r>
              <a:rPr lang="zh-CN" altLang="en-US" sz="3200" b="1" spc="150" smtClean="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意 </a:t>
            </a:r>
            <a:r>
              <a:rPr lang="en-US" altLang="zh-CN" sz="3200" b="1" spc="150" smtClean="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3200" b="1" spc="150" smtClean="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描画面 </a:t>
            </a:r>
            <a:r>
              <a:rPr lang="en-US" altLang="zh-CN" sz="3200" b="1" spc="150" smtClean="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3200" b="1" spc="150" smtClean="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明手法</a:t>
            </a:r>
            <a:r>
              <a:rPr lang="zh-CN" altLang="en-US" sz="3200" b="1" spc="150" smtClean="0">
                <a:latin typeface="方正小标宋简体" panose="03000509000000000000" charset="-122"/>
                <a:ea typeface="方正小标宋简体" panose="03000509000000000000" charset="-122"/>
                <a:cs typeface="方正小标宋简体" panose="03000509000000000000" charset="-122"/>
                <a:sym typeface="+mn-ea"/>
              </a:rPr>
              <a:t> </a:t>
            </a:r>
            <a:r>
              <a:rPr lang="en-US" altLang="zh-CN" sz="3200" b="1" spc="150" smtClean="0">
                <a:latin typeface="方正小标宋简体" panose="03000509000000000000" charset="-122"/>
                <a:ea typeface="方正小标宋简体" panose="03000509000000000000" charset="-122"/>
                <a:cs typeface="方正小标宋简体" panose="03000509000000000000" charset="-122"/>
                <a:sym typeface="+mn-ea"/>
              </a:rPr>
              <a:t>+ </a:t>
            </a:r>
            <a:r>
              <a:rPr lang="zh-CN" altLang="en-US" sz="3200" b="1" spc="150" smtClean="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析</a:t>
            </a:r>
            <a:r>
              <a:rPr lang="zh-CN" altLang="en-US" sz="3200" b="1" spc="150">
                <a:solidFill>
                  <a:srgbClr val="FF0000"/>
                </a:solidFill>
                <a:latin typeface="方正小标宋简体" panose="03000509000000000000" charset="-122"/>
                <a:ea typeface="方正小标宋简体" panose="03000509000000000000" charset="-122"/>
                <a:cs typeface="方正小标宋简体" panose="03000509000000000000" charset="-122"/>
                <a:sym typeface="+mn-ea"/>
              </a:rPr>
              <a:t>效果</a:t>
            </a:r>
            <a:endParaRPr lang="zh-CN" altLang="en-US" sz="3200" b="1">
              <a:latin typeface="方正小标宋简体" panose="03000509000000000000" charset="-122"/>
              <a:ea typeface="方正小标宋简体" panose="03000509000000000000" charset="-122"/>
              <a:cs typeface="方正小标宋简体" panose="03000509000000000000"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VCG211274347696"/>
          <p:cNvPicPr>
            <a:picLocks noChangeAspect="1"/>
          </p:cNvPicPr>
          <p:nvPr>
            <p:custDataLst>
              <p:tags r:id="rId4"/>
            </p:custDataLst>
          </p:nvPr>
        </p:nvPicPr>
        <p:blipFill>
          <a:blip r:embed="rId3"/>
          <a:srcRect b="6335"/>
          <a:stretch>
            <a:fillRect/>
          </a:stretch>
        </p:blipFill>
        <p:spPr>
          <a:xfrm>
            <a:off x="0" y="0"/>
            <a:ext cx="12192635" cy="6865620"/>
          </a:xfrm>
          <a:custGeom>
            <a:cxnLst>
              <a:cxn ang="3">
                <a:pos x="hc" y="t"/>
              </a:cxn>
              <a:cxn ang="cd2">
                <a:pos x="l" y="vc"/>
              </a:cxn>
              <a:cxn ang="cd4">
                <a:pos x="hc" y="b"/>
              </a:cxn>
              <a:cxn ang="0">
                <a:pos x="r" y="vc"/>
              </a:cxn>
            </a:cxnLst>
            <a:rect l="l" t="t" r="r" b="b"/>
            <a:pathLst>
              <a:path w="15360" h="9596">
                <a:moveTo>
                  <a:pt x="0" y="0"/>
                </a:moveTo>
                <a:lnTo>
                  <a:pt x="15360" y="0"/>
                </a:lnTo>
                <a:lnTo>
                  <a:pt x="15360" y="9596"/>
                </a:lnTo>
                <a:lnTo>
                  <a:pt x="0" y="9596"/>
                </a:lnTo>
                <a:lnTo>
                  <a:pt x="0" y="0"/>
                </a:lnTo>
                <a:close/>
              </a:path>
            </a:pathLst>
          </a:custGeom>
        </p:spPr>
      </p:pic>
      <p:sp>
        <p:nvSpPr>
          <p:cNvPr id="25602" name="文本框 1"/>
          <p:cNvSpPr/>
          <p:nvPr>
            <p:custDataLst>
              <p:tags r:id="rId5"/>
            </p:custDataLst>
          </p:nvPr>
        </p:nvSpPr>
        <p:spPr>
          <a:xfrm>
            <a:off x="381000" y="152400"/>
            <a:ext cx="2108200" cy="368300"/>
          </a:xfrm>
          <a:prstGeom prst="rect">
            <a:avLst/>
          </a:prstGeom>
          <a:noFill/>
          <a:ln w="9525">
            <a:noFill/>
          </a:ln>
        </p:spPr>
        <p:txBody>
          <a:bodyPr wrap="square" anchor="t" anchorCtr="0">
            <a:spAutoFit/>
          </a:bodyPr>
          <a:lstStyle/>
          <a:p/>
        </p:txBody>
      </p:sp>
      <p:sp>
        <p:nvSpPr>
          <p:cNvPr id="25606" name="WordArt 3"/>
          <p:cNvSpPr>
            <a:spLocks noTextEdit="1"/>
          </p:cNvSpPr>
          <p:nvPr>
            <p:custDataLst>
              <p:tags r:id="rId6"/>
            </p:custDataLst>
          </p:nvPr>
        </p:nvSpPr>
        <p:spPr>
          <a:xfrm>
            <a:off x="8301038" y="2517775"/>
            <a:ext cx="914400" cy="696913"/>
          </a:xfrm>
          <a:prstGeom prst="rect">
            <a:avLst/>
          </a:prstGeom>
        </p:spPr>
        <p:txBody>
          <a:bodyPr wrap="none" fromWordArt="1">
            <a:prstTxWarp prst="textPlain">
              <a:avLst>
                <a:gd name="adj" fmla="val 50000"/>
              </a:avLst>
            </a:prstTxWarp>
            <a:noAutofit/>
          </a:bodyPr>
          <a:lstStyle/>
          <a:p>
            <a:pPr algn="ctr" defTabSz="914400">
              <a:buClrTx/>
              <a:buSzTx/>
              <a:buFontTx/>
              <a:buNone/>
            </a:pPr>
            <a:r>
              <a:rPr lang="zh-CN" altLang="en-US" sz="2800" b="1">
                <a:noFill/>
                <a:effectLst>
                  <a:outerShdw blurRad="38100" dist="38100" dir="2700000">
                    <a:srgbClr val="000000"/>
                  </a:outerShdw>
                </a:effectLst>
                <a:latin typeface="华文仿宋" charset="0"/>
                <a:ea typeface="华文仿宋" charset="0"/>
                <a:sym typeface="Wingdings" panose="05000000000000000000" charset="0"/>
              </a:rPr>
              <a:t>情情</a:t>
            </a:r>
            <a:endParaRPr lang="zh-CN" altLang="en-US" sz="2800" b="1">
              <a:noFill/>
              <a:effectLst>
                <a:outerShdw blurRad="38100" dist="38100" dir="2700000">
                  <a:srgbClr val="000000"/>
                </a:outerShdw>
              </a:effectLst>
              <a:latin typeface="华文仿宋" charset="0"/>
              <a:ea typeface="华文仿宋" charset="0"/>
              <a:sym typeface="Wingdings" panose="05000000000000000000" charset="0"/>
            </a:endParaRPr>
          </a:p>
        </p:txBody>
      </p:sp>
      <p:sp>
        <p:nvSpPr>
          <p:cNvPr id="7" name="矩形 6"/>
          <p:cNvSpPr/>
          <p:nvPr>
            <p:custDataLst>
              <p:tags r:id="rId7"/>
            </p:custDataLst>
          </p:nvPr>
        </p:nvSpPr>
        <p:spPr>
          <a:xfrm>
            <a:off x="0" y="0"/>
            <a:ext cx="12192000" cy="6857365"/>
          </a:xfrm>
          <a:prstGeom prst="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08" name="Text Box 5"/>
          <p:cNvSpPr/>
          <p:nvPr>
            <p:custDataLst>
              <p:tags r:id="rId8"/>
            </p:custDataLst>
          </p:nvPr>
        </p:nvSpPr>
        <p:spPr>
          <a:xfrm>
            <a:off x="2590483" y="1995170"/>
            <a:ext cx="4733925" cy="521970"/>
          </a:xfrm>
          <a:prstGeom prst="rect">
            <a:avLst/>
          </a:prstGeom>
          <a:noFill/>
          <a:ln w="9525">
            <a:noFill/>
          </a:ln>
        </p:spPr>
        <p:txBody>
          <a:bodyPr wrap="square" anchor="t" anchorCtr="0">
            <a:spAutoFit/>
          </a:bodyPr>
          <a:lstStyle/>
          <a:p>
            <a:pPr defTabSz="914400">
              <a:spcBef>
                <a:spcPct val="50000"/>
              </a:spcBef>
              <a:buClrTx/>
              <a:buSzTx/>
              <a:buFontTx/>
              <a:buNone/>
            </a:pPr>
            <a:r>
              <a:rPr lang="zh-CN" altLang="en-US" sz="2800" b="1">
                <a:solidFill>
                  <a:schemeClr val="tx1"/>
                </a:solidFill>
                <a:effectLst/>
                <a:latin typeface="微软雅黑" panose="020b0503020204020204" charset="-122"/>
                <a:ea typeface="微软雅黑" panose="020b0503020204020204" charset="-122"/>
                <a:sym typeface="Wingdings" panose="05000000000000000000" charset="0"/>
              </a:rPr>
              <a:t>洞庭湖广阔无垠，烟波浩淼。</a:t>
            </a:r>
            <a:endParaRPr lang="zh-CN" altLang="en-US" sz="2800" b="1">
              <a:solidFill>
                <a:schemeClr val="tx1"/>
              </a:solidFill>
              <a:effectLst/>
              <a:latin typeface="微软雅黑" panose="020b0503020204020204" charset="-122"/>
              <a:ea typeface="微软雅黑" panose="020b0503020204020204" charset="-122"/>
              <a:sym typeface="Wingdings" panose="05000000000000000000" charset="0"/>
            </a:endParaRPr>
          </a:p>
        </p:txBody>
      </p:sp>
      <p:sp>
        <p:nvSpPr>
          <p:cNvPr id="25609" name="Text Box 6"/>
          <p:cNvSpPr/>
          <p:nvPr>
            <p:custDataLst>
              <p:tags r:id="rId9"/>
            </p:custDataLst>
          </p:nvPr>
        </p:nvSpPr>
        <p:spPr>
          <a:xfrm>
            <a:off x="2590800" y="3048000"/>
            <a:ext cx="5559425" cy="521970"/>
          </a:xfrm>
          <a:prstGeom prst="rect">
            <a:avLst/>
          </a:prstGeom>
          <a:noFill/>
          <a:ln w="9525">
            <a:noFill/>
          </a:ln>
        </p:spPr>
        <p:txBody>
          <a:bodyPr wrap="square" anchor="t" anchorCtr="0">
            <a:spAutoFit/>
          </a:bodyPr>
          <a:lstStyle/>
          <a:p>
            <a:pPr defTabSz="914400">
              <a:spcBef>
                <a:spcPct val="50000"/>
              </a:spcBef>
              <a:buClrTx/>
              <a:buSzTx/>
              <a:buFontTx/>
              <a:buNone/>
            </a:pPr>
            <a:r>
              <a:rPr lang="zh-CN" altLang="en-US" sz="2800" b="1">
                <a:solidFill>
                  <a:schemeClr val="tx1"/>
                </a:solidFill>
                <a:effectLst/>
                <a:latin typeface="微软雅黑" panose="020b0503020204020204" charset="-122"/>
                <a:ea typeface="微软雅黑" panose="020b0503020204020204" charset="-122"/>
                <a:sym typeface="Wingdings" panose="05000000000000000000" charset="0"/>
              </a:rPr>
              <a:t>诗人有不灭的济世情怀与博大胸襟。</a:t>
            </a:r>
            <a:endParaRPr lang="zh-CN" altLang="en-US" sz="2800" b="1">
              <a:solidFill>
                <a:schemeClr val="tx1"/>
              </a:solidFill>
              <a:effectLst/>
              <a:latin typeface="微软雅黑" panose="020b0503020204020204" charset="-122"/>
              <a:ea typeface="微软雅黑" panose="020b0503020204020204" charset="-122"/>
              <a:sym typeface="Wingdings" panose="05000000000000000000" charset="0"/>
            </a:endParaRPr>
          </a:p>
        </p:txBody>
      </p:sp>
      <p:sp>
        <p:nvSpPr>
          <p:cNvPr id="25610" name="Text Box 7"/>
          <p:cNvSpPr/>
          <p:nvPr>
            <p:custDataLst>
              <p:tags r:id="rId10"/>
            </p:custDataLst>
          </p:nvPr>
        </p:nvSpPr>
        <p:spPr>
          <a:xfrm>
            <a:off x="2058035" y="4385945"/>
            <a:ext cx="7977188" cy="2030095"/>
          </a:xfrm>
          <a:prstGeom prst="rect">
            <a:avLst/>
          </a:prstGeom>
          <a:solidFill>
            <a:schemeClr val="accent1">
              <a:lumMod val="75000"/>
              <a:alpha val="80000"/>
            </a:schemeClr>
          </a:solidFill>
          <a:ln w="9525" cap="flat" cmpd="sng">
            <a:noFill/>
            <a:prstDash val="solid"/>
            <a:miter/>
            <a:headEnd type="none" w="med" len="med"/>
            <a:tailEnd type="none" w="med" len="med"/>
          </a:ln>
        </p:spPr>
        <p:txBody>
          <a:bodyPr wrap="square" anchor="t" anchorCtr="0">
            <a:spAutoFit/>
          </a:bodyPr>
          <a:lstStyle/>
          <a:p>
            <a:pPr defTabSz="914400">
              <a:lnSpc>
                <a:spcPct val="150000"/>
              </a:lnSpc>
              <a:buClrTx/>
              <a:buSzTx/>
              <a:buFontTx/>
              <a:buNone/>
            </a:pPr>
            <a:r>
              <a:rPr lang="zh-CN" altLang="en-US" sz="2800" b="1">
                <a:effectLst/>
                <a:latin typeface="微软雅黑" panose="020b0503020204020204" charset="-122"/>
                <a:ea typeface="微软雅黑" panose="020b0503020204020204" charset="-122"/>
                <a:cs typeface="微软雅黑" panose="020b0503020204020204" charset="-122"/>
                <a:sym typeface="Wingdings" panose="05000000000000000000" charset="0"/>
              </a:rPr>
              <a:t>他眼中不只是一个洞庭，而是整个吴楚乃至乾坤。</a:t>
            </a:r>
            <a:r>
              <a:rPr lang="en-US" altLang="zh-CN" sz="2800" b="1">
                <a:effectLst/>
                <a:latin typeface="微软雅黑" panose="020b0503020204020204" charset="-122"/>
                <a:ea typeface="微软雅黑" panose="020b0503020204020204" charset="-122"/>
                <a:cs typeface="微软雅黑" panose="020b0503020204020204" charset="-122"/>
                <a:sym typeface="Wingdings" panose="05000000000000000000" charset="0"/>
              </a:rPr>
              <a:t>                              </a:t>
            </a:r>
            <a:r>
              <a:rPr lang="zh-CN" altLang="en-US" sz="2800" b="1">
                <a:effectLst/>
                <a:latin typeface="微软雅黑" panose="020b0503020204020204" charset="-122"/>
                <a:ea typeface="微软雅黑" panose="020b0503020204020204" charset="-122"/>
                <a:cs typeface="微软雅黑" panose="020b0503020204020204" charset="-122"/>
                <a:sym typeface="Wingdings" panose="05000000000000000000" charset="0"/>
              </a:rPr>
              <a:t>他胸中不仅仅有他自己，而是天下的百姓。</a:t>
            </a:r>
            <a:r>
              <a:rPr lang="en-US" altLang="zh-CN" sz="2800" b="1">
                <a:effectLst/>
                <a:latin typeface="微软雅黑" panose="020b0503020204020204" charset="-122"/>
                <a:ea typeface="微软雅黑" panose="020b0503020204020204" charset="-122"/>
                <a:cs typeface="微软雅黑" panose="020b0503020204020204" charset="-122"/>
                <a:sym typeface="Wingdings" panose="05000000000000000000" charset="0"/>
              </a:rPr>
              <a:t>                                          </a:t>
            </a:r>
            <a:r>
              <a:rPr lang="zh-CN" altLang="en-US" sz="2800" b="1">
                <a:effectLst/>
                <a:latin typeface="微软雅黑" panose="020b0503020204020204" charset="-122"/>
                <a:ea typeface="微软雅黑" panose="020b0503020204020204" charset="-122"/>
                <a:cs typeface="微软雅黑" panose="020b0503020204020204" charset="-122"/>
                <a:sym typeface="Wingdings" panose="05000000000000000000" charset="0"/>
              </a:rPr>
              <a:t>这就使他的这两句诗更显得气势不凡，惊天动地。</a:t>
            </a:r>
            <a:r>
              <a:rPr lang="zh-CN" altLang="en-US" sz="2800" b="1">
                <a:solidFill>
                  <a:srgbClr val="8DC6FF"/>
                </a:solidFill>
                <a:effectLst>
                  <a:outerShdw blurRad="38100" dist="38100" dir="2700000">
                    <a:srgbClr val="000000"/>
                  </a:outerShdw>
                </a:effectLst>
                <a:latin typeface="华文仿宋" charset="0"/>
                <a:ea typeface="华文仿宋" charset="0"/>
                <a:sym typeface="Wingdings" panose="05000000000000000000" charset="0"/>
              </a:rPr>
              <a:t> </a:t>
            </a:r>
            <a:endParaRPr lang="zh-CN" altLang="en-US" sz="2800" b="1">
              <a:solidFill>
                <a:srgbClr val="8DC6FF"/>
              </a:solidFill>
              <a:effectLst>
                <a:outerShdw blurRad="38100" dist="38100" dir="2700000">
                  <a:srgbClr val="000000"/>
                </a:outerShdw>
              </a:effectLst>
              <a:latin typeface="华文仿宋" charset="0"/>
              <a:ea typeface="华文仿宋" charset="0"/>
            </a:endParaRPr>
          </a:p>
        </p:txBody>
      </p:sp>
      <p:sp>
        <p:nvSpPr>
          <p:cNvPr id="6" name="文本框 5"/>
          <p:cNvSpPr txBox="1"/>
          <p:nvPr>
            <p:custDataLst>
              <p:tags r:id="rId11"/>
            </p:custDataLst>
          </p:nvPr>
        </p:nvSpPr>
        <p:spPr>
          <a:xfrm>
            <a:off x="2058035" y="476250"/>
            <a:ext cx="8075930" cy="768350"/>
          </a:xfrm>
          <a:prstGeom prst="rect">
            <a:avLst/>
          </a:prstGeom>
          <a:noFill/>
        </p:spPr>
        <p:txBody>
          <a:bodyPr wrap="square" rtlCol="0">
            <a:spAutoFit/>
          </a:bodyPr>
          <a:lstStyle/>
          <a:p>
            <a:pPr algn="ctr"/>
            <a:r>
              <a:rPr lang="zh-CN" altLang="en-US" sz="4400" b="1">
                <a:solidFill>
                  <a:srgbClr val="000000"/>
                </a:solidFill>
                <a:latin typeface="方正粗黑宋简体" panose="02000000000000000000" charset="-122"/>
                <a:ea typeface="方正粗黑宋简体" panose="02000000000000000000" charset="-122"/>
              </a:rPr>
              <a:t>吴楚东南</a:t>
            </a:r>
            <a:r>
              <a:rPr lang="zh-CN" altLang="en-US" sz="4400" b="1">
                <a:solidFill>
                  <a:schemeClr val="tx1"/>
                </a:solidFill>
                <a:latin typeface="方正粗黑宋简体" panose="02000000000000000000" charset="-122"/>
                <a:ea typeface="方正粗黑宋简体" panose="02000000000000000000" charset="-122"/>
              </a:rPr>
              <a:t>坼</a:t>
            </a:r>
            <a:r>
              <a:rPr lang="zh-CN" altLang="en-US" sz="4400" b="1">
                <a:latin typeface="方正粗黑宋简体" panose="02000000000000000000" charset="-122"/>
                <a:ea typeface="方正粗黑宋简体" panose="02000000000000000000" charset="-122"/>
              </a:rPr>
              <a:t>，</a:t>
            </a:r>
            <a:r>
              <a:rPr lang="zh-CN" altLang="en-US" sz="4400" b="1">
                <a:solidFill>
                  <a:srgbClr val="000000"/>
                </a:solidFill>
                <a:latin typeface="方正粗黑宋简体" panose="02000000000000000000" charset="-122"/>
                <a:ea typeface="方正粗黑宋简体" panose="02000000000000000000" charset="-122"/>
              </a:rPr>
              <a:t>乾坤日夜</a:t>
            </a:r>
            <a:r>
              <a:rPr lang="zh-CN" altLang="en-US" sz="4400" b="1">
                <a:solidFill>
                  <a:schemeClr val="tx1"/>
                </a:solidFill>
                <a:latin typeface="方正粗黑宋简体" panose="02000000000000000000" charset="-122"/>
                <a:ea typeface="方正粗黑宋简体" panose="02000000000000000000" charset="-122"/>
              </a:rPr>
              <a:t>浮</a:t>
            </a:r>
            <a:r>
              <a:rPr lang="zh-CN" altLang="en-US" sz="4400" b="1">
                <a:latin typeface="方正粗黑宋简体" panose="02000000000000000000" charset="-122"/>
                <a:ea typeface="方正粗黑宋简体" panose="02000000000000000000" charset="-122"/>
              </a:rPr>
              <a:t>。</a:t>
            </a:r>
            <a:endParaRPr lang="zh-CN" altLang="en-US" sz="4400" b="1">
              <a:latin typeface="方正粗黑宋简体" panose="02000000000000000000" charset="-122"/>
              <a:ea typeface="方正粗黑宋简体" panose="02000000000000000000" charset="-122"/>
            </a:endParaRPr>
          </a:p>
        </p:txBody>
      </p:sp>
    </p:spTree>
  </p:cSld>
  <p:clrMapOvr>
    <a:masterClrMapping/>
  </p:clrMapOvr>
  <p:transition>
    <p:split orient="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5608"/>
                                        </p:tgtEl>
                                        <p:attrNameLst>
                                          <p:attrName>style.visibility</p:attrName>
                                        </p:attrNameLst>
                                      </p:cBhvr>
                                      <p:to>
                                        <p:strVal val="visible"/>
                                      </p:to>
                                    </p:set>
                                    <p:anim calcmode="lin" valueType="num">
                                      <p:cBhvr>
                                        <p:cTn id="7" dur="1000" fill="hold"/>
                                        <p:tgtEl>
                                          <p:spTgt spid="25608"/>
                                        </p:tgtEl>
                                        <p:attrNameLst>
                                          <p:attrName>ppt_w</p:attrName>
                                        </p:attrNameLst>
                                      </p:cBhvr>
                                      <p:tavLst>
                                        <p:tav tm="0">
                                          <p:val>
                                            <p:fltVal val="0"/>
                                          </p:val>
                                        </p:tav>
                                        <p:tav tm="100000">
                                          <p:val>
                                            <p:strVal val="#ppt_w"/>
                                          </p:val>
                                        </p:tav>
                                      </p:tavLst>
                                    </p:anim>
                                    <p:anim calcmode="lin" valueType="num">
                                      <p:cBhvr>
                                        <p:cTn id="8" dur="1000" fill="hold"/>
                                        <p:tgtEl>
                                          <p:spTgt spid="25608"/>
                                        </p:tgtEl>
                                        <p:attrNameLst>
                                          <p:attrName>ppt_h</p:attrName>
                                        </p:attrNameLst>
                                      </p:cBhvr>
                                      <p:tavLst>
                                        <p:tav tm="0">
                                          <p:val>
                                            <p:fltVal val="0"/>
                                          </p:val>
                                        </p:tav>
                                        <p:tav tm="100000">
                                          <p:val>
                                            <p:strVal val="#ppt_h"/>
                                          </p:val>
                                        </p:tav>
                                      </p:tavLst>
                                    </p:anim>
                                    <p:anim calcmode="lin" valueType="num">
                                      <p:cBhvr>
                                        <p:cTn id="9" dur="1000" fill="hold"/>
                                        <p:tgtEl>
                                          <p:spTgt spid="2560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560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5606"/>
                                        </p:tgtEl>
                                        <p:attrNameLst>
                                          <p:attrName>style.visibility</p:attrName>
                                        </p:attrNameLst>
                                      </p:cBhvr>
                                      <p:to>
                                        <p:strVal val="visible"/>
                                      </p:to>
                                    </p:set>
                                    <p:anim calcmode="lin" valueType="num">
                                      <p:cBhvr additive="base">
                                        <p:cTn id="15" dur="500" fill="hold"/>
                                        <p:tgtEl>
                                          <p:spTgt spid="25606"/>
                                        </p:tgtEl>
                                        <p:attrNameLst>
                                          <p:attrName>ppt_x</p:attrName>
                                        </p:attrNameLst>
                                      </p:cBhvr>
                                      <p:tavLst>
                                        <p:tav tm="0">
                                          <p:val>
                                            <p:strVal val="#ppt_x"/>
                                          </p:val>
                                        </p:tav>
                                        <p:tav tm="100000">
                                          <p:val>
                                            <p:strVal val="#ppt_x"/>
                                          </p:val>
                                        </p:tav>
                                      </p:tavLst>
                                    </p:anim>
                                    <p:anim calcmode="lin" valueType="num">
                                      <p:cBhvr additive="base">
                                        <p:cTn id="16"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15" presetClass="entr" presetSubtype="0" fill="hold" grpId="0" nodeType="clickEffect">
                                  <p:stCondLst>
                                    <p:cond delay="0"/>
                                  </p:stCondLst>
                                  <p:childTnLst>
                                    <p:set>
                                      <p:cBhvr>
                                        <p:cTn id="20" dur="1" fill="hold">
                                          <p:stCondLst>
                                            <p:cond delay="0"/>
                                          </p:stCondLst>
                                        </p:cTn>
                                        <p:tgtEl>
                                          <p:spTgt spid="25609"/>
                                        </p:tgtEl>
                                        <p:attrNameLst>
                                          <p:attrName>style.visibility</p:attrName>
                                        </p:attrNameLst>
                                      </p:cBhvr>
                                      <p:to>
                                        <p:strVal val="visible"/>
                                      </p:to>
                                    </p:set>
                                    <p:anim calcmode="lin" valueType="num">
                                      <p:cBhvr>
                                        <p:cTn id="21" dur="1000" fill="hold"/>
                                        <p:tgtEl>
                                          <p:spTgt spid="25609"/>
                                        </p:tgtEl>
                                        <p:attrNameLst>
                                          <p:attrName>ppt_w</p:attrName>
                                        </p:attrNameLst>
                                      </p:cBhvr>
                                      <p:tavLst>
                                        <p:tav tm="0">
                                          <p:val>
                                            <p:fltVal val="0"/>
                                          </p:val>
                                        </p:tav>
                                        <p:tav tm="100000">
                                          <p:val>
                                            <p:strVal val="#ppt_w"/>
                                          </p:val>
                                        </p:tav>
                                      </p:tavLst>
                                    </p:anim>
                                    <p:anim calcmode="lin" valueType="num">
                                      <p:cBhvr>
                                        <p:cTn id="22" dur="1000" fill="hold"/>
                                        <p:tgtEl>
                                          <p:spTgt spid="25609"/>
                                        </p:tgtEl>
                                        <p:attrNameLst>
                                          <p:attrName>ppt_h</p:attrName>
                                        </p:attrNameLst>
                                      </p:cBhvr>
                                      <p:tavLst>
                                        <p:tav tm="0">
                                          <p:val>
                                            <p:fltVal val="0"/>
                                          </p:val>
                                        </p:tav>
                                        <p:tav tm="100000">
                                          <p:val>
                                            <p:strVal val="#ppt_h"/>
                                          </p:val>
                                        </p:tav>
                                      </p:tavLst>
                                    </p:anim>
                                    <p:anim calcmode="lin" valueType="num">
                                      <p:cBhvr>
                                        <p:cTn id="23" dur="1000" fill="hold"/>
                                        <p:tgtEl>
                                          <p:spTgt spid="25609"/>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2560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5" presetClass="entr" presetSubtype="0" fill="hold" grpId="0" nodeType="clickEffect">
                                  <p:stCondLst>
                                    <p:cond delay="0"/>
                                  </p:stCondLst>
                                  <p:childTnLst>
                                    <p:set>
                                      <p:cBhvr>
                                        <p:cTn id="28" dur="1" fill="hold">
                                          <p:stCondLst>
                                            <p:cond delay="0"/>
                                          </p:stCondLst>
                                        </p:cTn>
                                        <p:tgtEl>
                                          <p:spTgt spid="25610"/>
                                        </p:tgtEl>
                                        <p:attrNameLst>
                                          <p:attrName>style.visibility</p:attrName>
                                        </p:attrNameLst>
                                      </p:cBhvr>
                                      <p:to>
                                        <p:strVal val="visible"/>
                                      </p:to>
                                    </p:set>
                                    <p:anim calcmode="lin" valueType="num">
                                      <p:cBhvr>
                                        <p:cTn id="29" dur="1000" fill="hold"/>
                                        <p:tgtEl>
                                          <p:spTgt spid="25610"/>
                                        </p:tgtEl>
                                        <p:attrNameLst>
                                          <p:attrName>ppt_w</p:attrName>
                                        </p:attrNameLst>
                                      </p:cBhvr>
                                      <p:tavLst>
                                        <p:tav tm="0">
                                          <p:val>
                                            <p:fltVal val="0"/>
                                          </p:val>
                                        </p:tav>
                                        <p:tav tm="100000">
                                          <p:val>
                                            <p:strVal val="#ppt_w"/>
                                          </p:val>
                                        </p:tav>
                                      </p:tavLst>
                                    </p:anim>
                                    <p:anim calcmode="lin" valueType="num">
                                      <p:cBhvr>
                                        <p:cTn id="30" dur="1000" fill="hold"/>
                                        <p:tgtEl>
                                          <p:spTgt spid="25610"/>
                                        </p:tgtEl>
                                        <p:attrNameLst>
                                          <p:attrName>ppt_h</p:attrName>
                                        </p:attrNameLst>
                                      </p:cBhvr>
                                      <p:tavLst>
                                        <p:tav tm="0">
                                          <p:val>
                                            <p:fltVal val="0"/>
                                          </p:val>
                                        </p:tav>
                                        <p:tav tm="100000">
                                          <p:val>
                                            <p:strVal val="#ppt_h"/>
                                          </p:val>
                                        </p:tav>
                                      </p:tavLst>
                                    </p:anim>
                                    <p:anim calcmode="lin" valueType="num">
                                      <p:cBhvr>
                                        <p:cTn id="31" dur="1000" fill="hold"/>
                                        <p:tgtEl>
                                          <p:spTgt spid="25610"/>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2561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p:bldP spid="25608" grpId="0"/>
      <p:bldP spid="25609" grpId="0"/>
      <p:bldP spid="2561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4" name="文本框 522241"/>
          <p:cNvSpPr txBox="1"/>
          <p:nvPr>
            <p:custDataLst>
              <p:tags r:id="rId3"/>
            </p:custDataLst>
          </p:nvPr>
        </p:nvSpPr>
        <p:spPr>
          <a:xfrm>
            <a:off x="913137" y="404738"/>
            <a:ext cx="10258113" cy="661670"/>
          </a:xfrm>
          <a:prstGeom prst="rect">
            <a:avLst/>
          </a:prstGeom>
          <a:noFill/>
          <a:ln w="9525">
            <a:noFill/>
          </a:ln>
        </p:spPr>
        <p:txBody>
          <a:bodyPr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algn="ctr" defTabSz="1085850">
              <a:spcBef>
                <a:spcPct val="50000"/>
              </a:spcBef>
            </a:pPr>
            <a:r>
              <a:rPr lang="en-US" altLang="zh-CN" sz="3600">
                <a:solidFill>
                  <a:schemeClr val="tx1"/>
                </a:solidFill>
                <a:effectLst/>
                <a:latin typeface="Arial" panose="020b0604020202020204" pitchFamily="34" charset="0"/>
                <a:ea typeface="宋体" panose="02010600030101010101" pitchFamily="2" charset="-122"/>
              </a:rPr>
              <a:t>【</a:t>
            </a:r>
            <a:r>
              <a:rPr lang="zh-CN" altLang="en-US" sz="3600">
                <a:solidFill>
                  <a:schemeClr val="tx1"/>
                </a:solidFill>
                <a:effectLst/>
                <a:latin typeface="Arial" panose="020b0604020202020204" pitchFamily="34" charset="0"/>
                <a:ea typeface="宋体" panose="02010600030101010101" pitchFamily="2" charset="-122"/>
              </a:rPr>
              <a:t>颈联</a:t>
            </a:r>
            <a:r>
              <a:rPr lang="en-US" altLang="zh-CN" sz="3600">
                <a:solidFill>
                  <a:schemeClr val="tx1"/>
                </a:solidFill>
                <a:effectLst/>
                <a:latin typeface="Arial" panose="020b0604020202020204" pitchFamily="34" charset="0"/>
                <a:ea typeface="宋体" panose="02010600030101010101" pitchFamily="2" charset="-122"/>
              </a:rPr>
              <a:t>】</a:t>
            </a:r>
            <a:r>
              <a:rPr lang="zh-CN" altLang="en-US" sz="3600">
                <a:solidFill>
                  <a:schemeClr val="tx1"/>
                </a:solidFill>
                <a:effectLst/>
                <a:latin typeface="Arial" panose="020b0604020202020204" pitchFamily="34" charset="0"/>
                <a:ea typeface="宋体" panose="02010600030101010101" pitchFamily="2" charset="-122"/>
              </a:rPr>
              <a:t>：亲朋无一字，老病有孤舟。</a:t>
            </a:r>
            <a:endParaRPr lang="zh-CN" altLang="en-US" sz="3600">
              <a:solidFill>
                <a:schemeClr val="tx1"/>
              </a:solidFill>
              <a:effectLst/>
              <a:latin typeface="Arial" panose="020b0604020202020204" pitchFamily="34" charset="0"/>
              <a:ea typeface="宋体" panose="02010600030101010101" pitchFamily="2" charset="-122"/>
            </a:endParaRPr>
          </a:p>
        </p:txBody>
      </p:sp>
      <p:sp>
        <p:nvSpPr>
          <p:cNvPr id="13317" name="文本框 522244"/>
          <p:cNvSpPr txBox="1"/>
          <p:nvPr>
            <p:custDataLst>
              <p:tags r:id="rId4"/>
            </p:custDataLst>
          </p:nvPr>
        </p:nvSpPr>
        <p:spPr>
          <a:xfrm>
            <a:off x="589915" y="1407160"/>
            <a:ext cx="11219815" cy="3339465"/>
          </a:xfrm>
          <a:prstGeom prst="rect">
            <a:avLst/>
          </a:prstGeom>
          <a:solidFill>
            <a:schemeClr val="bg1"/>
          </a:solidFill>
          <a:ln w="9525">
            <a:noFill/>
          </a:ln>
        </p:spPr>
        <p:txBody>
          <a:bodyPr wrap="squar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defTabSz="1085850">
              <a:lnSpc>
                <a:spcPct val="150000"/>
              </a:lnSpc>
            </a:pPr>
            <a:r>
              <a:rPr lang="zh-CN" altLang="en-US" b="0">
                <a:solidFill>
                  <a:srgbClr val="FF0000"/>
                </a:solidFill>
                <a:effectLst>
                  <a:outerShdw blurRad="38100" dist="38100" dir="2700000" algn="tl">
                    <a:srgbClr val="000000"/>
                  </a:outerShdw>
                </a:effectLst>
                <a:latin typeface="微软雅黑" panose="020b0503020204020204" charset="-122"/>
                <a:ea typeface="微软雅黑" panose="020b0503020204020204" charset="-122"/>
                <a:cs typeface="微软雅黑" panose="020b0503020204020204" charset="-122"/>
              </a:rPr>
              <a:t>“ 无一字”：</a:t>
            </a:r>
            <a:r>
              <a:rPr lang="zh-CN" altLang="en-US" b="0">
                <a:latin typeface="微软雅黑" panose="020b0503020204020204" charset="-122"/>
                <a:ea typeface="微软雅黑" panose="020b0503020204020204" charset="-122"/>
                <a:cs typeface="微软雅黑" panose="020b0503020204020204" charset="-122"/>
              </a:rPr>
              <a:t>诗人漂泊西南十数载，与家中亲人失去联系，心中充满了对亲人的思念。</a:t>
            </a:r>
            <a:endParaRPr lang="zh-CN" altLang="en-US" b="0">
              <a:latin typeface="微软雅黑" panose="020b0503020204020204" charset="-122"/>
              <a:ea typeface="微软雅黑" panose="020b0503020204020204" charset="-122"/>
              <a:cs typeface="微软雅黑" panose="020b0503020204020204" charset="-122"/>
            </a:endParaRPr>
          </a:p>
          <a:p>
            <a:pPr lvl="0" defTabSz="1085850">
              <a:lnSpc>
                <a:spcPct val="150000"/>
              </a:lnSpc>
            </a:pPr>
            <a:r>
              <a:rPr lang="zh-CN" altLang="en-US" b="0">
                <a:solidFill>
                  <a:srgbClr val="FF0000"/>
                </a:solidFill>
                <a:effectLst>
                  <a:outerShdw blurRad="38100" dist="38100" dir="2700000" algn="tl">
                    <a:srgbClr val="000000"/>
                  </a:outerShdw>
                </a:effectLst>
                <a:latin typeface="微软雅黑" panose="020b0503020204020204" charset="-122"/>
                <a:ea typeface="微软雅黑" panose="020b0503020204020204" charset="-122"/>
                <a:cs typeface="微软雅黑" panose="020b0503020204020204" charset="-122"/>
              </a:rPr>
              <a:t>“老病”：</a:t>
            </a:r>
            <a:r>
              <a:rPr lang="zh-CN" altLang="en-US" b="0">
                <a:latin typeface="微软雅黑" panose="020b0503020204020204" charset="-122"/>
                <a:ea typeface="微软雅黑" panose="020b0503020204020204" charset="-122"/>
                <a:cs typeface="微软雅黑" panose="020b0503020204020204" charset="-122"/>
              </a:rPr>
              <a:t>诗人时年</a:t>
            </a:r>
            <a:r>
              <a:rPr lang="en-US" altLang="zh-CN" b="0">
                <a:latin typeface="微软雅黑" panose="020b0503020204020204" charset="-122"/>
                <a:ea typeface="微软雅黑" panose="020b0503020204020204" charset="-122"/>
                <a:cs typeface="微软雅黑" panose="020b0503020204020204" charset="-122"/>
              </a:rPr>
              <a:t>57</a:t>
            </a:r>
            <a:r>
              <a:rPr lang="zh-CN" altLang="en-US" b="0">
                <a:latin typeface="微软雅黑" panose="020b0503020204020204" charset="-122"/>
                <a:ea typeface="微软雅黑" panose="020b0503020204020204" charset="-122"/>
                <a:cs typeface="微软雅黑" panose="020b0503020204020204" charset="-122"/>
              </a:rPr>
              <a:t>岁，身体一直衰弱不堪，而眼前又是如此的孤独无依，</a:t>
            </a:r>
            <a:r>
              <a:rPr b="0">
                <a:latin typeface="微软雅黑" panose="020b0503020204020204" charset="-122"/>
                <a:ea typeface="微软雅黑" panose="020b0503020204020204" charset="-122"/>
                <a:cs typeface="微软雅黑" panose="020b0503020204020204" charset="-122"/>
                <a:sym typeface="Wingdings" panose="05000000000000000000" charset="0"/>
              </a:rPr>
              <a:t>诗人既“老”且“病”，飘流湖湘，以舟为家，前途茫茫，何处安身，面对洞庭湖的汪洋浩淼，更加重了身世的孤危感。</a:t>
            </a:r>
            <a:endParaRPr lang="zh-CN" altLang="en-US" b="0">
              <a:latin typeface="微软雅黑" panose="020b0503020204020204" charset="-122"/>
              <a:ea typeface="微软雅黑" panose="020b0503020204020204" charset="-122"/>
              <a:cs typeface="微软雅黑" panose="020b0503020204020204" charset="-122"/>
            </a:endParaRPr>
          </a:p>
        </p:txBody>
      </p:sp>
      <p:sp>
        <p:nvSpPr>
          <p:cNvPr id="13318" name="文本框 522245"/>
          <p:cNvSpPr txBox="1"/>
          <p:nvPr>
            <p:custDataLst>
              <p:tags r:id="rId5"/>
            </p:custDataLst>
          </p:nvPr>
        </p:nvSpPr>
        <p:spPr>
          <a:xfrm>
            <a:off x="664210" y="4866640"/>
            <a:ext cx="11070590" cy="1400175"/>
          </a:xfrm>
          <a:prstGeom prst="rect">
            <a:avLst/>
          </a:prstGeom>
          <a:noFill/>
          <a:ln w="9525">
            <a:noFill/>
          </a:ln>
        </p:spPr>
        <p:txBody>
          <a:bodyPr wrap="squar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defTabSz="1085850">
              <a:lnSpc>
                <a:spcPct val="150000"/>
              </a:lnSpc>
            </a:pPr>
            <a:r>
              <a:rPr lang="zh-CN" altLang="en-US">
                <a:latin typeface="Arial" panose="020b0604020202020204" pitchFamily="34" charset="0"/>
                <a:ea typeface="宋体" panose="02010600030101010101" pitchFamily="2" charset="-122"/>
              </a:rPr>
              <a:t>      </a:t>
            </a:r>
            <a:r>
              <a:rPr lang="zh-CN" altLang="en-US">
                <a:solidFill>
                  <a:srgbClr val="000099"/>
                </a:solidFill>
                <a:latin typeface="黑体" panose="02010609060101010101" pitchFamily="49" charset="-122"/>
                <a:ea typeface="黑体" panose="02010609060101010101" pitchFamily="49" charset="-122"/>
              </a:rPr>
              <a:t>诗人的孤寂与洞庭湖的壮阔雄伟形成鲜明的对比，更显出自已的痛苦之情。写出了</a:t>
            </a:r>
            <a:r>
              <a:rPr lang="zh-CN" altLang="en-US">
                <a:solidFill>
                  <a:srgbClr val="CC0000"/>
                </a:solidFill>
                <a:latin typeface="黑体" panose="02010609060101010101" pitchFamily="49" charset="-122"/>
                <a:ea typeface="黑体" panose="02010609060101010101" pitchFamily="49" charset="-122"/>
              </a:rPr>
              <a:t>生活坎坷，漂泊天涯，怀才不遇</a:t>
            </a:r>
            <a:r>
              <a:rPr lang="zh-CN" altLang="en-US">
                <a:solidFill>
                  <a:srgbClr val="000099"/>
                </a:solidFill>
                <a:latin typeface="黑体" panose="02010609060101010101" pitchFamily="49" charset="-122"/>
                <a:ea typeface="黑体" panose="02010609060101010101" pitchFamily="49" charset="-122"/>
              </a:rPr>
              <a:t>的悲苦心情。 </a:t>
            </a:r>
            <a:endParaRPr lang="zh-CN" altLang="en-US">
              <a:solidFill>
                <a:srgbClr val="000099"/>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cxnSp>
        <p:nvCxnSpPr>
          <p:cNvPr id="13321" name="直接连接符 522249"/>
          <p:cNvCxnSpPr/>
          <p:nvPr>
            <p:custDataLst>
              <p:tags r:id="rId6"/>
            </p:custDataLst>
          </p:nvPr>
        </p:nvCxnSpPr>
        <p:spPr>
          <a:xfrm>
            <a:off x="408406" y="1053905"/>
            <a:ext cx="11304082" cy="0"/>
          </a:xfrm>
          <a:prstGeom prst="line">
            <a:avLst/>
          </a:prstGeom>
          <a:noFill/>
          <a:ln w="28575" cmpd="sng">
            <a:solidFill>
              <a:schemeClr val="accent1">
                <a:lumMod val="75000"/>
              </a:schemeClr>
            </a:solidFill>
            <a:prstDash val="sysDash"/>
            <a:round/>
          </a:ln>
        </p:spPr>
      </p:cxn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3317">
                                            <p:txEl>
                                              <p:pRg st="0" end="0"/>
                                            </p:txEl>
                                          </p:spTgt>
                                        </p:tgtEl>
                                        <p:attrNameLst>
                                          <p:attrName>style.visibility</p:attrName>
                                        </p:attrNameLst>
                                      </p:cBhvr>
                                      <p:to>
                                        <p:strVal val="visible"/>
                                      </p:to>
                                    </p:set>
                                    <p:animEffect transition="in" filter="blinds(horizontal)">
                                      <p:cBhvr>
                                        <p:cTn id="7" dur="500" fill="hold"/>
                                        <p:tgtEl>
                                          <p:spTgt spid="1331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3317">
                                            <p:txEl>
                                              <p:pRg st="1" end="1"/>
                                            </p:txEl>
                                          </p:spTgt>
                                        </p:tgtEl>
                                        <p:attrNameLst>
                                          <p:attrName>style.visibility</p:attrName>
                                        </p:attrNameLst>
                                      </p:cBhvr>
                                      <p:to>
                                        <p:strVal val="visible"/>
                                      </p:to>
                                    </p:set>
                                    <p:animEffect transition="in" filter="blinds(horizontal)">
                                      <p:cBhvr>
                                        <p:cTn id="12" dur="500" fill="hold"/>
                                        <p:tgtEl>
                                          <p:spTgt spid="13317">
                                            <p:txEl>
                                              <p:p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318"/>
                                        </p:tgtEl>
                                        <p:attrNameLst>
                                          <p:attrName>style.visibility</p:attrName>
                                        </p:attrNameLst>
                                      </p:cBhvr>
                                      <p:to>
                                        <p:strVal val="visible"/>
                                      </p:to>
                                    </p:set>
                                    <p:anim calcmode="lin" valueType="num">
                                      <p:cBhvr additive="base">
                                        <p:cTn id="17" dur="500" fill="hold"/>
                                        <p:tgtEl>
                                          <p:spTgt spid="13318"/>
                                        </p:tgtEl>
                                        <p:attrNameLst>
                                          <p:attrName>ppt_x</p:attrName>
                                        </p:attrNameLst>
                                      </p:cBhvr>
                                      <p:tavLst>
                                        <p:tav tm="0">
                                          <p:val>
                                            <p:strVal val="#ppt_x"/>
                                          </p:val>
                                        </p:tav>
                                        <p:tav tm="100000">
                                          <p:val>
                                            <p:strVal val="#ppt_x"/>
                                          </p:val>
                                        </p:tav>
                                      </p:tavLst>
                                    </p:anim>
                                    <p:anim calcmode="lin" valueType="num">
                                      <p:cBhvr additive="base">
                                        <p:cTn id="18" dur="500" fill="hold"/>
                                        <p:tgtEl>
                                          <p:spTgt spid="133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文本框 48135"/>
          <p:cNvSpPr/>
          <p:nvPr>
            <p:custDataLst>
              <p:tags r:id="rId3"/>
            </p:custDataLst>
          </p:nvPr>
        </p:nvSpPr>
        <p:spPr>
          <a:xfrm>
            <a:off x="3129280" y="551180"/>
            <a:ext cx="5933440" cy="922020"/>
          </a:xfrm>
          <a:prstGeom prst="rect">
            <a:avLst/>
          </a:prstGeom>
          <a:noFill/>
          <a:ln w="9525">
            <a:noFill/>
          </a:ln>
        </p:spPr>
        <p:txBody>
          <a:bodyPr wrap="square">
            <a:spAutoFit/>
          </a:bodyPr>
          <a:lstStyle>
            <a:lvl1pPr marL="171450" indent="-171450" algn="l" defTabSz="685800" rtl="0" eaLnBrk="0" fontAlgn="base" hangingPunct="0">
              <a:lnSpc>
                <a:spcPct val="130000"/>
              </a:lnSpc>
              <a:spcBef>
                <a:spcPct val="0"/>
              </a:spcBef>
              <a:spcAft>
                <a:spcPts val="1000"/>
              </a:spcAft>
              <a:buClrTx/>
              <a:buSzTx/>
              <a:buFont typeface="Arial" panose="020b0604020202020204" pitchFamily="34" charset="0"/>
              <a:buChar char="•"/>
              <a:defRPr kumimoji="0" sz="1200" u="none" kern="1200" spc="150" baseline="0">
                <a:solidFill>
                  <a:schemeClr val="tx1"/>
                </a:solidFill>
                <a:effectLst/>
                <a:latin typeface="+mn-lt"/>
                <a:ea typeface="+mn-ea"/>
                <a:cs typeface="+mn-cs"/>
              </a:defRPr>
            </a:lvl1pPr>
            <a:lvl2pPr marL="514350" indent="-171450" algn="l" defTabSz="685800" rtl="0" eaLnBrk="0" fontAlgn="base" hangingPunct="0">
              <a:lnSpc>
                <a:spcPct val="130000"/>
              </a:lnSpc>
              <a:spcBef>
                <a:spcPct val="0"/>
              </a:spcBef>
              <a:spcAft>
                <a:spcPts val="1000"/>
              </a:spcAft>
              <a:buClrTx/>
              <a:buSzTx/>
              <a:buFont typeface="Arial" panose="020b0604020202020204" pitchFamily="34" charset="0"/>
              <a:buChar char="•"/>
              <a:tabLst>
                <a:tab pos="1206500"/>
              </a:tabLst>
              <a:defRPr kumimoji="0" sz="1200" u="none" kern="1200" spc="150" baseline="0">
                <a:solidFill>
                  <a:schemeClr val="tx1"/>
                </a:solidFill>
                <a:effectLst/>
                <a:latin typeface="+mn-lt"/>
                <a:ea typeface="+mn-ea"/>
                <a:cs typeface="+mn-cs"/>
              </a:defRPr>
            </a:lvl2pPr>
            <a:lvl3pPr marL="857250" indent="-171450" algn="l" defTabSz="685800" rtl="0" eaLnBrk="0" fontAlgn="base" hangingPunct="0">
              <a:lnSpc>
                <a:spcPct val="130000"/>
              </a:lnSpc>
              <a:spcBef>
                <a:spcPct val="0"/>
              </a:spcBef>
              <a:spcAft>
                <a:spcPts val="1000"/>
              </a:spcAft>
              <a:buClrTx/>
              <a:buSzTx/>
              <a:buFont typeface="Arial" panose="020b0604020202020204" pitchFamily="34" charset="0"/>
              <a:buChar char="•"/>
              <a:tabLst>
                <a:tab pos="1206500"/>
              </a:tabLst>
              <a:defRPr kumimoji="0" sz="1200" u="none" kern="1200" spc="150" baseline="0">
                <a:solidFill>
                  <a:schemeClr val="tx1"/>
                </a:solidFill>
                <a:effectLst/>
                <a:latin typeface="+mn-lt"/>
                <a:ea typeface="+mn-ea"/>
                <a:cs typeface="+mn-cs"/>
              </a:defRPr>
            </a:lvl3pPr>
            <a:lvl4pPr marL="1200150" indent="-171450" algn="l" defTabSz="685800" rtl="0" eaLnBrk="0" fontAlgn="base" hangingPunct="0">
              <a:lnSpc>
                <a:spcPct val="130000"/>
              </a:lnSpc>
              <a:spcBef>
                <a:spcPct val="0"/>
              </a:spcBef>
              <a:spcAft>
                <a:spcPts val="1000"/>
              </a:spcAft>
              <a:buClrTx/>
              <a:buSzTx/>
              <a:buFont typeface="Arial" panose="020b0604020202020204" pitchFamily="34" charset="0"/>
              <a:buChar char="•"/>
              <a:tabLst>
                <a:tab pos="1206500"/>
              </a:tabLst>
              <a:defRPr kumimoji="0" sz="1200" u="none" kern="1200" spc="150" baseline="0">
                <a:solidFill>
                  <a:schemeClr val="tx1"/>
                </a:solidFill>
                <a:effectLst/>
                <a:latin typeface="+mn-lt"/>
                <a:ea typeface="+mn-ea"/>
                <a:cs typeface="+mn-cs"/>
              </a:defRPr>
            </a:lvl4pPr>
            <a:lvl5pPr marL="1543050" indent="-171450" algn="l" defTabSz="685800" rtl="0" eaLnBrk="0" fontAlgn="base" hangingPunct="0">
              <a:lnSpc>
                <a:spcPct val="130000"/>
              </a:lnSpc>
              <a:spcBef>
                <a:spcPct val="0"/>
              </a:spcBef>
              <a:spcAft>
                <a:spcPts val="1000"/>
              </a:spcAft>
              <a:buClrTx/>
              <a:buSzTx/>
              <a:buFont typeface="Arial" panose="020b0604020202020204" pitchFamily="34" charset="0"/>
              <a:buChar char="•"/>
              <a:tabLst>
                <a:tab pos="1206500"/>
              </a:tabLst>
              <a:defRPr kumimoji="0" sz="1200" u="none" kern="1200" spc="150" baseline="0">
                <a:solidFill>
                  <a:schemeClr val="tx1"/>
                </a:solidFill>
                <a:effectLst/>
                <a:latin typeface="+mn-lt"/>
                <a:ea typeface="+mn-ea"/>
                <a:cs typeface="+mn-cs"/>
              </a:defRPr>
            </a:lvl5pPr>
          </a:lstStyle>
          <a:p>
            <a:pPr marL="0" lvl="0" indent="0" algn="l" defTabSz="914400" eaLnBrk="1" hangingPunct="1">
              <a:lnSpc>
                <a:spcPct val="150000"/>
              </a:lnSpc>
              <a:spcAft>
                <a:spcPct val="0"/>
              </a:spcAft>
              <a:buNone/>
            </a:pPr>
            <a:r>
              <a:rPr lang="zh-CN" altLang="en-US" sz="3600" b="1">
                <a:solidFill>
                  <a:srgbClr val="FF0000"/>
                </a:solidFill>
                <a:latin typeface="华文楷体" charset="-122"/>
                <a:ea typeface="华文楷体" charset="-122"/>
                <a:sym typeface="+mn-ea"/>
              </a:rPr>
              <a:t>戎马</a:t>
            </a:r>
            <a:r>
              <a:rPr lang="zh-CN" altLang="en-US" sz="3600" b="1">
                <a:latin typeface="华文楷体" charset="-122"/>
                <a:ea typeface="华文楷体" charset="-122"/>
                <a:sym typeface="+mn-ea"/>
              </a:rPr>
              <a:t>关山北，凭轩涕泗流。</a:t>
            </a:r>
            <a:endParaRPr lang="zh-CN" altLang="en-US" sz="3600" b="1">
              <a:latin typeface="华文楷体" charset="-122"/>
              <a:ea typeface="华文楷体" charset="-122"/>
            </a:endParaRPr>
          </a:p>
        </p:txBody>
      </p:sp>
      <p:sp>
        <p:nvSpPr>
          <p:cNvPr id="17" name="文本框 16"/>
          <p:cNvSpPr txBox="1"/>
          <p:nvPr>
            <p:custDataLst>
              <p:tags r:id="rId4"/>
            </p:custDataLst>
          </p:nvPr>
        </p:nvSpPr>
        <p:spPr>
          <a:xfrm>
            <a:off x="649605" y="2747010"/>
            <a:ext cx="10695940" cy="3489960"/>
          </a:xfrm>
          <a:prstGeom prst="rect">
            <a:avLst/>
          </a:prstGeom>
          <a:solidFill>
            <a:schemeClr val="accent1">
              <a:lumMod val="40000"/>
              <a:lumOff val="60000"/>
              <a:alpha val="41000"/>
            </a:schemeClr>
          </a:solidFill>
        </p:spPr>
        <p:txBody>
          <a:bodyPr wrap="square" lIns="539750" tIns="360045" rIns="539750" bIns="360045" rtlCol="0">
            <a:spAutoFit/>
          </a:bodyPr>
          <a:lstStyle/>
          <a:p>
            <a:pPr indent="0">
              <a:lnSpc>
                <a:spcPct val="150000"/>
              </a:lnSpc>
              <a:buNone/>
            </a:pPr>
            <a:r>
              <a:rPr lang="en-US" altLang="zh-CN" sz="3200" b="1">
                <a:solidFill>
                  <a:srgbClr val="002060"/>
                </a:solidFill>
                <a:latin typeface="汉仪楷体S" panose="00020600040101010101" charset="-122"/>
                <a:ea typeface="汉仪楷体S" panose="00020600040101010101" charset="-122"/>
                <a:cs typeface="汉仪楷体S" panose="00020600040101010101" charset="-122"/>
                <a:sym typeface="+mn-ea"/>
              </a:rPr>
              <a:t>  </a:t>
            </a:r>
            <a:r>
              <a:rPr lang="en-US" altLang="zh-CN" sz="3200">
                <a:solidFill>
                  <a:srgbClr val="002060"/>
                </a:solidFill>
                <a:latin typeface="汉仪楷体S" panose="00020600040101010101" charset="-122"/>
                <a:ea typeface="汉仪楷体S" panose="00020600040101010101" charset="-122"/>
                <a:cs typeface="汉仪楷体S" panose="00020600040101010101" charset="-122"/>
                <a:sym typeface="+mn-ea"/>
              </a:rPr>
              <a:t> </a:t>
            </a:r>
            <a:r>
              <a:rPr lang="zh-CN" altLang="en-US" sz="2800">
                <a:solidFill>
                  <a:srgbClr val="002060"/>
                </a:solidFill>
                <a:latin typeface="汉仪楷体S" panose="00020600040101010101" charset="-122"/>
                <a:ea typeface="汉仪楷体S" panose="00020600040101010101" charset="-122"/>
                <a:cs typeface="汉仪楷体S" panose="00020600040101010101" charset="-122"/>
                <a:sym typeface="+mn-ea"/>
              </a:rPr>
              <a:t>因为作者在岳阳楼上凭栏远眺北方时，想到长年不息的战火，想到饱受战乱之苦的百姓，所以才涕泪纵横，难以抑制。</a:t>
            </a:r>
            <a:endParaRPr lang="zh-CN" altLang="en-US" sz="2800">
              <a:solidFill>
                <a:srgbClr val="002060"/>
              </a:solidFill>
              <a:latin typeface="汉仪楷体S" panose="00020600040101010101" charset="-122"/>
              <a:ea typeface="汉仪楷体S" panose="00020600040101010101" charset="-122"/>
              <a:cs typeface="汉仪楷体S" panose="00020600040101010101" charset="-122"/>
              <a:sym typeface="+mn-ea"/>
            </a:endParaRPr>
          </a:p>
          <a:p>
            <a:pPr indent="0">
              <a:lnSpc>
                <a:spcPct val="150000"/>
              </a:lnSpc>
              <a:buNone/>
            </a:pPr>
            <a:r>
              <a:rPr lang="zh-CN" altLang="en-US" sz="2800">
                <a:solidFill>
                  <a:srgbClr val="002060"/>
                </a:solidFill>
                <a:latin typeface="汉仪楷体S" panose="00020600040101010101" charset="-122"/>
                <a:ea typeface="汉仪楷体S" panose="00020600040101010101" charset="-122"/>
                <a:cs typeface="汉仪楷体S" panose="00020600040101010101" charset="-122"/>
                <a:sym typeface="+mn-ea"/>
              </a:rPr>
              <a:t> </a:t>
            </a:r>
            <a:r>
              <a:rPr lang="en-US" altLang="zh-CN" sz="2800">
                <a:solidFill>
                  <a:srgbClr val="002060"/>
                </a:solidFill>
                <a:latin typeface="汉仪楷体S" panose="00020600040101010101" charset="-122"/>
                <a:ea typeface="汉仪楷体S" panose="00020600040101010101" charset="-122"/>
                <a:cs typeface="汉仪楷体S" panose="00020600040101010101" charset="-122"/>
                <a:sym typeface="+mn-ea"/>
              </a:rPr>
              <a:t>  </a:t>
            </a:r>
            <a:r>
              <a:rPr lang="zh-CN" altLang="en-US" sz="2800">
                <a:solidFill>
                  <a:srgbClr val="FF0000"/>
                </a:solidFill>
                <a:latin typeface="汉仪楷体S" panose="00020600040101010101" charset="-122"/>
                <a:ea typeface="汉仪楷体S" panose="00020600040101010101" charset="-122"/>
                <a:cs typeface="汉仪楷体S" panose="00020600040101010101" charset="-122"/>
                <a:sym typeface="+mn-ea"/>
              </a:rPr>
              <a:t>表现了作者忧国忧民的思想感情。诗人为自己流泪，更是为社稷苍生流泪。</a:t>
            </a:r>
            <a:r>
              <a:rPr lang="zh-CN" altLang="en-US" sz="3200" b="1">
                <a:latin typeface="宋体" panose="02010600030101010101" pitchFamily="2" charset="-122"/>
                <a:ea typeface="宋体" panose="02010600030101010101" pitchFamily="2" charset="-122"/>
                <a:sym typeface="+mn-ea"/>
              </a:rPr>
              <a:t> </a:t>
            </a:r>
            <a:endParaRPr lang="zh-CN" altLang="en-US" sz="3200" b="1">
              <a:solidFill>
                <a:srgbClr val="FF0000"/>
              </a:solidFill>
              <a:latin typeface="汉仪楷体S" panose="00020600040101010101" charset="-122"/>
              <a:ea typeface="汉仪楷体S" panose="00020600040101010101" charset="-122"/>
              <a:cs typeface="汉仪楷体S" panose="00020600040101010101" charset="-122"/>
              <a:sym typeface="+mn-ea"/>
            </a:endParaRPr>
          </a:p>
        </p:txBody>
      </p:sp>
      <p:sp>
        <p:nvSpPr>
          <p:cNvPr id="16" name="文本框 15"/>
          <p:cNvSpPr txBox="1"/>
          <p:nvPr>
            <p:custDataLst>
              <p:tags r:id="rId5"/>
            </p:custDataLst>
          </p:nvPr>
        </p:nvSpPr>
        <p:spPr>
          <a:xfrm>
            <a:off x="1077595" y="1637665"/>
            <a:ext cx="10037445" cy="521970"/>
          </a:xfrm>
          <a:prstGeom prst="rect">
            <a:avLst/>
          </a:prstGeom>
          <a:noFill/>
        </p:spPr>
        <p:txBody>
          <a:bodyPr wrap="square" rtlCol="0">
            <a:spAutoFit/>
          </a:bodyPr>
          <a:lstStyle/>
          <a:p>
            <a:r>
              <a:rPr lang="zh-CN" altLang="en-US" sz="2800">
                <a:latin typeface="华康徽宗宫体 W5" panose="03000509000000000000" charset="-122"/>
                <a:ea typeface="华康徽宗宫体 W5" panose="03000509000000000000" charset="-122"/>
                <a:cs typeface="华康徽宗宫体 W5" panose="03000509000000000000" charset="-122"/>
              </a:rPr>
              <a:t>读尾联，分析诗人为什么流泪？表现了诗人怎样的思想感情？</a:t>
            </a:r>
            <a:endParaRPr lang="zh-CN" altLang="en-US" sz="2800">
              <a:latin typeface="华康徽宗宫体 W5" panose="03000509000000000000" charset="-122"/>
              <a:ea typeface="华康徽宗宫体 W5" panose="03000509000000000000" charset="-122"/>
              <a:cs typeface="华康徽宗宫体 W5" panose="03000509000000000000" charset="-122"/>
            </a:endParaRPr>
          </a:p>
        </p:txBody>
      </p:sp>
      <p:sp>
        <p:nvSpPr>
          <p:cNvPr id="7" name="文本框 6"/>
          <p:cNvSpPr txBox="1"/>
          <p:nvPr>
            <p:custDataLst>
              <p:tags r:id="rId6"/>
            </p:custDataLst>
          </p:nvPr>
        </p:nvSpPr>
        <p:spPr>
          <a:xfrm>
            <a:off x="649605" y="133985"/>
            <a:ext cx="2214880" cy="583565"/>
          </a:xfrm>
          <a:prstGeom prst="rect">
            <a:avLst/>
          </a:prstGeom>
          <a:noFill/>
        </p:spPr>
        <p:txBody>
          <a:bodyPr wrap="none" rtlCol="0" anchor="t">
            <a:spAutoFit/>
          </a:bodyPr>
          <a:lstStyle/>
          <a:p>
            <a:r>
              <a:rPr lang="en-US" altLang="zh-CN"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a:t>
            </a:r>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尾联</a:t>
            </a:r>
            <a:r>
              <a:rPr lang="en-US" altLang="zh-CN"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a:t>
            </a:r>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sym typeface="+mn-ea"/>
              </a:rPr>
              <a:t>：</a:t>
            </a:r>
            <a:endParaRPr lang="zh-CN" altLang="en-US" sz="3200"/>
          </a:p>
        </p:txBody>
      </p:sp>
    </p:spTree>
  </p:cSld>
  <p:clrMapOvr>
    <a:masterClrMapping/>
  </p:clrMapOvr>
  <mc:AlternateContent>
    <mc:Choice xmlns:p14="http://schemas.microsoft.com/office/powerpoint/2010/main" Requires="p14">
      <p:transition spd="slow" advClick="0" p14:dur="1600">
        <p14:prism isInverted="1"/>
      </p:transition>
    </mc:Choice>
    <mc:Fallback>
      <p:transition spd="slow" advClick="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1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grpSp>
        <p:nvGrpSpPr>
          <p:cNvPr id="17" name="组合 16"/>
          <p:cNvGrpSpPr/>
          <p:nvPr>
            <p:custDataLst>
              <p:tags r:id="rId3"/>
            </p:custDataLst>
          </p:nvPr>
        </p:nvGrpSpPr>
        <p:grpSpPr>
          <a:xfrm>
            <a:off x="4212590" y="1854835"/>
            <a:ext cx="3393440" cy="3441700"/>
            <a:chOff x="6634" y="2921"/>
            <a:chExt cx="5344" cy="5420"/>
          </a:xfrm>
        </p:grpSpPr>
        <p:grpSp>
          <p:nvGrpSpPr>
            <p:cNvPr id="16" name="组合 15"/>
            <p:cNvGrpSpPr/>
            <p:nvPr>
              <p:custDataLst>
                <p:tags r:id="rId4"/>
              </p:custDataLst>
            </p:nvPr>
          </p:nvGrpSpPr>
          <p:grpSpPr>
            <a:xfrm>
              <a:off x="6634" y="2921"/>
              <a:ext cx="5344" cy="5420"/>
              <a:chOff x="6634" y="2921"/>
              <a:chExt cx="5344" cy="5420"/>
            </a:xfrm>
          </p:grpSpPr>
          <p:sp>
            <p:nvSpPr>
              <p:cNvPr id="4" name="椭圆 3"/>
              <p:cNvSpPr/>
              <p:nvPr>
                <p:custDataLst>
                  <p:tags r:id="rId5"/>
                </p:custDataLst>
              </p:nvPr>
            </p:nvSpPr>
            <p:spPr>
              <a:xfrm>
                <a:off x="6634" y="2921"/>
                <a:ext cx="5344" cy="5421"/>
              </a:xfrm>
              <a:prstGeom prst="ellipse">
                <a:avLst/>
              </a:prstGeom>
              <a:no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p>
            </p:txBody>
          </p:sp>
          <p:sp>
            <p:nvSpPr>
              <p:cNvPr id="3" name="椭圆 2"/>
              <p:cNvSpPr/>
              <p:nvPr>
                <p:custDataLst>
                  <p:tags r:id="rId6"/>
                </p:custDataLst>
              </p:nvPr>
            </p:nvSpPr>
            <p:spPr>
              <a:xfrm>
                <a:off x="7840" y="4203"/>
                <a:ext cx="2872" cy="287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3600" b="1"/>
                  <a:t>涕泪</a:t>
                </a:r>
                <a:endParaRPr lang="zh-CN" altLang="en-US" sz="3600" b="1"/>
              </a:p>
            </p:txBody>
          </p:sp>
        </p:grpSp>
        <p:sp>
          <p:nvSpPr>
            <p:cNvPr id="5" name="椭圆 4"/>
            <p:cNvSpPr/>
            <p:nvPr>
              <p:custDataLst>
                <p:tags r:id="rId7"/>
              </p:custDataLst>
            </p:nvPr>
          </p:nvSpPr>
          <p:spPr>
            <a:xfrm>
              <a:off x="11092" y="3639"/>
              <a:ext cx="403" cy="403"/>
            </a:xfrm>
            <a:prstGeom prst="ellipse">
              <a:avLst/>
            </a:prstGeom>
            <a:solidFill>
              <a:schemeClr val="accent2">
                <a:lumMod val="40000"/>
                <a:lumOff val="60000"/>
              </a:schemeClr>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p>
          </p:txBody>
        </p:sp>
        <p:sp>
          <p:nvSpPr>
            <p:cNvPr id="6" name="椭圆 5"/>
            <p:cNvSpPr/>
            <p:nvPr>
              <p:custDataLst>
                <p:tags r:id="rId8"/>
              </p:custDataLst>
            </p:nvPr>
          </p:nvSpPr>
          <p:spPr>
            <a:xfrm>
              <a:off x="7076" y="3639"/>
              <a:ext cx="403" cy="403"/>
            </a:xfrm>
            <a:prstGeom prst="ellipse">
              <a:avLst/>
            </a:prstGeom>
            <a:solidFill>
              <a:schemeClr val="accent2">
                <a:lumMod val="40000"/>
                <a:lumOff val="60000"/>
              </a:schemeClr>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p>
          </p:txBody>
        </p:sp>
        <p:sp>
          <p:nvSpPr>
            <p:cNvPr id="9" name="椭圆 8"/>
            <p:cNvSpPr/>
            <p:nvPr>
              <p:custDataLst>
                <p:tags r:id="rId9"/>
              </p:custDataLst>
            </p:nvPr>
          </p:nvSpPr>
          <p:spPr>
            <a:xfrm>
              <a:off x="6767" y="6867"/>
              <a:ext cx="403" cy="403"/>
            </a:xfrm>
            <a:prstGeom prst="ellipse">
              <a:avLst/>
            </a:prstGeom>
            <a:solidFill>
              <a:schemeClr val="accent2">
                <a:lumMod val="40000"/>
                <a:lumOff val="60000"/>
              </a:schemeClr>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p>
          </p:txBody>
        </p:sp>
        <p:sp>
          <p:nvSpPr>
            <p:cNvPr id="10" name="椭圆 9"/>
            <p:cNvSpPr/>
            <p:nvPr>
              <p:custDataLst>
                <p:tags r:id="rId10"/>
              </p:custDataLst>
            </p:nvPr>
          </p:nvSpPr>
          <p:spPr>
            <a:xfrm>
              <a:off x="11382" y="6867"/>
              <a:ext cx="403" cy="403"/>
            </a:xfrm>
            <a:prstGeom prst="ellipse">
              <a:avLst/>
            </a:prstGeom>
            <a:solidFill>
              <a:schemeClr val="accent2">
                <a:lumMod val="40000"/>
                <a:lumOff val="60000"/>
              </a:schemeClr>
            </a:solidFill>
            <a:ln w="28575" cmpd="sng">
              <a:solidFill>
                <a:schemeClr val="accent1">
                  <a:shade val="50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p>
          </p:txBody>
        </p:sp>
      </p:grpSp>
      <p:sp>
        <p:nvSpPr>
          <p:cNvPr id="11" name="文本框 10"/>
          <p:cNvSpPr txBox="1"/>
          <p:nvPr>
            <p:custDataLst>
              <p:tags r:id="rId11"/>
            </p:custDataLst>
          </p:nvPr>
        </p:nvSpPr>
        <p:spPr>
          <a:xfrm>
            <a:off x="1744345" y="2198370"/>
            <a:ext cx="2631440" cy="460375"/>
          </a:xfrm>
          <a:prstGeom prst="rect">
            <a:avLst/>
          </a:prstGeom>
          <a:noFill/>
        </p:spPr>
        <p:txBody>
          <a:bodyPr wrap="none" rtlCol="0" anchor="t">
            <a:spAutoFit/>
          </a:bodyPr>
          <a:lstStyle/>
          <a:p>
            <a:r>
              <a:rPr lang="zh-CN" altLang="en-US" sz="2400" b="1">
                <a:latin typeface="方正粗黑宋简体" panose="02000000000000000000" charset="-122"/>
                <a:ea typeface="方正粗黑宋简体" panose="02000000000000000000" charset="-122"/>
                <a:sym typeface="+mn-ea"/>
              </a:rPr>
              <a:t>对亲戚朋友的</a:t>
            </a:r>
            <a:r>
              <a:rPr lang="zh-CN" altLang="en-US" sz="2400" b="1">
                <a:solidFill>
                  <a:srgbClr val="FF0000"/>
                </a:solidFill>
                <a:latin typeface="方正粗黑宋简体" panose="02000000000000000000" charset="-122"/>
                <a:ea typeface="方正粗黑宋简体" panose="02000000000000000000" charset="-122"/>
                <a:sym typeface="+mn-ea"/>
              </a:rPr>
              <a:t>眷念</a:t>
            </a:r>
            <a:endParaRPr lang="zh-CN" altLang="en-US" sz="2400" b="1">
              <a:solidFill>
                <a:srgbClr val="FF0000"/>
              </a:solidFill>
              <a:latin typeface="方正粗黑宋简体" panose="02000000000000000000" charset="-122"/>
              <a:ea typeface="方正粗黑宋简体" panose="02000000000000000000" charset="-122"/>
              <a:sym typeface="+mn-ea"/>
            </a:endParaRPr>
          </a:p>
        </p:txBody>
      </p:sp>
      <p:sp>
        <p:nvSpPr>
          <p:cNvPr id="12" name="文本框 11"/>
          <p:cNvSpPr txBox="1"/>
          <p:nvPr>
            <p:custDataLst>
              <p:tags r:id="rId12"/>
            </p:custDataLst>
          </p:nvPr>
        </p:nvSpPr>
        <p:spPr>
          <a:xfrm>
            <a:off x="7483475" y="2208530"/>
            <a:ext cx="2325370" cy="460375"/>
          </a:xfrm>
          <a:prstGeom prst="rect">
            <a:avLst/>
          </a:prstGeom>
          <a:noFill/>
        </p:spPr>
        <p:txBody>
          <a:bodyPr wrap="none" rtlCol="0" anchor="t">
            <a:spAutoFit/>
          </a:bodyPr>
          <a:lstStyle/>
          <a:p>
            <a:r>
              <a:rPr lang="zh-CN" altLang="en-US" sz="2400" b="1">
                <a:latin typeface="方正粗黑宋简体" panose="02000000000000000000" charset="-122"/>
                <a:ea typeface="方正粗黑宋简体" panose="02000000000000000000" charset="-122"/>
                <a:sym typeface="+mn-ea"/>
              </a:rPr>
              <a:t>年老孤独的</a:t>
            </a:r>
            <a:r>
              <a:rPr lang="zh-CN" altLang="en-US" sz="2400" b="1">
                <a:solidFill>
                  <a:srgbClr val="FF0000"/>
                </a:solidFill>
                <a:latin typeface="方正粗黑宋简体" panose="02000000000000000000" charset="-122"/>
                <a:ea typeface="方正粗黑宋简体" panose="02000000000000000000" charset="-122"/>
                <a:sym typeface="+mn-ea"/>
              </a:rPr>
              <a:t>悲伤</a:t>
            </a:r>
            <a:endParaRPr lang="zh-CN" altLang="en-US" sz="2400" b="1">
              <a:solidFill>
                <a:srgbClr val="FF0000"/>
              </a:solidFill>
              <a:latin typeface="方正粗黑宋简体" panose="02000000000000000000" charset="-122"/>
              <a:ea typeface="方正粗黑宋简体" panose="02000000000000000000" charset="-122"/>
              <a:sym typeface="+mn-ea"/>
            </a:endParaRPr>
          </a:p>
        </p:txBody>
      </p:sp>
      <p:sp>
        <p:nvSpPr>
          <p:cNvPr id="13" name="文本框 12"/>
          <p:cNvSpPr txBox="1"/>
          <p:nvPr>
            <p:custDataLst>
              <p:tags r:id="rId13"/>
            </p:custDataLst>
          </p:nvPr>
        </p:nvSpPr>
        <p:spPr>
          <a:xfrm>
            <a:off x="1581150" y="4248150"/>
            <a:ext cx="2631440" cy="460375"/>
          </a:xfrm>
          <a:prstGeom prst="rect">
            <a:avLst/>
          </a:prstGeom>
          <a:noFill/>
        </p:spPr>
        <p:txBody>
          <a:bodyPr wrap="none" rtlCol="0" anchor="t">
            <a:spAutoFit/>
          </a:bodyPr>
          <a:lstStyle/>
          <a:p>
            <a:r>
              <a:rPr lang="zh-CN" altLang="en-US" sz="2400" b="1">
                <a:latin typeface="方正粗黑宋简体" panose="02000000000000000000" charset="-122"/>
                <a:ea typeface="方正粗黑宋简体" panose="02000000000000000000" charset="-122"/>
                <a:sym typeface="+mn-ea"/>
              </a:rPr>
              <a:t>对国家前途的</a:t>
            </a:r>
            <a:r>
              <a:rPr lang="zh-CN" altLang="en-US" sz="2400" b="1">
                <a:solidFill>
                  <a:srgbClr val="FF0000"/>
                </a:solidFill>
                <a:latin typeface="方正粗黑宋简体" panose="02000000000000000000" charset="-122"/>
                <a:ea typeface="方正粗黑宋简体" panose="02000000000000000000" charset="-122"/>
                <a:sym typeface="+mn-ea"/>
              </a:rPr>
              <a:t>忧虑</a:t>
            </a:r>
            <a:endParaRPr lang="zh-CN" altLang="en-US" sz="2400" b="1">
              <a:solidFill>
                <a:srgbClr val="FF0000"/>
              </a:solidFill>
              <a:latin typeface="方正粗黑宋简体" panose="02000000000000000000" charset="-122"/>
              <a:ea typeface="方正粗黑宋简体" panose="02000000000000000000" charset="-122"/>
              <a:sym typeface="+mn-ea"/>
            </a:endParaRPr>
          </a:p>
        </p:txBody>
      </p:sp>
      <p:sp>
        <p:nvSpPr>
          <p:cNvPr id="14" name="文本框 13"/>
          <p:cNvSpPr txBox="1"/>
          <p:nvPr>
            <p:custDataLst>
              <p:tags r:id="rId14"/>
            </p:custDataLst>
          </p:nvPr>
        </p:nvSpPr>
        <p:spPr>
          <a:xfrm>
            <a:off x="7606030" y="4248150"/>
            <a:ext cx="2325370" cy="460375"/>
          </a:xfrm>
          <a:prstGeom prst="rect">
            <a:avLst/>
          </a:prstGeom>
          <a:noFill/>
        </p:spPr>
        <p:txBody>
          <a:bodyPr wrap="none" rtlCol="0" anchor="t">
            <a:spAutoFit/>
          </a:bodyPr>
          <a:lstStyle/>
          <a:p>
            <a:r>
              <a:rPr lang="zh-CN" altLang="en-US" sz="2400" b="1">
                <a:latin typeface="方正粗黑宋简体" panose="02000000000000000000" charset="-122"/>
                <a:ea typeface="方正粗黑宋简体" panose="02000000000000000000" charset="-122"/>
                <a:sym typeface="+mn-ea"/>
              </a:rPr>
              <a:t>无以报国的</a:t>
            </a:r>
            <a:r>
              <a:rPr lang="zh-CN" altLang="en-US" sz="2400" b="1">
                <a:solidFill>
                  <a:srgbClr val="FF0000"/>
                </a:solidFill>
                <a:latin typeface="方正粗黑宋简体" panose="02000000000000000000" charset="-122"/>
                <a:ea typeface="方正粗黑宋简体" panose="02000000000000000000" charset="-122"/>
                <a:sym typeface="+mn-ea"/>
              </a:rPr>
              <a:t>自悼</a:t>
            </a:r>
            <a:endParaRPr lang="zh-CN" altLang="en-US" sz="2400" b="1">
              <a:solidFill>
                <a:srgbClr val="FF0000"/>
              </a:solidFill>
              <a:latin typeface="方正粗黑宋简体" panose="02000000000000000000" charset="-122"/>
              <a:ea typeface="方正粗黑宋简体" panose="02000000000000000000" charset="-122"/>
              <a:sym typeface="+mn-ea"/>
            </a:endParaRPr>
          </a:p>
        </p:txBody>
      </p:sp>
      <p:sp>
        <p:nvSpPr>
          <p:cNvPr id="15" name="矩形 14"/>
          <p:cNvSpPr/>
          <p:nvPr>
            <p:custDataLst>
              <p:tags r:id="rId15"/>
            </p:custDataLst>
          </p:nvPr>
        </p:nvSpPr>
        <p:spPr>
          <a:xfrm>
            <a:off x="1005205" y="537845"/>
            <a:ext cx="9807575" cy="655320"/>
          </a:xfrm>
          <a:prstGeom prst="rect">
            <a:avLst/>
          </a:prstGeom>
          <a:solidFill>
            <a:schemeClr val="accent1">
              <a:lumMod val="60000"/>
              <a:lumOff val="40000"/>
            </a:schemeClr>
          </a:solidFill>
        </p:spPr>
        <p:txBody>
          <a:bodyPr wrap="square">
            <a:spAutoFit/>
          </a:bodyPr>
          <a:lstStyle/>
          <a:p>
            <a:pPr>
              <a:lnSpc>
                <a:spcPts val="4400"/>
              </a:lnSpc>
            </a:pPr>
            <a:r>
              <a:rPr lang="zh-CN" altLang="en-US" sz="3600" b="1">
                <a:solidFill>
                  <a:srgbClr val="FF0000"/>
                </a:solidFill>
                <a:latin typeface="宋体" panose="02010600030101010101" pitchFamily="2" charset="-122"/>
                <a:ea typeface="宋体" panose="02010600030101010101" pitchFamily="2" charset="-122"/>
              </a:rPr>
              <a:t>思想感情：身世之悲</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家国之痛</a:t>
            </a:r>
            <a:r>
              <a:rPr lang="en-US" altLang="zh-CN" sz="3600" b="1">
                <a:solidFill>
                  <a:srgbClr val="FF0000"/>
                </a:solidFill>
                <a:latin typeface="宋体" panose="02010600030101010101" pitchFamily="2" charset="-122"/>
                <a:ea typeface="宋体" panose="02010600030101010101" pitchFamily="2" charset="-122"/>
              </a:rPr>
              <a:t>    </a:t>
            </a:r>
            <a:r>
              <a:rPr lang="zh-CN" altLang="en-US" sz="3600" b="1">
                <a:solidFill>
                  <a:srgbClr val="FF0000"/>
                </a:solidFill>
                <a:latin typeface="宋体" panose="02010600030101010101" pitchFamily="2" charset="-122"/>
                <a:ea typeface="宋体" panose="02010600030101010101" pitchFamily="2" charset="-122"/>
              </a:rPr>
              <a:t>忧国忧民</a:t>
            </a:r>
            <a:endParaRPr lang="zh-CN" altLang="en-US" sz="36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0-#ppt_w/2"/>
                                          </p:val>
                                        </p:tav>
                                        <p:tav tm="100000">
                                          <p:val>
                                            <p:strVal val="#ppt_x"/>
                                          </p:val>
                                        </p:tav>
                                      </p:tavLst>
                                    </p:anim>
                                    <p:anim calcmode="lin" valueType="num">
                                      <p:cBhvr additive="base">
                                        <p:cTn id="1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0-#ppt_w/2"/>
                                          </p:val>
                                        </p:tav>
                                        <p:tav tm="100000">
                                          <p:val>
                                            <p:strVal val="#ppt_x"/>
                                          </p:val>
                                        </p:tav>
                                      </p:tavLst>
                                    </p:anim>
                                    <p:anim calcmode="lin" valueType="num">
                                      <p:cBhvr additive="base">
                                        <p:cTn id="2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strips(downLeft)">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2" grpId="0"/>
      <p:bldP spid="14" grpId="0"/>
      <p:bldP spid="15"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5361" name="矩形 524289"/>
          <p:cNvSpPr/>
          <p:nvPr>
            <p:custDataLst>
              <p:tags r:id="rId3"/>
            </p:custDataLst>
          </p:nvPr>
        </p:nvSpPr>
        <p:spPr>
          <a:xfrm>
            <a:off x="1315085" y="2404110"/>
            <a:ext cx="1659890" cy="2518410"/>
          </a:xfrm>
          <a:prstGeom prst="rect">
            <a:avLst/>
          </a:prstGeom>
          <a:noFill/>
          <a:ln w="9525">
            <a:noFill/>
          </a:ln>
        </p:spPr>
        <p:txBody>
          <a:bodyPr wrap="squar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algn="just" defTabSz="1085850">
              <a:lnSpc>
                <a:spcPct val="110000"/>
              </a:lnSpc>
              <a:spcBef>
                <a:spcPct val="40000"/>
              </a:spcBef>
            </a:pPr>
            <a:r>
              <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rPr>
              <a:t>首联叙事</a:t>
            </a:r>
            <a:endParaRPr lang="en-US" altLang="zh-CN">
              <a:effectLst>
                <a:outerShdw blurRad="38100" dist="38100" dir="2700000" algn="tl">
                  <a:srgbClr val="FFFFFF"/>
                </a:outerShdw>
              </a:effectLst>
              <a:latin typeface="Times New Roman" panose="02020603050405020304" pitchFamily="18" charset="0"/>
            </a:endParaRPr>
          </a:p>
          <a:p>
            <a:pPr lvl="0" algn="just" defTabSz="1085850" eaLnBrk="0" hangingPunct="0">
              <a:lnSpc>
                <a:spcPct val="110000"/>
              </a:lnSpc>
              <a:spcBef>
                <a:spcPct val="40000"/>
              </a:spcBef>
            </a:pPr>
            <a:r>
              <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rPr>
              <a:t>颔联写景</a:t>
            </a:r>
            <a:endPar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endParaRPr>
          </a:p>
          <a:p>
            <a:pPr lvl="0" algn="just" defTabSz="1085850" eaLnBrk="0" hangingPunct="0">
              <a:lnSpc>
                <a:spcPct val="110000"/>
              </a:lnSpc>
              <a:spcBef>
                <a:spcPct val="40000"/>
              </a:spcBef>
            </a:pPr>
            <a:r>
              <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rPr>
              <a:t>个人景况</a:t>
            </a:r>
            <a:endPar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endParaRPr>
          </a:p>
          <a:p>
            <a:pPr lvl="0" algn="just" defTabSz="1085850" eaLnBrk="0" hangingPunct="0">
              <a:lnSpc>
                <a:spcPct val="110000"/>
              </a:lnSpc>
              <a:spcBef>
                <a:spcPct val="40000"/>
              </a:spcBef>
            </a:pPr>
            <a:r>
              <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rPr>
              <a:t>国事艰难</a:t>
            </a:r>
            <a:endParaRPr lang="zh-CN" altLang="en-US">
              <a:effectLst>
                <a:outerShdw blurRad="38100" dist="38100" dir="2700000" algn="tl">
                  <a:srgbClr val="FFFFFF"/>
                </a:outerShdw>
              </a:effectLst>
              <a:latin typeface="Times New Roman" panose="02020603050405020304" pitchFamily="18" charset="0"/>
              <a:ea typeface="黑体" panose="02010609060101010101" pitchFamily="49" charset="-122"/>
            </a:endParaRPr>
          </a:p>
        </p:txBody>
      </p:sp>
      <p:sp>
        <p:nvSpPr>
          <p:cNvPr id="15362" name="矩形 524290"/>
          <p:cNvSpPr/>
          <p:nvPr>
            <p:custDataLst>
              <p:tags r:id="rId4"/>
            </p:custDataLst>
          </p:nvPr>
        </p:nvSpPr>
        <p:spPr>
          <a:xfrm>
            <a:off x="4049769" y="4421188"/>
            <a:ext cx="1728467" cy="538480"/>
          </a:xfrm>
          <a:prstGeom prst="rect">
            <a:avLst/>
          </a:prstGeom>
          <a:solidFill>
            <a:schemeClr val="bg1"/>
          </a:solidFill>
          <a:ln>
            <a:noFill/>
            <a:miter lim="800000"/>
          </a:ln>
        </p:spPr>
        <p:txBody>
          <a:bodyPr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defTabSz="1085850" eaLnBrk="0" hangingPunct="0"/>
            <a:r>
              <a:rPr lang="zh-CN" altLang="en-US">
                <a:solidFill>
                  <a:srgbClr val="0000CC"/>
                </a:solidFill>
                <a:latin typeface="黑体" panose="02010609060101010101" pitchFamily="49" charset="-122"/>
                <a:ea typeface="黑体" panose="02010609060101010101" pitchFamily="49" charset="-122"/>
              </a:rPr>
              <a:t>忧国忧民</a:t>
            </a:r>
            <a:r>
              <a:rPr lang="en-US" altLang="zh-CN">
                <a:solidFill>
                  <a:srgbClr val="0000CC"/>
                </a:solidFill>
                <a:latin typeface="黑体" panose="02010609060101010101" pitchFamily="49" charset="-122"/>
              </a:rPr>
              <a:t> </a:t>
            </a:r>
            <a:endParaRPr lang="zh-CN" altLang="en-US">
              <a:solidFill>
                <a:srgbClr val="0000CC"/>
              </a:solidFill>
              <a:latin typeface="黑体" panose="02010609060101010101" pitchFamily="49" charset="-122"/>
              <a:ea typeface="黑体" panose="02010609060101010101" pitchFamily="49" charset="-122"/>
            </a:endParaRPr>
          </a:p>
        </p:txBody>
      </p:sp>
      <p:sp>
        <p:nvSpPr>
          <p:cNvPr id="15363" name="矩形 524291"/>
          <p:cNvSpPr/>
          <p:nvPr>
            <p:custDataLst>
              <p:tags r:id="rId5"/>
            </p:custDataLst>
          </p:nvPr>
        </p:nvSpPr>
        <p:spPr>
          <a:xfrm>
            <a:off x="749982" y="5790088"/>
            <a:ext cx="10461276" cy="538480"/>
          </a:xfrm>
          <a:prstGeom prst="rect">
            <a:avLst/>
          </a:prstGeom>
          <a:solidFill>
            <a:srgbClr val="CCCCFF"/>
          </a:solidFill>
          <a:ln>
            <a:solidFill>
              <a:schemeClr val="hlink"/>
            </a:solidFill>
            <a:miter lim="800000"/>
          </a:ln>
        </p:spPr>
        <p:txBody>
          <a:bodyPr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algn="ctr" defTabSz="1085850"/>
            <a:r>
              <a:rPr lang="zh-CN" altLang="en-US">
                <a:solidFill>
                  <a:srgbClr val="0000CC"/>
                </a:solidFill>
                <a:latin typeface="Times New Roman" panose="02020603050405020304" pitchFamily="18" charset="0"/>
                <a:ea typeface="黑体" panose="02010609060101010101" pitchFamily="49" charset="-122"/>
              </a:rPr>
              <a:t>意境</a:t>
            </a:r>
            <a:r>
              <a:rPr lang="zh-CN" altLang="en-US">
                <a:solidFill>
                  <a:srgbClr val="FF0000"/>
                </a:solidFill>
                <a:latin typeface="Times New Roman" panose="02020603050405020304" pitchFamily="18" charset="0"/>
                <a:ea typeface="黑体" panose="02010609060101010101" pitchFamily="49" charset="-122"/>
              </a:rPr>
              <a:t>阔大宏伟，</a:t>
            </a:r>
            <a:r>
              <a:rPr lang="zh-CN" altLang="en-US">
                <a:solidFill>
                  <a:srgbClr val="0000CC"/>
                </a:solidFill>
                <a:latin typeface="Times New Roman" panose="02020603050405020304" pitchFamily="18" charset="0"/>
                <a:ea typeface="黑体" panose="02010609060101010101" pitchFamily="49" charset="-122"/>
              </a:rPr>
              <a:t>风格</a:t>
            </a:r>
            <a:r>
              <a:rPr lang="zh-CN" altLang="en-US">
                <a:solidFill>
                  <a:srgbClr val="FF0000"/>
                </a:solidFill>
                <a:latin typeface="Times New Roman" panose="02020603050405020304" pitchFamily="18" charset="0"/>
                <a:ea typeface="黑体" panose="02010609060101010101" pitchFamily="49" charset="-122"/>
              </a:rPr>
              <a:t>沉郁顿挫、</a:t>
            </a:r>
            <a:r>
              <a:rPr lang="zh-CN" altLang="en-US">
                <a:solidFill>
                  <a:srgbClr val="0000CC"/>
                </a:solidFill>
                <a:latin typeface="Times New Roman" panose="02020603050405020304" pitchFamily="18" charset="0"/>
                <a:ea typeface="黑体" panose="02010609060101010101" pitchFamily="49" charset="-122"/>
              </a:rPr>
              <a:t>胸怀</a:t>
            </a:r>
            <a:r>
              <a:rPr lang="zh-CN" altLang="en-US">
                <a:solidFill>
                  <a:srgbClr val="FF0000"/>
                </a:solidFill>
                <a:latin typeface="Times New Roman" panose="02020603050405020304" pitchFamily="18" charset="0"/>
                <a:ea typeface="黑体" panose="02010609060101010101" pitchFamily="49" charset="-122"/>
              </a:rPr>
              <a:t>博大深沉</a:t>
            </a:r>
            <a:endParaRPr lang="zh-CN" altLang="en-US">
              <a:solidFill>
                <a:srgbClr val="FF0000"/>
              </a:solidFill>
              <a:latin typeface="Times New Roman" panose="02020603050405020304" pitchFamily="18" charset="0"/>
              <a:ea typeface="黑体" panose="02010609060101010101" pitchFamily="49" charset="-122"/>
            </a:endParaRPr>
          </a:p>
        </p:txBody>
      </p:sp>
      <p:sp>
        <p:nvSpPr>
          <p:cNvPr id="15365" name="矩形 524293"/>
          <p:cNvSpPr/>
          <p:nvPr>
            <p:custDataLst>
              <p:tags r:id="rId6"/>
            </p:custDataLst>
          </p:nvPr>
        </p:nvSpPr>
        <p:spPr>
          <a:xfrm>
            <a:off x="4049769" y="2403848"/>
            <a:ext cx="1647190" cy="538480"/>
          </a:xfrm>
          <a:prstGeom prst="rect">
            <a:avLst/>
          </a:prstGeom>
          <a:solidFill>
            <a:schemeClr val="bg1"/>
          </a:solidFill>
          <a:ln>
            <a:noFill/>
            <a:miter lim="800000"/>
          </a:ln>
        </p:spPr>
        <p:txBody>
          <a:bodyPr wrap="non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defTabSz="1085850"/>
            <a:r>
              <a:rPr lang="zh-CN" altLang="en-US">
                <a:solidFill>
                  <a:srgbClr val="0000CC"/>
                </a:solidFill>
                <a:latin typeface="黑体" panose="02010609060101010101" pitchFamily="49" charset="-122"/>
                <a:ea typeface="黑体" panose="02010609060101010101" pitchFamily="49" charset="-122"/>
              </a:rPr>
              <a:t>交代背景</a:t>
            </a:r>
            <a:endParaRPr lang="zh-CN" altLang="en-US">
              <a:solidFill>
                <a:srgbClr val="0000CC"/>
              </a:solidFill>
              <a:latin typeface="黑体" panose="02010609060101010101" pitchFamily="49" charset="-122"/>
              <a:ea typeface="黑体" panose="02010609060101010101" pitchFamily="49" charset="-122"/>
            </a:endParaRPr>
          </a:p>
        </p:txBody>
      </p:sp>
      <p:sp>
        <p:nvSpPr>
          <p:cNvPr id="15366" name="矩形 524294"/>
          <p:cNvSpPr/>
          <p:nvPr>
            <p:custDataLst>
              <p:tags r:id="rId7"/>
            </p:custDataLst>
          </p:nvPr>
        </p:nvSpPr>
        <p:spPr>
          <a:xfrm>
            <a:off x="4049769" y="3113330"/>
            <a:ext cx="1647190" cy="538480"/>
          </a:xfrm>
          <a:prstGeom prst="rect">
            <a:avLst/>
          </a:prstGeom>
          <a:solidFill>
            <a:schemeClr val="bg1"/>
          </a:solidFill>
          <a:ln>
            <a:noFill/>
            <a:miter lim="800000"/>
          </a:ln>
        </p:spPr>
        <p:txBody>
          <a:bodyPr wrap="non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defTabSz="1085850" eaLnBrk="0" hangingPunct="0"/>
            <a:r>
              <a:rPr lang="zh-CN" altLang="en-US">
                <a:solidFill>
                  <a:srgbClr val="0000CC"/>
                </a:solidFill>
                <a:latin typeface="黑体" panose="02010609060101010101" pitchFamily="49" charset="-122"/>
                <a:ea typeface="黑体" panose="02010609060101010101" pitchFamily="49" charset="-122"/>
              </a:rPr>
              <a:t>气势宏大</a:t>
            </a:r>
            <a:endParaRPr lang="zh-CN" altLang="en-US">
              <a:solidFill>
                <a:srgbClr val="0000CC"/>
              </a:solidFill>
              <a:latin typeface="黑体" panose="02010609060101010101" pitchFamily="49" charset="-122"/>
              <a:ea typeface="黑体" panose="02010609060101010101" pitchFamily="49" charset="-122"/>
            </a:endParaRPr>
          </a:p>
        </p:txBody>
      </p:sp>
      <p:sp>
        <p:nvSpPr>
          <p:cNvPr id="15367" name="矩形 524295"/>
          <p:cNvSpPr/>
          <p:nvPr>
            <p:custDataLst>
              <p:tags r:id="rId8"/>
            </p:custDataLst>
          </p:nvPr>
        </p:nvSpPr>
        <p:spPr>
          <a:xfrm>
            <a:off x="4049769" y="3799003"/>
            <a:ext cx="1647190" cy="538480"/>
          </a:xfrm>
          <a:prstGeom prst="rect">
            <a:avLst/>
          </a:prstGeom>
          <a:solidFill>
            <a:schemeClr val="bg1"/>
          </a:solidFill>
          <a:ln>
            <a:noFill/>
            <a:miter lim="800000"/>
          </a:ln>
        </p:spPr>
        <p:txBody>
          <a:bodyPr wrap="non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defTabSz="1085850" eaLnBrk="0" hangingPunct="0"/>
            <a:r>
              <a:rPr lang="zh-CN" altLang="en-US">
                <a:solidFill>
                  <a:srgbClr val="0000CC"/>
                </a:solidFill>
                <a:latin typeface="黑体" panose="02010609060101010101" pitchFamily="49" charset="-122"/>
                <a:ea typeface="黑体" panose="02010609060101010101" pitchFamily="49" charset="-122"/>
              </a:rPr>
              <a:t>孤独凄凉</a:t>
            </a:r>
            <a:endParaRPr lang="zh-CN" altLang="en-US">
              <a:solidFill>
                <a:srgbClr val="0000CC"/>
              </a:solidFill>
              <a:latin typeface="黑体" panose="02010609060101010101" pitchFamily="49" charset="-122"/>
              <a:ea typeface="黑体" panose="02010609060101010101" pitchFamily="49" charset="-122"/>
            </a:endParaRPr>
          </a:p>
        </p:txBody>
      </p:sp>
      <p:cxnSp>
        <p:nvCxnSpPr>
          <p:cNvPr id="15368" name="直接连接符 524296"/>
          <p:cNvCxnSpPr/>
          <p:nvPr>
            <p:custDataLst>
              <p:tags r:id="rId9"/>
            </p:custDataLst>
          </p:nvPr>
        </p:nvCxnSpPr>
        <p:spPr>
          <a:xfrm>
            <a:off x="2975230" y="4032322"/>
            <a:ext cx="949149" cy="1588"/>
          </a:xfrm>
          <a:prstGeom prst="line">
            <a:avLst/>
          </a:prstGeom>
          <a:noFill/>
          <a:ln w="12700">
            <a:solidFill>
              <a:schemeClr val="tx1"/>
            </a:solidFill>
            <a:round/>
            <a:tailEnd type="triangle"/>
          </a:ln>
        </p:spPr>
      </p:cxnSp>
      <p:cxnSp>
        <p:nvCxnSpPr>
          <p:cNvPr id="15369" name="直接连接符 524297"/>
          <p:cNvCxnSpPr/>
          <p:nvPr>
            <p:custDataLst>
              <p:tags r:id="rId10"/>
            </p:custDataLst>
          </p:nvPr>
        </p:nvCxnSpPr>
        <p:spPr>
          <a:xfrm>
            <a:off x="2975230" y="2665738"/>
            <a:ext cx="949149" cy="1587"/>
          </a:xfrm>
          <a:prstGeom prst="line">
            <a:avLst/>
          </a:prstGeom>
          <a:noFill/>
          <a:ln w="12700">
            <a:solidFill>
              <a:schemeClr val="tx1"/>
            </a:solidFill>
            <a:round/>
            <a:tailEnd type="triangle"/>
          </a:ln>
        </p:spPr>
      </p:cxnSp>
      <p:cxnSp>
        <p:nvCxnSpPr>
          <p:cNvPr id="15370" name="直接连接符 524298"/>
          <p:cNvCxnSpPr/>
          <p:nvPr>
            <p:custDataLst>
              <p:tags r:id="rId11"/>
            </p:custDataLst>
          </p:nvPr>
        </p:nvCxnSpPr>
        <p:spPr>
          <a:xfrm>
            <a:off x="2975230" y="3340294"/>
            <a:ext cx="949149" cy="1588"/>
          </a:xfrm>
          <a:prstGeom prst="line">
            <a:avLst/>
          </a:prstGeom>
          <a:noFill/>
          <a:ln w="12700">
            <a:solidFill>
              <a:schemeClr val="tx1"/>
            </a:solidFill>
            <a:round/>
            <a:tailEnd type="triangle"/>
          </a:ln>
        </p:spPr>
      </p:cxnSp>
      <p:cxnSp>
        <p:nvCxnSpPr>
          <p:cNvPr id="15371" name="直接连接符 524299"/>
          <p:cNvCxnSpPr/>
          <p:nvPr>
            <p:custDataLst>
              <p:tags r:id="rId12"/>
            </p:custDataLst>
          </p:nvPr>
        </p:nvCxnSpPr>
        <p:spPr>
          <a:xfrm>
            <a:off x="2975230" y="4724344"/>
            <a:ext cx="914231" cy="0"/>
          </a:xfrm>
          <a:prstGeom prst="line">
            <a:avLst/>
          </a:prstGeom>
          <a:noFill/>
          <a:ln w="12700">
            <a:solidFill>
              <a:schemeClr val="tx1"/>
            </a:solidFill>
            <a:round/>
            <a:tailEnd type="triangle"/>
          </a:ln>
        </p:spPr>
      </p:cxnSp>
      <p:pic>
        <p:nvPicPr>
          <p:cNvPr id="5" name="图片 2"/>
          <p:cNvPicPr>
            <a:picLocks noChangeAspect="1"/>
          </p:cNvPicPr>
          <p:nvPr>
            <p:custDataLst>
              <p:tags r:id="rId14"/>
            </p:custDataLst>
          </p:nvPr>
        </p:nvPicPr>
        <p:blipFill>
          <a:blip r:embed="rId13"/>
          <a:stretch>
            <a:fillRect/>
          </a:stretch>
        </p:blipFill>
        <p:spPr>
          <a:xfrm>
            <a:off x="963295" y="81915"/>
            <a:ext cx="5739765" cy="2075180"/>
          </a:xfrm>
          <a:prstGeom prst="rect">
            <a:avLst/>
          </a:prstGeom>
          <a:noFill/>
          <a:ln w="9525">
            <a:noFill/>
          </a:ln>
        </p:spPr>
      </p:pic>
      <p:sp>
        <p:nvSpPr>
          <p:cNvPr id="2" name="椭圆 1"/>
          <p:cNvSpPr/>
          <p:nvPr>
            <p:custDataLst>
              <p:tags r:id="rId15"/>
            </p:custDataLst>
          </p:nvPr>
        </p:nvSpPr>
        <p:spPr>
          <a:xfrm>
            <a:off x="6602095" y="593725"/>
            <a:ext cx="4942840" cy="4699000"/>
          </a:xfrm>
          <a:prstGeom prst="ellipse">
            <a:avLst/>
          </a:prstGeom>
          <a:blipFill rotWithShape="1">
            <a:blip r:embed="rId1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5361"/>
                                        </p:tgtEl>
                                        <p:attrNameLst>
                                          <p:attrName>style.visibility</p:attrName>
                                        </p:attrNameLst>
                                      </p:cBhvr>
                                      <p:to>
                                        <p:strVal val="visible"/>
                                      </p:to>
                                    </p:set>
                                    <p:anim calcmode="lin" valueType="num">
                                      <p:cBhvr additive="base">
                                        <p:cTn id="19" dur="500" fill="hold"/>
                                        <p:tgtEl>
                                          <p:spTgt spid="15361"/>
                                        </p:tgtEl>
                                        <p:attrNameLst>
                                          <p:attrName>ppt_x</p:attrName>
                                        </p:attrNameLst>
                                      </p:cBhvr>
                                      <p:tavLst>
                                        <p:tav tm="0">
                                          <p:val>
                                            <p:strVal val="#ppt_x"/>
                                          </p:val>
                                        </p:tav>
                                        <p:tav tm="100000">
                                          <p:val>
                                            <p:strVal val="#ppt_x"/>
                                          </p:val>
                                        </p:tav>
                                      </p:tavLst>
                                    </p:anim>
                                    <p:anim calcmode="lin" valueType="num">
                                      <p:cBhvr additive="base">
                                        <p:cTn id="20" dur="500" fill="hold"/>
                                        <p:tgtEl>
                                          <p:spTgt spid="1536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369"/>
                                        </p:tgtEl>
                                        <p:attrNameLst>
                                          <p:attrName>style.visibility</p:attrName>
                                        </p:attrNameLst>
                                      </p:cBhvr>
                                      <p:to>
                                        <p:strVal val="visible"/>
                                      </p:to>
                                    </p:set>
                                    <p:anim calcmode="lin" valueType="num">
                                      <p:cBhvr additive="base">
                                        <p:cTn id="25" dur="500" fill="hold"/>
                                        <p:tgtEl>
                                          <p:spTgt spid="15369"/>
                                        </p:tgtEl>
                                        <p:attrNameLst>
                                          <p:attrName>ppt_x</p:attrName>
                                        </p:attrNameLst>
                                      </p:cBhvr>
                                      <p:tavLst>
                                        <p:tav tm="0">
                                          <p:val>
                                            <p:strVal val="#ppt_x"/>
                                          </p:val>
                                        </p:tav>
                                        <p:tav tm="100000">
                                          <p:val>
                                            <p:strVal val="#ppt_x"/>
                                          </p:val>
                                        </p:tav>
                                      </p:tavLst>
                                    </p:anim>
                                    <p:anim calcmode="lin" valueType="num">
                                      <p:cBhvr additive="base">
                                        <p:cTn id="26" dur="500" fill="hold"/>
                                        <p:tgtEl>
                                          <p:spTgt spid="1536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365"/>
                                        </p:tgtEl>
                                        <p:attrNameLst>
                                          <p:attrName>style.visibility</p:attrName>
                                        </p:attrNameLst>
                                      </p:cBhvr>
                                      <p:to>
                                        <p:strVal val="visible"/>
                                      </p:to>
                                    </p:set>
                                    <p:anim calcmode="lin" valueType="num">
                                      <p:cBhvr additive="base">
                                        <p:cTn id="31" dur="500" fill="hold"/>
                                        <p:tgtEl>
                                          <p:spTgt spid="15365"/>
                                        </p:tgtEl>
                                        <p:attrNameLst>
                                          <p:attrName>ppt_x</p:attrName>
                                        </p:attrNameLst>
                                      </p:cBhvr>
                                      <p:tavLst>
                                        <p:tav tm="0">
                                          <p:val>
                                            <p:strVal val="#ppt_x"/>
                                          </p:val>
                                        </p:tav>
                                        <p:tav tm="100000">
                                          <p:val>
                                            <p:strVal val="#ppt_x"/>
                                          </p:val>
                                        </p:tav>
                                      </p:tavLst>
                                    </p:anim>
                                    <p:anim calcmode="lin" valueType="num">
                                      <p:cBhvr additive="base">
                                        <p:cTn id="32" dur="500" fill="hold"/>
                                        <p:tgtEl>
                                          <p:spTgt spid="1536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5370"/>
                                        </p:tgtEl>
                                        <p:attrNameLst>
                                          <p:attrName>style.visibility</p:attrName>
                                        </p:attrNameLst>
                                      </p:cBhvr>
                                      <p:to>
                                        <p:strVal val="visible"/>
                                      </p:to>
                                    </p:set>
                                    <p:anim calcmode="lin" valueType="num">
                                      <p:cBhvr additive="base">
                                        <p:cTn id="37" dur="500" fill="hold"/>
                                        <p:tgtEl>
                                          <p:spTgt spid="15370"/>
                                        </p:tgtEl>
                                        <p:attrNameLst>
                                          <p:attrName>ppt_x</p:attrName>
                                        </p:attrNameLst>
                                      </p:cBhvr>
                                      <p:tavLst>
                                        <p:tav tm="0">
                                          <p:val>
                                            <p:strVal val="#ppt_x"/>
                                          </p:val>
                                        </p:tav>
                                        <p:tav tm="100000">
                                          <p:val>
                                            <p:strVal val="#ppt_x"/>
                                          </p:val>
                                        </p:tav>
                                      </p:tavLst>
                                    </p:anim>
                                    <p:anim calcmode="lin" valueType="num">
                                      <p:cBhvr additive="base">
                                        <p:cTn id="38" dur="500" fill="hold"/>
                                        <p:tgtEl>
                                          <p:spTgt spid="15370"/>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5366"/>
                                        </p:tgtEl>
                                        <p:attrNameLst>
                                          <p:attrName>style.visibility</p:attrName>
                                        </p:attrNameLst>
                                      </p:cBhvr>
                                      <p:to>
                                        <p:strVal val="visible"/>
                                      </p:to>
                                    </p:set>
                                    <p:anim calcmode="lin" valueType="num">
                                      <p:cBhvr additive="base">
                                        <p:cTn id="43" dur="500" fill="hold"/>
                                        <p:tgtEl>
                                          <p:spTgt spid="15366"/>
                                        </p:tgtEl>
                                        <p:attrNameLst>
                                          <p:attrName>ppt_x</p:attrName>
                                        </p:attrNameLst>
                                      </p:cBhvr>
                                      <p:tavLst>
                                        <p:tav tm="0">
                                          <p:val>
                                            <p:strVal val="#ppt_x"/>
                                          </p:val>
                                        </p:tav>
                                        <p:tav tm="100000">
                                          <p:val>
                                            <p:strVal val="#ppt_x"/>
                                          </p:val>
                                        </p:tav>
                                      </p:tavLst>
                                    </p:anim>
                                    <p:anim calcmode="lin" valueType="num">
                                      <p:cBhvr additive="base">
                                        <p:cTn id="44" dur="500" fill="hold"/>
                                        <p:tgtEl>
                                          <p:spTgt spid="1536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5368"/>
                                        </p:tgtEl>
                                        <p:attrNameLst>
                                          <p:attrName>style.visibility</p:attrName>
                                        </p:attrNameLst>
                                      </p:cBhvr>
                                      <p:to>
                                        <p:strVal val="visible"/>
                                      </p:to>
                                    </p:set>
                                    <p:anim calcmode="lin" valueType="num">
                                      <p:cBhvr additive="base">
                                        <p:cTn id="49" dur="500" fill="hold"/>
                                        <p:tgtEl>
                                          <p:spTgt spid="15368"/>
                                        </p:tgtEl>
                                        <p:attrNameLst>
                                          <p:attrName>ppt_x</p:attrName>
                                        </p:attrNameLst>
                                      </p:cBhvr>
                                      <p:tavLst>
                                        <p:tav tm="0">
                                          <p:val>
                                            <p:strVal val="#ppt_x"/>
                                          </p:val>
                                        </p:tav>
                                        <p:tav tm="100000">
                                          <p:val>
                                            <p:strVal val="#ppt_x"/>
                                          </p:val>
                                        </p:tav>
                                      </p:tavLst>
                                    </p:anim>
                                    <p:anim calcmode="lin" valueType="num">
                                      <p:cBhvr additive="base">
                                        <p:cTn id="50" dur="500" fill="hold"/>
                                        <p:tgtEl>
                                          <p:spTgt spid="15368"/>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367"/>
                                        </p:tgtEl>
                                        <p:attrNameLst>
                                          <p:attrName>style.visibility</p:attrName>
                                        </p:attrNameLst>
                                      </p:cBhvr>
                                      <p:to>
                                        <p:strVal val="visible"/>
                                      </p:to>
                                    </p:set>
                                    <p:anim calcmode="lin" valueType="num">
                                      <p:cBhvr additive="base">
                                        <p:cTn id="55" dur="500" fill="hold"/>
                                        <p:tgtEl>
                                          <p:spTgt spid="15367"/>
                                        </p:tgtEl>
                                        <p:attrNameLst>
                                          <p:attrName>ppt_x</p:attrName>
                                        </p:attrNameLst>
                                      </p:cBhvr>
                                      <p:tavLst>
                                        <p:tav tm="0">
                                          <p:val>
                                            <p:strVal val="#ppt_x"/>
                                          </p:val>
                                        </p:tav>
                                        <p:tav tm="100000">
                                          <p:val>
                                            <p:strVal val="#ppt_x"/>
                                          </p:val>
                                        </p:tav>
                                      </p:tavLst>
                                    </p:anim>
                                    <p:anim calcmode="lin" valueType="num">
                                      <p:cBhvr additive="base">
                                        <p:cTn id="56" dur="500" fill="hold"/>
                                        <p:tgtEl>
                                          <p:spTgt spid="15367"/>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5371"/>
                                        </p:tgtEl>
                                        <p:attrNameLst>
                                          <p:attrName>style.visibility</p:attrName>
                                        </p:attrNameLst>
                                      </p:cBhvr>
                                      <p:to>
                                        <p:strVal val="visible"/>
                                      </p:to>
                                    </p:set>
                                    <p:anim calcmode="lin" valueType="num">
                                      <p:cBhvr additive="base">
                                        <p:cTn id="61" dur="500" fill="hold"/>
                                        <p:tgtEl>
                                          <p:spTgt spid="15371"/>
                                        </p:tgtEl>
                                        <p:attrNameLst>
                                          <p:attrName>ppt_x</p:attrName>
                                        </p:attrNameLst>
                                      </p:cBhvr>
                                      <p:tavLst>
                                        <p:tav tm="0">
                                          <p:val>
                                            <p:strVal val="#ppt_x"/>
                                          </p:val>
                                        </p:tav>
                                        <p:tav tm="100000">
                                          <p:val>
                                            <p:strVal val="#ppt_x"/>
                                          </p:val>
                                        </p:tav>
                                      </p:tavLst>
                                    </p:anim>
                                    <p:anim calcmode="lin" valueType="num">
                                      <p:cBhvr additive="base">
                                        <p:cTn id="62" dur="500" fill="hold"/>
                                        <p:tgtEl>
                                          <p:spTgt spid="15371"/>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5362"/>
                                        </p:tgtEl>
                                        <p:attrNameLst>
                                          <p:attrName>style.visibility</p:attrName>
                                        </p:attrNameLst>
                                      </p:cBhvr>
                                      <p:to>
                                        <p:strVal val="visible"/>
                                      </p:to>
                                    </p:set>
                                    <p:anim calcmode="lin" valueType="num">
                                      <p:cBhvr additive="base">
                                        <p:cTn id="67" dur="500" fill="hold"/>
                                        <p:tgtEl>
                                          <p:spTgt spid="15362"/>
                                        </p:tgtEl>
                                        <p:attrNameLst>
                                          <p:attrName>ppt_x</p:attrName>
                                        </p:attrNameLst>
                                      </p:cBhvr>
                                      <p:tavLst>
                                        <p:tav tm="0">
                                          <p:val>
                                            <p:strVal val="#ppt_x"/>
                                          </p:val>
                                        </p:tav>
                                        <p:tav tm="100000">
                                          <p:val>
                                            <p:strVal val="#ppt_x"/>
                                          </p:val>
                                        </p:tav>
                                      </p:tavLst>
                                    </p:anim>
                                    <p:anim calcmode="lin" valueType="num">
                                      <p:cBhvr additive="base">
                                        <p:cTn id="68" dur="500" fill="hold"/>
                                        <p:tgtEl>
                                          <p:spTgt spid="15362"/>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5363"/>
                                        </p:tgtEl>
                                        <p:attrNameLst>
                                          <p:attrName>style.visibility</p:attrName>
                                        </p:attrNameLst>
                                      </p:cBhvr>
                                      <p:to>
                                        <p:strVal val="visible"/>
                                      </p:to>
                                    </p:set>
                                    <p:anim calcmode="lin" valueType="num">
                                      <p:cBhvr additive="base">
                                        <p:cTn id="73" dur="500" fill="hold"/>
                                        <p:tgtEl>
                                          <p:spTgt spid="15363"/>
                                        </p:tgtEl>
                                        <p:attrNameLst>
                                          <p:attrName>ppt_x</p:attrName>
                                        </p:attrNameLst>
                                      </p:cBhvr>
                                      <p:tavLst>
                                        <p:tav tm="0">
                                          <p:val>
                                            <p:strVal val="#ppt_x"/>
                                          </p:val>
                                        </p:tav>
                                        <p:tav tm="100000">
                                          <p:val>
                                            <p:strVal val="#ppt_x"/>
                                          </p:val>
                                        </p:tav>
                                      </p:tavLst>
                                    </p:anim>
                                    <p:anim calcmode="lin" valueType="num">
                                      <p:cBhvr additive="base">
                                        <p:cTn id="74" dur="500" fill="hold"/>
                                        <p:tgtEl>
                                          <p:spTgt spid="153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361" grpId="0"/>
      <p:bldP spid="15365" grpId="0"/>
      <p:bldP spid="15366" grpId="0"/>
      <p:bldP spid="15367" grpId="0"/>
      <p:bldP spid="15362" grpId="0"/>
      <p:bldP spid="1536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文本框 7"/>
          <p:cNvSpPr txBox="1"/>
          <p:nvPr>
            <p:custDataLst>
              <p:tags r:id="rId3"/>
            </p:custDataLst>
          </p:nvPr>
        </p:nvSpPr>
        <p:spPr>
          <a:xfrm>
            <a:off x="589915" y="449580"/>
            <a:ext cx="1876425" cy="583565"/>
          </a:xfrm>
          <a:prstGeom prst="rect">
            <a:avLst/>
          </a:prstGeom>
          <a:gradFill>
            <a:gsLst>
              <a:gs pos="0">
                <a:srgbClr val="FECF40">
                  <a:alpha val="68000"/>
                </a:srgbClr>
              </a:gs>
              <a:gs pos="100000">
                <a:srgbClr val="846C21">
                  <a:alpha val="85000"/>
                </a:srgbClr>
              </a:gs>
            </a:gsLst>
            <a:lin ang="0" scaled="0"/>
          </a:gradFill>
        </p:spPr>
        <p:txBody>
          <a:bodyPr wrap="square" rtlCol="0">
            <a:spAutoFit/>
          </a:bodyPr>
          <a:lstStyle/>
          <a:p>
            <a:r>
              <a:rPr lang="zh-CN" altLang="en-US" sz="3200">
                <a:solidFill>
                  <a:srgbClr val="FFFF00"/>
                </a:solidFill>
                <a:latin typeface="华文中宋" panose="02010600040101010101" pitchFamily="2" charset="-122"/>
                <a:ea typeface="华文中宋" panose="02010600040101010101" pitchFamily="2" charset="-122"/>
              </a:rPr>
              <a:t>课堂小结</a:t>
            </a:r>
            <a:endParaRPr lang="zh-CN" altLang="en-US" sz="3200">
              <a:solidFill>
                <a:srgbClr val="FFFF00"/>
              </a:solidFill>
              <a:latin typeface="华文中宋" panose="02010600040101010101" pitchFamily="2" charset="-122"/>
              <a:ea typeface="华文中宋" panose="02010600040101010101" pitchFamily="2" charset="-122"/>
            </a:endParaRPr>
          </a:p>
        </p:txBody>
      </p:sp>
      <p:pic>
        <p:nvPicPr>
          <p:cNvPr id="9" name="New picture"/>
          <p:cNvPicPr/>
          <p:nvPr>
            <p:custDataLst>
              <p:tags r:id="rId5"/>
            </p:custDataLst>
          </p:nvPr>
        </p:nvPicPr>
        <p:blipFill>
          <a:blip r:embed="rId4"/>
          <a:stretch>
            <a:fillRect/>
          </a:stretch>
        </p:blipFill>
        <p:spPr>
          <a:xfrm>
            <a:off x="12407900" y="12509500"/>
            <a:ext cx="342900" cy="254000"/>
          </a:xfrm>
          <a:prstGeom prst="cube">
            <a:avLst/>
          </a:prstGeom>
        </p:spPr>
      </p:pic>
      <p:sp>
        <p:nvSpPr>
          <p:cNvPr id="2" name="文本框 1"/>
          <p:cNvSpPr txBox="1"/>
          <p:nvPr>
            <p:custDataLst>
              <p:tags r:id="rId6"/>
            </p:custDataLst>
          </p:nvPr>
        </p:nvSpPr>
        <p:spPr>
          <a:xfrm>
            <a:off x="1210945" y="1520190"/>
            <a:ext cx="9827260" cy="3969385"/>
          </a:xfrm>
          <a:prstGeom prst="rect">
            <a:avLst/>
          </a:prstGeom>
          <a:noFill/>
        </p:spPr>
        <p:txBody>
          <a:bodyPr wrap="square" rtlCol="0">
            <a:spAutoFit/>
          </a:bodyPr>
          <a:lstStyle/>
          <a:p>
            <a:pPr>
              <a:lnSpc>
                <a:spcPct val="150000"/>
              </a:lnSpc>
            </a:pPr>
            <a:r>
              <a:rPr lang="en-US" altLang="zh-CN" sz="2800" kern="0">
                <a:effectLst/>
                <a:latin typeface="微软雅黑" panose="020b0503020204020204" charset="-122"/>
                <a:ea typeface="微软雅黑" panose="020b0503020204020204" charset="-122"/>
                <a:cs typeface="微软雅黑" panose="020b0503020204020204" charset="-122"/>
                <a:sym typeface="+mn-ea"/>
              </a:rPr>
              <a:t>       </a:t>
            </a:r>
            <a:r>
              <a:rPr lang="zh-CN" altLang="en-US" sz="2800" kern="0">
                <a:effectLst/>
                <a:latin typeface="微软雅黑" panose="020b0503020204020204" charset="-122"/>
                <a:ea typeface="微软雅黑" panose="020b0503020204020204" charset="-122"/>
                <a:cs typeface="微软雅黑" panose="020b0503020204020204" charset="-122"/>
                <a:sym typeface="+mn-ea"/>
              </a:rPr>
              <a:t>本诗题为</a:t>
            </a:r>
            <a:r>
              <a:rPr lang="zh-CN" sz="2800" kern="0">
                <a:effectLst/>
                <a:latin typeface="微软雅黑" panose="020b0503020204020204" charset="-122"/>
                <a:ea typeface="微软雅黑" panose="020b0503020204020204" charset="-122"/>
                <a:cs typeface="微软雅黑" panose="020b0503020204020204" charset="-122"/>
                <a:sym typeface="+mn-ea"/>
              </a:rPr>
              <a:t>“登岳阳楼”，却不局限于写“岳阳楼”与“洞庭水”。诗人摒弃眼前景物的精微刻画，从大处着笔，吐纳天地，心系国家安危，悲壮苍凉，催人泪下。</a:t>
            </a:r>
            <a:br>
              <a:rPr lang="en-US" sz="2800" kern="0">
                <a:effectLst/>
                <a:latin typeface="微软雅黑" panose="020b0503020204020204" charset="-122"/>
                <a:ea typeface="微软雅黑" panose="020b0503020204020204" charset="-122"/>
                <a:cs typeface="微软雅黑" panose="020b0503020204020204" charset="-122"/>
                <a:sym typeface="+mn-ea"/>
              </a:rPr>
            </a:br>
            <a:r>
              <a:rPr lang="zh-CN" sz="2800" kern="0">
                <a:effectLst/>
                <a:latin typeface="微软雅黑" panose="020b0503020204020204" charset="-122"/>
                <a:ea typeface="微软雅黑" panose="020b0503020204020204" charset="-122"/>
                <a:cs typeface="微软雅黑" panose="020b0503020204020204" charset="-122"/>
                <a:sym typeface="+mn-ea"/>
              </a:rPr>
              <a:t>　　</a:t>
            </a:r>
            <a:r>
              <a:rPr lang="zh-CN" sz="2800" b="1" kern="0">
                <a:solidFill>
                  <a:srgbClr val="FF0000"/>
                </a:solidFill>
                <a:effectLst/>
                <a:latin typeface="微软雅黑" panose="020b0503020204020204" charset="-122"/>
                <a:ea typeface="微软雅黑" panose="020b0503020204020204" charset="-122"/>
                <a:cs typeface="微软雅黑" panose="020b0503020204020204" charset="-122"/>
                <a:sym typeface="+mn-ea"/>
              </a:rPr>
              <a:t>时间上</a:t>
            </a:r>
            <a:r>
              <a:rPr lang="zh-CN" sz="2800" kern="0">
                <a:effectLst/>
                <a:latin typeface="微软雅黑" panose="020b0503020204020204" charset="-122"/>
                <a:ea typeface="微软雅黑" panose="020b0503020204020204" charset="-122"/>
                <a:cs typeface="微软雅黑" panose="020b0503020204020204" charset="-122"/>
                <a:sym typeface="+mn-ea"/>
              </a:rPr>
              <a:t>抚今追昔，</a:t>
            </a:r>
            <a:r>
              <a:rPr lang="zh-CN" sz="2800" b="1" kern="0">
                <a:solidFill>
                  <a:srgbClr val="FF0000"/>
                </a:solidFill>
                <a:effectLst/>
                <a:latin typeface="微软雅黑" panose="020b0503020204020204" charset="-122"/>
                <a:ea typeface="微软雅黑" panose="020b0503020204020204" charset="-122"/>
                <a:cs typeface="微软雅黑" panose="020b0503020204020204" charset="-122"/>
                <a:sym typeface="+mn-ea"/>
              </a:rPr>
              <a:t>空间上</a:t>
            </a:r>
            <a:r>
              <a:rPr lang="zh-CN" sz="2800" kern="0">
                <a:effectLst/>
                <a:latin typeface="微软雅黑" panose="020b0503020204020204" charset="-122"/>
                <a:ea typeface="微软雅黑" panose="020b0503020204020204" charset="-122"/>
                <a:cs typeface="微软雅黑" panose="020b0503020204020204" charset="-122"/>
                <a:sym typeface="+mn-ea"/>
              </a:rPr>
              <a:t>包吴楚、越关山。其</a:t>
            </a:r>
            <a:r>
              <a:rPr lang="zh-CN" altLang="zh-CN" sz="2800" kern="0">
                <a:effectLst/>
                <a:latin typeface="微软雅黑" panose="020b0503020204020204" charset="-122"/>
                <a:ea typeface="微软雅黑" panose="020b0503020204020204" charset="-122"/>
                <a:cs typeface="微软雅黑" panose="020b0503020204020204" charset="-122"/>
                <a:sym typeface="+mn-ea"/>
              </a:rPr>
              <a:t>身</a:t>
            </a:r>
            <a:r>
              <a:rPr lang="zh-CN" sz="2800" kern="0">
                <a:effectLst/>
                <a:latin typeface="微软雅黑" panose="020b0503020204020204" charset="-122"/>
                <a:ea typeface="微软雅黑" panose="020b0503020204020204" charset="-122"/>
                <a:cs typeface="微软雅黑" panose="020b0503020204020204" charset="-122"/>
                <a:sym typeface="+mn-ea"/>
              </a:rPr>
              <a:t>世之悲，家国之忧，浩浩茫茫，与洞庭水势融合无</a:t>
            </a:r>
            <a:r>
              <a:rPr lang="en-US" sz="2800" kern="0">
                <a:effectLst/>
                <a:latin typeface="微软雅黑" panose="020b0503020204020204" charset="-122"/>
                <a:ea typeface="微软雅黑" panose="020b0503020204020204" charset="-122"/>
                <a:cs typeface="微软雅黑" panose="020b0503020204020204" charset="-122"/>
                <a:sym typeface="+mn-ea"/>
              </a:rPr>
              <a:t> </a:t>
            </a:r>
            <a:r>
              <a:rPr lang="zh-CN" sz="2800" kern="0">
                <a:effectLst/>
                <a:latin typeface="微软雅黑" panose="020b0503020204020204" charset="-122"/>
                <a:ea typeface="微软雅黑" panose="020b0503020204020204" charset="-122"/>
                <a:cs typeface="微软雅黑" panose="020b0503020204020204" charset="-122"/>
                <a:sym typeface="+mn-ea"/>
              </a:rPr>
              <a:t>间，形成沉雄悲壮、博大深远的意境。</a:t>
            </a:r>
            <a:endParaRPr lang="zh-CN" altLang="en-US" sz="2800" kern="0">
              <a:effectLst/>
              <a:latin typeface="微软雅黑" panose="020b0503020204020204" charset="-122"/>
              <a:ea typeface="微软雅黑" panose="020b0503020204020204" charset="-122"/>
              <a:cs typeface="微软雅黑" panose="020b0503020204020204" charset="-122"/>
              <a:sym typeface="+mn-ea"/>
            </a:endParaRPr>
          </a:p>
        </p:txBody>
      </p:sp>
      <p:pic>
        <p:nvPicPr>
          <p:cNvPr id="10" name="New picture"/>
          <p:cNvPicPr/>
          <p:nvPr>
            <p:custDataLst>
              <p:tags r:id="rId8"/>
            </p:custDataLst>
          </p:nvPr>
        </p:nvPicPr>
        <p:blipFill>
          <a:blip r:embed="rId7"/>
          <a:stretch>
            <a:fillRect/>
          </a:stretch>
        </p:blipFill>
        <p:spPr>
          <a:xfrm>
            <a:off x="12090400" y="12471400"/>
            <a:ext cx="304800" cy="228600"/>
          </a:xfrm>
          <a:prstGeom prst="cube">
            <a:avLst/>
          </a:prstGeom>
        </p:spPr>
      </p:pic>
    </p:spTree>
    <p:custDataLst>
      <p:tags r:id="rId9"/>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2" name="图片 1" descr="VCG211337083770"/>
          <p:cNvPicPr>
            <a:picLocks noChangeAspect="1"/>
          </p:cNvPicPr>
          <p:nvPr>
            <p:custDataLst>
              <p:tags r:id="rId4"/>
            </p:custDataLst>
          </p:nvPr>
        </p:nvPicPr>
        <p:blipFill>
          <a:blip r:embed="rId3"/>
          <a:srcRect b="5398"/>
          <a:stretch>
            <a:fillRect/>
          </a:stretch>
        </p:blipFill>
        <p:spPr>
          <a:xfrm>
            <a:off x="6048375" y="-10160"/>
            <a:ext cx="6143625" cy="6868160"/>
          </a:xfrm>
          <a:custGeom>
            <a:cxnLst>
              <a:cxn ang="3">
                <a:pos x="hc" y="t"/>
              </a:cxn>
              <a:cxn ang="cd2">
                <a:pos x="l" y="vc"/>
              </a:cxn>
              <a:cxn ang="cd4">
                <a:pos x="hc" y="b"/>
              </a:cxn>
              <a:cxn ang="0">
                <a:pos x="r" y="vc"/>
              </a:cxn>
            </a:cxnLst>
            <a:rect l="l" t="t" r="r" b="b"/>
            <a:pathLst>
              <a:path w="15360" h="9692">
                <a:moveTo>
                  <a:pt x="0" y="0"/>
                </a:moveTo>
                <a:lnTo>
                  <a:pt x="15360" y="0"/>
                </a:lnTo>
                <a:lnTo>
                  <a:pt x="15360" y="9692"/>
                </a:lnTo>
                <a:lnTo>
                  <a:pt x="0" y="9692"/>
                </a:lnTo>
                <a:lnTo>
                  <a:pt x="0" y="0"/>
                </a:lnTo>
                <a:close/>
              </a:path>
            </a:pathLst>
          </a:custGeom>
        </p:spPr>
      </p:pic>
      <p:sp>
        <p:nvSpPr>
          <p:cNvPr id="4" name="矩形 3"/>
          <p:cNvSpPr/>
          <p:nvPr>
            <p:custDataLst>
              <p:tags r:id="rId5"/>
            </p:custDataLst>
          </p:nvPr>
        </p:nvSpPr>
        <p:spPr>
          <a:xfrm>
            <a:off x="635" y="0"/>
            <a:ext cx="12192000" cy="6858000"/>
          </a:xfrm>
          <a:prstGeom prst="rect">
            <a:avLst/>
          </a:prstGeom>
          <a:solidFill>
            <a:schemeClr val="accent1">
              <a:lumMod val="75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2"/>
          <p:cNvPicPr>
            <a:picLocks noChangeAspect="1"/>
          </p:cNvPicPr>
          <p:nvPr>
            <p:custDataLst>
              <p:tags r:id="rId7"/>
            </p:custDataLst>
          </p:nvPr>
        </p:nvPicPr>
        <p:blipFill>
          <a:blip r:embed="rId6"/>
          <a:stretch>
            <a:fillRect/>
          </a:stretch>
        </p:blipFill>
        <p:spPr>
          <a:xfrm>
            <a:off x="1562100" y="1182053"/>
            <a:ext cx="4486275" cy="2151062"/>
          </a:xfrm>
          <a:prstGeom prst="rect">
            <a:avLst/>
          </a:prstGeom>
          <a:noFill/>
          <a:ln w="9525">
            <a:noFill/>
          </a:ln>
        </p:spPr>
      </p:pic>
      <p:sp>
        <p:nvSpPr>
          <p:cNvPr id="6" name="圆角矩形 5"/>
          <p:cNvSpPr/>
          <p:nvPr>
            <p:custDataLst>
              <p:tags r:id="rId8"/>
            </p:custDataLst>
          </p:nvPr>
        </p:nvSpPr>
        <p:spPr>
          <a:xfrm>
            <a:off x="2725420" y="4069715"/>
            <a:ext cx="2159635" cy="81788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dist"/>
            <a:r>
              <a:rPr lang="zh-CN" altLang="en-US" sz="4400" b="1">
                <a:ln w="22225">
                  <a:solidFill>
                    <a:schemeClr val="accent2"/>
                  </a:solidFill>
                  <a:prstDash val="solid"/>
                </a:ln>
                <a:solidFill>
                  <a:schemeClr val="accent2">
                    <a:lumMod val="40000"/>
                    <a:lumOff val="60000"/>
                  </a:schemeClr>
                </a:solidFill>
                <a:effectLst/>
                <a:latin typeface="方正粗黑宋简体" panose="02000000000000000000" charset="-122"/>
                <a:ea typeface="方正粗黑宋简体" panose="02000000000000000000" charset="-122"/>
              </a:rPr>
              <a:t>杜甫</a:t>
            </a:r>
            <a:endParaRPr lang="zh-CN" altLang="en-US" sz="4400" b="1">
              <a:ln w="22225">
                <a:solidFill>
                  <a:schemeClr val="accent2"/>
                </a:solidFill>
                <a:prstDash val="solid"/>
              </a:ln>
              <a:solidFill>
                <a:schemeClr val="accent2">
                  <a:lumMod val="40000"/>
                  <a:lumOff val="60000"/>
                </a:schemeClr>
              </a:solidFill>
              <a:effectLst/>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407035" y="173355"/>
            <a:ext cx="10515600" cy="1325563"/>
          </a:xfrm>
        </p:spPr>
        <p:txBody>
          <a:bodyPr/>
          <a:lstStyle/>
          <a:p>
            <a:r>
              <a:rPr lang="zh-CN" altLang="en-US"/>
              <a:t>知人论世</a:t>
            </a:r>
            <a:endParaRPr lang="zh-CN" altLang="en-US"/>
          </a:p>
        </p:txBody>
      </p:sp>
      <p:sp>
        <p:nvSpPr>
          <p:cNvPr id="3" name="内容占位符 2"/>
          <p:cNvSpPr>
            <a:spLocks noGrp="1"/>
          </p:cNvSpPr>
          <p:nvPr>
            <p:ph idx="1"/>
            <p:custDataLst>
              <p:tags r:id="rId4"/>
            </p:custDataLst>
          </p:nvPr>
        </p:nvSpPr>
        <p:spPr>
          <a:xfrm>
            <a:off x="407035" y="1336675"/>
            <a:ext cx="6988175" cy="5241925"/>
          </a:xfrm>
        </p:spPr>
        <p:txBody>
          <a:bodyPr>
            <a:normAutofit fontScale="90000"/>
          </a:bodyPr>
          <a:lstStyle/>
          <a:p>
            <a:pPr marL="0" indent="0" fontAlgn="auto">
              <a:lnSpc>
                <a:spcPct val="140000"/>
              </a:lnSpc>
              <a:buNone/>
            </a:pPr>
            <a:r>
              <a:rPr lang="zh-CN" altLang="en-US"/>
              <a:t>杜甫（</a:t>
            </a:r>
            <a:r>
              <a:rPr lang="en-US" altLang="zh-CN"/>
              <a:t>712—770</a:t>
            </a:r>
            <a:r>
              <a:rPr lang="zh-CN" altLang="en-US"/>
              <a:t>），字子美，因曾居长安城南少陵，故自称</a:t>
            </a:r>
            <a:r>
              <a:rPr lang="en-US" altLang="zh-CN"/>
              <a:t>“</a:t>
            </a:r>
            <a:r>
              <a:rPr lang="zh-CN" altLang="en-US" b="1">
                <a:solidFill>
                  <a:srgbClr val="FF0000"/>
                </a:solidFill>
              </a:rPr>
              <a:t>少陵野老</a:t>
            </a:r>
            <a:r>
              <a:rPr lang="en-US" altLang="zh-CN"/>
              <a:t>”</a:t>
            </a:r>
            <a:r>
              <a:rPr lang="zh-CN" altLang="en-US"/>
              <a:t>，世称</a:t>
            </a:r>
            <a:r>
              <a:rPr lang="en-US" altLang="zh-CN"/>
              <a:t>“</a:t>
            </a:r>
            <a:r>
              <a:rPr lang="zh-CN" altLang="en-US"/>
              <a:t>杜少陵</a:t>
            </a:r>
            <a:r>
              <a:rPr lang="en-US" altLang="zh-CN"/>
              <a:t>”</a:t>
            </a:r>
            <a:r>
              <a:rPr lang="zh-CN" altLang="en-US"/>
              <a:t>；曾官至检校工部员外郎，世称</a:t>
            </a:r>
            <a:r>
              <a:rPr lang="en-US" altLang="zh-CN"/>
              <a:t>“</a:t>
            </a:r>
            <a:r>
              <a:rPr lang="zh-CN" altLang="en-US" b="1">
                <a:solidFill>
                  <a:srgbClr val="FF0000"/>
                </a:solidFill>
              </a:rPr>
              <a:t>杜工部</a:t>
            </a:r>
            <a:r>
              <a:rPr lang="en-US" altLang="zh-CN"/>
              <a:t>”</a:t>
            </a:r>
            <a:r>
              <a:rPr lang="zh-CN" altLang="en-US"/>
              <a:t>；曾任左拾遗，故又称</a:t>
            </a:r>
            <a:r>
              <a:rPr lang="en-US" altLang="zh-CN"/>
              <a:t>“</a:t>
            </a:r>
            <a:r>
              <a:rPr lang="zh-CN" altLang="en-US" b="1">
                <a:solidFill>
                  <a:srgbClr val="FF0000"/>
                </a:solidFill>
              </a:rPr>
              <a:t>杜拾遗</a:t>
            </a:r>
            <a:r>
              <a:rPr lang="en-US" altLang="zh-CN"/>
              <a:t>”</a:t>
            </a:r>
            <a:r>
              <a:rPr lang="zh-CN" altLang="en-US"/>
              <a:t>。杜甫是唐代伟大的现实主义诗人，其人忧国忧民，人格高尚，诗艺精湛，被奉为</a:t>
            </a:r>
            <a:r>
              <a:rPr lang="en-US" altLang="zh-CN"/>
              <a:t>“</a:t>
            </a:r>
            <a:r>
              <a:rPr lang="zh-CN" altLang="en-US" b="1">
                <a:solidFill>
                  <a:srgbClr val="FF0000"/>
                </a:solidFill>
              </a:rPr>
              <a:t>诗圣</a:t>
            </a:r>
            <a:r>
              <a:rPr lang="en-US" altLang="zh-CN"/>
              <a:t>”</a:t>
            </a:r>
            <a:r>
              <a:rPr lang="zh-CN" altLang="en-US"/>
              <a:t>，与李白合称</a:t>
            </a:r>
            <a:r>
              <a:rPr lang="en-US" altLang="zh-CN"/>
              <a:t>“</a:t>
            </a:r>
            <a:r>
              <a:rPr lang="zh-CN" altLang="en-US"/>
              <a:t>李杜</a:t>
            </a:r>
            <a:r>
              <a:rPr lang="en-US" altLang="zh-CN"/>
              <a:t>”</a:t>
            </a:r>
            <a:r>
              <a:rPr lang="zh-CN" altLang="en-US"/>
              <a:t>。杜甫生活在唐朝由盛转衰的历史时期，其诗多表现社会动荡、政治黑暗、人民疾苦，被誉为</a:t>
            </a:r>
            <a:r>
              <a:rPr lang="en-US" altLang="zh-CN"/>
              <a:t>“</a:t>
            </a:r>
            <a:r>
              <a:rPr lang="zh-CN" altLang="en-US" b="1">
                <a:solidFill>
                  <a:srgbClr val="FF0000"/>
                </a:solidFill>
              </a:rPr>
              <a:t>诗史</a:t>
            </a:r>
            <a:r>
              <a:rPr lang="en-US" altLang="zh-CN"/>
              <a:t>”</a:t>
            </a:r>
            <a:r>
              <a:rPr lang="zh-CN" altLang="en-US"/>
              <a:t>。</a:t>
            </a:r>
            <a:endParaRPr lang="zh-CN" altLang="en-US"/>
          </a:p>
        </p:txBody>
      </p:sp>
      <p:sp>
        <p:nvSpPr>
          <p:cNvPr id="4" name="椭圆 3"/>
          <p:cNvSpPr/>
          <p:nvPr>
            <p:custDataLst>
              <p:tags r:id="rId5"/>
            </p:custDataLst>
          </p:nvPr>
        </p:nvSpPr>
        <p:spPr>
          <a:xfrm>
            <a:off x="7306945" y="339725"/>
            <a:ext cx="4786630" cy="5855970"/>
          </a:xfrm>
          <a:prstGeom prst="ellipse">
            <a:avLst/>
          </a:prstGeom>
          <a:blipFill rotWithShape="1">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标题 1"/>
          <p:cNvSpPr>
            <a:spLocks noGrp="1"/>
          </p:cNvSpPr>
          <p:nvPr>
            <p:ph type="title"/>
            <p:custDataLst>
              <p:tags r:id="rId3"/>
            </p:custDataLst>
          </p:nvPr>
        </p:nvSpPr>
        <p:spPr>
          <a:xfrm>
            <a:off x="666115" y="455930"/>
            <a:ext cx="10237470" cy="847090"/>
          </a:xfrm>
        </p:spPr>
        <p:txBody>
          <a:bodyPr/>
          <a:lstStyle/>
          <a:p>
            <a:r>
              <a:rPr lang="zh-CN" altLang="en-US" sz="2800"/>
              <a:t>杜甫七岁学诗，十五岁扬名，二十岁以后的人生可分为四个时期：</a:t>
            </a:r>
            <a:endParaRPr lang="zh-CN" altLang="en-US" sz="2800"/>
          </a:p>
        </p:txBody>
      </p:sp>
      <p:sp>
        <p:nvSpPr>
          <p:cNvPr id="3" name="内容占位符 2"/>
          <p:cNvSpPr>
            <a:spLocks noGrp="1"/>
          </p:cNvSpPr>
          <p:nvPr>
            <p:ph idx="1"/>
            <p:custDataLst>
              <p:tags r:id="rId4"/>
            </p:custDataLst>
          </p:nvPr>
        </p:nvSpPr>
        <p:spPr>
          <a:xfrm>
            <a:off x="560070" y="1234440"/>
            <a:ext cx="10793095" cy="5260975"/>
          </a:xfrm>
        </p:spPr>
        <p:txBody>
          <a:bodyPr>
            <a:normAutofit/>
          </a:bodyPr>
          <a:lstStyle/>
          <a:p>
            <a:pPr indent="0" fontAlgn="auto">
              <a:lnSpc>
                <a:spcPct val="150000"/>
              </a:lnSpc>
              <a:buNone/>
            </a:pPr>
            <a:r>
              <a:rPr lang="zh-CN" altLang="en-US" sz="2400" b="1"/>
              <a:t>一、玄宗开元十九年</a:t>
            </a:r>
            <a:r>
              <a:rPr lang="en-US" altLang="zh-CN" sz="2400" b="1"/>
              <a:t>—</a:t>
            </a:r>
            <a:r>
              <a:rPr lang="zh-CN" altLang="en-US" sz="2400" b="1"/>
              <a:t>天宝四年（</a:t>
            </a:r>
            <a:r>
              <a:rPr lang="en-US" altLang="zh-CN" sz="2400" b="1"/>
              <a:t>731—745</a:t>
            </a:r>
            <a:r>
              <a:rPr lang="zh-CN" altLang="en-US" sz="2400" b="1"/>
              <a:t>）涉世不深</a:t>
            </a:r>
            <a:endParaRPr lang="zh-CN" altLang="en-US" sz="2400" b="1"/>
          </a:p>
          <a:p>
            <a:pPr marL="0" indent="0" fontAlgn="auto">
              <a:lnSpc>
                <a:spcPct val="150000"/>
              </a:lnSpc>
              <a:buNone/>
            </a:pPr>
            <a:r>
              <a:rPr lang="zh-CN" altLang="en-US" sz="2000"/>
              <a:t>杜甫过着</a:t>
            </a:r>
            <a:r>
              <a:rPr lang="en-US" altLang="zh-CN" sz="2000"/>
              <a:t>“</a:t>
            </a:r>
            <a:r>
              <a:rPr lang="zh-CN" altLang="en-US" sz="2000"/>
              <a:t>裘马轻狂</a:t>
            </a:r>
            <a:r>
              <a:rPr lang="en-US" altLang="zh-CN" sz="2000"/>
              <a:t>”</a:t>
            </a:r>
            <a:r>
              <a:rPr lang="zh-CN" altLang="en-US" sz="2000"/>
              <a:t>的浪漫生活。曾先后漫游吴越与齐赵。其间赴洛阳考进士失败。天宝三年，在洛阳与李白结为挚友，次年分别，再未相见。</a:t>
            </a:r>
            <a:endParaRPr lang="zh-CN" altLang="en-US" sz="2000"/>
          </a:p>
          <a:p>
            <a:pPr marL="0" indent="0" fontAlgn="auto">
              <a:lnSpc>
                <a:spcPct val="150000"/>
              </a:lnSpc>
              <a:buNone/>
            </a:pPr>
            <a:r>
              <a:rPr lang="zh-CN" altLang="en-US" sz="2000"/>
              <a:t>此时期存诗</a:t>
            </a:r>
            <a:r>
              <a:rPr lang="en-US" altLang="zh-CN" sz="2000"/>
              <a:t>20</a:t>
            </a:r>
            <a:r>
              <a:rPr lang="zh-CN" altLang="en-US" sz="2000"/>
              <a:t>余首，多为五律和五古。《望岳》</a:t>
            </a:r>
            <a:r>
              <a:rPr lang="en-US" altLang="zh-CN" sz="2000"/>
              <a:t> </a:t>
            </a:r>
            <a:endParaRPr lang="en-US" altLang="zh-CN" sz="2000"/>
          </a:p>
          <a:p>
            <a:pPr marL="228600" lvl="0" algn="l" fontAlgn="auto">
              <a:lnSpc>
                <a:spcPct val="150000"/>
              </a:lnSpc>
              <a:buClrTx/>
              <a:buSzTx/>
              <a:buFont typeface="Arial" panose="020b0604020202020204" pitchFamily="34" charset="0"/>
              <a:buNone/>
            </a:pPr>
            <a:r>
              <a:rPr lang="zh-CN" altLang="en-US" sz="2400" b="1">
                <a:solidFill>
                  <a:schemeClr val="tx1"/>
                </a:solidFill>
              </a:rPr>
              <a:t>二、天宝五年—天宝十四年（746—755）困守长安、穷困潦倒</a:t>
            </a:r>
            <a:endParaRPr lang="zh-CN" altLang="en-US" sz="2400" b="1">
              <a:solidFill>
                <a:schemeClr val="tx1"/>
              </a:solidFill>
            </a:endParaRPr>
          </a:p>
          <a:p>
            <a:pPr marL="0" lvl="0" indent="0" fontAlgn="auto">
              <a:lnSpc>
                <a:spcPct val="150000"/>
              </a:lnSpc>
              <a:buFont typeface="Arial" panose="020b0604020202020204" pitchFamily="34" charset="0"/>
              <a:buNone/>
            </a:pPr>
            <a:r>
              <a:rPr lang="zh-CN" altLang="en-US" sz="2000">
                <a:solidFill>
                  <a:schemeClr val="tx1"/>
                </a:solidFill>
              </a:rPr>
              <a:t>这一时期杜甫不断投献权贵，以求仕进，但均无结果。直到天宝十四年十月，安史之乱前一个月，才得到一个小小的参军之职。仕途的失意困顿和生活的饥寒交迫使他比较客观地认识到统治者的腐败和人民的苦难，使他逐渐成为一个忧国忧民的诗人。</a:t>
            </a:r>
            <a:r>
              <a:rPr lang="en-US" altLang="zh-CN" sz="2000">
                <a:solidFill>
                  <a:schemeClr val="tx1"/>
                </a:solidFill>
              </a:rPr>
              <a:t>“</a:t>
            </a:r>
            <a:r>
              <a:rPr lang="zh-CN" altLang="en-US" sz="2000">
                <a:solidFill>
                  <a:schemeClr val="tx1"/>
                </a:solidFill>
              </a:rPr>
              <a:t>朝扣富儿门，暮随肥马尘</a:t>
            </a:r>
            <a:r>
              <a:rPr lang="en-US" altLang="zh-CN" sz="2000">
                <a:solidFill>
                  <a:schemeClr val="tx1"/>
                </a:solidFill>
              </a:rPr>
              <a:t>”</a:t>
            </a:r>
            <a:endParaRPr lang="zh-CN" altLang="en-US" sz="2000">
              <a:solidFill>
                <a:schemeClr val="tx1"/>
              </a:solidFill>
            </a:endParaRPr>
          </a:p>
          <a:p>
            <a:pPr marL="0" lvl="0" indent="0" fontAlgn="auto">
              <a:lnSpc>
                <a:spcPct val="150000"/>
              </a:lnSpc>
              <a:buFont typeface="Arial" panose="020b0604020202020204" pitchFamily="34" charset="0"/>
              <a:buNone/>
            </a:pPr>
            <a:r>
              <a:rPr lang="zh-CN" altLang="en-US" sz="2000">
                <a:solidFill>
                  <a:schemeClr val="tx1"/>
                </a:solidFill>
              </a:rPr>
              <a:t>《丽人行》《兵车行》《出塞》《自京赴奉先县咏怀五百字》</a:t>
            </a:r>
            <a:endParaRPr lang="zh-CN" altLang="en-US" sz="200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uiExpand="1"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内容占位符 2"/>
          <p:cNvSpPr>
            <a:spLocks noGrp="1"/>
          </p:cNvSpPr>
          <p:nvPr>
            <p:ph idx="1"/>
            <p:custDataLst>
              <p:tags r:id="rId3"/>
            </p:custDataLst>
          </p:nvPr>
        </p:nvSpPr>
        <p:spPr>
          <a:xfrm>
            <a:off x="589280" y="560705"/>
            <a:ext cx="10764520" cy="5616575"/>
          </a:xfrm>
        </p:spPr>
        <p:txBody>
          <a:bodyPr>
            <a:noAutofit/>
          </a:bodyPr>
          <a:lstStyle/>
          <a:p>
            <a:pPr indent="0" fontAlgn="auto">
              <a:lnSpc>
                <a:spcPct val="150000"/>
              </a:lnSpc>
              <a:buNone/>
            </a:pPr>
            <a:r>
              <a:rPr lang="zh-CN" altLang="en-US" sz="2400" b="1"/>
              <a:t>三、肃宗至德元年</a:t>
            </a:r>
            <a:r>
              <a:rPr lang="en-US" altLang="zh-CN" sz="2400" b="1"/>
              <a:t>—</a:t>
            </a:r>
            <a:r>
              <a:rPr lang="zh-CN" altLang="en-US" sz="2400" b="1"/>
              <a:t>乾元二年（</a:t>
            </a:r>
            <a:r>
              <a:rPr lang="en-US" altLang="zh-CN" sz="2400" b="1"/>
              <a:t>756—759</a:t>
            </a:r>
            <a:r>
              <a:rPr lang="zh-CN" altLang="en-US" sz="2400" b="1"/>
              <a:t>）现实主义创作达到高峰</a:t>
            </a:r>
            <a:endParaRPr lang="zh-CN" altLang="en-US" sz="2000"/>
          </a:p>
          <a:p>
            <a:pPr marL="0" indent="0" fontAlgn="auto">
              <a:lnSpc>
                <a:spcPct val="150000"/>
              </a:lnSpc>
              <a:buNone/>
            </a:pPr>
            <a:r>
              <a:rPr lang="zh-CN" altLang="en-US" sz="2000"/>
              <a:t>安史之乱最盛。长安陷落后，他北上灵武投奔肃宗，但半路被俘，陷贼手中近半年，后冒死从长安逃到凤翔行在，授左拾遗。不久，因直谏忤旨，几近一死。长安收付后，任原职。</a:t>
            </a:r>
            <a:r>
              <a:rPr lang="en-US" altLang="zh-CN" sz="2000"/>
              <a:t>758</a:t>
            </a:r>
            <a:r>
              <a:rPr lang="zh-CN" altLang="en-US" sz="2000"/>
              <a:t>年</a:t>
            </a:r>
            <a:r>
              <a:rPr lang="en-US" altLang="zh-CN" sz="2000"/>
              <a:t>5</a:t>
            </a:r>
            <a:r>
              <a:rPr lang="zh-CN" altLang="en-US" sz="2000"/>
              <a:t>月被贬为华州司功参军，永别长安。</a:t>
            </a:r>
            <a:r>
              <a:rPr lang="en-US" altLang="zh-CN" sz="2000"/>
              <a:t>759</a:t>
            </a:r>
            <a:r>
              <a:rPr lang="zh-CN" altLang="en-US" sz="2000"/>
              <a:t>年，对政治感到失望的杜甫辞官，年底到成都。</a:t>
            </a:r>
            <a:r>
              <a:rPr lang="en-US" altLang="zh-CN" sz="2000"/>
              <a:t>     “</a:t>
            </a:r>
            <a:r>
              <a:rPr lang="zh-CN" altLang="en-US" sz="2000"/>
              <a:t>三吏</a:t>
            </a:r>
            <a:r>
              <a:rPr lang="en-US" altLang="zh-CN" sz="2000"/>
              <a:t>”“</a:t>
            </a:r>
            <a:r>
              <a:rPr lang="zh-CN" altLang="en-US" sz="2000"/>
              <a:t>三别</a:t>
            </a:r>
            <a:r>
              <a:rPr lang="en-US" altLang="zh-CN" sz="2000"/>
              <a:t>”</a:t>
            </a:r>
            <a:endParaRPr lang="en-US" altLang="zh-CN" sz="2000"/>
          </a:p>
          <a:p>
            <a:pPr marL="0" indent="0" fontAlgn="auto">
              <a:lnSpc>
                <a:spcPct val="150000"/>
              </a:lnSpc>
              <a:buNone/>
            </a:pPr>
            <a:r>
              <a:rPr lang="zh-CN" altLang="en-US" sz="2400" b="1">
                <a:solidFill>
                  <a:schemeClr val="tx1"/>
                </a:solidFill>
              </a:rPr>
              <a:t>四、肃宗上元元年</a:t>
            </a:r>
            <a:r>
              <a:rPr lang="en-US" altLang="zh-CN" sz="2400" b="1">
                <a:solidFill>
                  <a:schemeClr val="tx1"/>
                </a:solidFill>
              </a:rPr>
              <a:t>—</a:t>
            </a:r>
            <a:r>
              <a:rPr lang="zh-CN" altLang="en-US" sz="2400" b="1">
                <a:solidFill>
                  <a:schemeClr val="tx1"/>
                </a:solidFill>
              </a:rPr>
              <a:t>代宗大历五年（</a:t>
            </a:r>
            <a:r>
              <a:rPr lang="en-US" altLang="zh-CN" sz="2400" b="1">
                <a:solidFill>
                  <a:schemeClr val="tx1"/>
                </a:solidFill>
              </a:rPr>
              <a:t>760—770</a:t>
            </a:r>
            <a:r>
              <a:rPr lang="zh-CN" altLang="en-US" sz="2400" b="1">
                <a:solidFill>
                  <a:schemeClr val="tx1"/>
                </a:solidFill>
              </a:rPr>
              <a:t>）思想更深邃，诗风更沉郁</a:t>
            </a:r>
            <a:endParaRPr lang="zh-CN" altLang="en-US" sz="2400" b="1">
              <a:solidFill>
                <a:schemeClr val="tx1"/>
              </a:solidFill>
            </a:endParaRPr>
          </a:p>
          <a:p>
            <a:pPr marL="0" indent="0" fontAlgn="auto">
              <a:lnSpc>
                <a:spcPct val="150000"/>
              </a:lnSpc>
              <a:buNone/>
            </a:pPr>
            <a:r>
              <a:rPr lang="en-US" altLang="zh-CN" sz="2000">
                <a:solidFill>
                  <a:schemeClr val="tx1"/>
                </a:solidFill>
              </a:rPr>
              <a:t>760</a:t>
            </a:r>
            <a:r>
              <a:rPr lang="zh-CN" altLang="en-US" sz="2000">
                <a:solidFill>
                  <a:schemeClr val="tx1"/>
                </a:solidFill>
              </a:rPr>
              <a:t>年春，杜甫在成都浣花溪畔建草堂，住了五年。</a:t>
            </a:r>
            <a:r>
              <a:rPr lang="en-US" altLang="zh-CN" sz="2000">
                <a:solidFill>
                  <a:schemeClr val="tx1"/>
                </a:solidFill>
              </a:rPr>
              <a:t>765</a:t>
            </a:r>
            <a:r>
              <a:rPr lang="zh-CN" altLang="en-US" sz="2000">
                <a:solidFill>
                  <a:schemeClr val="tx1"/>
                </a:solidFill>
              </a:rPr>
              <a:t>年，严武去世，他失去依靠，举家离开成都，开始</a:t>
            </a:r>
            <a:r>
              <a:rPr lang="en-US" altLang="zh-CN" sz="2000">
                <a:solidFill>
                  <a:schemeClr val="tx1"/>
                </a:solidFill>
              </a:rPr>
              <a:t>“</a:t>
            </a:r>
            <a:r>
              <a:rPr lang="zh-CN" altLang="en-US" sz="2000">
                <a:solidFill>
                  <a:schemeClr val="tx1"/>
                </a:solidFill>
              </a:rPr>
              <a:t>漂泊西南天地间</a:t>
            </a:r>
            <a:r>
              <a:rPr lang="en-US" altLang="zh-CN" sz="2000">
                <a:solidFill>
                  <a:schemeClr val="tx1"/>
                </a:solidFill>
              </a:rPr>
              <a:t>”</a:t>
            </a:r>
            <a:r>
              <a:rPr lang="zh-CN" altLang="en-US" sz="2000">
                <a:solidFill>
                  <a:schemeClr val="tx1"/>
                </a:solidFill>
              </a:rPr>
              <a:t>的生活，多在</a:t>
            </a:r>
            <a:r>
              <a:rPr lang="zh-CN" altLang="en-US" sz="2000">
                <a:sym typeface="+mn-ea"/>
              </a:rPr>
              <a:t>船</a:t>
            </a:r>
            <a:r>
              <a:rPr lang="zh-CN" altLang="en-US" sz="2000">
                <a:solidFill>
                  <a:schemeClr val="tx1"/>
                </a:solidFill>
              </a:rPr>
              <a:t>上度过。</a:t>
            </a:r>
            <a:r>
              <a:rPr lang="en-US" altLang="zh-CN" sz="2000">
                <a:solidFill>
                  <a:schemeClr val="tx1"/>
                </a:solidFill>
              </a:rPr>
              <a:t>770</a:t>
            </a:r>
            <a:r>
              <a:rPr lang="zh-CN" altLang="en-US" sz="2000">
                <a:solidFill>
                  <a:schemeClr val="tx1"/>
                </a:solidFill>
              </a:rPr>
              <a:t>年死于长沙到岳阳的船上。享年</a:t>
            </a:r>
            <a:r>
              <a:rPr lang="en-US" altLang="zh-CN" sz="2000">
                <a:solidFill>
                  <a:schemeClr val="tx1"/>
                </a:solidFill>
              </a:rPr>
              <a:t>58</a:t>
            </a:r>
            <a:r>
              <a:rPr lang="zh-CN" altLang="en-US" sz="2000">
                <a:solidFill>
                  <a:schemeClr val="tx1"/>
                </a:solidFill>
              </a:rPr>
              <a:t>岁。</a:t>
            </a:r>
            <a:endParaRPr lang="zh-CN" altLang="en-US" sz="2000">
              <a:solidFill>
                <a:schemeClr val="tx1"/>
              </a:solidFill>
            </a:endParaRPr>
          </a:p>
          <a:p>
            <a:pPr marL="0" lvl="0" indent="0" fontAlgn="auto">
              <a:lnSpc>
                <a:spcPct val="150000"/>
              </a:lnSpc>
              <a:buFont typeface="Arial" panose="020b0604020202020204" pitchFamily="34" charset="0"/>
              <a:buNone/>
            </a:pPr>
            <a:r>
              <a:rPr lang="zh-CN" altLang="en-US" sz="2000">
                <a:solidFill>
                  <a:schemeClr val="tx1"/>
                </a:solidFill>
              </a:rPr>
              <a:t>《闻官军收河南河北》《蜀相》《登高》《登岳阳楼》《秋兴八首》《咏怀古迹》</a:t>
            </a:r>
            <a:endParaRPr lang="zh-CN" altLang="en-US" sz="2000">
              <a:solidFill>
                <a:schemeClr val="tx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8" name="文本框 7"/>
          <p:cNvSpPr txBox="1"/>
          <p:nvPr>
            <p:custDataLst>
              <p:tags r:id="rId3"/>
            </p:custDataLst>
          </p:nvPr>
        </p:nvSpPr>
        <p:spPr>
          <a:xfrm>
            <a:off x="421640" y="487045"/>
            <a:ext cx="1876425" cy="583565"/>
          </a:xfrm>
          <a:prstGeom prst="rect">
            <a:avLst/>
          </a:prstGeom>
          <a:gradFill>
            <a:gsLst>
              <a:gs pos="50000">
                <a:srgbClr val="5A80A7"/>
              </a:gs>
              <a:gs pos="0">
                <a:srgbClr val="91AAC4"/>
              </a:gs>
              <a:gs pos="100000">
                <a:srgbClr val="235589"/>
              </a:gs>
            </a:gsLst>
            <a:lin scaled="1"/>
          </a:gradFill>
        </p:spPr>
        <p:txBody>
          <a:bodyPr wrap="square" rtlCol="0">
            <a:spAutoFit/>
          </a:bodyPr>
          <a:lstStyle/>
          <a:p>
            <a:r>
              <a:rPr lang="zh-CN" altLang="en-US" sz="3200">
                <a:solidFill>
                  <a:srgbClr val="FFFF00"/>
                </a:solidFill>
                <a:latin typeface="华文中宋" panose="02010600040101010101" pitchFamily="2" charset="-122"/>
                <a:ea typeface="华文中宋" panose="02010600040101010101" pitchFamily="2" charset="-122"/>
              </a:rPr>
              <a:t>写作背景</a:t>
            </a:r>
            <a:endParaRPr lang="zh-CN" altLang="en-US" sz="3200">
              <a:solidFill>
                <a:srgbClr val="FFFF00"/>
              </a:solidFill>
              <a:latin typeface="华文中宋" panose="02010600040101010101" pitchFamily="2" charset="-122"/>
              <a:ea typeface="华文中宋" panose="02010600040101010101" pitchFamily="2" charset="-122"/>
            </a:endParaRPr>
          </a:p>
        </p:txBody>
      </p:sp>
      <p:sp>
        <p:nvSpPr>
          <p:cNvPr id="7" name="文本框 6"/>
          <p:cNvSpPr txBox="1"/>
          <p:nvPr>
            <p:custDataLst>
              <p:tags r:id="rId4"/>
            </p:custDataLst>
          </p:nvPr>
        </p:nvSpPr>
        <p:spPr>
          <a:xfrm>
            <a:off x="627380" y="1575435"/>
            <a:ext cx="10908030" cy="3449955"/>
          </a:xfrm>
          <a:prstGeom prst="rect">
            <a:avLst/>
          </a:prstGeom>
          <a:solidFill>
            <a:schemeClr val="bg1">
              <a:alpha val="40000"/>
            </a:schemeClr>
          </a:solidFill>
        </p:spPr>
        <p:txBody>
          <a:bodyPr vert="horz" wrap="square" rtlCol="0">
            <a:spAutoFit/>
          </a:bodyPr>
          <a:lstStyle/>
          <a:p>
            <a:pPr indent="914400" fontAlgn="auto">
              <a:lnSpc>
                <a:spcPct val="130000"/>
              </a:lnSpc>
              <a:spcBef>
                <a:spcPct val="0"/>
              </a:spcBef>
              <a:spcAft>
                <a:spcPct val="0"/>
              </a:spcAft>
            </a:pP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本诗为诗人</a:t>
            </a:r>
            <a:r>
              <a:rPr lang="zh-CN" altLang="en-US"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晚年作品</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,是年（公元769年）诗人已五十七岁。</a:t>
            </a:r>
            <a:endPar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endParaRPr>
          </a:p>
          <a:p>
            <a:pPr indent="914400" fontAlgn="auto">
              <a:lnSpc>
                <a:spcPct val="130000"/>
              </a:lnSpc>
              <a:spcBef>
                <a:spcPct val="0"/>
              </a:spcBef>
              <a:spcAft>
                <a:spcPct val="0"/>
              </a:spcAft>
            </a:pP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此时“安史之乱”已结束</a:t>
            </a:r>
            <a:r>
              <a:rPr lang="en-US" altLang="zh-CN" sz="2800" b="1">
                <a:latin typeface="华文中宋" panose="02010600040101010101" pitchFamily="2" charset="-122"/>
                <a:ea typeface="华文中宋" panose="02010600040101010101" pitchFamily="2" charset="-122"/>
                <a:cs typeface="华文中宋" panose="02010600040101010101" pitchFamily="2" charset="-122"/>
                <a:sym typeface="+mn-ea"/>
              </a:rPr>
              <a:t>5</a:t>
            </a: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年，但地方军阀乘机争夺地盘，国家仍是一片混乱。</a:t>
            </a:r>
            <a:endParaRPr lang="zh-CN" altLang="en-US"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endParaRPr>
          </a:p>
          <a:p>
            <a:pPr indent="914400" fontAlgn="auto">
              <a:lnSpc>
                <a:spcPct val="130000"/>
              </a:lnSpc>
              <a:spcBef>
                <a:spcPct val="0"/>
              </a:spcBef>
              <a:spcAft>
                <a:spcPct val="0"/>
              </a:spcAft>
            </a:pPr>
            <a:r>
              <a:rPr lang="zh-CN" altLang="en-US" sz="2800" b="1">
                <a:latin typeface="华文中宋" panose="02010600040101010101" pitchFamily="2" charset="-122"/>
                <a:ea typeface="华文中宋" panose="02010600040101010101" pitchFamily="2" charset="-122"/>
                <a:cs typeface="华文中宋" panose="02010600040101010101" pitchFamily="2" charset="-122"/>
                <a:sym typeface="+mn-ea"/>
              </a:rPr>
              <a:t>杜甫晚年一直在外漂零，当时,</a:t>
            </a:r>
            <a:r>
              <a:rPr lang="zh-CN" altLang="en-US"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rPr>
              <a:t>诗人处境艰难,凄苦不堪,年老体衰,贫病交加,再加上北归无望,全家人寄居在一只小船上,沿着洞庭湖向南漂泊，两年后去世。</a:t>
            </a:r>
            <a:endParaRPr lang="zh-CN" altLang="en-US" sz="2800" b="1">
              <a:solidFill>
                <a:schemeClr val="tx1"/>
              </a:solidFill>
              <a:latin typeface="华文中宋" panose="02010600040101010101" pitchFamily="2" charset="-122"/>
              <a:ea typeface="华文中宋" panose="02010600040101010101" pitchFamily="2" charset="-122"/>
              <a:cs typeface="华文中宋" panose="02010600040101010101" pitchFamily="2" charset="-122"/>
              <a:sym typeface="+mn-ea"/>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8" name="Rectangle 8"/>
          <p:cNvSpPr>
            <a:spLocks noChangeArrowheads="1"/>
          </p:cNvSpPr>
          <p:nvPr>
            <p:custDataLst>
              <p:tags r:id="rId3"/>
            </p:custDataLst>
          </p:nvPr>
        </p:nvSpPr>
        <p:spPr bwMode="auto">
          <a:xfrm>
            <a:off x="2302510" y="1227419"/>
            <a:ext cx="6934200" cy="4211637"/>
          </a:xfrm>
          <a:prstGeom prst="rect">
            <a:avLst/>
          </a:prstGeom>
          <a:solidFill>
            <a:schemeClr val="bg1"/>
          </a:solidFill>
          <a:ln>
            <a:noFill/>
          </a:ln>
          <a:effectLst/>
        </p:spPr>
        <p:txBody>
          <a:bodyPr>
            <a:spAutoFit/>
          </a:bodyPr>
          <a:lstStyle/>
          <a:p>
            <a:pPr algn="ctr" eaLnBrk="1" hangingPunct="1">
              <a:spcBef>
                <a:spcPct val="50000"/>
              </a:spcBef>
              <a:defRPr/>
            </a:pPr>
            <a:r>
              <a:rPr lang="zh-CN" altLang="en-US" sz="3600" b="1">
                <a:effectLst>
                  <a:outerShdw blurRad="38100" dist="38100" dir="2700000" algn="tl">
                    <a:srgbClr val="C0C0C0"/>
                  </a:outerShdw>
                </a:effectLst>
                <a:latin typeface="楷体_GB2312" pitchFamily="49" charset="-122"/>
                <a:ea typeface="楷体_GB2312" pitchFamily="49" charset="-122"/>
              </a:rPr>
              <a:t>昔闻</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洞庭</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水，今上</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岳阳</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楼。</a:t>
            </a:r>
            <a:endParaRPr lang="zh-CN" altLang="en-US" sz="3600" b="1">
              <a:effectLst>
                <a:outerShdw blurRad="38100" dist="38100" dir="2700000" algn="tl">
                  <a:srgbClr val="C0C0C0"/>
                </a:outerShdw>
              </a:effectLst>
              <a:latin typeface="楷体_GB2312" pitchFamily="49" charset="-122"/>
              <a:ea typeface="楷体_GB2312" pitchFamily="49" charset="-122"/>
            </a:endParaRPr>
          </a:p>
          <a:p>
            <a:pPr algn="ctr" eaLnBrk="1" hangingPunct="1">
              <a:lnSpc>
                <a:spcPct val="200000"/>
              </a:lnSpc>
              <a:spcBef>
                <a:spcPct val="50000"/>
              </a:spcBef>
              <a:defRPr/>
            </a:pPr>
            <a:r>
              <a:rPr lang="zh-CN" altLang="en-US" sz="3600" b="1">
                <a:effectLst>
                  <a:outerShdw blurRad="38100" dist="38100" dir="2700000" algn="tl">
                    <a:srgbClr val="C0C0C0"/>
                  </a:outerShdw>
                </a:effectLst>
                <a:latin typeface="楷体_GB2312" pitchFamily="49" charset="-122"/>
                <a:ea typeface="楷体_GB2312" pitchFamily="49" charset="-122"/>
              </a:rPr>
              <a:t>吴楚</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东南</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solidFill>
                  <a:srgbClr val="FF0000"/>
                </a:solidFill>
                <a:effectLst>
                  <a:outerShdw blurRad="38100" dist="38100" dir="2700000" algn="tl">
                    <a:srgbClr val="C0C0C0"/>
                  </a:outerShdw>
                </a:effectLst>
                <a:latin typeface="楷体_GB2312" pitchFamily="49" charset="-122"/>
                <a:ea typeface="楷体_GB2312" pitchFamily="49" charset="-122"/>
              </a:rPr>
              <a:t>坼</a:t>
            </a:r>
            <a:r>
              <a:rPr lang="zh-CN" altLang="en-US" sz="3600" b="1">
                <a:effectLst>
                  <a:outerShdw blurRad="38100" dist="38100" dir="2700000" algn="tl">
                    <a:srgbClr val="C0C0C0"/>
                  </a:outerShdw>
                </a:effectLst>
                <a:latin typeface="楷体_GB2312" pitchFamily="49" charset="-122"/>
                <a:ea typeface="楷体_GB2312" pitchFamily="49" charset="-122"/>
              </a:rPr>
              <a:t>，乾坤</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日夜</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浮。</a:t>
            </a:r>
            <a:endParaRPr lang="zh-CN" altLang="en-US" sz="3600" b="1">
              <a:effectLst>
                <a:outerShdw blurRad="38100" dist="38100" dir="2700000" algn="tl">
                  <a:srgbClr val="C0C0C0"/>
                </a:outerShdw>
              </a:effectLst>
              <a:latin typeface="楷体_GB2312" pitchFamily="49" charset="-122"/>
              <a:ea typeface="楷体_GB2312" pitchFamily="49" charset="-122"/>
            </a:endParaRPr>
          </a:p>
          <a:p>
            <a:pPr algn="ctr" eaLnBrk="1" hangingPunct="1">
              <a:spcBef>
                <a:spcPct val="50000"/>
              </a:spcBef>
              <a:defRPr/>
            </a:pPr>
            <a:r>
              <a:rPr lang="zh-CN" altLang="en-US" sz="3600" b="1">
                <a:effectLst>
                  <a:outerShdw blurRad="38100" dist="38100" dir="2700000" algn="tl">
                    <a:srgbClr val="C0C0C0"/>
                  </a:outerShdw>
                </a:effectLst>
                <a:latin typeface="楷体_GB2312" pitchFamily="49" charset="-122"/>
                <a:ea typeface="楷体_GB2312" pitchFamily="49" charset="-122"/>
              </a:rPr>
              <a:t>亲朋</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无</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一字，老病</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有</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孤舟。</a:t>
            </a:r>
            <a:endParaRPr lang="zh-CN" altLang="en-US" sz="3600" b="1">
              <a:effectLst>
                <a:outerShdw blurRad="38100" dist="38100" dir="2700000" algn="tl">
                  <a:srgbClr val="C0C0C0"/>
                </a:outerShdw>
              </a:effectLst>
              <a:latin typeface="楷体_GB2312" pitchFamily="49" charset="-122"/>
              <a:ea typeface="楷体_GB2312" pitchFamily="49" charset="-122"/>
            </a:endParaRPr>
          </a:p>
          <a:p>
            <a:pPr algn="ctr" eaLnBrk="1" hangingPunct="1">
              <a:lnSpc>
                <a:spcPct val="200000"/>
              </a:lnSpc>
              <a:spcBef>
                <a:spcPct val="50000"/>
              </a:spcBef>
              <a:defRPr/>
            </a:pPr>
            <a:r>
              <a:rPr lang="zh-CN" altLang="en-US" sz="3600" b="1">
                <a:effectLst>
                  <a:outerShdw blurRad="38100" dist="38100" dir="2700000" algn="tl">
                    <a:srgbClr val="C0C0C0"/>
                  </a:outerShdw>
                </a:effectLst>
                <a:latin typeface="楷体_GB2312" pitchFamily="49" charset="-122"/>
                <a:ea typeface="楷体_GB2312" pitchFamily="49" charset="-122"/>
              </a:rPr>
              <a:t>戎马</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关山</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北，凭轩</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solidFill>
                  <a:srgbClr val="FF0000"/>
                </a:solidFill>
                <a:effectLst>
                  <a:outerShdw blurRad="38100" dist="38100" dir="2700000" algn="tl">
                    <a:srgbClr val="C0C0C0"/>
                  </a:outerShdw>
                </a:effectLst>
                <a:latin typeface="楷体_GB2312" pitchFamily="49" charset="-122"/>
                <a:ea typeface="楷体_GB2312" pitchFamily="49" charset="-122"/>
              </a:rPr>
              <a:t>涕泗</a:t>
            </a:r>
            <a:r>
              <a:rPr lang="en-US" altLang="zh-CN" sz="3600" b="1">
                <a:effectLst>
                  <a:outerShdw blurRad="38100" dist="38100" dir="2700000" algn="tl">
                    <a:srgbClr val="C0C0C0"/>
                  </a:outerShdw>
                </a:effectLst>
                <a:latin typeface="楷体_GB2312" pitchFamily="49" charset="-122"/>
                <a:ea typeface="楷体_GB2312" pitchFamily="49" charset="-122"/>
              </a:rPr>
              <a:t>/</a:t>
            </a:r>
            <a:r>
              <a:rPr lang="zh-CN" altLang="en-US" sz="3600" b="1">
                <a:effectLst>
                  <a:outerShdw blurRad="38100" dist="38100" dir="2700000" algn="tl">
                    <a:srgbClr val="C0C0C0"/>
                  </a:outerShdw>
                </a:effectLst>
                <a:latin typeface="楷体_GB2312" pitchFamily="49" charset="-122"/>
                <a:ea typeface="楷体_GB2312" pitchFamily="49" charset="-122"/>
              </a:rPr>
              <a:t>流。</a:t>
            </a:r>
            <a:endParaRPr lang="zh-CN" altLang="en-US" sz="3600" b="1">
              <a:effectLst>
                <a:outerShdw blurRad="38100" dist="38100" dir="2700000" algn="tl">
                  <a:srgbClr val="C0C0C0"/>
                </a:outerShdw>
              </a:effectLst>
              <a:latin typeface="楷体_GB2312" pitchFamily="49" charset="-122"/>
              <a:ea typeface="楷体_GB2312" pitchFamily="49" charset="-122"/>
            </a:endParaRPr>
          </a:p>
        </p:txBody>
      </p:sp>
      <p:sp>
        <p:nvSpPr>
          <p:cNvPr id="10249" name="Text Box 9"/>
          <p:cNvSpPr txBox="1">
            <a:spLocks noChangeArrowheads="1"/>
          </p:cNvSpPr>
          <p:nvPr>
            <p:custDataLst>
              <p:tags r:id="rId4"/>
            </p:custDataLst>
          </p:nvPr>
        </p:nvSpPr>
        <p:spPr bwMode="auto">
          <a:xfrm>
            <a:off x="4489450" y="1765545"/>
            <a:ext cx="1295400" cy="829945"/>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err="1">
                <a:solidFill>
                  <a:srgbClr val="FF0000"/>
                </a:solidFill>
                <a:latin typeface="楷体_GB2312" pitchFamily="49" charset="-122"/>
                <a:ea typeface="楷体_GB2312" pitchFamily="49" charset="-122"/>
              </a:rPr>
              <a:t>ch</a:t>
            </a:r>
            <a:r>
              <a:rPr lang="en-US" altLang="zh-CN" sz="4800" b="1" err="1">
                <a:solidFill>
                  <a:srgbClr val="FF0000"/>
                </a:solidFill>
                <a:ea typeface="楷体_GB2312" pitchFamily="49" charset="-122"/>
              </a:rPr>
              <a:t>è</a:t>
            </a:r>
            <a:endParaRPr lang="en-US" altLang="zh-CN" sz="4800" b="1">
              <a:solidFill>
                <a:srgbClr val="FF0000"/>
              </a:solidFill>
              <a:latin typeface="楷体_GB2312" pitchFamily="49" charset="-122"/>
              <a:ea typeface="楷体_GB2312" pitchFamily="49" charset="-122"/>
            </a:endParaRPr>
          </a:p>
        </p:txBody>
      </p:sp>
      <p:sp>
        <p:nvSpPr>
          <p:cNvPr id="10250" name="Text Box 10"/>
          <p:cNvSpPr txBox="1">
            <a:spLocks noChangeArrowheads="1"/>
          </p:cNvSpPr>
          <p:nvPr>
            <p:custDataLst>
              <p:tags r:id="rId5"/>
            </p:custDataLst>
          </p:nvPr>
        </p:nvSpPr>
        <p:spPr bwMode="auto">
          <a:xfrm>
            <a:off x="6909322" y="3951351"/>
            <a:ext cx="1139825" cy="823912"/>
          </a:xfrm>
          <a:prstGeom prst="rect">
            <a:avLst/>
          </a:prstGeom>
          <a:solidFill>
            <a:srgbClr val="FFCC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4800" b="1">
                <a:solidFill>
                  <a:srgbClr val="FF0000"/>
                </a:solidFill>
                <a:latin typeface="楷体_GB2312" pitchFamily="49" charset="-122"/>
                <a:ea typeface="楷体_GB2312" pitchFamily="49" charset="-122"/>
              </a:rPr>
              <a:t>t</a:t>
            </a:r>
            <a:r>
              <a:rPr lang="en-US" altLang="zh-CN" sz="4800" b="1">
                <a:solidFill>
                  <a:srgbClr val="FF0000"/>
                </a:solidFill>
                <a:ea typeface="楷体_GB2312" pitchFamily="49" charset="-122"/>
              </a:rPr>
              <a:t>ì</a:t>
            </a:r>
            <a:r>
              <a:rPr lang="en-US" altLang="zh-CN" sz="4800" b="1">
                <a:solidFill>
                  <a:srgbClr val="FF0000"/>
                </a:solidFill>
                <a:latin typeface="楷体_GB2312" pitchFamily="49" charset="-122"/>
                <a:ea typeface="楷体_GB2312" pitchFamily="49" charset="-122"/>
              </a:rPr>
              <a:t>s</a:t>
            </a:r>
            <a:r>
              <a:rPr lang="en-US" altLang="zh-CN" sz="4800" b="1">
                <a:solidFill>
                  <a:srgbClr val="FF0000"/>
                </a:solidFill>
                <a:ea typeface="楷体_GB2312" pitchFamily="49" charset="-122"/>
              </a:rPr>
              <a:t>ì</a:t>
            </a:r>
            <a:endParaRPr lang="en-US" altLang="zh-CN" sz="4800" b="1">
              <a:solidFill>
                <a:srgbClr val="FF0000"/>
              </a:solidFill>
              <a:latin typeface="楷体_GB2312" pitchFamily="49" charset="-122"/>
              <a:ea typeface="楷体_GB2312" pitchFamily="49" charset="-122"/>
            </a:endParaRPr>
          </a:p>
        </p:txBody>
      </p:sp>
      <p:sp>
        <p:nvSpPr>
          <p:cNvPr id="8" name="文本框 7"/>
          <p:cNvSpPr txBox="1"/>
          <p:nvPr>
            <p:custDataLst>
              <p:tags r:id="rId6"/>
            </p:custDataLst>
          </p:nvPr>
        </p:nvSpPr>
        <p:spPr>
          <a:xfrm>
            <a:off x="426085" y="448310"/>
            <a:ext cx="1876425" cy="583565"/>
          </a:xfrm>
          <a:prstGeom prst="rect">
            <a:avLst/>
          </a:prstGeom>
          <a:gradFill>
            <a:gsLst>
              <a:gs pos="50000">
                <a:srgbClr val="5A80A7"/>
              </a:gs>
              <a:gs pos="0">
                <a:srgbClr val="91AAC4"/>
              </a:gs>
              <a:gs pos="100000">
                <a:srgbClr val="235589"/>
              </a:gs>
            </a:gsLst>
            <a:lin scaled="1"/>
          </a:gradFill>
        </p:spPr>
        <p:txBody>
          <a:bodyPr wrap="square" rtlCol="0">
            <a:spAutoFit/>
          </a:bodyPr>
          <a:lstStyle/>
          <a:p>
            <a:r>
              <a:rPr lang="zh-CN" altLang="en-US" sz="3200">
                <a:solidFill>
                  <a:srgbClr val="FFFF00"/>
                </a:solidFill>
                <a:latin typeface="华文中宋" panose="02010600040101010101" pitchFamily="2" charset="-122"/>
                <a:ea typeface="华文中宋" panose="02010600040101010101" pitchFamily="2" charset="-122"/>
              </a:rPr>
              <a:t>初读感知</a:t>
            </a:r>
            <a:endParaRPr lang="zh-CN" altLang="en-US" sz="320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250"/>
                                        </p:tgtEl>
                                        <p:attrNameLst>
                                          <p:attrName>style.visibility</p:attrName>
                                        </p:attrNameLst>
                                      </p:cBhvr>
                                      <p:to>
                                        <p:strVal val="visible"/>
                                      </p:to>
                                    </p:set>
                                    <p:animEffect transition="in" filter="diamond(in)">
                                      <p:cBhvr>
                                        <p:cTn id="7" dur="1000"/>
                                        <p:tgtEl>
                                          <p:spTgt spid="10250"/>
                                        </p:tgtEl>
                                      </p:cBhvr>
                                    </p:animEffect>
                                  </p:childTnLst>
                                </p:cTn>
                              </p:par>
                              <p:par>
                                <p:cTn id="8" presetID="8" presetClass="entr" presetSubtype="16" fill="hold" grpId="0" nodeType="withEffect">
                                  <p:stCondLst>
                                    <p:cond delay="0"/>
                                  </p:stCondLst>
                                  <p:childTnLst>
                                    <p:set>
                                      <p:cBhvr>
                                        <p:cTn id="9" dur="1" fill="hold">
                                          <p:stCondLst>
                                            <p:cond delay="0"/>
                                          </p:stCondLst>
                                        </p:cTn>
                                        <p:tgtEl>
                                          <p:spTgt spid="10249"/>
                                        </p:tgtEl>
                                        <p:attrNameLst>
                                          <p:attrName>style.visibility</p:attrName>
                                        </p:attrNameLst>
                                      </p:cBhvr>
                                      <p:to>
                                        <p:strVal val="visible"/>
                                      </p:to>
                                    </p:set>
                                    <p:animEffect transition="in" filter="diamond(in)">
                                      <p:cBhvr>
                                        <p:cTn id="10" dur="1000"/>
                                        <p:tgtEl>
                                          <p:spTgt spid="10249"/>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10248"/>
                                        </p:tgtEl>
                                        <p:attrNameLst>
                                          <p:attrName>style.visibility</p:attrName>
                                        </p:attrNameLst>
                                      </p:cBhvr>
                                      <p:to>
                                        <p:strVal val="visible"/>
                                      </p:to>
                                    </p:set>
                                    <p:animEffect transition="in" filter="diamond(in)">
                                      <p:cBhvr>
                                        <p:cTn id="13" dur="1000"/>
                                        <p:tgtEl>
                                          <p:spTgt spid="102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8" grpId="0"/>
      <p:bldP spid="10249" grpId="0"/>
      <p:bldP spid="10250"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339" name="矩形 5"/>
          <p:cNvSpPr/>
          <p:nvPr>
            <p:custDataLst>
              <p:tags r:id="rId3"/>
            </p:custDataLst>
          </p:nvPr>
        </p:nvSpPr>
        <p:spPr>
          <a:xfrm>
            <a:off x="3666490" y="1105535"/>
            <a:ext cx="5151438" cy="4061460"/>
          </a:xfrm>
          <a:prstGeom prst="rect">
            <a:avLst/>
          </a:prstGeom>
          <a:noFill/>
          <a:ln w="9525">
            <a:noFill/>
          </a:ln>
        </p:spPr>
        <p:txBody>
          <a:bodyPr wrap="square">
            <a:spAutoFit/>
          </a:bodyPr>
          <a:lstStyle/>
          <a:p>
            <a:pPr algn="ctr">
              <a:lnSpc>
                <a:spcPct val="150000"/>
              </a:lnSpc>
            </a:pPr>
            <a:r>
              <a:rPr lang="zh-CN" altLang="en-US" sz="4400" b="1">
                <a:latin typeface="腾祥铁山楷书繁" pitchFamily="2" charset="-122"/>
                <a:ea typeface="腾祥铁山楷书繁" pitchFamily="2" charset="-122"/>
              </a:rPr>
              <a:t>登岳阳楼</a:t>
            </a:r>
            <a:endParaRPr lang="en-US" altLang="zh-CN" sz="4400" b="1">
              <a:latin typeface="腾祥铁山楷书繁" pitchFamily="2" charset="-122"/>
              <a:ea typeface="腾祥铁山楷书繁" pitchFamily="2" charset="-122"/>
            </a:endParaRPr>
          </a:p>
          <a:p>
            <a:pPr>
              <a:lnSpc>
                <a:spcPct val="150000"/>
              </a:lnSpc>
            </a:pPr>
            <a:r>
              <a:rPr lang="zh-CN" altLang="en-US" sz="3200" b="1">
                <a:latin typeface="汉仪全唐诗简" pitchFamily="18" charset="-122"/>
                <a:ea typeface="汉仪全唐诗简" pitchFamily="18" charset="-122"/>
              </a:rPr>
              <a:t>昔闻洞庭水，今上岳阳楼。</a:t>
            </a:r>
            <a:br>
              <a:rPr lang="zh-CN" altLang="en-US" sz="3200" b="1">
                <a:latin typeface="汉仪全唐诗简" pitchFamily="18" charset="-122"/>
                <a:ea typeface="汉仪全唐诗简" pitchFamily="18" charset="-122"/>
              </a:rPr>
            </a:br>
            <a:r>
              <a:rPr lang="zh-CN" altLang="en-US" sz="3200" b="1">
                <a:latin typeface="汉仪全唐诗简" pitchFamily="18" charset="-122"/>
                <a:ea typeface="汉仪全唐诗简" pitchFamily="18" charset="-122"/>
              </a:rPr>
              <a:t>吴楚东南坼，乾坤日夜浮。</a:t>
            </a:r>
            <a:br>
              <a:rPr lang="zh-CN" altLang="en-US" sz="3200" b="1">
                <a:latin typeface="汉仪全唐诗简" pitchFamily="18" charset="-122"/>
                <a:ea typeface="汉仪全唐诗简" pitchFamily="18" charset="-122"/>
              </a:rPr>
            </a:br>
            <a:r>
              <a:rPr lang="zh-CN" altLang="en-US" sz="3200" b="1">
                <a:latin typeface="汉仪全唐诗简" pitchFamily="18" charset="-122"/>
                <a:ea typeface="汉仪全唐诗简" pitchFamily="18" charset="-122"/>
              </a:rPr>
              <a:t>亲朋无一字，老病有孤舟。</a:t>
            </a:r>
            <a:br>
              <a:rPr lang="zh-CN" altLang="en-US" sz="3200" b="1">
                <a:latin typeface="汉仪全唐诗简" pitchFamily="18" charset="-122"/>
                <a:ea typeface="汉仪全唐诗简" pitchFamily="18" charset="-122"/>
              </a:rPr>
            </a:br>
            <a:r>
              <a:rPr lang="zh-CN" altLang="en-US" sz="3200" b="1">
                <a:latin typeface="汉仪全唐诗简" pitchFamily="18" charset="-122"/>
                <a:ea typeface="汉仪全唐诗简" pitchFamily="18" charset="-122"/>
              </a:rPr>
              <a:t>戎马关山北，凭轩涕泗流。</a:t>
            </a:r>
            <a:endParaRPr lang="zh-CN" altLang="en-US" sz="3200" b="1">
              <a:latin typeface="汉仪全唐诗简" pitchFamily="18" charset="-122"/>
              <a:ea typeface="汉仪全唐诗简" pitchFamily="18" charset="-122"/>
            </a:endParaRPr>
          </a:p>
        </p:txBody>
      </p:sp>
      <p:grpSp>
        <p:nvGrpSpPr>
          <p:cNvPr id="14341" name="组合 9"/>
          <p:cNvGrpSpPr/>
          <p:nvPr>
            <p:custDataLst>
              <p:tags r:id="rId4"/>
            </p:custDataLst>
          </p:nvPr>
        </p:nvGrpSpPr>
        <p:grpSpPr>
          <a:xfrm>
            <a:off x="8554403" y="2638425"/>
            <a:ext cx="1116012" cy="758825"/>
            <a:chOff x="8555064" y="1844298"/>
            <a:chExt cx="1115878" cy="759417"/>
          </a:xfrm>
        </p:grpSpPr>
        <p:sp>
          <p:nvSpPr>
            <p:cNvPr id="14342" name="右弧形箭头 4"/>
            <p:cNvSpPr/>
            <p:nvPr>
              <p:custDataLst>
                <p:tags r:id="rId5"/>
              </p:custDataLst>
            </p:nvPr>
          </p:nvSpPr>
          <p:spPr>
            <a:xfrm>
              <a:off x="8555064" y="1844298"/>
              <a:ext cx="263472" cy="759417"/>
            </a:xfrm>
            <a:prstGeom prst="curvedLeftArrow">
              <a:avLst>
                <a:gd name="adj1" fmla="val 24992"/>
                <a:gd name="adj2" fmla="val 50000"/>
                <a:gd name="adj3" fmla="val 25000"/>
              </a:avLst>
            </a:prstGeom>
            <a:solidFill>
              <a:schemeClr val="accent1"/>
            </a:solidFill>
            <a:ln w="12700" cap="flat" cmpd="sng">
              <a:solidFill>
                <a:srgbClr val="2F528F"/>
              </a:solidFill>
              <a:prstDash val="solid"/>
              <a:miter/>
              <a:headEnd type="none" w="med" len="med"/>
              <a:tailEnd type="none" w="med" len="med"/>
            </a:ln>
          </p:spPr>
          <p:txBody>
            <a:bodyPr anchor="ctr" anchorCtr="0"/>
            <a:lstStyle/>
            <a:p>
              <a:pPr algn="ctr"/>
              <a:endParaRPr lang="zh-CN" altLang="en-US"/>
            </a:p>
          </p:txBody>
        </p:sp>
        <p:sp>
          <p:nvSpPr>
            <p:cNvPr id="14343" name="右箭头 6"/>
            <p:cNvSpPr/>
            <p:nvPr>
              <p:custDataLst>
                <p:tags r:id="rId6"/>
              </p:custDataLst>
            </p:nvPr>
          </p:nvSpPr>
          <p:spPr>
            <a:xfrm>
              <a:off x="9004515" y="2030278"/>
              <a:ext cx="666427" cy="263471"/>
            </a:xfrm>
            <a:prstGeom prst="rightArrow">
              <a:avLst>
                <a:gd name="adj1" fmla="val 50000"/>
                <a:gd name="adj2" fmla="val 50002"/>
              </a:avLst>
            </a:prstGeom>
            <a:solidFill>
              <a:schemeClr val="accent1"/>
            </a:solidFill>
            <a:ln w="12700" cap="flat" cmpd="sng">
              <a:solidFill>
                <a:srgbClr val="2F528F"/>
              </a:solidFill>
              <a:prstDash val="solid"/>
              <a:miter/>
              <a:headEnd type="none" w="med" len="med"/>
              <a:tailEnd type="none" w="med" len="med"/>
            </a:ln>
          </p:spPr>
          <p:txBody>
            <a:bodyPr anchor="ctr" anchorCtr="0"/>
            <a:lstStyle/>
            <a:p>
              <a:pPr algn="ctr"/>
              <a:endParaRPr lang="zh-CN" altLang="en-US">
                <a:solidFill>
                  <a:srgbClr val="FFFFFF"/>
                </a:solidFill>
              </a:endParaRPr>
            </a:p>
          </p:txBody>
        </p:sp>
      </p:grpSp>
      <p:grpSp>
        <p:nvGrpSpPr>
          <p:cNvPr id="14344" name="组合 10"/>
          <p:cNvGrpSpPr/>
          <p:nvPr>
            <p:custDataLst>
              <p:tags r:id="rId7"/>
            </p:custDataLst>
          </p:nvPr>
        </p:nvGrpSpPr>
        <p:grpSpPr>
          <a:xfrm>
            <a:off x="8555038" y="4004628"/>
            <a:ext cx="1116012" cy="760412"/>
            <a:chOff x="8598976" y="2818108"/>
            <a:chExt cx="1115878" cy="759417"/>
          </a:xfrm>
        </p:grpSpPr>
        <p:sp>
          <p:nvSpPr>
            <p:cNvPr id="14345" name="右弧形箭头 7"/>
            <p:cNvSpPr/>
            <p:nvPr>
              <p:custDataLst>
                <p:tags r:id="rId8"/>
              </p:custDataLst>
            </p:nvPr>
          </p:nvSpPr>
          <p:spPr>
            <a:xfrm>
              <a:off x="8598976" y="2818108"/>
              <a:ext cx="263472" cy="759417"/>
            </a:xfrm>
            <a:prstGeom prst="curvedLeftArrow">
              <a:avLst>
                <a:gd name="adj1" fmla="val 24992"/>
                <a:gd name="adj2" fmla="val 50000"/>
                <a:gd name="adj3" fmla="val 25000"/>
              </a:avLst>
            </a:prstGeom>
            <a:solidFill>
              <a:schemeClr val="accent1"/>
            </a:solidFill>
            <a:ln w="12700" cap="flat" cmpd="sng">
              <a:solidFill>
                <a:srgbClr val="2F528F"/>
              </a:solidFill>
              <a:prstDash val="solid"/>
              <a:miter/>
              <a:headEnd type="none" w="med" len="med"/>
              <a:tailEnd type="none" w="med" len="med"/>
            </a:ln>
          </p:spPr>
          <p:txBody>
            <a:bodyPr anchor="ctr" anchorCtr="0"/>
            <a:lstStyle/>
            <a:p>
              <a:pPr algn="ctr"/>
              <a:endParaRPr lang="zh-CN" altLang="en-US"/>
            </a:p>
          </p:txBody>
        </p:sp>
        <p:sp>
          <p:nvSpPr>
            <p:cNvPr id="14346" name="右箭头 8"/>
            <p:cNvSpPr/>
            <p:nvPr>
              <p:custDataLst>
                <p:tags r:id="rId9"/>
              </p:custDataLst>
            </p:nvPr>
          </p:nvSpPr>
          <p:spPr>
            <a:xfrm>
              <a:off x="9048427" y="3004088"/>
              <a:ext cx="666427" cy="263471"/>
            </a:xfrm>
            <a:prstGeom prst="rightArrow">
              <a:avLst>
                <a:gd name="adj1" fmla="val 50000"/>
                <a:gd name="adj2" fmla="val 50002"/>
              </a:avLst>
            </a:prstGeom>
            <a:solidFill>
              <a:schemeClr val="accent1"/>
            </a:solidFill>
            <a:ln w="12700" cap="flat" cmpd="sng">
              <a:solidFill>
                <a:srgbClr val="2F528F"/>
              </a:solidFill>
              <a:prstDash val="solid"/>
              <a:miter/>
              <a:headEnd type="none" w="med" len="med"/>
              <a:tailEnd type="none" w="med" len="med"/>
            </a:ln>
          </p:spPr>
          <p:txBody>
            <a:bodyPr anchor="ctr" anchorCtr="0"/>
            <a:lstStyle/>
            <a:p>
              <a:pPr algn="ctr"/>
              <a:endParaRPr lang="zh-CN" altLang="en-US">
                <a:solidFill>
                  <a:srgbClr val="FFFFFF"/>
                </a:solidFill>
              </a:endParaRPr>
            </a:p>
          </p:txBody>
        </p:sp>
      </p:grpSp>
      <p:sp>
        <p:nvSpPr>
          <p:cNvPr id="14347" name="矩形 11"/>
          <p:cNvSpPr/>
          <p:nvPr>
            <p:custDataLst>
              <p:tags r:id="rId10"/>
            </p:custDataLst>
          </p:nvPr>
        </p:nvSpPr>
        <p:spPr>
          <a:xfrm>
            <a:off x="9729153" y="2663508"/>
            <a:ext cx="1851025" cy="584200"/>
          </a:xfrm>
          <a:prstGeom prst="rect">
            <a:avLst/>
          </a:prstGeom>
          <a:noFill/>
          <a:ln w="9525">
            <a:noFill/>
          </a:ln>
        </p:spPr>
        <p:txBody>
          <a:bodyPr wrap="none" lIns="91440" tIns="45720" rIns="91440" bIns="45720">
            <a:spAutoFit/>
          </a:bodyPr>
          <a:lstStyle/>
          <a:p>
            <a:pPr algn="ctr" defTabSz="914400">
              <a:buClrTx/>
              <a:buSzTx/>
              <a:buFontTx/>
              <a:buNone/>
            </a:pPr>
            <a:r>
              <a:rPr lang="zh-CN" altLang="en-US" sz="3200" b="1">
                <a:effectLst>
                  <a:outerShdw blurRad="38100" dist="38100" dir="2700000">
                    <a:srgbClr val="C0C0C0"/>
                  </a:outerShdw>
                </a:effectLst>
              </a:rPr>
              <a:t>登高所见</a:t>
            </a:r>
            <a:endParaRPr lang="zh-CN" altLang="en-US" sz="3200" b="1">
              <a:effectLst>
                <a:outerShdw blurRad="38100" dist="38100" dir="2700000">
                  <a:srgbClr val="C0C0C0"/>
                </a:outerShdw>
              </a:effectLst>
            </a:endParaRPr>
          </a:p>
        </p:txBody>
      </p:sp>
      <p:sp>
        <p:nvSpPr>
          <p:cNvPr id="14348" name="矩形 12"/>
          <p:cNvSpPr/>
          <p:nvPr>
            <p:custDataLst>
              <p:tags r:id="rId11"/>
            </p:custDataLst>
          </p:nvPr>
        </p:nvSpPr>
        <p:spPr>
          <a:xfrm>
            <a:off x="9729153" y="4030028"/>
            <a:ext cx="1851025" cy="584200"/>
          </a:xfrm>
          <a:prstGeom prst="rect">
            <a:avLst/>
          </a:prstGeom>
          <a:noFill/>
          <a:ln w="9525">
            <a:noFill/>
          </a:ln>
        </p:spPr>
        <p:txBody>
          <a:bodyPr wrap="none" lIns="91440" tIns="45720" rIns="91440" bIns="45720">
            <a:spAutoFit/>
          </a:bodyPr>
          <a:lstStyle/>
          <a:p>
            <a:pPr algn="ctr" defTabSz="914400">
              <a:buClrTx/>
              <a:buSzTx/>
              <a:buFontTx/>
              <a:buNone/>
            </a:pPr>
            <a:r>
              <a:rPr lang="zh-CN" altLang="en-US" sz="3200" b="1">
                <a:effectLst>
                  <a:outerShdw blurRad="38100" dist="38100" dir="2700000">
                    <a:srgbClr val="C0C0C0"/>
                  </a:outerShdw>
                </a:effectLst>
              </a:rPr>
              <a:t>抒发所感</a:t>
            </a:r>
            <a:endParaRPr lang="zh-CN" altLang="en-US" sz="3200" b="1">
              <a:effectLst>
                <a:outerShdw blurRad="38100" dist="38100" dir="2700000">
                  <a:srgbClr val="C0C0C0"/>
                </a:outerShdw>
              </a:effectLst>
            </a:endParaRPr>
          </a:p>
        </p:txBody>
      </p:sp>
      <p:sp>
        <p:nvSpPr>
          <p:cNvPr id="3" name="矩形 11"/>
          <p:cNvSpPr/>
          <p:nvPr>
            <p:custDataLst>
              <p:tags r:id="rId12"/>
            </p:custDataLst>
          </p:nvPr>
        </p:nvSpPr>
        <p:spPr>
          <a:xfrm>
            <a:off x="2433955" y="2398395"/>
            <a:ext cx="1232535" cy="521970"/>
          </a:xfrm>
          <a:prstGeom prst="rect">
            <a:avLst/>
          </a:prstGeom>
          <a:noFill/>
          <a:ln w="9525">
            <a:noFill/>
          </a:ln>
        </p:spPr>
        <p:txBody>
          <a:bodyPr wrap="square" lIns="91440" tIns="45720" rIns="91440" bIns="45720">
            <a:spAutoFit/>
          </a:bodyPr>
          <a:lstStyle/>
          <a:p>
            <a:pPr algn="ctr" defTabSz="914400">
              <a:buClrTx/>
              <a:buSzTx/>
              <a:buFontTx/>
              <a:buNone/>
            </a:pPr>
            <a:r>
              <a:rPr lang="zh-CN" altLang="en-US" sz="2800" b="1">
                <a:effectLst>
                  <a:outerShdw blurRad="38100" dist="38100" dir="2700000">
                    <a:srgbClr val="C0C0C0"/>
                  </a:outerShdw>
                </a:effectLst>
              </a:rPr>
              <a:t>叙事</a:t>
            </a:r>
            <a:endParaRPr lang="zh-CN" altLang="en-US" sz="2800" b="1">
              <a:effectLst>
                <a:outerShdw blurRad="38100" dist="38100" dir="2700000">
                  <a:srgbClr val="C0C0C0"/>
                </a:outerShdw>
              </a:effectLst>
            </a:endParaRPr>
          </a:p>
        </p:txBody>
      </p:sp>
      <p:sp>
        <p:nvSpPr>
          <p:cNvPr id="4" name="矩形 11"/>
          <p:cNvSpPr/>
          <p:nvPr>
            <p:custDataLst>
              <p:tags r:id="rId13"/>
            </p:custDataLst>
          </p:nvPr>
        </p:nvSpPr>
        <p:spPr>
          <a:xfrm>
            <a:off x="2433955" y="3087370"/>
            <a:ext cx="1232535" cy="521970"/>
          </a:xfrm>
          <a:prstGeom prst="rect">
            <a:avLst/>
          </a:prstGeom>
          <a:noFill/>
          <a:ln w="9525">
            <a:noFill/>
          </a:ln>
        </p:spPr>
        <p:txBody>
          <a:bodyPr wrap="square" lIns="91440" tIns="45720" rIns="91440" bIns="45720">
            <a:spAutoFit/>
          </a:bodyPr>
          <a:lstStyle/>
          <a:p>
            <a:pPr algn="ctr" defTabSz="914400">
              <a:buClrTx/>
              <a:buSzTx/>
              <a:buFontTx/>
              <a:buNone/>
            </a:pPr>
            <a:r>
              <a:rPr lang="zh-CN" altLang="en-US" sz="2800" b="1">
                <a:effectLst>
                  <a:outerShdw blurRad="38100" dist="38100" dir="2700000">
                    <a:srgbClr val="C0C0C0"/>
                  </a:outerShdw>
                </a:effectLst>
              </a:rPr>
              <a:t>描写</a:t>
            </a:r>
            <a:endParaRPr lang="zh-CN" altLang="en-US" sz="2800" b="1">
              <a:effectLst>
                <a:outerShdw blurRad="38100" dist="38100" dir="2700000">
                  <a:srgbClr val="C0C0C0"/>
                </a:outerShdw>
              </a:effectLst>
            </a:endParaRPr>
          </a:p>
        </p:txBody>
      </p:sp>
      <p:sp>
        <p:nvSpPr>
          <p:cNvPr id="5" name="矩形 11"/>
          <p:cNvSpPr/>
          <p:nvPr>
            <p:custDataLst>
              <p:tags r:id="rId14"/>
            </p:custDataLst>
          </p:nvPr>
        </p:nvSpPr>
        <p:spPr>
          <a:xfrm>
            <a:off x="2433955" y="4124325"/>
            <a:ext cx="1232535" cy="521970"/>
          </a:xfrm>
          <a:prstGeom prst="rect">
            <a:avLst/>
          </a:prstGeom>
          <a:noFill/>
          <a:ln w="9525">
            <a:noFill/>
          </a:ln>
        </p:spPr>
        <p:txBody>
          <a:bodyPr wrap="square" lIns="91440" tIns="45720" rIns="91440" bIns="45720">
            <a:spAutoFit/>
          </a:bodyPr>
          <a:lstStyle/>
          <a:p>
            <a:pPr algn="ctr" defTabSz="914400">
              <a:buClrTx/>
              <a:buSzTx/>
              <a:buFontTx/>
              <a:buNone/>
            </a:pPr>
            <a:r>
              <a:rPr lang="zh-CN" altLang="en-US" sz="2800" b="1">
                <a:effectLst>
                  <a:outerShdw blurRad="38100" dist="38100" dir="2700000">
                    <a:srgbClr val="C0C0C0"/>
                  </a:outerShdw>
                </a:effectLst>
              </a:rPr>
              <a:t>抒情</a:t>
            </a:r>
            <a:endParaRPr lang="zh-CN" altLang="en-US" sz="2800" b="1">
              <a:effectLst>
                <a:outerShdw blurRad="38100" dist="38100" dir="2700000">
                  <a:srgbClr val="C0C0C0"/>
                </a:outerShdw>
              </a:effectLst>
            </a:endParaRPr>
          </a:p>
        </p:txBody>
      </p:sp>
      <p:sp>
        <p:nvSpPr>
          <p:cNvPr id="8" name="文本框 7"/>
          <p:cNvSpPr txBox="1"/>
          <p:nvPr>
            <p:custDataLst>
              <p:tags r:id="rId15"/>
            </p:custDataLst>
          </p:nvPr>
        </p:nvSpPr>
        <p:spPr>
          <a:xfrm>
            <a:off x="426085" y="320675"/>
            <a:ext cx="1876425" cy="583565"/>
          </a:xfrm>
          <a:prstGeom prst="rect">
            <a:avLst/>
          </a:prstGeom>
          <a:gradFill>
            <a:gsLst>
              <a:gs pos="50000">
                <a:srgbClr val="5A80A7"/>
              </a:gs>
              <a:gs pos="0">
                <a:srgbClr val="91AAC4"/>
              </a:gs>
              <a:gs pos="100000">
                <a:srgbClr val="235589"/>
              </a:gs>
            </a:gsLst>
            <a:lin scaled="1"/>
          </a:gradFill>
        </p:spPr>
        <p:txBody>
          <a:bodyPr wrap="square" rtlCol="0">
            <a:spAutoFit/>
          </a:bodyPr>
          <a:lstStyle/>
          <a:p>
            <a:r>
              <a:rPr lang="zh-CN" altLang="en-US" sz="3200">
                <a:solidFill>
                  <a:srgbClr val="FFFF00"/>
                </a:solidFill>
                <a:latin typeface="华文中宋" panose="02010600040101010101" pitchFamily="2" charset="-122"/>
                <a:ea typeface="华文中宋" panose="02010600040101010101" pitchFamily="2" charset="-122"/>
              </a:rPr>
              <a:t>初读感知</a:t>
            </a:r>
            <a:endParaRPr lang="zh-CN" altLang="en-US" sz="3200">
              <a:solidFill>
                <a:srgbClr val="FFFF00"/>
              </a:solidFill>
              <a:latin typeface="华文中宋" panose="02010600040101010101" pitchFamily="2" charset="-122"/>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wipe(down)">
                                      <p:cBhvr>
                                        <p:cTn id="7" dur="500"/>
                                        <p:tgtEl>
                                          <p:spTgt spid="14341"/>
                                        </p:tgtEl>
                                      </p:cBhvr>
                                    </p:animEffect>
                                  </p:childTnLst>
                                </p:cTn>
                              </p:par>
                              <p:par>
                                <p:cTn id="8" presetID="22" presetClass="entr" presetSubtype="4" fill="hold" nodeType="withEffect">
                                  <p:stCondLst>
                                    <p:cond delay="0"/>
                                  </p:stCondLst>
                                  <p:childTnLst>
                                    <p:set>
                                      <p:cBhvr>
                                        <p:cTn id="9" dur="1" fill="hold">
                                          <p:stCondLst>
                                            <p:cond delay="0"/>
                                          </p:stCondLst>
                                        </p:cTn>
                                        <p:tgtEl>
                                          <p:spTgt spid="14347"/>
                                        </p:tgtEl>
                                        <p:attrNameLst>
                                          <p:attrName>style.visibility</p:attrName>
                                        </p:attrNameLst>
                                      </p:cBhvr>
                                      <p:to>
                                        <p:strVal val="visible"/>
                                      </p:to>
                                    </p:set>
                                    <p:animEffect transition="in" filter="wipe(down)">
                                      <p:cBhvr>
                                        <p:cTn id="10" dur="500"/>
                                        <p:tgtEl>
                                          <p:spTgt spid="1434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14344"/>
                                        </p:tgtEl>
                                        <p:attrNameLst>
                                          <p:attrName>style.visibility</p:attrName>
                                        </p:attrNameLst>
                                      </p:cBhvr>
                                      <p:to>
                                        <p:strVal val="visible"/>
                                      </p:to>
                                    </p:set>
                                    <p:animEffect transition="in" filter="wipe(down)">
                                      <p:cBhvr>
                                        <p:cTn id="15" dur="500"/>
                                        <p:tgtEl>
                                          <p:spTgt spid="14344"/>
                                        </p:tgtEl>
                                      </p:cBhvr>
                                    </p:animEffect>
                                  </p:childTnLst>
                                </p:cTn>
                              </p:par>
                              <p:par>
                                <p:cTn id="16" presetID="22" presetClass="entr" presetSubtype="4" fill="hold" nodeType="withEffect">
                                  <p:stCondLst>
                                    <p:cond delay="0"/>
                                  </p:stCondLst>
                                  <p:childTnLst>
                                    <p:set>
                                      <p:cBhvr>
                                        <p:cTn id="17" dur="1" fill="hold">
                                          <p:stCondLst>
                                            <p:cond delay="0"/>
                                          </p:stCondLst>
                                        </p:cTn>
                                        <p:tgtEl>
                                          <p:spTgt spid="14348"/>
                                        </p:tgtEl>
                                        <p:attrNameLst>
                                          <p:attrName>style.visibility</p:attrName>
                                        </p:attrNameLst>
                                      </p:cBhvr>
                                      <p:to>
                                        <p:strVal val="visible"/>
                                      </p:to>
                                    </p:set>
                                    <p:animEffect transition="in" filter="wipe(down)">
                                      <p:cBhvr>
                                        <p:cTn id="18" dur="500"/>
                                        <p:tgtEl>
                                          <p:spTgt spid="14348"/>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2" presetClass="entr" presetSubtype="4"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down)">
                                      <p:cBhvr>
                                        <p:cTn id="23" dur="500"/>
                                        <p:tgtEl>
                                          <p:spTgt spid="3"/>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childTnLst>
                          </p:cTn>
                        </p:par>
                      </p:childTnLst>
                    </p:cTn>
                  </p:par>
                  <p:par>
                    <p:cTn id="29" fill="hold" nodeType="clickPar">
                      <p:stCondLst>
                        <p:cond delay="indefinite"/>
                      </p:stCondLst>
                      <p:childTnLst>
                        <p:par>
                          <p:cTn id="30" fill="hold" nodeType="after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ipe(down)">
                                      <p:cBhvr>
                                        <p:cTn id="3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0241" name="文本框 519169"/>
          <p:cNvSpPr/>
          <p:nvPr>
            <p:custDataLst>
              <p:tags r:id="rId3"/>
            </p:custDataLst>
          </p:nvPr>
        </p:nvSpPr>
        <p:spPr>
          <a:xfrm>
            <a:off x="2646819" y="4302918"/>
            <a:ext cx="1846580" cy="600075"/>
          </a:xfrm>
          <a:prstGeom prst="rect">
            <a:avLst/>
          </a:prstGeom>
          <a:noFill/>
          <a:ln>
            <a:noFill/>
            <a:miter lim="800000"/>
          </a:ln>
        </p:spPr>
        <p:txBody>
          <a:bodyPr wrap="non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defTabSz="1085850"/>
            <a:r>
              <a:rPr lang="zh-CN" altLang="en-US" sz="3200">
                <a:solidFill>
                  <a:srgbClr val="FF0000"/>
                </a:solidFill>
                <a:latin typeface="Arial" panose="020b0604020202020204" pitchFamily="34" charset="0"/>
                <a:ea typeface="宋体" panose="02010600030101010101" pitchFamily="2" charset="-122"/>
              </a:rPr>
              <a:t>手法</a:t>
            </a:r>
            <a:r>
              <a:rPr lang="en-US" altLang="zh-CN" sz="3200">
                <a:latin typeface="Arial" panose="020b0604020202020204" pitchFamily="34" charset="0"/>
                <a:ea typeface="宋体" panose="02010600030101010101" pitchFamily="2" charset="-122"/>
              </a:rPr>
              <a:t>——</a:t>
            </a:r>
            <a:endParaRPr lang="en-US" altLang="zh-CN" sz="3200">
              <a:latin typeface="Arial" panose="020b0604020202020204" pitchFamily="34" charset="0"/>
              <a:ea typeface="宋体" panose="02010600030101010101" pitchFamily="2" charset="-122"/>
            </a:endParaRPr>
          </a:p>
        </p:txBody>
      </p:sp>
      <p:sp>
        <p:nvSpPr>
          <p:cNvPr id="10242" name="文本框 519170"/>
          <p:cNvSpPr txBox="1"/>
          <p:nvPr>
            <p:custDataLst>
              <p:tags r:id="rId4"/>
            </p:custDataLst>
          </p:nvPr>
        </p:nvSpPr>
        <p:spPr>
          <a:xfrm>
            <a:off x="4589559" y="4302918"/>
            <a:ext cx="1850390" cy="600075"/>
          </a:xfrm>
          <a:prstGeom prst="rect">
            <a:avLst/>
          </a:prstGeom>
          <a:noFill/>
          <a:ln w="9525">
            <a:noFill/>
          </a:ln>
        </p:spPr>
        <p:txBody>
          <a:bodyPr wrap="non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defTabSz="1085850"/>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rPr>
              <a:t>今昔对比</a:t>
            </a:r>
            <a:endPar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黑体" panose="02010609060101010101" pitchFamily="49" charset="-122"/>
            </a:endParaRPr>
          </a:p>
        </p:txBody>
      </p:sp>
      <p:sp>
        <p:nvSpPr>
          <p:cNvPr id="10243" name="文本框 519171"/>
          <p:cNvSpPr txBox="1"/>
          <p:nvPr>
            <p:custDataLst>
              <p:tags r:id="rId5"/>
            </p:custDataLst>
          </p:nvPr>
        </p:nvSpPr>
        <p:spPr>
          <a:xfrm>
            <a:off x="916312" y="5029857"/>
            <a:ext cx="10766019" cy="600075"/>
          </a:xfrm>
          <a:prstGeom prst="rect">
            <a:avLst/>
          </a:prstGeom>
          <a:noFill/>
          <a:ln w="9525">
            <a:noFill/>
          </a:ln>
        </p:spPr>
        <p:txBody>
          <a:bodyPr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defTabSz="1085850"/>
            <a:r>
              <a:rPr lang="zh-CN" altLang="en-US" sz="3200" b="0">
                <a:solidFill>
                  <a:schemeClr val="tx1"/>
                </a:solidFill>
                <a:effectLst/>
                <a:latin typeface="Arial" panose="020b0604020202020204" pitchFamily="34" charset="0"/>
                <a:ea typeface="黑体" panose="02010609060101010101" pitchFamily="49" charset="-122"/>
              </a:rPr>
              <a:t>表达了诗人往昔对岳阳楼的</a:t>
            </a:r>
            <a:r>
              <a:rPr lang="zh-CN" altLang="en-US" sz="3200" b="0">
                <a:solidFill>
                  <a:srgbClr val="FF0000"/>
                </a:solidFill>
                <a:effectLst/>
                <a:latin typeface="Arial" panose="020b0604020202020204" pitchFamily="34" charset="0"/>
                <a:ea typeface="黑体" panose="02010609060101010101" pitchFamily="49" charset="-122"/>
              </a:rPr>
              <a:t>向往</a:t>
            </a:r>
            <a:r>
              <a:rPr lang="zh-CN" altLang="en-US" sz="3200" b="0">
                <a:solidFill>
                  <a:schemeClr val="tx1"/>
                </a:solidFill>
                <a:effectLst/>
                <a:latin typeface="Arial" panose="020b0604020202020204" pitchFamily="34" charset="0"/>
                <a:ea typeface="黑体" panose="02010609060101010101" pitchFamily="49" charset="-122"/>
              </a:rPr>
              <a:t>与眼前登楼的</a:t>
            </a:r>
            <a:r>
              <a:rPr lang="zh-CN" altLang="en-US" sz="3200" b="0">
                <a:solidFill>
                  <a:srgbClr val="FF0000"/>
                </a:solidFill>
                <a:effectLst/>
                <a:latin typeface="Arial" panose="020b0604020202020204" pitchFamily="34" charset="0"/>
                <a:ea typeface="黑体" panose="02010609060101010101" pitchFamily="49" charset="-122"/>
              </a:rPr>
              <a:t>喜悦之情</a:t>
            </a:r>
            <a:r>
              <a:rPr lang="zh-CN" altLang="en-US" sz="3200" b="0">
                <a:solidFill>
                  <a:schemeClr val="tx1"/>
                </a:solidFill>
                <a:effectLst/>
                <a:latin typeface="Arial" panose="020b0604020202020204" pitchFamily="34" charset="0"/>
                <a:ea typeface="黑体" panose="02010609060101010101" pitchFamily="49" charset="-122"/>
              </a:rPr>
              <a:t>。</a:t>
            </a:r>
            <a:endParaRPr lang="zh-CN" altLang="en-US" sz="3200" b="0">
              <a:solidFill>
                <a:schemeClr val="tx1"/>
              </a:solidFill>
              <a:effectLst/>
              <a:latin typeface="Arial" panose="020b0604020202020204" pitchFamily="34" charset="0"/>
              <a:ea typeface="黑体" panose="02010609060101010101" pitchFamily="49" charset="-122"/>
            </a:endParaRPr>
          </a:p>
        </p:txBody>
      </p:sp>
      <p:sp>
        <p:nvSpPr>
          <p:cNvPr id="10244" name="文本框 519172"/>
          <p:cNvSpPr txBox="1"/>
          <p:nvPr>
            <p:custDataLst>
              <p:tags r:id="rId6"/>
            </p:custDataLst>
          </p:nvPr>
        </p:nvSpPr>
        <p:spPr>
          <a:xfrm>
            <a:off x="1017893" y="457115"/>
            <a:ext cx="9253411" cy="600075"/>
          </a:xfrm>
          <a:prstGeom prst="rect">
            <a:avLst/>
          </a:prstGeom>
          <a:noFill/>
          <a:ln w="9525">
            <a:noFill/>
          </a:ln>
        </p:spPr>
        <p:txBody>
          <a:bodyPr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lvl="0" algn="ctr" defTabSz="1085850">
              <a:spcBef>
                <a:spcPct val="50000"/>
              </a:spcBef>
            </a:pPr>
            <a:r>
              <a:rPr lang="en-US" altLang="zh-CN"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a:t>
            </a:r>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首联</a:t>
            </a:r>
            <a:r>
              <a:rPr lang="en-US" altLang="zh-CN"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a:t>
            </a:r>
            <a:r>
              <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rPr>
              <a:t>：昔闻洞庭水，今上岳阳楼。</a:t>
            </a:r>
            <a:endParaRPr lang="zh-CN" altLang="en-US" sz="3200">
              <a:solidFill>
                <a:schemeClr val="tx2"/>
              </a:solidFill>
              <a:effectLst>
                <a:outerShdw blurRad="38100" dist="38100" dir="2700000" algn="tl">
                  <a:srgbClr val="000000">
                    <a:alpha val="43137"/>
                  </a:srgbClr>
                </a:outerShdw>
              </a:effectLst>
              <a:latin typeface="Arial" panose="020b0604020202020204" pitchFamily="34" charset="0"/>
              <a:ea typeface="宋体" panose="02010600030101010101" pitchFamily="2" charset="-122"/>
            </a:endParaRPr>
          </a:p>
        </p:txBody>
      </p:sp>
      <p:sp>
        <p:nvSpPr>
          <p:cNvPr id="10245" name="文本框 519173"/>
          <p:cNvSpPr txBox="1"/>
          <p:nvPr>
            <p:custDataLst>
              <p:tags r:id="rId7"/>
            </p:custDataLst>
          </p:nvPr>
        </p:nvSpPr>
        <p:spPr>
          <a:xfrm>
            <a:off x="2251710" y="3209290"/>
            <a:ext cx="4518660" cy="1092835"/>
          </a:xfrm>
          <a:prstGeom prst="rect">
            <a:avLst/>
          </a:prstGeom>
          <a:noFill/>
          <a:ln w="9525">
            <a:noFill/>
          </a:ln>
        </p:spPr>
        <p:txBody>
          <a:bodyPr wrap="squar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408305" lvl="0" indent="-408305" defTabSz="1089025">
              <a:buChar char="•"/>
            </a:pPr>
            <a:r>
              <a:rPr lang="zh-CN" altLang="en-US" sz="3200" b="0">
                <a:solidFill>
                  <a:schemeClr val="tx2"/>
                </a:solidFill>
                <a:latin typeface="Arial" panose="020b0604020202020204" pitchFamily="34" charset="0"/>
                <a:ea typeface="黑体" panose="02010609060101010101" pitchFamily="49" charset="-122"/>
              </a:rPr>
              <a:t>“</a:t>
            </a:r>
            <a:r>
              <a:rPr lang="zh-CN" altLang="en-US" sz="3200" b="0">
                <a:solidFill>
                  <a:srgbClr val="0000FF"/>
                </a:solidFill>
                <a:effectLst>
                  <a:outerShdw blurRad="38100" dist="38100" dir="2700000" algn="tl">
                    <a:srgbClr val="000000"/>
                  </a:outerShdw>
                </a:effectLst>
                <a:latin typeface="Arial" panose="020b0604020202020204" pitchFamily="34" charset="0"/>
                <a:ea typeface="黑体" panose="02010609060101010101" pitchFamily="49" charset="-122"/>
              </a:rPr>
              <a:t>昔闻</a:t>
            </a:r>
            <a:r>
              <a:rPr lang="zh-CN" altLang="en-US" sz="3200" b="0">
                <a:solidFill>
                  <a:schemeClr val="tx2"/>
                </a:solidFill>
                <a:latin typeface="Arial" panose="020b0604020202020204" pitchFamily="34" charset="0"/>
                <a:ea typeface="黑体" panose="02010609060101010101" pitchFamily="49" charset="-122"/>
              </a:rPr>
              <a:t>”：慕名已久</a:t>
            </a:r>
            <a:endParaRPr lang="zh-CN" altLang="en-US" sz="3200" b="0">
              <a:solidFill>
                <a:schemeClr val="tx2"/>
              </a:solidFill>
              <a:latin typeface="Arial" panose="020b0604020202020204" pitchFamily="34" charset="0"/>
              <a:ea typeface="黑体" panose="02010609060101010101" pitchFamily="49" charset="-122"/>
            </a:endParaRPr>
          </a:p>
          <a:p>
            <a:pPr marL="408305" lvl="0" indent="-408305" defTabSz="1089025">
              <a:buChar char="•"/>
            </a:pPr>
            <a:r>
              <a:rPr lang="zh-CN" altLang="en-US" sz="3200" b="0">
                <a:solidFill>
                  <a:schemeClr val="tx2"/>
                </a:solidFill>
                <a:latin typeface="Arial" panose="020b0604020202020204" pitchFamily="34" charset="0"/>
                <a:ea typeface="黑体" panose="02010609060101010101" pitchFamily="49" charset="-122"/>
              </a:rPr>
              <a:t>“</a:t>
            </a:r>
            <a:r>
              <a:rPr lang="zh-CN" altLang="en-US" sz="3200" b="0">
                <a:solidFill>
                  <a:srgbClr val="0000FF"/>
                </a:solidFill>
                <a:effectLst>
                  <a:outerShdw blurRad="38100" dist="38100" dir="2700000" algn="tl">
                    <a:srgbClr val="000000"/>
                  </a:outerShdw>
                </a:effectLst>
                <a:latin typeface="Arial" panose="020b0604020202020204" pitchFamily="34" charset="0"/>
                <a:ea typeface="黑体" panose="02010609060101010101" pitchFamily="49" charset="-122"/>
              </a:rPr>
              <a:t>今上</a:t>
            </a:r>
            <a:r>
              <a:rPr lang="zh-CN" altLang="en-US" sz="3200" b="0">
                <a:solidFill>
                  <a:schemeClr val="tx2"/>
                </a:solidFill>
                <a:latin typeface="Arial" panose="020b0604020202020204" pitchFamily="34" charset="0"/>
                <a:ea typeface="黑体" panose="02010609060101010101" pitchFamily="49" charset="-122"/>
              </a:rPr>
              <a:t>”：</a:t>
            </a:r>
            <a:r>
              <a:rPr sz="3200" b="0">
                <a:solidFill>
                  <a:schemeClr val="tx2"/>
                </a:solidFill>
                <a:sym typeface="+mn-ea"/>
              </a:rPr>
              <a:t>得偿</a:t>
            </a:r>
            <a:r>
              <a:rPr lang="zh-CN" altLang="en-US" sz="3200" b="0">
                <a:solidFill>
                  <a:schemeClr val="tx2"/>
                </a:solidFill>
                <a:latin typeface="Arial" panose="020b0604020202020204" pitchFamily="34" charset="0"/>
                <a:ea typeface="黑体" panose="02010609060101010101" pitchFamily="49" charset="-122"/>
              </a:rPr>
              <a:t>夙愿</a:t>
            </a:r>
            <a:endParaRPr lang="zh-CN" altLang="en-US" sz="3200">
              <a:solidFill>
                <a:schemeClr val="tx2"/>
              </a:solidFill>
              <a:latin typeface="Arial" panose="020b0604020202020204" pitchFamily="34" charset="0"/>
              <a:ea typeface="黑体" panose="02010609060101010101" pitchFamily="49" charset="-122"/>
            </a:endParaRPr>
          </a:p>
        </p:txBody>
      </p:sp>
      <p:sp>
        <p:nvSpPr>
          <p:cNvPr id="10246" name="文本框 519174"/>
          <p:cNvSpPr/>
          <p:nvPr>
            <p:custDataLst>
              <p:tags r:id="rId8"/>
            </p:custDataLst>
          </p:nvPr>
        </p:nvSpPr>
        <p:spPr>
          <a:xfrm>
            <a:off x="2657929" y="2599845"/>
            <a:ext cx="8023327" cy="600075"/>
          </a:xfrm>
          <a:prstGeom prst="rect">
            <a:avLst/>
          </a:prstGeom>
          <a:noFill/>
          <a:ln>
            <a:noFill/>
            <a:miter lim="800000"/>
          </a:ln>
        </p:spPr>
        <p:txBody>
          <a:bodyPr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indent="0" defTabSz="1085850"/>
            <a:r>
              <a:rPr lang="zh-CN" altLang="en-US" sz="3200">
                <a:solidFill>
                  <a:srgbClr val="000000"/>
                </a:solidFill>
                <a:latin typeface="Arial" panose="020b0604020202020204" pitchFamily="34" charset="0"/>
                <a:ea typeface="黑体" panose="02010609060101010101" pitchFamily="49" charset="-122"/>
              </a:rPr>
              <a:t>“</a:t>
            </a:r>
            <a:r>
              <a:rPr lang="zh-CN" altLang="en-US" sz="3200">
                <a:solidFill>
                  <a:schemeClr val="accent2"/>
                </a:solidFill>
                <a:latin typeface="Arial" panose="020b0604020202020204" pitchFamily="34" charset="0"/>
                <a:ea typeface="黑体" panose="02010609060101010101" pitchFamily="49" charset="-122"/>
              </a:rPr>
              <a:t>昔闻</a:t>
            </a:r>
            <a:r>
              <a:rPr lang="zh-CN" altLang="en-US" sz="3200">
                <a:solidFill>
                  <a:srgbClr val="000000"/>
                </a:solidFill>
                <a:latin typeface="Arial" panose="020b0604020202020204" pitchFamily="34" charset="0"/>
                <a:ea typeface="黑体" panose="02010609060101010101" pitchFamily="49" charset="-122"/>
              </a:rPr>
              <a:t>” </a:t>
            </a:r>
            <a:r>
              <a:rPr lang="zh-CN" altLang="en-US" sz="3200">
                <a:latin typeface="Arial" panose="020b0604020202020204" pitchFamily="34" charset="0"/>
                <a:ea typeface="黑体" panose="02010609060101010101" pitchFamily="49" charset="-122"/>
              </a:rPr>
              <a:t>对</a:t>
            </a:r>
            <a:r>
              <a:rPr lang="zh-CN" altLang="en-US" sz="3200">
                <a:solidFill>
                  <a:srgbClr val="000000"/>
                </a:solidFill>
                <a:latin typeface="Arial" panose="020b0604020202020204" pitchFamily="34" charset="0"/>
                <a:ea typeface="黑体" panose="02010609060101010101" pitchFamily="49" charset="-122"/>
              </a:rPr>
              <a:t> “</a:t>
            </a:r>
            <a:r>
              <a:rPr lang="zh-CN" altLang="en-US" sz="3200">
                <a:solidFill>
                  <a:schemeClr val="accent2"/>
                </a:solidFill>
                <a:latin typeface="Arial" panose="020b0604020202020204" pitchFamily="34" charset="0"/>
                <a:ea typeface="黑体" panose="02010609060101010101" pitchFamily="49" charset="-122"/>
              </a:rPr>
              <a:t>今上</a:t>
            </a:r>
            <a:r>
              <a:rPr lang="zh-CN" altLang="en-US" sz="3200">
                <a:solidFill>
                  <a:srgbClr val="000000"/>
                </a:solidFill>
                <a:latin typeface="Arial" panose="020b0604020202020204" pitchFamily="34" charset="0"/>
                <a:ea typeface="黑体" panose="02010609060101010101" pitchFamily="49" charset="-122"/>
              </a:rPr>
              <a:t>”。</a:t>
            </a:r>
            <a:endParaRPr lang="zh-CN" altLang="en-US" sz="3200">
              <a:solidFill>
                <a:srgbClr val="000000"/>
              </a:solidFill>
              <a:latin typeface="Arial" panose="020b0604020202020204" pitchFamily="34" charset="0"/>
              <a:ea typeface="黑体" panose="02010609060101010101" pitchFamily="49" charset="-122"/>
            </a:endParaRPr>
          </a:p>
        </p:txBody>
      </p:sp>
      <p:sp>
        <p:nvSpPr>
          <p:cNvPr id="10248" name="文本框 519176"/>
          <p:cNvSpPr/>
          <p:nvPr>
            <p:custDataLst>
              <p:tags r:id="rId9"/>
            </p:custDataLst>
          </p:nvPr>
        </p:nvSpPr>
        <p:spPr>
          <a:xfrm>
            <a:off x="2997200" y="1143000"/>
            <a:ext cx="6462395" cy="1190625"/>
          </a:xfrm>
          <a:prstGeom prst="rect">
            <a:avLst/>
          </a:prstGeom>
          <a:noFill/>
          <a:ln>
            <a:pattFill>
              <a:fgClr>
                <a:schemeClr val="tx1"/>
              </a:fgClr>
              <a:bgClr>
                <a:srgbClr val="FFFFFF"/>
              </a:bgClr>
            </a:pattFill>
            <a:miter lim="800000"/>
          </a:ln>
        </p:spPr>
        <p:txBody>
          <a:bodyPr wrap="square" lIns="108829" tIns="54414" rIns="108829" bIns="54414" anchor="t" anchorCtr="0">
            <a:spAutoFit/>
          </a:bodyPr>
          <a:lstStyle>
            <a:defPPr>
              <a:defRPr lang="zh-CN"/>
            </a:defPPr>
            <a:lvl1pPr marL="0" indent="0"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1pPr>
            <a:lvl2pPr marL="4552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2pPr>
            <a:lvl3pPr marL="9124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3pPr>
            <a:lvl4pPr marL="13696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4pPr>
            <a:lvl5pPr marL="1826895" indent="1905" algn="l" defTabSz="912495" rtl="0" eaLnBrk="1" fontAlgn="base" hangingPunct="1">
              <a:lnSpc>
                <a:spcPct val="100000"/>
              </a:lnSpc>
              <a:spcBef>
                <a:spcPct val="0"/>
              </a:spcBef>
              <a:spcAft>
                <a:spcPct val="0"/>
              </a:spcAft>
              <a:buClrTx/>
              <a:buSzTx/>
              <a:buFontTx/>
              <a:buNone/>
              <a:defRPr lang="zh-CN" altLang="en-US" sz="2800" b="1" i="0" u="none" baseline="0">
                <a:solidFill>
                  <a:schemeClr val="tx1"/>
                </a:solidFill>
                <a:latin typeface="Arial" panose="020b0604020202020204" pitchFamily="34" charset="0"/>
                <a:ea typeface="黑体" panose="02010609060101010101" pitchFamily="49" charset="-122"/>
              </a:defRPr>
            </a:lvl5pPr>
          </a:lstStyle>
          <a:p>
            <a:pPr marL="0" lvl="0" algn="ctr" defTabSz="1085850">
              <a:spcBef>
                <a:spcPct val="20000"/>
              </a:spcBef>
              <a:buSzPct val="80000"/>
            </a:pPr>
            <a:r>
              <a:rPr lang="zh-CN" altLang="en-US" sz="3200">
                <a:latin typeface="Arial" panose="020b0604020202020204" pitchFamily="34" charset="0"/>
                <a:ea typeface="楷体_GB2312" pitchFamily="49" charset="-122"/>
              </a:rPr>
              <a:t>很早听过名扬海内的洞庭湖，</a:t>
            </a:r>
            <a:endParaRPr lang="zh-CN" altLang="en-US" sz="3200">
              <a:latin typeface="Arial" panose="020b0604020202020204" pitchFamily="34" charset="0"/>
              <a:ea typeface="楷体_GB2312" pitchFamily="49" charset="-122"/>
            </a:endParaRPr>
          </a:p>
          <a:p>
            <a:pPr marL="0" lvl="0" algn="ctr" defTabSz="1085850">
              <a:spcBef>
                <a:spcPct val="20000"/>
              </a:spcBef>
              <a:buSzPct val="80000"/>
            </a:pPr>
            <a:r>
              <a:rPr lang="zh-CN" altLang="en-US" sz="3200">
                <a:latin typeface="Arial" panose="020b0604020202020204" pitchFamily="34" charset="0"/>
                <a:ea typeface="楷体_GB2312" pitchFamily="49" charset="-122"/>
              </a:rPr>
              <a:t>今日有幸登上湖边的岳阳楼。</a:t>
            </a:r>
            <a:endParaRPr lang="zh-CN" altLang="en-US" sz="3200">
              <a:latin typeface="Arial" panose="020b0604020202020204" pitchFamily="34" charset="0"/>
              <a:ea typeface="楷体_GB2312" pitchFamily="49" charset="-122"/>
            </a:endParaRPr>
          </a:p>
        </p:txBody>
      </p:sp>
      <p:sp>
        <p:nvSpPr>
          <p:cNvPr id="8" name="文本框 7"/>
          <p:cNvSpPr txBox="1"/>
          <p:nvPr>
            <p:custDataLst>
              <p:tags r:id="rId10"/>
            </p:custDataLst>
          </p:nvPr>
        </p:nvSpPr>
        <p:spPr>
          <a:xfrm>
            <a:off x="335280" y="65405"/>
            <a:ext cx="1876425" cy="583565"/>
          </a:xfrm>
          <a:prstGeom prst="rect">
            <a:avLst/>
          </a:prstGeom>
          <a:gradFill>
            <a:gsLst>
              <a:gs pos="50000">
                <a:srgbClr val="5A80A7"/>
              </a:gs>
              <a:gs pos="0">
                <a:srgbClr val="91AAC4"/>
              </a:gs>
              <a:gs pos="100000">
                <a:srgbClr val="235589"/>
              </a:gs>
            </a:gsLst>
            <a:lin scaled="1"/>
          </a:gradFill>
        </p:spPr>
        <p:txBody>
          <a:bodyPr wrap="square" rtlCol="0">
            <a:spAutoFit/>
          </a:bodyPr>
          <a:lstStyle/>
          <a:p>
            <a:r>
              <a:rPr lang="zh-CN" altLang="en-US" sz="3200">
                <a:solidFill>
                  <a:srgbClr val="FFFF00"/>
                </a:solidFill>
                <a:latin typeface="华文中宋" panose="02010600040101010101" pitchFamily="2" charset="-122"/>
                <a:ea typeface="华文中宋" panose="02010600040101010101" pitchFamily="2" charset="-122"/>
              </a:rPr>
              <a:t>缘景明情</a:t>
            </a:r>
            <a:endParaRPr lang="zh-CN" altLang="en-US" sz="3200">
              <a:solidFill>
                <a:srgbClr val="FFFF00"/>
              </a:solidFill>
              <a:latin typeface="华文中宋" panose="02010600040101010101" pitchFamily="2" charset="-122"/>
              <a:ea typeface="华文中宋" panose="02010600040101010101" pitchFamily="2" charset="-122"/>
            </a:endParaRPr>
          </a:p>
        </p:txBody>
      </p:sp>
      <p:sp>
        <p:nvSpPr>
          <p:cNvPr id="17" name="右大括号 16"/>
          <p:cNvSpPr/>
          <p:nvPr>
            <p:custDataLst>
              <p:tags r:id="rId11"/>
            </p:custDataLst>
          </p:nvPr>
        </p:nvSpPr>
        <p:spPr>
          <a:xfrm>
            <a:off x="6910070" y="3348990"/>
            <a:ext cx="88265" cy="814070"/>
          </a:xfrm>
          <a:prstGeom prst="rightBrace">
            <a:avLst>
              <a:gd name="adj1" fmla="val 47216"/>
              <a:gd name="adj2" fmla="val 50000"/>
            </a:avLst>
          </a:prstGeom>
          <a:noFill/>
          <a:ln w="38100">
            <a:solidFill>
              <a:schemeClr val="accent3">
                <a:lumMod val="50000"/>
              </a:schemeClr>
            </a:solidFill>
            <a:bevel/>
          </a:ln>
        </p:spPr>
        <p:txBody>
          <a:bodyPr wrap="none" anchor="ctr" anchorCtr="0"/>
          <a:lstStyle>
            <a:lvl1pPr marL="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5pPr>
          </a:lstStyle>
          <a:p>
            <a:pPr marL="0" lvl="0" indent="0" algn="ctr"/>
            <a:endParaRPr lang="zh-CN" altLang="en-US">
              <a:solidFill>
                <a:srgbClr val="0000FF"/>
              </a:solidFill>
            </a:endParaRPr>
          </a:p>
        </p:txBody>
      </p:sp>
      <p:sp>
        <p:nvSpPr>
          <p:cNvPr id="16" name="文本框 14343"/>
          <p:cNvSpPr txBox="1"/>
          <p:nvPr>
            <p:custDataLst>
              <p:tags r:id="rId12"/>
            </p:custDataLst>
          </p:nvPr>
        </p:nvSpPr>
        <p:spPr>
          <a:xfrm>
            <a:off x="7317678" y="3063665"/>
            <a:ext cx="2050999" cy="1383665"/>
          </a:xfrm>
          <a:prstGeom prst="rect">
            <a:avLst/>
          </a:prstGeom>
          <a:noFill/>
          <a:ln w="9525">
            <a:noFill/>
          </a:ln>
        </p:spPr>
        <p:txBody>
          <a:bodyPr wrap="square" anchor="t" anchorCtr="0">
            <a:spAutoFit/>
          </a:bodyPr>
          <a:lstStyle>
            <a:lvl1pPr marL="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1pPr>
            <a:lvl2pPr marL="4572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2pPr>
            <a:lvl3pPr marL="9144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3pPr>
            <a:lvl4pPr marL="13716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4pPr>
            <a:lvl5pPr marL="1828800" indent="0" algn="l" defTabSz="914400" eaLnBrk="1" fontAlgn="base" hangingPunct="1">
              <a:lnSpc>
                <a:spcPct val="100000"/>
              </a:lnSpc>
              <a:spcBef>
                <a:spcPct val="0"/>
              </a:spcBef>
              <a:spcAft>
                <a:spcPct val="0"/>
              </a:spcAft>
              <a:buClrTx/>
              <a:buSzTx/>
              <a:buFont typeface="Arial" panose="020b0604020202020204" pitchFamily="34" charset="0"/>
              <a:buNone/>
              <a:defRPr lang="zh-CN" altLang="en-US" sz="1800" u="none" baseline="0">
                <a:solidFill>
                  <a:schemeClr val="tx1"/>
                </a:solidFill>
                <a:latin typeface="Arial" panose="020b0604020202020204" pitchFamily="34" charset="0"/>
                <a:ea typeface="宋体" panose="02010600030101010101" pitchFamily="2" charset="-122"/>
              </a:defRPr>
            </a:lvl5pPr>
          </a:lstStyle>
          <a:p>
            <a:pPr lvl="0"/>
            <a:r>
              <a:rPr lang="zh-CN" altLang="en-US" sz="2800" b="1">
                <a:solidFill>
                  <a:srgbClr val="C00000"/>
                </a:solidFill>
                <a:effectLst>
                  <a:outerShdw blurRad="38100" dist="38100" dir="2700000" algn="tl">
                    <a:schemeClr val="bg2"/>
                  </a:outerShdw>
                </a:effectLst>
                <a:latin typeface="华文中宋" panose="02010600040101010101" pitchFamily="2" charset="-122"/>
                <a:ea typeface="华文中宋" panose="02010600040101010101" pitchFamily="2" charset="-122"/>
              </a:rPr>
              <a:t>虚实交错</a:t>
            </a:r>
            <a:endParaRPr lang="zh-CN" altLang="en-US" sz="2800" b="1">
              <a:solidFill>
                <a:srgbClr val="C00000"/>
              </a:solidFill>
              <a:effectLst>
                <a:outerShdw blurRad="38100" dist="38100" dir="2700000" algn="tl">
                  <a:schemeClr val="bg2"/>
                </a:outerShdw>
              </a:effectLst>
              <a:latin typeface="华文中宋" panose="02010600040101010101" pitchFamily="2" charset="-122"/>
              <a:ea typeface="华文中宋" panose="02010600040101010101" pitchFamily="2" charset="-122"/>
            </a:endParaRPr>
          </a:p>
          <a:p>
            <a:pPr lvl="0"/>
            <a:r>
              <a:rPr lang="zh-CN" altLang="en-US" sz="2800" b="1">
                <a:solidFill>
                  <a:srgbClr val="C00000"/>
                </a:solidFill>
                <a:effectLst>
                  <a:outerShdw blurRad="38100" dist="38100" dir="2700000" algn="tl">
                    <a:schemeClr val="bg2"/>
                  </a:outerShdw>
                </a:effectLst>
                <a:latin typeface="华文中宋" panose="02010600040101010101" pitchFamily="2" charset="-122"/>
                <a:ea typeface="华文中宋" panose="02010600040101010101" pitchFamily="2" charset="-122"/>
              </a:rPr>
              <a:t>今昔对照</a:t>
            </a:r>
            <a:endParaRPr lang="zh-CN" altLang="en-US" sz="2800" b="1">
              <a:solidFill>
                <a:srgbClr val="C00000"/>
              </a:solidFill>
              <a:effectLst>
                <a:outerShdw blurRad="38100" dist="38100" dir="2700000" algn="tl">
                  <a:schemeClr val="bg2"/>
                </a:outerShdw>
              </a:effectLst>
              <a:latin typeface="华文中宋" panose="02010600040101010101" pitchFamily="2" charset="-122"/>
              <a:ea typeface="华文中宋" panose="02010600040101010101" pitchFamily="2" charset="-122"/>
            </a:endParaRPr>
          </a:p>
          <a:p>
            <a:pPr lvl="0"/>
            <a:r>
              <a:rPr lang="zh-CN" altLang="en-US" sz="2800" b="1">
                <a:solidFill>
                  <a:srgbClr val="C00000"/>
                </a:solidFill>
                <a:effectLst>
                  <a:outerShdw blurRad="38100" dist="38100" dir="2700000" algn="tl">
                    <a:schemeClr val="bg2"/>
                  </a:outerShdw>
                </a:effectLst>
                <a:latin typeface="华文中宋" panose="02010600040101010101" pitchFamily="2" charset="-122"/>
                <a:ea typeface="华文中宋" panose="02010600040101010101" pitchFamily="2" charset="-122"/>
              </a:rPr>
              <a:t>登楼喜悦</a:t>
            </a:r>
            <a:endParaRPr lang="zh-CN" altLang="en-US" sz="2800" b="1">
              <a:solidFill>
                <a:srgbClr val="C00000"/>
              </a:solidFill>
              <a:effectLst>
                <a:outerShdw blurRad="38100" dist="38100" dir="2700000" algn="tl">
                  <a:schemeClr val="bg2"/>
                </a:outerShdw>
              </a:effectLst>
              <a:latin typeface="华文中宋" panose="02010600040101010101" pitchFamily="2" charset="-122"/>
              <a:ea typeface="华文中宋" panose="02010600040101010101" pitchFamily="2" charset="-122"/>
            </a:endParaRPr>
          </a:p>
        </p:txBody>
      </p:sp>
    </p:spTree>
  </p:cSld>
  <p:clrMapOvr>
    <a:masterClrMapping/>
  </p:clrMapOvr>
  <mc:AlternateContent>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248"/>
                                        </p:tgtEl>
                                        <p:attrNameLst>
                                          <p:attrName>style.visibility</p:attrName>
                                        </p:attrNameLst>
                                      </p:cBhvr>
                                      <p:to>
                                        <p:strVal val="visible"/>
                                      </p:to>
                                    </p:set>
                                    <p:animEffect transition="in" filter="fade">
                                      <p:cBhvr>
                                        <p:cTn id="7" dur="1000" fill="hold"/>
                                        <p:tgtEl>
                                          <p:spTgt spid="10248"/>
                                        </p:tgtEl>
                                      </p:cBhvr>
                                    </p:animEffect>
                                    <p:anim calcmode="lin" valueType="num">
                                      <p:cBhvr>
                                        <p:cTn id="8" dur="1000" fill="hold"/>
                                        <p:tgtEl>
                                          <p:spTgt spid="10248"/>
                                        </p:tgtEl>
                                        <p:attrNameLst>
                                          <p:attrName>ppt_x</p:attrName>
                                        </p:attrNameLst>
                                      </p:cBhvr>
                                      <p:tavLst>
                                        <p:tav tm="0">
                                          <p:val>
                                            <p:strVal val="#ppt_x"/>
                                          </p:val>
                                        </p:tav>
                                        <p:tav tm="100000">
                                          <p:val>
                                            <p:strVal val="#ppt_x"/>
                                          </p:val>
                                        </p:tav>
                                      </p:tavLst>
                                    </p:anim>
                                    <p:anim calcmode="lin" valueType="num">
                                      <p:cBhvr>
                                        <p:cTn id="9" dur="1000" fill="hold"/>
                                        <p:tgtEl>
                                          <p:spTgt spid="10248"/>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3" presetClass="entr" presetSubtype="10" fill="hold" nodeType="clickEffect">
                                  <p:stCondLst>
                                    <p:cond delay="0"/>
                                  </p:stCondLst>
                                  <p:childTnLst>
                                    <p:set>
                                      <p:cBhvr>
                                        <p:cTn id="13" dur="1" fill="hold">
                                          <p:stCondLst>
                                            <p:cond delay="0"/>
                                          </p:stCondLst>
                                        </p:cTn>
                                        <p:tgtEl>
                                          <p:spTgt spid="10246">
                                            <p:txEl>
                                              <p:pRg st="0" end="0"/>
                                            </p:txEl>
                                          </p:spTgt>
                                        </p:tgtEl>
                                        <p:attrNameLst>
                                          <p:attrName>style.visibility</p:attrName>
                                        </p:attrNameLst>
                                      </p:cBhvr>
                                      <p:to>
                                        <p:strVal val="visible"/>
                                      </p:to>
                                    </p:set>
                                    <p:animEffect transition="in" filter="blinds(horizontal)">
                                      <p:cBhvr>
                                        <p:cTn id="14" dur="500" fill="hold"/>
                                        <p:tgtEl>
                                          <p:spTgt spid="10246">
                                            <p:txEl>
                                              <p:pRg st="0" end="0"/>
                                            </p:txEl>
                                          </p:spTgt>
                                        </p:tgtEl>
                                      </p:cBhvr>
                                    </p:animEffect>
                                  </p:childTnLst>
                                </p:cTn>
                              </p:par>
                            </p:childTnLst>
                          </p:cTn>
                        </p:par>
                        <p:par>
                          <p:cTn id="15" fill="hold" nodeType="afterGroup">
                            <p:stCondLst>
                              <p:cond delay="500"/>
                            </p:stCondLst>
                            <p:childTnLst>
                              <p:par>
                                <p:cTn id="16" presetID="42" presetClass="entr" presetSubtype="0" fill="hold" nodeType="afterEffect">
                                  <p:stCondLst>
                                    <p:cond delay="0"/>
                                  </p:stCondLst>
                                  <p:childTnLst>
                                    <p:set>
                                      <p:cBhvr>
                                        <p:cTn id="17" dur="1" fill="hold">
                                          <p:stCondLst>
                                            <p:cond delay="0"/>
                                          </p:stCondLst>
                                        </p:cTn>
                                        <p:tgtEl>
                                          <p:spTgt spid="10245">
                                            <p:txEl>
                                              <p:pRg st="0" end="0"/>
                                            </p:txEl>
                                          </p:spTgt>
                                        </p:tgtEl>
                                        <p:attrNameLst>
                                          <p:attrName>style.visibility</p:attrName>
                                        </p:attrNameLst>
                                      </p:cBhvr>
                                      <p:to>
                                        <p:strVal val="visible"/>
                                      </p:to>
                                    </p:set>
                                    <p:animEffect transition="in" filter="fade">
                                      <p:cBhvr>
                                        <p:cTn id="18" dur="1000" fill="hold"/>
                                        <p:tgtEl>
                                          <p:spTgt spid="10245">
                                            <p:txEl>
                                              <p:pRg st="0" end="0"/>
                                            </p:txEl>
                                          </p:spTgt>
                                        </p:tgtEl>
                                      </p:cBhvr>
                                    </p:animEffect>
                                    <p:anim calcmode="lin" valueType="num">
                                      <p:cBhvr>
                                        <p:cTn id="19" dur="1000" fill="hold"/>
                                        <p:tgtEl>
                                          <p:spTgt spid="10245">
                                            <p:txEl>
                                              <p:pRg st="0" end="0"/>
                                            </p:txEl>
                                          </p:spTgt>
                                        </p:tgtEl>
                                        <p:attrNameLst>
                                          <p:attrName>ppt_x</p:attrName>
                                        </p:attrNameLst>
                                      </p:cBhvr>
                                      <p:tavLst>
                                        <p:tav tm="0">
                                          <p:val>
                                            <p:strVal val="#ppt_x"/>
                                          </p:val>
                                        </p:tav>
                                        <p:tav tm="100000">
                                          <p:val>
                                            <p:strVal val="#ppt_x"/>
                                          </p:val>
                                        </p:tav>
                                      </p:tavLst>
                                    </p:anim>
                                    <p:anim calcmode="lin" valueType="num">
                                      <p:cBhvr>
                                        <p:cTn id="20" dur="1000" fill="hold"/>
                                        <p:tgtEl>
                                          <p:spTgt spid="1024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42" presetClass="entr" presetSubtype="0" fill="hold" nodeType="clickEffect">
                                  <p:stCondLst>
                                    <p:cond delay="0"/>
                                  </p:stCondLst>
                                  <p:childTnLst>
                                    <p:set>
                                      <p:cBhvr>
                                        <p:cTn id="24" dur="1" fill="hold">
                                          <p:stCondLst>
                                            <p:cond delay="0"/>
                                          </p:stCondLst>
                                        </p:cTn>
                                        <p:tgtEl>
                                          <p:spTgt spid="10245">
                                            <p:txEl>
                                              <p:pRg st="1" end="1"/>
                                            </p:txEl>
                                          </p:spTgt>
                                        </p:tgtEl>
                                        <p:attrNameLst>
                                          <p:attrName>style.visibility</p:attrName>
                                        </p:attrNameLst>
                                      </p:cBhvr>
                                      <p:to>
                                        <p:strVal val="visible"/>
                                      </p:to>
                                    </p:set>
                                    <p:animEffect transition="in" filter="fade">
                                      <p:cBhvr>
                                        <p:cTn id="25" dur="1000" fill="hold"/>
                                        <p:tgtEl>
                                          <p:spTgt spid="10245">
                                            <p:txEl>
                                              <p:pRg st="1" end="1"/>
                                            </p:txEl>
                                          </p:spTgt>
                                        </p:tgtEl>
                                      </p:cBhvr>
                                    </p:animEffect>
                                    <p:anim calcmode="lin" valueType="num">
                                      <p:cBhvr>
                                        <p:cTn id="26" dur="1000" fill="hold"/>
                                        <p:tgtEl>
                                          <p:spTgt spid="10245">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10245">
                                            <p:txEl>
                                              <p:pRg st="1" end="1"/>
                                            </p:txEl>
                                          </p:spTgt>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3" presetClass="entr" presetSubtype="10" fill="hold" grpId="0" nodeType="afterEffect">
                                  <p:stCondLst>
                                    <p:cond delay="0"/>
                                  </p:stCondLst>
                                  <p:childTnLst>
                                    <p:set>
                                      <p:cBhvr>
                                        <p:cTn id="30" dur="1" fill="hold">
                                          <p:stCondLst>
                                            <p:cond delay="0"/>
                                          </p:stCondLst>
                                        </p:cTn>
                                        <p:tgtEl>
                                          <p:spTgt spid="10241"/>
                                        </p:tgtEl>
                                        <p:attrNameLst>
                                          <p:attrName>style.visibility</p:attrName>
                                        </p:attrNameLst>
                                      </p:cBhvr>
                                      <p:to>
                                        <p:strVal val="visible"/>
                                      </p:to>
                                    </p:set>
                                    <p:animEffect transition="in" filter="blinds(horizontal)">
                                      <p:cBhvr>
                                        <p:cTn id="31" dur="500" fill="hold"/>
                                        <p:tgtEl>
                                          <p:spTgt spid="10241"/>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50" presetClass="entr" presetSubtype="0" decel="100000" fill="hold" nodeType="clickEffect">
                                  <p:stCondLst>
                                    <p:cond delay="0"/>
                                  </p:stCondLst>
                                  <p:childTnLst>
                                    <p:set>
                                      <p:cBhvr>
                                        <p:cTn id="35" dur="1" fill="hold">
                                          <p:stCondLst>
                                            <p:cond delay="0"/>
                                          </p:stCondLst>
                                        </p:cTn>
                                        <p:tgtEl>
                                          <p:spTgt spid="10242">
                                            <p:txEl>
                                              <p:pRg st="0" end="0"/>
                                            </p:txEl>
                                          </p:spTgt>
                                        </p:tgtEl>
                                        <p:attrNameLst>
                                          <p:attrName>style.visibility</p:attrName>
                                        </p:attrNameLst>
                                      </p:cBhvr>
                                      <p:to>
                                        <p:strVal val="visible"/>
                                      </p:to>
                                    </p:set>
                                    <p:anim calcmode="lin" valueType="num">
                                      <p:cBhvr>
                                        <p:cTn id="36" dur="1000" fill="hold"/>
                                        <p:tgtEl>
                                          <p:spTgt spid="10242">
                                            <p:txEl>
                                              <p:pRg st="0" end="0"/>
                                            </p:txEl>
                                          </p:spTgt>
                                        </p:tgtEl>
                                        <p:attrNameLst>
                                          <p:attrName>ppt_w</p:attrName>
                                        </p:attrNameLst>
                                      </p:cBhvr>
                                      <p:tavLst>
                                        <p:tav tm="0">
                                          <p:val>
                                            <p:strVal val="#ppt_w+.3"/>
                                          </p:val>
                                        </p:tav>
                                        <p:tav tm="100000">
                                          <p:val>
                                            <p:strVal val="#ppt_w"/>
                                          </p:val>
                                        </p:tav>
                                      </p:tavLst>
                                    </p:anim>
                                    <p:anim calcmode="lin" valueType="num">
                                      <p:cBhvr>
                                        <p:cTn id="37" dur="1000" fill="hold"/>
                                        <p:tgtEl>
                                          <p:spTgt spid="10242">
                                            <p:txEl>
                                              <p:pRg st="0" end="0"/>
                                            </p:txEl>
                                          </p:spTgt>
                                        </p:tgtEl>
                                        <p:attrNameLst>
                                          <p:attrName>ppt_h</p:attrName>
                                        </p:attrNameLst>
                                      </p:cBhvr>
                                      <p:tavLst>
                                        <p:tav tm="0">
                                          <p:val>
                                            <p:strVal val="#ppt_h"/>
                                          </p:val>
                                        </p:tav>
                                        <p:tav tm="100000">
                                          <p:val>
                                            <p:strVal val="#ppt_h"/>
                                          </p:val>
                                        </p:tav>
                                      </p:tavLst>
                                    </p:anim>
                                    <p:animEffect transition="in" filter="fade">
                                      <p:cBhvr>
                                        <p:cTn id="38" dur="1000" fill="hold"/>
                                        <p:tgtEl>
                                          <p:spTgt spid="10242">
                                            <p:txEl>
                                              <p:pRg st="0" end="0"/>
                                            </p:txEl>
                                          </p:spTgt>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3" presetClass="entr" presetSubtype="10" fill="hold" grpId="0" nodeType="clickEffect">
                                  <p:stCondLst>
                                    <p:cond delay="0"/>
                                  </p:stCondLst>
                                  <p:childTnLst>
                                    <p:set>
                                      <p:cBhvr>
                                        <p:cTn id="42" dur="1" fill="hold">
                                          <p:stCondLst>
                                            <p:cond delay="0"/>
                                          </p:stCondLst>
                                        </p:cTn>
                                        <p:tgtEl>
                                          <p:spTgt spid="10243"/>
                                        </p:tgtEl>
                                        <p:attrNameLst>
                                          <p:attrName>style.visibility</p:attrName>
                                        </p:attrNameLst>
                                      </p:cBhvr>
                                      <p:to>
                                        <p:strVal val="visible"/>
                                      </p:to>
                                    </p:set>
                                    <p:animEffect transition="in" filter="blinds(horizontal)">
                                      <p:cBhvr>
                                        <p:cTn id="43" dur="500" fill="hold"/>
                                        <p:tgtEl>
                                          <p:spTgt spid="10243"/>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1" nodeType="clickEffect">
                                  <p:stCondLst>
                                    <p:cond delay="0"/>
                                  </p:stCondLst>
                                  <p:childTnLst>
                                    <p:set>
                                      <p:cBhvr>
                                        <p:cTn id="47" dur="1" fill="hold">
                                          <p:stCondLst>
                                            <p:cond delay="0"/>
                                          </p:stCondLst>
                                        </p:cTn>
                                        <p:tgtEl>
                                          <p:spTgt spid="10243"/>
                                        </p:tgtEl>
                                        <p:attrNameLst>
                                          <p:attrName>style.visibility</p:attrName>
                                        </p:attrNameLst>
                                      </p:cBhvr>
                                      <p:to>
                                        <p:strVal val="visible"/>
                                      </p:to>
                                    </p:set>
                                    <p:anim calcmode="lin" valueType="num">
                                      <p:cBhvr additive="base">
                                        <p:cTn id="48" dur="500" fill="hold"/>
                                        <p:tgtEl>
                                          <p:spTgt spid="10243"/>
                                        </p:tgtEl>
                                        <p:attrNameLst>
                                          <p:attrName>ppt_x</p:attrName>
                                        </p:attrNameLst>
                                      </p:cBhvr>
                                      <p:tavLst>
                                        <p:tav tm="0">
                                          <p:val>
                                            <p:strVal val="#ppt_x"/>
                                          </p:val>
                                        </p:tav>
                                        <p:tav tm="100000">
                                          <p:val>
                                            <p:strVal val="#ppt_x"/>
                                          </p:val>
                                        </p:tav>
                                      </p:tavLst>
                                    </p:anim>
                                    <p:anim calcmode="lin" valueType="num">
                                      <p:cBhvr additive="base">
                                        <p:cTn id="49" dur="500" fill="hold"/>
                                        <p:tgtEl>
                                          <p:spTgt spid="10243"/>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10" presetClass="entr" presetSubtype="0" fill="hold" grpId="5"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par>
                                <p:cTn id="55" presetID="10" presetClass="entr" presetSubtype="0" fill="hold" grpId="4"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1" grpId="0"/>
      <p:bldP spid="10243" grpId="0"/>
      <p:bldP spid="10243" grpId="1"/>
      <p:bldP spid="10248" grpId="0"/>
      <p:bldP spid="17" grpId="5"/>
      <p:bldP spid="16" grpId="4"/>
    </p:bldLst>
  </p:timing>
</p:sld>
</file>

<file path=ppt/tags/tag1.xml><?xml version="1.0" encoding="utf-8"?>
<p:tagLst xmlns:p="http://schemas.openxmlformats.org/presentationml/2006/main">
  <p:tag name="AS_UNIQUEID" val="701"/>
</p:tagLst>
</file>

<file path=ppt/tags/tag10.xml><?xml version="1.0" encoding="utf-8"?>
<p:tagLst xmlns:p="http://schemas.openxmlformats.org/presentationml/2006/main">
  <p:tag name="AS_UNIQUEID" val="710"/>
</p:tagLst>
</file>

<file path=ppt/tags/tag100.xml><?xml version="1.0" encoding="utf-8"?>
<p:tagLst xmlns:p="http://schemas.openxmlformats.org/presentationml/2006/main">
  <p:tag name="AS_UNIQUEID" val="796"/>
</p:tagLst>
</file>

<file path=ppt/tags/tag101.xml><?xml version="1.0" encoding="utf-8"?>
<p:tagLst xmlns:p="http://schemas.openxmlformats.org/presentationml/2006/main">
  <p:tag name="AS_UNIQUEID" val="797"/>
</p:tagLst>
</file>

<file path=ppt/tags/tag102.xml><?xml version="1.0" encoding="utf-8"?>
<p:tagLst xmlns:p="http://schemas.openxmlformats.org/presentationml/2006/main">
  <p:tag name="AS_UNIQUEID" val="798"/>
</p:tagLst>
</file>

<file path=ppt/tags/tag103.xml><?xml version="1.0" encoding="utf-8"?>
<p:tagLst xmlns:p="http://schemas.openxmlformats.org/presentationml/2006/main">
  <p:tag name="AS_UNIQUEID" val="799"/>
</p:tagLst>
</file>

<file path=ppt/tags/tag104.xml><?xml version="1.0" encoding="utf-8"?>
<p:tagLst xmlns:p="http://schemas.openxmlformats.org/presentationml/2006/main">
  <p:tag name="AS_UNIQUEID" val="800"/>
</p:tagLst>
</file>

<file path=ppt/tags/tag105.xml><?xml version="1.0" encoding="utf-8"?>
<p:tagLst xmlns:p="http://schemas.openxmlformats.org/presentationml/2006/main">
  <p:tag name="AS_UNIQUEID" val="566"/>
</p:tagLst>
</file>

<file path=ppt/tags/tag106.xml><?xml version="1.0" encoding="utf-8"?>
<p:tagLst xmlns:p="http://schemas.openxmlformats.org/presentationml/2006/main">
  <p:tag name="AS_UNIQUEID" val="320"/>
</p:tagLst>
</file>

<file path=ppt/tags/tag107.xml><?xml version="1.0" encoding="utf-8"?>
<p:tagLst xmlns:p="http://schemas.openxmlformats.org/presentationml/2006/main">
  <p:tag name="KSO_WM_BEAUTIFY_FLAG" val="#wm#"/>
  <p:tag name="KSO_WM_SPECIAL_SOURCE" val="bdnull"/>
  <p:tag name="KSO_WM_TEMPLATE_CATEGORY" val="custom"/>
  <p:tag name="KSO_WM_TEMPLATE_INDEX" val="20205081"/>
</p:tagLst>
</file>

<file path=ppt/tags/tag108.xml><?xml version="1.0" encoding="utf-8"?>
<p:tagLst xmlns:p="http://schemas.openxmlformats.org/presentationml/2006/main">
  <p:tag name="AS_UNIQUEID" val="801"/>
</p:tagLst>
</file>

<file path=ppt/tags/tag109.xml><?xml version="1.0" encoding="utf-8"?>
<p:tagLst xmlns:p="http://schemas.openxmlformats.org/presentationml/2006/main">
  <p:tag name="AS_UNIQUEID" val="274"/>
</p:tagLst>
</file>

<file path=ppt/tags/tag11.xml><?xml version="1.0" encoding="utf-8"?>
<p:tagLst xmlns:p="http://schemas.openxmlformats.org/presentationml/2006/main">
  <p:tag name="AS_UNIQUEID" val="711"/>
</p:tagLst>
</file>

<file path=ppt/tags/tag110.xml><?xml version="1.0" encoding="utf-8"?>
<p:tagLst xmlns:p="http://schemas.openxmlformats.org/presentationml/2006/main">
  <p:tag name="AS_UNIQUEID" val="275"/>
</p:tagLst>
</file>

<file path=ppt/tags/tag111.xml><?xml version="1.0" encoding="utf-8"?>
<p:tagLst xmlns:p="http://schemas.openxmlformats.org/presentationml/2006/main">
  <p:tag name="AS_UNIQUEID" val="276"/>
</p:tagLst>
</file>

<file path=ppt/tags/tag112.xml><?xml version="1.0" encoding="utf-8"?>
<p:tagLst xmlns:p="http://schemas.openxmlformats.org/presentationml/2006/main">
  <p:tag name="AS_UNIQUEID" val="557"/>
</p:tagLst>
</file>

<file path=ppt/tags/tag113.xml><?xml version="1.0" encoding="utf-8"?>
<p:tagLst xmlns:p="http://schemas.openxmlformats.org/presentationml/2006/main">
  <p:tag name="AS_UNIQUEID" val="802"/>
</p:tagLst>
</file>

<file path=ppt/tags/tag114.xml><?xml version="1.0" encoding="utf-8"?>
<p:tagLst xmlns:p="http://schemas.openxmlformats.org/presentationml/2006/main">
  <p:tag name="AS_UNIQUEID" val="312"/>
</p:tagLst>
</file>

<file path=ppt/tags/tag115.xml><?xml version="1.0" encoding="utf-8"?>
<p:tagLst xmlns:p="http://schemas.openxmlformats.org/presentationml/2006/main">
  <p:tag name="AS_UNIQUEID" val="314"/>
</p:tagLst>
</file>

<file path=ppt/tags/tag116.xml><?xml version="1.0" encoding="utf-8"?>
<p:tagLst xmlns:p="http://schemas.openxmlformats.org/presentationml/2006/main">
  <p:tag name="AS_UNIQUEID" val="315"/>
</p:tagLst>
</file>

<file path=ppt/tags/tag117.xml><?xml version="1.0" encoding="utf-8"?>
<p:tagLst xmlns:p="http://schemas.openxmlformats.org/presentationml/2006/main">
  <p:tag name="AS_UNIQUEID" val="316"/>
</p:tagLst>
</file>

<file path=ppt/tags/tag118.xml><?xml version="1.0" encoding="utf-8"?>
<p:tagLst xmlns:p="http://schemas.openxmlformats.org/presentationml/2006/main">
  <p:tag name="AS_UNIQUEID" val="317"/>
</p:tagLst>
</file>

<file path=ppt/tags/tag119.xml><?xml version="1.0" encoding="utf-8"?>
<p:tagLst xmlns:p="http://schemas.openxmlformats.org/presentationml/2006/main">
  <p:tag name="AS_UNIQUEID" val="318"/>
</p:tagLst>
</file>

<file path=ppt/tags/tag12.xml><?xml version="1.0" encoding="utf-8"?>
<p:tagLst xmlns:p="http://schemas.openxmlformats.org/presentationml/2006/main">
  <p:tag name="AS_UNIQUEID" val="712"/>
</p:tagLst>
</file>

<file path=ppt/tags/tag120.xml><?xml version="1.0" encoding="utf-8"?>
<p:tagLst xmlns:p="http://schemas.openxmlformats.org/presentationml/2006/main">
  <p:tag name="AS_UNIQUEID" val="319"/>
</p:tagLst>
</file>

<file path=ppt/tags/tag121.xml><?xml version="1.0" encoding="utf-8"?>
<p:tagLst xmlns:p="http://schemas.openxmlformats.org/presentationml/2006/main">
  <p:tag name="AS_UNIQUEID" val="320"/>
</p:tagLst>
</file>

<file path=ppt/tags/tag122.xml><?xml version="1.0" encoding="utf-8"?>
<p:tagLst xmlns:p="http://schemas.openxmlformats.org/presentationml/2006/main">
  <p:tag name="AS_UNIQUEID" val="321"/>
</p:tagLst>
</file>

<file path=ppt/tags/tag123.xml><?xml version="1.0" encoding="utf-8"?>
<p:tagLst xmlns:p="http://schemas.openxmlformats.org/presentationml/2006/main">
  <p:tag name="AS_UNIQUEID" val="322"/>
</p:tagLst>
</file>

<file path=ppt/tags/tag124.xml><?xml version="1.0" encoding="utf-8"?>
<p:tagLst xmlns:p="http://schemas.openxmlformats.org/presentationml/2006/main">
  <p:tag name="AS_UNIQUEID" val="323"/>
</p:tagLst>
</file>

<file path=ppt/tags/tag125.xml><?xml version="1.0" encoding="utf-8"?>
<p:tagLst xmlns:p="http://schemas.openxmlformats.org/presentationml/2006/main">
  <p:tag name="AS_UNIQUEID" val="324"/>
</p:tagLst>
</file>

<file path=ppt/tags/tag126.xml><?xml version="1.0" encoding="utf-8"?>
<p:tagLst xmlns:p="http://schemas.openxmlformats.org/presentationml/2006/main">
  <p:tag name="AS_UNIQUEID" val="557"/>
</p:tagLst>
</file>

<file path=ppt/tags/tag127.xml><?xml version="1.0" encoding="utf-8"?>
<p:tagLst xmlns:p="http://schemas.openxmlformats.org/presentationml/2006/main">
  <p:tag name="AS_UNIQUEID" val="803"/>
</p:tagLst>
</file>

<file path=ppt/tags/tag128.xml><?xml version="1.0" encoding="utf-8"?>
<p:tagLst xmlns:p="http://schemas.openxmlformats.org/presentationml/2006/main">
  <p:tag name="AS_UNIQUEID" val="651"/>
</p:tagLst>
</file>

<file path=ppt/tags/tag129.xml><?xml version="1.0" encoding="utf-8"?>
<p:tagLst xmlns:p="http://schemas.openxmlformats.org/presentationml/2006/main">
  <p:tag name="AS_UNIQUEID" val="652"/>
</p:tagLst>
</file>

<file path=ppt/tags/tag13.xml><?xml version="1.0" encoding="utf-8"?>
<p:tagLst xmlns:p="http://schemas.openxmlformats.org/presentationml/2006/main">
  <p:tag name="AS_UNIQUEID" val="713"/>
</p:tagLst>
</file>

<file path=ppt/tags/tag130.xml><?xml version="1.0" encoding="utf-8"?>
<p:tagLst xmlns:p="http://schemas.openxmlformats.org/presentationml/2006/main">
  <p:tag name="AS_UNIQUEID" val="653"/>
</p:tagLst>
</file>

<file path=ppt/tags/tag131.xml><?xml version="1.0" encoding="utf-8"?>
<p:tagLst xmlns:p="http://schemas.openxmlformats.org/presentationml/2006/main">
  <p:tag name="AS_UNIQUEID" val="654"/>
</p:tagLst>
</file>

<file path=ppt/tags/tag132.xml><?xml version="1.0" encoding="utf-8"?>
<p:tagLst xmlns:p="http://schemas.openxmlformats.org/presentationml/2006/main">
  <p:tag name="AS_UNIQUEID" val="655"/>
</p:tagLst>
</file>

<file path=ppt/tags/tag133.xml><?xml version="1.0" encoding="utf-8"?>
<p:tagLst xmlns:p="http://schemas.openxmlformats.org/presentationml/2006/main">
  <p:tag name="AS_UNIQUEID" val="656"/>
</p:tagLst>
</file>

<file path=ppt/tags/tag134.xml><?xml version="1.0" encoding="utf-8"?>
<p:tagLst xmlns:p="http://schemas.openxmlformats.org/presentationml/2006/main">
  <p:tag name="AS_UNIQUEID" val="658"/>
</p:tagLst>
</file>

<file path=ppt/tags/tag135.xml><?xml version="1.0" encoding="utf-8"?>
<p:tagLst xmlns:p="http://schemas.openxmlformats.org/presentationml/2006/main">
  <p:tag name="AS_UNIQUEID" val="569"/>
</p:tagLst>
</file>

<file path=ppt/tags/tag136.xml><?xml version="1.0" encoding="utf-8"?>
<p:tagLst xmlns:p="http://schemas.openxmlformats.org/presentationml/2006/main">
  <p:tag name="AS_UNIQUEID" val="42"/>
</p:tagLst>
</file>

<file path=ppt/tags/tag137.xml><?xml version="1.0" encoding="utf-8"?>
<p:tagLst xmlns:p="http://schemas.openxmlformats.org/presentationml/2006/main">
  <p:tag name="AS_UNIQUEID" val="43"/>
</p:tagLst>
</file>

<file path=ppt/tags/tag138.xml><?xml version="1.0" encoding="utf-8"?>
<p:tagLst xmlns:p="http://schemas.openxmlformats.org/presentationml/2006/main">
  <p:tag name="AS_UNIQUEID" val="804"/>
</p:tagLst>
</file>

<file path=ppt/tags/tag139.xml><?xml version="1.0" encoding="utf-8"?>
<p:tagLst xmlns:p="http://schemas.openxmlformats.org/presentationml/2006/main">
  <p:tag name="AS_UNIQUEID" val="367"/>
</p:tagLst>
</file>

<file path=ppt/tags/tag14.xml><?xml version="1.0" encoding="utf-8"?>
<p:tagLst xmlns:p="http://schemas.openxmlformats.org/presentationml/2006/main">
  <p:tag name="AS_UNIQUEID" val="714"/>
</p:tagLst>
</file>

<file path=ppt/tags/tag140.xml><?xml version="1.0" encoding="utf-8"?>
<p:tagLst xmlns:p="http://schemas.openxmlformats.org/presentationml/2006/main">
  <p:tag name="AS_UNIQUEID" val="373"/>
</p:tagLst>
</file>

<file path=ppt/tags/tag141.xml><?xml version="1.0" encoding="utf-8"?>
<p:tagLst xmlns:p="http://schemas.openxmlformats.org/presentationml/2006/main">
  <p:tag name="AS_UNIQUEID" val="374"/>
</p:tagLst>
</file>

<file path=ppt/tags/tag142.xml><?xml version="1.0" encoding="utf-8"?>
<p:tagLst xmlns:p="http://schemas.openxmlformats.org/presentationml/2006/main">
  <p:tag name="AS_UNIQUEID" val="375"/>
</p:tagLst>
</file>

<file path=ppt/tags/tag143.xml><?xml version="1.0" encoding="utf-8"?>
<p:tagLst xmlns:p="http://schemas.openxmlformats.org/presentationml/2006/main">
  <p:tag name="AS_UNIQUEID" val="660"/>
</p:tagLst>
</file>

<file path=ppt/tags/tag144.xml><?xml version="1.0" encoding="utf-8"?>
<p:tagLst xmlns:p="http://schemas.openxmlformats.org/presentationml/2006/main">
  <p:tag name="AS_UNIQUEID" val="805"/>
</p:tagLst>
</file>

<file path=ppt/tags/tag145.xml><?xml version="1.0" encoding="utf-8"?>
<p:tagLst xmlns:p="http://schemas.openxmlformats.org/presentationml/2006/main">
  <p:tag name="AS_UNIQUEID" val="50"/>
</p:tagLst>
</file>

<file path=ppt/tags/tag146.xml><?xml version="1.0" encoding="utf-8"?>
<p:tagLst xmlns:p="http://schemas.openxmlformats.org/presentationml/2006/main">
  <p:tag name="AS_UNIQUEID" val="51"/>
</p:tagLst>
</file>

<file path=ppt/tags/tag147.xml><?xml version="1.0" encoding="utf-8"?>
<p:tagLst xmlns:p="http://schemas.openxmlformats.org/presentationml/2006/main">
  <p:tag name="AS_UNIQUEID" val="52"/>
</p:tagLst>
</file>

<file path=ppt/tags/tag148.xml><?xml version="1.0" encoding="utf-8"?>
<p:tagLst xmlns:p="http://schemas.openxmlformats.org/presentationml/2006/main">
  <p:tag name="AS_UNIQUEID" val="53"/>
</p:tagLst>
</file>

<file path=ppt/tags/tag149.xml><?xml version="1.0" encoding="utf-8"?>
<p:tagLst xmlns:p="http://schemas.openxmlformats.org/presentationml/2006/main">
  <p:tag name="AS_UNIQUEID" val="610"/>
</p:tagLst>
</file>

<file path=ppt/tags/tag15.xml><?xml version="1.0" encoding="utf-8"?>
<p:tagLst xmlns:p="http://schemas.openxmlformats.org/presentationml/2006/main">
  <p:tag name="AS_UNIQUEID" val="715"/>
</p:tagLst>
</file>

<file path=ppt/tags/tag150.xml><?xml version="1.0" encoding="utf-8"?>
<p:tagLst xmlns:p="http://schemas.openxmlformats.org/presentationml/2006/main">
  <p:tag name="AS_UNIQUEID" val="806"/>
</p:tagLst>
</file>

<file path=ppt/tags/tag151.xml><?xml version="1.0" encoding="utf-8"?>
<p:tagLst xmlns:p="http://schemas.openxmlformats.org/presentationml/2006/main">
  <p:tag name="AS_UNIQUEID" val="663"/>
</p:tagLst>
</file>

<file path=ppt/tags/tag152.xml><?xml version="1.0" encoding="utf-8"?>
<p:tagLst xmlns:p="http://schemas.openxmlformats.org/presentationml/2006/main">
  <p:tag name="AS_UNIQUEID" val="664"/>
</p:tagLst>
</file>

<file path=ppt/tags/tag153.xml><?xml version="1.0" encoding="utf-8"?>
<p:tagLst xmlns:p="http://schemas.openxmlformats.org/presentationml/2006/main">
  <p:tag name="AS_UNIQUEID" val="807"/>
</p:tagLst>
</file>

<file path=ppt/tags/tag154.xml><?xml version="1.0" encoding="utf-8"?>
<p:tagLst xmlns:p="http://schemas.openxmlformats.org/presentationml/2006/main">
  <p:tag name="AS_UNIQUEID" val="666"/>
</p:tagLst>
</file>

<file path=ppt/tags/tag155.xml><?xml version="1.0" encoding="utf-8"?>
<p:tagLst xmlns:p="http://schemas.openxmlformats.org/presentationml/2006/main">
  <p:tag name="AS_UNIQUEID" val="669"/>
</p:tagLst>
</file>

<file path=ppt/tags/tag156.xml><?xml version="1.0" encoding="utf-8"?>
<p:tagLst xmlns:p="http://schemas.openxmlformats.org/presentationml/2006/main">
  <p:tag name="AS_UNIQUEID" val="580"/>
</p:tagLst>
</file>

<file path=ppt/tags/tag157.xml><?xml version="1.0" encoding="utf-8"?>
<p:tagLst xmlns:p="http://schemas.openxmlformats.org/presentationml/2006/main">
  <p:tag name="AS_UNIQUEID" val="808"/>
</p:tagLst>
</file>

<file path=ppt/tags/tag158.xml><?xml version="1.0" encoding="utf-8"?>
<p:tagLst xmlns:p="http://schemas.openxmlformats.org/presentationml/2006/main">
  <p:tag name="AS_UNIQUEID" val="809"/>
</p:tagLst>
</file>

<file path=ppt/tags/tag159.xml><?xml version="1.0" encoding="utf-8"?>
<p:tagLst xmlns:p="http://schemas.openxmlformats.org/presentationml/2006/main">
  <p:tag name="AS_UNIQUEID" val="387"/>
</p:tagLst>
</file>

<file path=ppt/tags/tag16.xml><?xml version="1.0" encoding="utf-8"?>
<p:tagLst xmlns:p="http://schemas.openxmlformats.org/presentationml/2006/main">
  <p:tag name="AS_UNIQUEID" val="716"/>
</p:tagLst>
</file>

<file path=ppt/tags/tag160.xml><?xml version="1.0" encoding="utf-8"?>
<p:tagLst xmlns:p="http://schemas.openxmlformats.org/presentationml/2006/main">
  <p:tag name="AS_UNIQUEID" val="390"/>
</p:tagLst>
</file>

<file path=ppt/tags/tag161.xml><?xml version="1.0" encoding="utf-8"?>
<p:tagLst xmlns:p="http://schemas.openxmlformats.org/presentationml/2006/main">
  <p:tag name="AS_UNIQUEID" val="810"/>
</p:tagLst>
</file>

<file path=ppt/tags/tag162.xml><?xml version="1.0" encoding="utf-8"?>
<p:tagLst xmlns:p="http://schemas.openxmlformats.org/presentationml/2006/main">
  <p:tag name="AS_UNIQUEID" val="392"/>
</p:tagLst>
</file>

<file path=ppt/tags/tag163.xml><?xml version="1.0" encoding="utf-8"?>
<p:tagLst xmlns:p="http://schemas.openxmlformats.org/presentationml/2006/main">
  <p:tag name="AS_UNIQUEID" val="393"/>
</p:tagLst>
</file>

<file path=ppt/tags/tag164.xml><?xml version="1.0" encoding="utf-8"?>
<p:tagLst xmlns:p="http://schemas.openxmlformats.org/presentationml/2006/main">
  <p:tag name="AS_UNIQUEID" val="394"/>
</p:tagLst>
</file>

<file path=ppt/tags/tag165.xml><?xml version="1.0" encoding="utf-8"?>
<p:tagLst xmlns:p="http://schemas.openxmlformats.org/presentationml/2006/main">
  <p:tag name="AS_UNIQUEID" val="669"/>
</p:tagLst>
</file>

<file path=ppt/tags/tag166.xml><?xml version="1.0" encoding="utf-8"?>
<p:tagLst xmlns:p="http://schemas.openxmlformats.org/presentationml/2006/main">
  <p:tag name="AS_UNIQUEID" val="811"/>
</p:tagLst>
</file>

<file path=ppt/tags/tag167.xml><?xml version="1.0" encoding="utf-8"?>
<p:tagLst xmlns:p="http://schemas.openxmlformats.org/presentationml/2006/main">
  <p:tag name="AS_UNIQUEID" val="674"/>
</p:tagLst>
</file>

<file path=ppt/tags/tag168.xml><?xml version="1.0" encoding="utf-8"?>
<p:tagLst xmlns:p="http://schemas.openxmlformats.org/presentationml/2006/main">
  <p:tag name="AS_UNIQUEID" val="677"/>
</p:tagLst>
</file>

<file path=ppt/tags/tag169.xml><?xml version="1.0" encoding="utf-8"?>
<p:tagLst xmlns:p="http://schemas.openxmlformats.org/presentationml/2006/main">
  <p:tag name="AS_UNIQUEID" val="678"/>
</p:tagLst>
</file>

<file path=ppt/tags/tag17.xml><?xml version="1.0" encoding="utf-8"?>
<p:tagLst xmlns:p="http://schemas.openxmlformats.org/presentationml/2006/main">
  <p:tag name="AS_UNIQUEID" val="717"/>
</p:tagLst>
</file>

<file path=ppt/tags/tag170.xml><?xml version="1.0" encoding="utf-8"?>
<p:tagLst xmlns:p="http://schemas.openxmlformats.org/presentationml/2006/main">
  <p:tag name="AS_UNIQUEID" val="681"/>
</p:tagLst>
</file>

<file path=ppt/tags/tag171.xml><?xml version="1.0" encoding="utf-8"?>
<p:tagLst xmlns:p="http://schemas.openxmlformats.org/presentationml/2006/main">
  <p:tag name="AS_UNIQUEID" val="812"/>
</p:tagLst>
</file>

<file path=ppt/tags/tag172.xml><?xml version="1.0" encoding="utf-8"?>
<p:tagLst xmlns:p="http://schemas.openxmlformats.org/presentationml/2006/main">
  <p:tag name="AS_UNIQUEID" val="153"/>
</p:tagLst>
</file>

<file path=ppt/tags/tag173.xml><?xml version="1.0" encoding="utf-8"?>
<p:tagLst xmlns:p="http://schemas.openxmlformats.org/presentationml/2006/main">
  <p:tag name="AS_UNIQUEID" val="621"/>
</p:tagLst>
</file>

<file path=ppt/tags/tag174.xml><?xml version="1.0" encoding="utf-8"?>
<p:tagLst xmlns:p="http://schemas.openxmlformats.org/presentationml/2006/main">
  <p:tag name="AS_UNIQUEID" val="612"/>
</p:tagLst>
</file>

<file path=ppt/tags/tag175.xml><?xml version="1.0" encoding="utf-8"?>
<p:tagLst xmlns:p="http://schemas.openxmlformats.org/presentationml/2006/main">
  <p:tag name="AS_UNIQUEID" val="683"/>
</p:tagLst>
</file>

<file path=ppt/tags/tag176.xml><?xml version="1.0" encoding="utf-8"?>
<p:tagLst xmlns:p="http://schemas.openxmlformats.org/presentationml/2006/main">
  <p:tag name="AS_UNIQUEID" val="813"/>
</p:tagLst>
</file>

<file path=ppt/tags/tag177.xml><?xml version="1.0" encoding="utf-8"?>
<p:tagLst xmlns:p="http://schemas.openxmlformats.org/presentationml/2006/main">
  <p:tag name="AS_UNIQUEID" val="814"/>
</p:tagLst>
</file>

<file path=ppt/tags/tag178.xml><?xml version="1.0" encoding="utf-8"?>
<p:tagLst xmlns:p="http://schemas.openxmlformats.org/presentationml/2006/main">
  <p:tag name="AS_UNIQUEID" val="815"/>
</p:tagLst>
</file>

<file path=ppt/tags/tag179.xml><?xml version="1.0" encoding="utf-8"?>
<p:tagLst xmlns:p="http://schemas.openxmlformats.org/presentationml/2006/main">
  <p:tag name="AS_UNIQUEID" val="816"/>
</p:tagLst>
</file>

<file path=ppt/tags/tag18.xml><?xml version="1.0" encoding="utf-8"?>
<p:tagLst xmlns:p="http://schemas.openxmlformats.org/presentationml/2006/main">
  <p:tag name="AS_UNIQUEID" val="718"/>
</p:tagLst>
</file>

<file path=ppt/tags/tag180.xml><?xml version="1.0" encoding="utf-8"?>
<p:tagLst xmlns:p="http://schemas.openxmlformats.org/presentationml/2006/main">
  <p:tag name="AS_UNIQUEID" val="817"/>
</p:tagLst>
</file>

<file path=ppt/tags/tag181.xml><?xml version="1.0" encoding="utf-8"?>
<p:tagLst xmlns:p="http://schemas.openxmlformats.org/presentationml/2006/main">
  <p:tag name="AS_UNIQUEID" val="818"/>
</p:tagLst>
</file>

<file path=ppt/tags/tag182.xml><?xml version="1.0" encoding="utf-8"?>
<p:tagLst xmlns:p="http://schemas.openxmlformats.org/presentationml/2006/main">
  <p:tag name="AS_UNIQUEID" val="819"/>
</p:tagLst>
</file>

<file path=ppt/tags/tag183.xml><?xml version="1.0" encoding="utf-8"?>
<p:tagLst xmlns:p="http://schemas.openxmlformats.org/presentationml/2006/main">
  <p:tag name="AS_UNIQUEID" val="820"/>
</p:tagLst>
</file>

<file path=ppt/tags/tag184.xml><?xml version="1.0" encoding="utf-8"?>
<p:tagLst xmlns:p="http://schemas.openxmlformats.org/presentationml/2006/main">
  <p:tag name="AS_UNIQUEID" val="821"/>
</p:tagLst>
</file>

<file path=ppt/tags/tag185.xml><?xml version="1.0" encoding="utf-8"?>
<p:tagLst xmlns:p="http://schemas.openxmlformats.org/presentationml/2006/main">
  <p:tag name="AS_UNIQUEID" val="822"/>
</p:tagLst>
</file>

<file path=ppt/tags/tag186.xml><?xml version="1.0" encoding="utf-8"?>
<p:tagLst xmlns:p="http://schemas.openxmlformats.org/presentationml/2006/main">
  <p:tag name="AS_UNIQUEID" val="823"/>
</p:tagLst>
</file>

<file path=ppt/tags/tag187.xml><?xml version="1.0" encoding="utf-8"?>
<p:tagLst xmlns:p="http://schemas.openxmlformats.org/presentationml/2006/main">
  <p:tag name="AS_UNIQUEID" val="824"/>
</p:tagLst>
</file>

<file path=ppt/tags/tag188.xml><?xml version="1.0" encoding="utf-8"?>
<p:tagLst xmlns:p="http://schemas.openxmlformats.org/presentationml/2006/main">
  <p:tag name="AS_UNIQUEID" val="825"/>
</p:tagLst>
</file>

<file path=ppt/tags/tag189.xml><?xml version="1.0" encoding="utf-8"?>
<p:tagLst xmlns:p="http://schemas.openxmlformats.org/presentationml/2006/main">
  <p:tag name="AS_UNIQUEID" val="69"/>
</p:tagLst>
</file>

<file path=ppt/tags/tag19.xml><?xml version="1.0" encoding="utf-8"?>
<p:tagLst xmlns:p="http://schemas.openxmlformats.org/presentationml/2006/main">
  <p:tag name="AS_UNIQUEID" val="719"/>
</p:tagLst>
</file>

<file path=ppt/tags/tag190.xml><?xml version="1.0" encoding="utf-8"?>
<p:tagLst xmlns:p="http://schemas.openxmlformats.org/presentationml/2006/main">
  <p:tag name="AS_UNIQUEID" val="826"/>
</p:tagLst>
</file>

<file path=ppt/tags/tag191.xml><?xml version="1.0" encoding="utf-8"?>
<p:tagLst xmlns:p="http://schemas.openxmlformats.org/presentationml/2006/main">
  <p:tag name="AS_UNIQUEID" val="685"/>
</p:tagLst>
</file>

<file path=ppt/tags/tag192.xml><?xml version="1.0" encoding="utf-8"?>
<p:tagLst xmlns:p="http://schemas.openxmlformats.org/presentationml/2006/main">
  <p:tag name="AS_UNIQUEID" val="686"/>
</p:tagLst>
</file>

<file path=ppt/tags/tag193.xml><?xml version="1.0" encoding="utf-8"?>
<p:tagLst xmlns:p="http://schemas.openxmlformats.org/presentationml/2006/main">
  <p:tag name="AS_UNIQUEID" val="687"/>
</p:tagLst>
</file>

<file path=ppt/tags/tag194.xml><?xml version="1.0" encoding="utf-8"?>
<p:tagLst xmlns:p="http://schemas.openxmlformats.org/presentationml/2006/main">
  <p:tag name="AS_UNIQUEID" val="689"/>
</p:tagLst>
</file>

<file path=ppt/tags/tag195.xml><?xml version="1.0" encoding="utf-8"?>
<p:tagLst xmlns:p="http://schemas.openxmlformats.org/presentationml/2006/main">
  <p:tag name="AS_UNIQUEID" val="690"/>
</p:tagLst>
</file>

<file path=ppt/tags/tag196.xml><?xml version="1.0" encoding="utf-8"?>
<p:tagLst xmlns:p="http://schemas.openxmlformats.org/presentationml/2006/main">
  <p:tag name="AS_UNIQUEID" val="691"/>
</p:tagLst>
</file>

<file path=ppt/tags/tag197.xml><?xml version="1.0" encoding="utf-8"?>
<p:tagLst xmlns:p="http://schemas.openxmlformats.org/presentationml/2006/main">
  <p:tag name="AS_UNIQUEID" val="692"/>
</p:tagLst>
</file>

<file path=ppt/tags/tag198.xml><?xml version="1.0" encoding="utf-8"?>
<p:tagLst xmlns:p="http://schemas.openxmlformats.org/presentationml/2006/main">
  <p:tag name="AS_UNIQUEID" val="693"/>
</p:tagLst>
</file>

<file path=ppt/tags/tag199.xml><?xml version="1.0" encoding="utf-8"?>
<p:tagLst xmlns:p="http://schemas.openxmlformats.org/presentationml/2006/main">
  <p:tag name="AS_UNIQUEID" val="694"/>
</p:tagLst>
</file>

<file path=ppt/tags/tag2.xml><?xml version="1.0" encoding="utf-8"?>
<p:tagLst xmlns:p="http://schemas.openxmlformats.org/presentationml/2006/main">
  <p:tag name="AS_UNIQUEID" val="702"/>
</p:tagLst>
</file>

<file path=ppt/tags/tag20.xml><?xml version="1.0" encoding="utf-8"?>
<p:tagLst xmlns:p="http://schemas.openxmlformats.org/presentationml/2006/main">
  <p:tag name="AS_UNIQUEID" val="720"/>
</p:tagLst>
</file>

<file path=ppt/tags/tag200.xml><?xml version="1.0" encoding="utf-8"?>
<p:tagLst xmlns:p="http://schemas.openxmlformats.org/presentationml/2006/main">
  <p:tag name="AS_UNIQUEID" val="695"/>
</p:tagLst>
</file>

<file path=ppt/tags/tag201.xml><?xml version="1.0" encoding="utf-8"?>
<p:tagLst xmlns:p="http://schemas.openxmlformats.org/presentationml/2006/main">
  <p:tag name="AS_UNIQUEID" val="240"/>
</p:tagLst>
</file>

<file path=ppt/tags/tag202.xml><?xml version="1.0" encoding="utf-8"?>
<p:tagLst xmlns:p="http://schemas.openxmlformats.org/presentationml/2006/main">
  <p:tag name="AS_UNIQUEID" val="827"/>
</p:tagLst>
</file>

<file path=ppt/tags/tag203.xml><?xml version="1.0" encoding="utf-8"?>
<p:tagLst xmlns:p="http://schemas.openxmlformats.org/presentationml/2006/main">
  <p:tag name="AS_UNIQUEID" val="828"/>
</p:tagLst>
</file>

<file path=ppt/tags/tag204.xml><?xml version="1.0" encoding="utf-8"?>
<p:tagLst xmlns:p="http://schemas.openxmlformats.org/presentationml/2006/main">
  <p:tag name="AS_UNIQUEID" val="590"/>
</p:tagLst>
</file>

<file path=ppt/tags/tag205.xml><?xml version="1.0" encoding="utf-8"?>
<p:tagLst xmlns:p="http://schemas.openxmlformats.org/presentationml/2006/main">
  <p:tag name="AS_UNIQUEID" val="700"/>
</p:tagLst>
</file>

<file path=ppt/tags/tag206.xml><?xml version="1.0" encoding="utf-8"?>
<p:tagLst xmlns:p="http://schemas.openxmlformats.org/presentationml/2006/main">
  <p:tag name="AS_UNIQUEID" val="829"/>
</p:tagLst>
</file>

<file path=ppt/tags/tag207.xml><?xml version="1.0" encoding="utf-8"?>
<p:tagLst xmlns:p="http://schemas.openxmlformats.org/presentationml/2006/main">
  <p:tag name="AS_UNIQUEID" val="830"/>
</p:tagLst>
</file>

<file path=ppt/tags/tag208.xml><?xml version="1.0" encoding="utf-8"?>
<p:tagLst xmlns:p="http://schemas.openxmlformats.org/presentationml/2006/main">
  <p:tag name="KSO_WM_BEAUTIFY_FLAG" val="#wm#"/>
  <p:tag name="KSO_WM_SPECIAL_SOURCE" val="bdnull"/>
  <p:tag name="KSO_WM_TEMPLATE_CATEGORY" val="custom"/>
  <p:tag name="KSO_WM_TEMPLATE_INDEX" val="20205081"/>
</p:tagLst>
</file>

<file path=ppt/tags/tag209.xml><?xml version="1.0" encoding="utf-8"?>
<p:tagLst xmlns:p="http://schemas.openxmlformats.org/presentationml/2006/main">
  <p:tag name="AS_OS" val="Unix 3.10 unknown"/>
  <p:tag name="AS_RELEASE_DATE" val="2020.11.30"/>
  <p:tag name="AS_TITLE" val="Aspose.Slides for Java"/>
  <p:tag name="AS_VERSION" val="20.11"/>
  <p:tag name="COMMONDATA" val="eyJoZGlkIjoiYzExMzYxYTc2ZDkzM2I2NjFhM2FhZjRjZWY4NGMzMDcifQ=="/>
</p:tagLst>
</file>

<file path=ppt/tags/tag21.xml><?xml version="1.0" encoding="utf-8"?>
<p:tagLst xmlns:p="http://schemas.openxmlformats.org/presentationml/2006/main">
  <p:tag name="AS_UNIQUEID" val="721"/>
</p:tagLst>
</file>

<file path=ppt/tags/tag22.xml><?xml version="1.0" encoding="utf-8"?>
<p:tagLst xmlns:p="http://schemas.openxmlformats.org/presentationml/2006/main">
  <p:tag name="AS_UNIQUEID" val="722"/>
</p:tagLst>
</file>

<file path=ppt/tags/tag23.xml><?xml version="1.0" encoding="utf-8"?>
<p:tagLst xmlns:p="http://schemas.openxmlformats.org/presentationml/2006/main">
  <p:tag name="AS_UNIQUEID" val="723"/>
</p:tagLst>
</file>

<file path=ppt/tags/tag24.xml><?xml version="1.0" encoding="utf-8"?>
<p:tagLst xmlns:p="http://schemas.openxmlformats.org/presentationml/2006/main">
  <p:tag name="AS_UNIQUEID" val="724"/>
</p:tagLst>
</file>

<file path=ppt/tags/tag25.xml><?xml version="1.0" encoding="utf-8"?>
<p:tagLst xmlns:p="http://schemas.openxmlformats.org/presentationml/2006/main">
  <p:tag name="AS_UNIQUEID" val="725"/>
</p:tagLst>
</file>

<file path=ppt/tags/tag26.xml><?xml version="1.0" encoding="utf-8"?>
<p:tagLst xmlns:p="http://schemas.openxmlformats.org/presentationml/2006/main">
  <p:tag name="AS_UNIQUEID" val="726"/>
</p:tagLst>
</file>

<file path=ppt/tags/tag27.xml><?xml version="1.0" encoding="utf-8"?>
<p:tagLst xmlns:p="http://schemas.openxmlformats.org/presentationml/2006/main">
  <p:tag name="AS_UNIQUEID" val="727"/>
</p:tagLst>
</file>

<file path=ppt/tags/tag28.xml><?xml version="1.0" encoding="utf-8"?>
<p:tagLst xmlns:p="http://schemas.openxmlformats.org/presentationml/2006/main">
  <p:tag name="AS_UNIQUEID" val="728"/>
</p:tagLst>
</file>

<file path=ppt/tags/tag29.xml><?xml version="1.0" encoding="utf-8"?>
<p:tagLst xmlns:p="http://schemas.openxmlformats.org/presentationml/2006/main">
  <p:tag name="AS_UNIQUEID" val="729"/>
</p:tagLst>
</file>

<file path=ppt/tags/tag3.xml><?xml version="1.0" encoding="utf-8"?>
<p:tagLst xmlns:p="http://schemas.openxmlformats.org/presentationml/2006/main">
  <p:tag name="AS_UNIQUEID" val="703"/>
</p:tagLst>
</file>

<file path=ppt/tags/tag30.xml><?xml version="1.0" encoding="utf-8"?>
<p:tagLst xmlns:p="http://schemas.openxmlformats.org/presentationml/2006/main">
  <p:tag name="AS_UNIQUEID" val="730"/>
</p:tagLst>
</file>

<file path=ppt/tags/tag31.xml><?xml version="1.0" encoding="utf-8"?>
<p:tagLst xmlns:p="http://schemas.openxmlformats.org/presentationml/2006/main">
  <p:tag name="AS_UNIQUEID" val="731"/>
</p:tagLst>
</file>

<file path=ppt/tags/tag32.xml><?xml version="1.0" encoding="utf-8"?>
<p:tagLst xmlns:p="http://schemas.openxmlformats.org/presentationml/2006/main">
  <p:tag name="AS_UNIQUEID" val="732"/>
</p:tagLst>
</file>

<file path=ppt/tags/tag33.xml><?xml version="1.0" encoding="utf-8"?>
<p:tagLst xmlns:p="http://schemas.openxmlformats.org/presentationml/2006/main">
  <p:tag name="AS_UNIQUEID" val="733"/>
</p:tagLst>
</file>

<file path=ppt/tags/tag34.xml><?xml version="1.0" encoding="utf-8"?>
<p:tagLst xmlns:p="http://schemas.openxmlformats.org/presentationml/2006/main">
  <p:tag name="AS_UNIQUEID" val="734"/>
</p:tagLst>
</file>

<file path=ppt/tags/tag35.xml><?xml version="1.0" encoding="utf-8"?>
<p:tagLst xmlns:p="http://schemas.openxmlformats.org/presentationml/2006/main">
  <p:tag name="AS_UNIQUEID" val="735"/>
</p:tagLst>
</file>

<file path=ppt/tags/tag36.xml><?xml version="1.0" encoding="utf-8"?>
<p:tagLst xmlns:p="http://schemas.openxmlformats.org/presentationml/2006/main">
  <p:tag name="AS_UNIQUEID" val="736"/>
</p:tagLst>
</file>

<file path=ppt/tags/tag37.xml><?xml version="1.0" encoding="utf-8"?>
<p:tagLst xmlns:p="http://schemas.openxmlformats.org/presentationml/2006/main">
  <p:tag name="AS_UNIQUEID" val="737"/>
</p:tagLst>
</file>

<file path=ppt/tags/tag38.xml><?xml version="1.0" encoding="utf-8"?>
<p:tagLst xmlns:p="http://schemas.openxmlformats.org/presentationml/2006/main">
  <p:tag name="AS_UNIQUEID" val="738"/>
</p:tagLst>
</file>

<file path=ppt/tags/tag39.xml><?xml version="1.0" encoding="utf-8"?>
<p:tagLst xmlns:p="http://schemas.openxmlformats.org/presentationml/2006/main">
  <p:tag name="AS_UNIQUEID" val="739"/>
</p:tagLst>
</file>

<file path=ppt/tags/tag4.xml><?xml version="1.0" encoding="utf-8"?>
<p:tagLst xmlns:p="http://schemas.openxmlformats.org/presentationml/2006/main">
  <p:tag name="AS_UNIQUEID" val="704"/>
</p:tagLst>
</file>

<file path=ppt/tags/tag40.xml><?xml version="1.0" encoding="utf-8"?>
<p:tagLst xmlns:p="http://schemas.openxmlformats.org/presentationml/2006/main">
  <p:tag name="AS_UNIQUEID" val="740"/>
</p:tagLst>
</file>

<file path=ppt/tags/tag41.xml><?xml version="1.0" encoding="utf-8"?>
<p:tagLst xmlns:p="http://schemas.openxmlformats.org/presentationml/2006/main">
  <p:tag name="AS_UNIQUEID" val="741"/>
</p:tagLst>
</file>

<file path=ppt/tags/tag42.xml><?xml version="1.0" encoding="utf-8"?>
<p:tagLst xmlns:p="http://schemas.openxmlformats.org/presentationml/2006/main">
  <p:tag name="AS_UNIQUEID" val="742"/>
</p:tagLst>
</file>

<file path=ppt/tags/tag43.xml><?xml version="1.0" encoding="utf-8"?>
<p:tagLst xmlns:p="http://schemas.openxmlformats.org/presentationml/2006/main">
  <p:tag name="AS_UNIQUEID" val="743"/>
</p:tagLst>
</file>

<file path=ppt/tags/tag44.xml><?xml version="1.0" encoding="utf-8"?>
<p:tagLst xmlns:p="http://schemas.openxmlformats.org/presentationml/2006/main">
  <p:tag name="AS_UNIQUEID" val="744"/>
</p:tagLst>
</file>

<file path=ppt/tags/tag45.xml><?xml version="1.0" encoding="utf-8"?>
<p:tagLst xmlns:p="http://schemas.openxmlformats.org/presentationml/2006/main">
  <p:tag name="AS_UNIQUEID" val="745"/>
</p:tagLst>
</file>

<file path=ppt/tags/tag46.xml><?xml version="1.0" encoding="utf-8"?>
<p:tagLst xmlns:p="http://schemas.openxmlformats.org/presentationml/2006/main">
  <p:tag name="AS_UNIQUEID" val="746"/>
</p:tagLst>
</file>

<file path=ppt/tags/tag47.xml><?xml version="1.0" encoding="utf-8"?>
<p:tagLst xmlns:p="http://schemas.openxmlformats.org/presentationml/2006/main">
  <p:tag name="AS_UNIQUEID" val="747"/>
</p:tagLst>
</file>

<file path=ppt/tags/tag48.xml><?xml version="1.0" encoding="utf-8"?>
<p:tagLst xmlns:p="http://schemas.openxmlformats.org/presentationml/2006/main">
  <p:tag name="AS_UNIQUEID" val="748"/>
</p:tagLst>
</file>

<file path=ppt/tags/tag49.xml><?xml version="1.0" encoding="utf-8"?>
<p:tagLst xmlns:p="http://schemas.openxmlformats.org/presentationml/2006/main">
  <p:tag name="AS_UNIQUEID" val="749"/>
</p:tagLst>
</file>

<file path=ppt/tags/tag5.xml><?xml version="1.0" encoding="utf-8"?>
<p:tagLst xmlns:p="http://schemas.openxmlformats.org/presentationml/2006/main">
  <p:tag name="AS_UNIQUEID" val="705"/>
</p:tagLst>
</file>

<file path=ppt/tags/tag50.xml><?xml version="1.0" encoding="utf-8"?>
<p:tagLst xmlns:p="http://schemas.openxmlformats.org/presentationml/2006/main">
  <p:tag name="AS_UNIQUEID" val="750"/>
</p:tagLst>
</file>

<file path=ppt/tags/tag51.xml><?xml version="1.0" encoding="utf-8"?>
<p:tagLst xmlns:p="http://schemas.openxmlformats.org/presentationml/2006/main">
  <p:tag name="AS_UNIQUEID" val="751"/>
</p:tagLst>
</file>

<file path=ppt/tags/tag52.xml><?xml version="1.0" encoding="utf-8"?>
<p:tagLst xmlns:p="http://schemas.openxmlformats.org/presentationml/2006/main">
  <p:tag name="AS_UNIQUEID" val="752"/>
</p:tagLst>
</file>

<file path=ppt/tags/tag53.xml><?xml version="1.0" encoding="utf-8"?>
<p:tagLst xmlns:p="http://schemas.openxmlformats.org/presentationml/2006/main">
  <p:tag name="AS_UNIQUEID" val="753"/>
</p:tagLst>
</file>

<file path=ppt/tags/tag54.xml><?xml version="1.0" encoding="utf-8"?>
<p:tagLst xmlns:p="http://schemas.openxmlformats.org/presentationml/2006/main">
  <p:tag name="AS_UNIQUEID" val="754"/>
</p:tagLst>
</file>

<file path=ppt/tags/tag55.xml><?xml version="1.0" encoding="utf-8"?>
<p:tagLst xmlns:p="http://schemas.openxmlformats.org/presentationml/2006/main">
  <p:tag name="AS_UNIQUEID" val="755"/>
</p:tagLst>
</file>

<file path=ppt/tags/tag56.xml><?xml version="1.0" encoding="utf-8"?>
<p:tagLst xmlns:p="http://schemas.openxmlformats.org/presentationml/2006/main">
  <p:tag name="AS_UNIQUEID" val="756"/>
</p:tagLst>
</file>

<file path=ppt/tags/tag57.xml><?xml version="1.0" encoding="utf-8"?>
<p:tagLst xmlns:p="http://schemas.openxmlformats.org/presentationml/2006/main">
  <p:tag name="AS_UNIQUEID" val="757"/>
</p:tagLst>
</file>

<file path=ppt/tags/tag58.xml><?xml version="1.0" encoding="utf-8"?>
<p:tagLst xmlns:p="http://schemas.openxmlformats.org/presentationml/2006/main">
  <p:tag name="AS_UNIQUEID" val="758"/>
</p:tagLst>
</file>

<file path=ppt/tags/tag59.xml><?xml version="1.0" encoding="utf-8"?>
<p:tagLst xmlns:p="http://schemas.openxmlformats.org/presentationml/2006/main">
  <p:tag name="AS_UNIQUEID" val="759"/>
</p:tagLst>
</file>

<file path=ppt/tags/tag6.xml><?xml version="1.0" encoding="utf-8"?>
<p:tagLst xmlns:p="http://schemas.openxmlformats.org/presentationml/2006/main">
  <p:tag name="AS_UNIQUEID" val="706"/>
</p:tagLst>
</file>

<file path=ppt/tags/tag60.xml><?xml version="1.0" encoding="utf-8"?>
<p:tagLst xmlns:p="http://schemas.openxmlformats.org/presentationml/2006/main">
  <p:tag name="AS_UNIQUEID" val="760"/>
</p:tagLst>
</file>

<file path=ppt/tags/tag61.xml><?xml version="1.0" encoding="utf-8"?>
<p:tagLst xmlns:p="http://schemas.openxmlformats.org/presentationml/2006/main">
  <p:tag name="AS_UNIQUEID" val="761"/>
</p:tagLst>
</file>

<file path=ppt/tags/tag62.xml><?xml version="1.0" encoding="utf-8"?>
<p:tagLst xmlns:p="http://schemas.openxmlformats.org/presentationml/2006/main">
  <p:tag name="AS_UNIQUEID" val="762"/>
</p:tagLst>
</file>

<file path=ppt/tags/tag63.xml><?xml version="1.0" encoding="utf-8"?>
<p:tagLst xmlns:p="http://schemas.openxmlformats.org/presentationml/2006/main">
  <p:tag name="AS_UNIQUEID" val="763"/>
</p:tagLst>
</file>

<file path=ppt/tags/tag64.xml><?xml version="1.0" encoding="utf-8"?>
<p:tagLst xmlns:p="http://schemas.openxmlformats.org/presentationml/2006/main">
  <p:tag name="AS_UNIQUEID" val="764"/>
</p:tagLst>
</file>

<file path=ppt/tags/tag65.xml><?xml version="1.0" encoding="utf-8"?>
<p:tagLst xmlns:p="http://schemas.openxmlformats.org/presentationml/2006/main">
  <p:tag name="AS_UNIQUEID" val="765"/>
</p:tagLst>
</file>

<file path=ppt/tags/tag66.xml><?xml version="1.0" encoding="utf-8"?>
<p:tagLst xmlns:p="http://schemas.openxmlformats.org/presentationml/2006/main">
  <p:tag name="AS_UNIQUEID" val="766"/>
</p:tagLst>
</file>

<file path=ppt/tags/tag67.xml><?xml version="1.0" encoding="utf-8"?>
<p:tagLst xmlns:p="http://schemas.openxmlformats.org/presentationml/2006/main">
  <p:tag name="AS_UNIQUEID" val="767"/>
</p:tagLst>
</file>

<file path=ppt/tags/tag68.xml><?xml version="1.0" encoding="utf-8"?>
<p:tagLst xmlns:p="http://schemas.openxmlformats.org/presentationml/2006/main">
  <p:tag name="AS_UNIQUEID" val="768"/>
</p:tagLst>
</file>

<file path=ppt/tags/tag69.xml><?xml version="1.0" encoding="utf-8"?>
<p:tagLst xmlns:p="http://schemas.openxmlformats.org/presentationml/2006/main">
  <p:tag name="AS_UNIQUEID" val="769"/>
</p:tagLst>
</file>

<file path=ppt/tags/tag7.xml><?xml version="1.0" encoding="utf-8"?>
<p:tagLst xmlns:p="http://schemas.openxmlformats.org/presentationml/2006/main">
  <p:tag name="AS_UNIQUEID" val="707"/>
</p:tagLst>
</file>

<file path=ppt/tags/tag70.xml><?xml version="1.0" encoding="utf-8"?>
<p:tagLst xmlns:p="http://schemas.openxmlformats.org/presentationml/2006/main">
  <p:tag name="AS_UNIQUEID" val="770"/>
</p:tagLst>
</file>

<file path=ppt/tags/tag71.xml><?xml version="1.0" encoding="utf-8"?>
<p:tagLst xmlns:p="http://schemas.openxmlformats.org/presentationml/2006/main">
  <p:tag name="AS_UNIQUEID" val="771"/>
</p:tagLst>
</file>

<file path=ppt/tags/tag72.xml><?xml version="1.0" encoding="utf-8"?>
<p:tagLst xmlns:p="http://schemas.openxmlformats.org/presentationml/2006/main">
  <p:tag name="AS_UNIQUEID" val="772"/>
</p:tagLst>
</file>

<file path=ppt/tags/tag73.xml><?xml version="1.0" encoding="utf-8"?>
<p:tagLst xmlns:p="http://schemas.openxmlformats.org/presentationml/2006/main">
  <p:tag name="AS_UNIQUEID" val="773"/>
</p:tagLst>
</file>

<file path=ppt/tags/tag74.xml><?xml version="1.0" encoding="utf-8"?>
<p:tagLst xmlns:p="http://schemas.openxmlformats.org/presentationml/2006/main">
  <p:tag name="AS_UNIQUEID" val="774"/>
</p:tagLst>
</file>

<file path=ppt/tags/tag75.xml><?xml version="1.0" encoding="utf-8"?>
<p:tagLst xmlns:p="http://schemas.openxmlformats.org/presentationml/2006/main">
  <p:tag name="AS_UNIQUEID" val="775"/>
</p:tagLst>
</file>

<file path=ppt/tags/tag76.xml><?xml version="1.0" encoding="utf-8"?>
<p:tagLst xmlns:p="http://schemas.openxmlformats.org/presentationml/2006/main">
  <p:tag name="AS_UNIQUEID" val="776"/>
</p:tagLst>
</file>

<file path=ppt/tags/tag77.xml><?xml version="1.0" encoding="utf-8"?>
<p:tagLst xmlns:p="http://schemas.openxmlformats.org/presentationml/2006/main">
  <p:tag name="AS_UNIQUEID" val="777"/>
</p:tagLst>
</file>

<file path=ppt/tags/tag78.xml><?xml version="1.0" encoding="utf-8"?>
<p:tagLst xmlns:p="http://schemas.openxmlformats.org/presentationml/2006/main">
  <p:tag name="AS_UNIQUEID" val="778"/>
</p:tagLst>
</file>

<file path=ppt/tags/tag79.xml><?xml version="1.0" encoding="utf-8"?>
<p:tagLst xmlns:p="http://schemas.openxmlformats.org/presentationml/2006/main">
  <p:tag name="AS_UNIQUEID" val="779"/>
</p:tagLst>
</file>

<file path=ppt/tags/tag8.xml><?xml version="1.0" encoding="utf-8"?>
<p:tagLst xmlns:p="http://schemas.openxmlformats.org/presentationml/2006/main">
  <p:tag name="AS_UNIQUEID" val="708"/>
</p:tagLst>
</file>

<file path=ppt/tags/tag80.xml><?xml version="1.0" encoding="utf-8"?>
<p:tagLst xmlns:p="http://schemas.openxmlformats.org/presentationml/2006/main">
  <p:tag name="AS_UNIQUEID" val="780"/>
</p:tagLst>
</file>

<file path=ppt/tags/tag81.xml><?xml version="1.0" encoding="utf-8"?>
<p:tagLst xmlns:p="http://schemas.openxmlformats.org/presentationml/2006/main">
  <p:tag name="AS_UNIQUEID" val="781"/>
</p:tagLst>
</file>

<file path=ppt/tags/tag82.xml><?xml version="1.0" encoding="utf-8"?>
<p:tagLst xmlns:p="http://schemas.openxmlformats.org/presentationml/2006/main">
  <p:tag name="AS_UNIQUEID" val="782"/>
</p:tagLst>
</file>

<file path=ppt/tags/tag83.xml><?xml version="1.0" encoding="utf-8"?>
<p:tagLst xmlns:p="http://schemas.openxmlformats.org/presentationml/2006/main">
  <p:tag name="AS_UNIQUEID" val="783"/>
</p:tagLst>
</file>

<file path=ppt/tags/tag84.xml><?xml version="1.0" encoding="utf-8"?>
<p:tagLst xmlns:p="http://schemas.openxmlformats.org/presentationml/2006/main">
  <p:tag name="AS_UNIQUEID" val="784"/>
</p:tagLst>
</file>

<file path=ppt/tags/tag85.xml><?xml version="1.0" encoding="utf-8"?>
<p:tagLst xmlns:p="http://schemas.openxmlformats.org/presentationml/2006/main">
  <p:tag name="AS_UNIQUEID" val="785"/>
</p:tagLst>
</file>

<file path=ppt/tags/tag86.xml><?xml version="1.0" encoding="utf-8"?>
<p:tagLst xmlns:p="http://schemas.openxmlformats.org/presentationml/2006/main">
  <p:tag name="AS_UNIQUEID" val="786"/>
</p:tagLst>
</file>

<file path=ppt/tags/tag87.xml><?xml version="1.0" encoding="utf-8"?>
<p:tagLst xmlns:p="http://schemas.openxmlformats.org/presentationml/2006/main">
  <p:tag name="AS_UNIQUEID" val="558"/>
</p:tagLst>
</file>

<file path=ppt/tags/tag88.xml><?xml version="1.0" encoding="utf-8"?>
<p:tagLst xmlns:p="http://schemas.openxmlformats.org/presentationml/2006/main">
  <p:tag name="AS_UNIQUEID" val="559"/>
</p:tagLst>
</file>

<file path=ppt/tags/tag89.xml><?xml version="1.0" encoding="utf-8"?>
<p:tagLst xmlns:p="http://schemas.openxmlformats.org/presentationml/2006/main">
  <p:tag name="AS_UNIQUEID" val="560"/>
</p:tagLst>
</file>

<file path=ppt/tags/tag9.xml><?xml version="1.0" encoding="utf-8"?>
<p:tagLst xmlns:p="http://schemas.openxmlformats.org/presentationml/2006/main">
  <p:tag name="AS_UNIQUEID" val="709"/>
</p:tagLst>
</file>

<file path=ppt/tags/tag90.xml><?xml version="1.0" encoding="utf-8"?>
<p:tagLst xmlns:p="http://schemas.openxmlformats.org/presentationml/2006/main">
  <p:tag name="AS_UNIQUEID" val="787"/>
</p:tagLst>
</file>

<file path=ppt/tags/tag91.xml><?xml version="1.0" encoding="utf-8"?>
<p:tagLst xmlns:p="http://schemas.openxmlformats.org/presentationml/2006/main">
  <p:tag name="AS_UNIQUEID" val="788"/>
</p:tagLst>
</file>

<file path=ppt/tags/tag92.xml><?xml version="1.0" encoding="utf-8"?>
<p:tagLst xmlns:p="http://schemas.openxmlformats.org/presentationml/2006/main">
  <p:tag name="AS_UNIQUEID" val="789"/>
</p:tagLst>
</file>

<file path=ppt/tags/tag93.xml><?xml version="1.0" encoding="utf-8"?>
<p:tagLst xmlns:p="http://schemas.openxmlformats.org/presentationml/2006/main">
  <p:tag name="AS_UNIQUEID" val="240"/>
</p:tagLst>
</file>

<file path=ppt/tags/tag94.xml><?xml version="1.0" encoding="utf-8"?>
<p:tagLst xmlns:p="http://schemas.openxmlformats.org/presentationml/2006/main">
  <p:tag name="AS_UNIQUEID" val="790"/>
</p:tagLst>
</file>

<file path=ppt/tags/tag95.xml><?xml version="1.0" encoding="utf-8"?>
<p:tagLst xmlns:p="http://schemas.openxmlformats.org/presentationml/2006/main">
  <p:tag name="AS_UNIQUEID" val="791"/>
</p:tagLst>
</file>

<file path=ppt/tags/tag96.xml><?xml version="1.0" encoding="utf-8"?>
<p:tagLst xmlns:p="http://schemas.openxmlformats.org/presentationml/2006/main">
  <p:tag name="AS_UNIQUEID" val="792"/>
</p:tagLst>
</file>

<file path=ppt/tags/tag97.xml><?xml version="1.0" encoding="utf-8"?>
<p:tagLst xmlns:p="http://schemas.openxmlformats.org/presentationml/2006/main">
  <p:tag name="AS_UNIQUEID" val="793"/>
</p:tagLst>
</file>

<file path=ppt/tags/tag98.xml><?xml version="1.0" encoding="utf-8"?>
<p:tagLst xmlns:p="http://schemas.openxmlformats.org/presentationml/2006/main">
  <p:tag name="AS_UNIQUEID" val="794"/>
</p:tagLst>
</file>

<file path=ppt/tags/tag99.xml><?xml version="1.0" encoding="utf-8"?>
<p:tagLst xmlns:p="http://schemas.openxmlformats.org/presentationml/2006/main">
  <p:tag name="AS_UNIQUEID" val="79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98</Paragraphs>
  <Slides>18</Slides>
  <Notes>1</Notes>
  <TotalTime>0</TotalTime>
  <HiddenSlides>0</HiddenSlides>
  <MMClips>0</MMClips>
  <ScaleCrop>0</ScaleCrop>
  <HeadingPairs>
    <vt:vector baseType="variant" size="6">
      <vt:variant>
        <vt:lpstr>Fonts used</vt:lpstr>
      </vt:variant>
      <vt:variant>
        <vt:i4>21</vt:i4>
      </vt:variant>
      <vt:variant>
        <vt:lpstr>Theme</vt:lpstr>
      </vt:variant>
      <vt:variant>
        <vt:i4>1</vt:i4>
      </vt:variant>
      <vt:variant>
        <vt:lpstr>Slide Titles</vt:lpstr>
      </vt:variant>
      <vt:variant>
        <vt:i4>18</vt:i4>
      </vt:variant>
    </vt:vector>
  </HeadingPairs>
  <TitlesOfParts>
    <vt:vector baseType="lpstr" size="40">
      <vt:lpstr>Arial</vt:lpstr>
      <vt:lpstr>Calibri</vt:lpstr>
      <vt:lpstr>Calibri Light</vt:lpstr>
      <vt:lpstr>微软雅黑</vt:lpstr>
      <vt:lpstr>汉仪颜楷W</vt:lpstr>
      <vt:lpstr>方正粗黑宋简体</vt:lpstr>
      <vt:lpstr>华文中宋</vt:lpstr>
      <vt:lpstr>楷体_GB2312</vt:lpstr>
      <vt:lpstr>宋体</vt:lpstr>
      <vt:lpstr>腾祥铁山楷书繁</vt:lpstr>
      <vt:lpstr>汉仪全唐诗简</vt:lpstr>
      <vt:lpstr>黑体</vt:lpstr>
      <vt:lpstr>华文楷体</vt:lpstr>
      <vt:lpstr>Wingdings</vt:lpstr>
      <vt:lpstr>仿宋</vt:lpstr>
      <vt:lpstr>楷体</vt:lpstr>
      <vt:lpstr>方正小标宋简体</vt:lpstr>
      <vt:lpstr>华文仿宋</vt:lpstr>
      <vt:lpstr>汉仪楷体S</vt:lpstr>
      <vt:lpstr>华康徽宗宫体 W5</vt:lpstr>
      <vt:lpstr>Times New Roman</vt:lpstr>
      <vt:lpstr>Office 主题</vt:lpstr>
      <vt:lpstr>PowerPoint Presentation</vt:lpstr>
      <vt:lpstr>PowerPoint Presentation</vt:lpstr>
      <vt:lpstr>知人论世</vt:lpstr>
      <vt:lpstr>杜甫七岁学诗，十五岁扬名，二十岁以后的人生可分为四个时期：</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2022-05-17T15:59:40.311</cp:lastPrinted>
  <dcterms:created xsi:type="dcterms:W3CDTF">2022-05-17T15:59:40Z</dcterms:created>
  <dcterms:modified xsi:type="dcterms:W3CDTF">2022-05-17T07:59:41Z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