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3"/>
    <p:sldId id="257" r:id="rId4"/>
    <p:sldId id="260" r:id="rId5"/>
    <p:sldId id="261" r:id="rId6"/>
    <p:sldId id="262" r:id="rId7"/>
    <p:sldId id="263" r:id="rId8"/>
    <p:sldId id="264" r:id="rId9"/>
    <p:sldId id="277" r:id="rId10"/>
    <p:sldId id="265" r:id="rId11"/>
    <p:sldId id="278" r:id="rId12"/>
    <p:sldId id="296" r:id="rId13"/>
    <p:sldId id="266" r:id="rId14"/>
    <p:sldId id="267" r:id="rId15"/>
    <p:sldId id="279" r:id="rId16"/>
    <p:sldId id="268" r:id="rId17"/>
    <p:sldId id="280" r:id="rId18"/>
    <p:sldId id="297" r:id="rId19"/>
    <p:sldId id="269" r:id="rId20"/>
    <p:sldId id="281" r:id="rId21"/>
    <p:sldId id="284" r:id="rId22"/>
    <p:sldId id="270" r:id="rId23"/>
    <p:sldId id="282" r:id="rId24"/>
    <p:sldId id="283" r:id="rId25"/>
    <p:sldId id="271" r:id="rId26"/>
    <p:sldId id="272" r:id="rId27"/>
    <p:sldId id="273" r:id="rId28"/>
    <p:sldId id="274" r:id="rId29"/>
    <p:sldId id="275"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CC"/>
    <a:srgbClr val="FF6600"/>
    <a:srgbClr val="FF33CC"/>
    <a:srgbClr val="D60093"/>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1027" y="-9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title"/>
          </p:nvPr>
        </p:nvSpPr>
        <p:spPr>
          <a:xfrm>
            <a:off x="642910" y="1500174"/>
            <a:ext cx="8229600" cy="1143000"/>
          </a:xfrm>
        </p:spPr>
        <p:txBody>
          <a:bodyPr/>
          <a:lstStyle/>
          <a:p>
            <a:pPr eaLnBrk="1" hangingPunct="1">
              <a:defRPr/>
            </a:pPr>
            <a:r>
              <a:rPr lang="zh-CN" altLang="en-US" sz="6600" dirty="0" smtClean="0">
                <a:ln>
                  <a:solidFill>
                    <a:schemeClr val="accent2">
                      <a:lumMod val="75000"/>
                    </a:schemeClr>
                  </a:solidFill>
                </a:ln>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lin ang="2700000" scaled="1"/>
                  <a:tileRect/>
                </a:gradFill>
                <a:latin typeface="爱度综艺简体" pitchFamily="2" charset="-122"/>
                <a:ea typeface="爱度综艺简体" pitchFamily="2" charset="-122"/>
              </a:rPr>
              <a:t>我的母亲</a:t>
            </a:r>
            <a:endParaRPr lang="zh-CN" altLang="en-US" sz="6600" dirty="0" smtClean="0">
              <a:ln>
                <a:solidFill>
                  <a:schemeClr val="accent2">
                    <a:lumMod val="75000"/>
                  </a:schemeClr>
                </a:solidFill>
              </a:ln>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lin ang="2700000" scaled="1"/>
                <a:tileRect/>
              </a:gradFill>
              <a:latin typeface="爱度综艺简体" pitchFamily="2" charset="-122"/>
              <a:ea typeface="爱度综艺简体" pitchFamily="2" charset="-122"/>
            </a:endParaRPr>
          </a:p>
        </p:txBody>
      </p:sp>
      <p:sp>
        <p:nvSpPr>
          <p:cNvPr id="2051" name="矩形 3"/>
          <p:cNvSpPr>
            <a:spLocks noChangeArrowheads="1"/>
          </p:cNvSpPr>
          <p:nvPr/>
        </p:nvSpPr>
        <p:spPr bwMode="auto">
          <a:xfrm>
            <a:off x="5500688" y="3143250"/>
            <a:ext cx="1004887" cy="584200"/>
          </a:xfrm>
          <a:prstGeom prst="rect">
            <a:avLst/>
          </a:prstGeom>
          <a:noFill/>
          <a:ln w="9525">
            <a:noFill/>
            <a:miter lim="800000"/>
          </a:ln>
        </p:spPr>
        <p:txBody>
          <a:bodyPr wrap="none">
            <a:spAutoFit/>
          </a:bodyPr>
          <a:lstStyle/>
          <a:p>
            <a:pPr>
              <a:defRPr/>
            </a:pPr>
            <a:r>
              <a:rPr lang="zh-CN" altLang="en-US" sz="3200" b="1" dirty="0">
                <a:ln>
                  <a:solidFill>
                    <a:schemeClr val="accent2">
                      <a:lumMod val="75000"/>
                    </a:schemeClr>
                  </a:solidFill>
                </a:ln>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lin ang="13500000" scaled="1"/>
                  <a:tileRect/>
                </a:gradFill>
                <a:latin typeface="華康少女文字W7(P)" pitchFamily="82" charset="-122"/>
                <a:ea typeface="華康少女文字W7(P)" pitchFamily="82" charset="-122"/>
              </a:rPr>
              <a:t>老舍</a:t>
            </a:r>
            <a:endParaRPr lang="zh-CN" altLang="en-US" sz="3200" b="1" dirty="0">
              <a:ln>
                <a:solidFill>
                  <a:schemeClr val="accent2">
                    <a:lumMod val="75000"/>
                  </a:schemeClr>
                </a:solidFill>
              </a:ln>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lin ang="13500000" scaled="1"/>
                <a:tileRect/>
              </a:gradFill>
              <a:latin typeface="華康少女文字W7(P)" pitchFamily="82" charset="-122"/>
              <a:ea typeface="華康少女文字W7(P)" pitchFamily="82" charset="-122"/>
            </a:endParaRPr>
          </a:p>
        </p:txBody>
      </p:sp>
      <p:sp>
        <p:nvSpPr>
          <p:cNvPr id="10" name="TextBox 9"/>
          <p:cNvSpPr txBox="1">
            <a:spLocks noChangeArrowheads="1"/>
          </p:cNvSpPr>
          <p:nvPr/>
        </p:nvSpPr>
        <p:spPr bwMode="auto">
          <a:xfrm>
            <a:off x="1547813" y="4149725"/>
            <a:ext cx="6775450" cy="1076325"/>
          </a:xfrm>
          <a:prstGeom prst="rect">
            <a:avLst/>
          </a:prstGeom>
          <a:noFill/>
          <a:ln w="9525">
            <a:noFill/>
            <a:miter lim="800000"/>
          </a:ln>
        </p:spPr>
        <p:txBody>
          <a:bodyPr wrap="none">
            <a:spAutoFit/>
          </a:bodyPr>
          <a:lstStyle/>
          <a:p>
            <a:r>
              <a:rPr lang="zh-CN" altLang="en-US" sz="3200" b="1" dirty="0"/>
              <a:t>小说：</a:t>
            </a:r>
            <a:r>
              <a:rPr lang="en-US" altLang="zh-CN" sz="3200" b="1" dirty="0">
                <a:solidFill>
                  <a:srgbClr val="FF0000"/>
                </a:solidFill>
              </a:rPr>
              <a:t>《</a:t>
            </a:r>
            <a:r>
              <a:rPr lang="zh-CN" altLang="en-US" sz="3200" b="1" dirty="0">
                <a:solidFill>
                  <a:srgbClr val="FF0000"/>
                </a:solidFill>
              </a:rPr>
              <a:t>骆驼祥子</a:t>
            </a:r>
            <a:r>
              <a:rPr lang="en-US" altLang="zh-CN" sz="3200" b="1" dirty="0">
                <a:solidFill>
                  <a:srgbClr val="FF0000"/>
                </a:solidFill>
              </a:rPr>
              <a:t>》《</a:t>
            </a:r>
            <a:r>
              <a:rPr lang="zh-CN" altLang="en-US" sz="3200" b="1" dirty="0">
                <a:solidFill>
                  <a:srgbClr val="FF0000"/>
                </a:solidFill>
              </a:rPr>
              <a:t>四世同堂</a:t>
            </a:r>
            <a:r>
              <a:rPr lang="en-US" altLang="zh-CN" sz="3200" b="1" dirty="0">
                <a:solidFill>
                  <a:srgbClr val="FF0000"/>
                </a:solidFill>
              </a:rPr>
              <a:t>》</a:t>
            </a:r>
            <a:r>
              <a:rPr lang="zh-CN" altLang="en-US" sz="3200" b="1" dirty="0"/>
              <a:t>，</a:t>
            </a:r>
            <a:endParaRPr lang="en-US" altLang="zh-CN" sz="3200" b="1" dirty="0"/>
          </a:p>
          <a:p>
            <a:r>
              <a:rPr lang="zh-CN" altLang="en-US" sz="3200" b="1" dirty="0"/>
              <a:t>话</a:t>
            </a:r>
            <a:r>
              <a:rPr lang="zh-CN" altLang="en-US" sz="3200" b="1" dirty="0" smtClean="0"/>
              <a:t>剧</a:t>
            </a:r>
            <a:r>
              <a:rPr lang="en-US" altLang="zh-CN" sz="3200" b="1" dirty="0" smtClean="0"/>
              <a:t>:    </a:t>
            </a:r>
            <a:r>
              <a:rPr lang="en-US" altLang="zh-CN" sz="3200" b="1" dirty="0" smtClean="0">
                <a:solidFill>
                  <a:srgbClr val="FF0000"/>
                </a:solidFill>
              </a:rPr>
              <a:t>《</a:t>
            </a:r>
            <a:r>
              <a:rPr lang="zh-CN" altLang="en-US" sz="3200" b="1" dirty="0">
                <a:solidFill>
                  <a:srgbClr val="FF0000"/>
                </a:solidFill>
              </a:rPr>
              <a:t>茶馆</a:t>
            </a:r>
            <a:r>
              <a:rPr lang="en-US" altLang="zh-CN" sz="3200" b="1" dirty="0" smtClean="0">
                <a:solidFill>
                  <a:srgbClr val="FF0000"/>
                </a:solidFill>
              </a:rPr>
              <a:t>》     《</a:t>
            </a:r>
            <a:r>
              <a:rPr lang="zh-CN" altLang="en-US" sz="3200" b="1" dirty="0">
                <a:solidFill>
                  <a:srgbClr val="FF0000"/>
                </a:solidFill>
              </a:rPr>
              <a:t>龙须沟</a:t>
            </a:r>
            <a:r>
              <a:rPr lang="en-US" altLang="zh-CN" sz="3200" b="1" dirty="0">
                <a:solidFill>
                  <a:srgbClr val="FF0000"/>
                </a:solidFill>
              </a:rPr>
              <a:t>》</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blinds(horizontal)">
                                      <p:cBhvr>
                                        <p:cTn id="10"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右箭头 8"/>
          <p:cNvSpPr/>
          <p:nvPr/>
        </p:nvSpPr>
        <p:spPr>
          <a:xfrm>
            <a:off x="0" y="-1827584"/>
            <a:ext cx="9144000" cy="7416824"/>
          </a:xfrm>
          <a:prstGeom prst="rightArrow">
            <a:avLst>
              <a:gd name="adj1" fmla="val 50000"/>
              <a:gd name="adj2" fmla="val 50000"/>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a:defRPr/>
            </a:pPr>
            <a:r>
              <a:rPr lang="zh-CN" altLang="en-US" sz="2800" b="1" dirty="0">
                <a:solidFill>
                  <a:srgbClr val="442F9B"/>
                </a:solidFill>
                <a:latin typeface="华文楷体" pitchFamily="2" charset="-122"/>
                <a:ea typeface="华文楷体" pitchFamily="2" charset="-122"/>
              </a:rPr>
              <a:t>    入学，要交十元的巨款保证金，母亲作了半个月的难，把这巨款筹到，而后含泪把我送出门去。</a:t>
            </a:r>
            <a:endParaRPr lang="en-US" altLang="zh-CN" sz="2800" b="1" dirty="0">
              <a:solidFill>
                <a:srgbClr val="442F9B"/>
              </a:solidFill>
              <a:latin typeface="华文楷体" pitchFamily="2" charset="-122"/>
              <a:ea typeface="华文楷体" pitchFamily="2" charset="-122"/>
            </a:endParaRPr>
          </a:p>
          <a:p>
            <a:pPr>
              <a:defRPr/>
            </a:pPr>
            <a:r>
              <a:rPr lang="zh-CN" altLang="en-US" sz="2800" b="1" dirty="0">
                <a:solidFill>
                  <a:srgbClr val="442F9B"/>
                </a:solidFill>
                <a:latin typeface="华文楷体" pitchFamily="2" charset="-122"/>
                <a:ea typeface="华文楷体" pitchFamily="2" charset="-122"/>
              </a:rPr>
              <a:t>    我毕业被派了工作，我对母亲说“以后，您可以歇一歇了！”她感动的落泪了。</a:t>
            </a:r>
            <a:endParaRPr lang="en-US" altLang="zh-CN" sz="2800" b="1" dirty="0">
              <a:solidFill>
                <a:srgbClr val="442F9B"/>
              </a:solidFill>
              <a:latin typeface="华文楷体" pitchFamily="2" charset="-122"/>
              <a:ea typeface="华文楷体" pitchFamily="2" charset="-122"/>
            </a:endParaRPr>
          </a:p>
          <a:p>
            <a:pPr>
              <a:defRPr/>
            </a:pPr>
            <a:r>
              <a:rPr lang="zh-CN" altLang="en-US" sz="2800" b="1" dirty="0">
                <a:solidFill>
                  <a:srgbClr val="442F9B"/>
                </a:solidFill>
                <a:latin typeface="华文楷体" pitchFamily="2" charset="-122"/>
                <a:ea typeface="华文楷体" pitchFamily="2" charset="-122"/>
              </a:rPr>
              <a:t>    三姐是母亲的右手。她不能为自己的利而耽误了女儿的青春。当花轿来到门外的时候，母亲的手就和冰一样的凉，脸上没有血色，咬着嘴唇，手扶着门框，看花轿离去</a:t>
            </a:r>
            <a:r>
              <a:rPr lang="zh-CN" altLang="en-US" sz="1400" b="1" dirty="0">
                <a:solidFill>
                  <a:srgbClr val="442F9B"/>
                </a:solidFill>
                <a:latin typeface="华文楷体" pitchFamily="2" charset="-122"/>
                <a:ea typeface="华文楷体" pitchFamily="2" charset="-122"/>
              </a:rPr>
              <a:t>。</a:t>
            </a:r>
            <a:endParaRPr lang="zh-CN" altLang="en-US" sz="1400" b="1" dirty="0">
              <a:solidFill>
                <a:srgbClr val="442F9B"/>
              </a:solidFill>
              <a:latin typeface="华文楷体" pitchFamily="2" charset="-122"/>
              <a:ea typeface="华文楷体" pitchFamily="2" charset="-122"/>
            </a:endParaRPr>
          </a:p>
        </p:txBody>
      </p:sp>
      <p:sp>
        <p:nvSpPr>
          <p:cNvPr id="10" name="圆角矩形 9"/>
          <p:cNvSpPr/>
          <p:nvPr/>
        </p:nvSpPr>
        <p:spPr>
          <a:xfrm>
            <a:off x="0" y="3857604"/>
            <a:ext cx="3214710" cy="3000396"/>
          </a:xfrm>
          <a:prstGeom prst="roundRect">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6000" dirty="0">
                <a:latin typeface="爱度综艺简体" pitchFamily="2" charset="-122"/>
                <a:ea typeface="爱度综艺简体" pitchFamily="2" charset="-122"/>
              </a:rPr>
              <a:t>母亲对儿女的深情</a:t>
            </a:r>
            <a:endParaRPr lang="zh-CN" altLang="en-US" sz="6000" dirty="0">
              <a:latin typeface="爱度综艺简体" pitchFamily="2" charset="-122"/>
              <a:ea typeface="爱度综艺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40360" y="313690"/>
            <a:ext cx="8229600" cy="1493520"/>
          </a:xfrm>
        </p:spPr>
        <p:txBody>
          <a:bodyPr>
            <a:normAutofit/>
          </a:bodyPr>
          <a:p>
            <a:pPr algn="l"/>
            <a:r>
              <a:rPr lang="zh-CN" altLang="en-US" sz="3600" b="1">
                <a:solidFill>
                  <a:schemeClr val="bg1"/>
                </a:solidFill>
              </a:rPr>
              <a:t>课文在第十三自然段写了几件事情来表现母亲伟大、无私的爱？请简要概括。</a:t>
            </a:r>
            <a:endParaRPr lang="zh-CN" altLang="en-US" sz="3600" b="1">
              <a:solidFill>
                <a:schemeClr val="bg1"/>
              </a:solidFill>
            </a:endParaRPr>
          </a:p>
        </p:txBody>
      </p:sp>
      <p:sp>
        <p:nvSpPr>
          <p:cNvPr id="3" name="内容占位符 2"/>
          <p:cNvSpPr>
            <a:spLocks noGrp="1"/>
          </p:cNvSpPr>
          <p:nvPr>
            <p:ph idx="1"/>
          </p:nvPr>
        </p:nvSpPr>
        <p:spPr>
          <a:xfrm>
            <a:off x="394335" y="1978660"/>
            <a:ext cx="7878445" cy="4526280"/>
          </a:xfrm>
        </p:spPr>
        <p:txBody>
          <a:bodyPr/>
          <a:p>
            <a:r>
              <a:rPr lang="zh-CN" altLang="en-US"/>
              <a:t>答：三件事情：筹备</a:t>
            </a:r>
            <a:r>
              <a:rPr lang="en-US" altLang="zh-CN"/>
              <a:t>“</a:t>
            </a:r>
            <a:r>
              <a:rPr lang="zh-CN" altLang="en-US"/>
              <a:t>巨款</a:t>
            </a:r>
            <a:r>
              <a:rPr lang="en-US" altLang="zh-CN"/>
              <a:t>”</a:t>
            </a:r>
            <a:r>
              <a:rPr lang="zh-CN" altLang="en-US"/>
              <a:t>，送我上学；忍痛割爱，送三姐出嫁；除夕之夜，送</a:t>
            </a:r>
            <a:r>
              <a:rPr lang="en-US" altLang="zh-CN"/>
              <a:t>“</a:t>
            </a:r>
            <a:r>
              <a:rPr lang="zh-CN" altLang="en-US"/>
              <a:t>我</a:t>
            </a:r>
            <a:r>
              <a:rPr lang="en-US" altLang="zh-CN"/>
              <a:t>”</a:t>
            </a:r>
            <a:r>
              <a:rPr lang="zh-CN" altLang="en-US"/>
              <a:t>返校。</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764704"/>
            <a:ext cx="8686800" cy="3011487"/>
          </a:xfrm>
        </p:spPr>
        <p:txBody>
          <a:bodyPr rtlCol="0">
            <a:normAutofit fontScale="90000"/>
          </a:bodyPr>
          <a:lstStyle/>
          <a:p>
            <a:pPr algn="l" eaLnBrk="1" fontAlgn="auto" hangingPunct="1">
              <a:spcAft>
                <a:spcPts val="0"/>
              </a:spcAft>
              <a:defRPr/>
            </a:pPr>
            <a:r>
              <a:rPr lang="zh-CN" altLang="en-US" dirty="0" smtClean="0">
                <a:ln>
                  <a:solidFill>
                    <a:schemeClr val="accent2">
                      <a:lumMod val="75000"/>
                    </a:schemeClr>
                  </a:solidFill>
                </a:ln>
                <a:solidFill>
                  <a:schemeClr val="bg1"/>
                </a:solidFill>
                <a:latin typeface="黑体" panose="02010609060101010101" pitchFamily="49" charset="-122"/>
                <a:ea typeface="黑体" panose="02010609060101010101" pitchFamily="49" charset="-122"/>
              </a:rPr>
              <a:t>通过作者笔下的母亲形象，我们看到了母亲的平凡与伟大，那作为儿子，作者对母亲又有着怎样的感情呢？</a:t>
            </a:r>
            <a:br>
              <a:rPr lang="zh-CN" altLang="en-US" dirty="0" smtClean="0">
                <a:ln>
                  <a:solidFill>
                    <a:schemeClr val="accent2">
                      <a:lumMod val="75000"/>
                    </a:schemeClr>
                  </a:solidFill>
                </a:ln>
                <a:solidFill>
                  <a:schemeClr val="bg1"/>
                </a:solidFill>
                <a:latin typeface="黑体" panose="02010609060101010101" pitchFamily="49" charset="-122"/>
                <a:ea typeface="黑体" panose="02010609060101010101" pitchFamily="49" charset="-122"/>
              </a:rPr>
            </a:br>
            <a:endParaRPr lang="zh-CN" altLang="en-US" dirty="0">
              <a:ln>
                <a:solidFill>
                  <a:schemeClr val="accent2">
                    <a:lumMod val="75000"/>
                  </a:schemeClr>
                </a:solidFill>
              </a:ln>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顺序访问存储器 3"/>
          <p:cNvSpPr/>
          <p:nvPr/>
        </p:nvSpPr>
        <p:spPr>
          <a:xfrm>
            <a:off x="111093" y="634977"/>
            <a:ext cx="1785950" cy="1857388"/>
          </a:xfrm>
          <a:prstGeom prst="flowChartMagneticTape">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4000" dirty="0">
                <a:solidFill>
                  <a:schemeClr val="tx1"/>
                </a:solidFill>
                <a:latin typeface="爱度综艺简体" pitchFamily="2" charset="-122"/>
                <a:ea typeface="爱度综艺简体" pitchFamily="2" charset="-122"/>
              </a:rPr>
              <a:t>悲伤难过</a:t>
            </a:r>
            <a:endParaRPr lang="zh-CN" altLang="en-US" sz="4000" dirty="0">
              <a:solidFill>
                <a:schemeClr val="tx1"/>
              </a:solidFill>
              <a:latin typeface="爱度综艺简体" pitchFamily="2" charset="-122"/>
              <a:ea typeface="爱度综艺简体" pitchFamily="2" charset="-122"/>
            </a:endParaRPr>
          </a:p>
        </p:txBody>
      </p:sp>
      <p:sp>
        <p:nvSpPr>
          <p:cNvPr id="5" name="圆角矩形 4"/>
          <p:cNvSpPr/>
          <p:nvPr/>
        </p:nvSpPr>
        <p:spPr>
          <a:xfrm>
            <a:off x="2000232" y="511611"/>
            <a:ext cx="6748232" cy="6065060"/>
          </a:xfrm>
          <a:prstGeom prst="roundRect">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marL="179705">
              <a:lnSpc>
                <a:spcPts val="3000"/>
              </a:lnSpc>
              <a:defRPr/>
            </a:pPr>
            <a:r>
              <a:rPr lang="zh-CN" altLang="en-US" dirty="0">
                <a:solidFill>
                  <a:srgbClr val="91138B"/>
                </a:solidFill>
                <a:latin typeface="华文新魏" pitchFamily="2" charset="-122"/>
                <a:ea typeface="华文新魏" pitchFamily="2" charset="-122"/>
              </a:rPr>
              <a:t>    </a:t>
            </a:r>
            <a:r>
              <a:rPr lang="zh-CN" altLang="en-US" sz="3200" b="1" dirty="0">
                <a:solidFill>
                  <a:srgbClr val="91138B"/>
                </a:solidFill>
                <a:latin typeface="华文新魏" pitchFamily="2" charset="-122"/>
                <a:ea typeface="华文新魏" pitchFamily="2" charset="-122"/>
              </a:rPr>
              <a:t>除夕</a:t>
            </a:r>
            <a:r>
              <a:rPr lang="zh-CN" altLang="en-US" sz="3200" b="1" dirty="0" smtClean="0">
                <a:solidFill>
                  <a:srgbClr val="91138B"/>
                </a:solidFill>
                <a:latin typeface="华文新魏" pitchFamily="2" charset="-122"/>
                <a:ea typeface="华文新魏" pitchFamily="2" charset="-122"/>
              </a:rPr>
              <a:t>我请了２</a:t>
            </a:r>
            <a:r>
              <a:rPr lang="zh-CN" altLang="en-US" sz="3200" b="1" dirty="0">
                <a:solidFill>
                  <a:srgbClr val="91138B"/>
                </a:solidFill>
                <a:latin typeface="华文新魏" pitchFamily="2" charset="-122"/>
                <a:ea typeface="华文新魏" pitchFamily="2" charset="-122"/>
              </a:rPr>
              <a:t>小时</a:t>
            </a:r>
            <a:r>
              <a:rPr lang="zh-CN" altLang="en-US" sz="3200" b="1" dirty="0" smtClean="0">
                <a:solidFill>
                  <a:srgbClr val="91138B"/>
                </a:solidFill>
                <a:latin typeface="华文新魏" pitchFamily="2" charset="-122"/>
                <a:ea typeface="华文新魏" pitchFamily="2" charset="-122"/>
              </a:rPr>
              <a:t>的假</a:t>
            </a:r>
            <a:r>
              <a:rPr lang="zh-CN" altLang="en-US" sz="3200" b="1" dirty="0">
                <a:solidFill>
                  <a:srgbClr val="91138B"/>
                </a:solidFill>
                <a:latin typeface="华文新魏" pitchFamily="2" charset="-122"/>
                <a:ea typeface="华文新魏" pitchFamily="2" charset="-122"/>
              </a:rPr>
              <a:t>回家，及至听说我还须回校，半天，叹了口气。走时给了我一些花生，泪遮迷了我的眼。</a:t>
            </a:r>
            <a:r>
              <a:rPr lang="en-US" sz="3200" b="1" dirty="0">
                <a:solidFill>
                  <a:srgbClr val="91138B"/>
                </a:solidFill>
                <a:latin typeface="华文新魏" pitchFamily="2" charset="-122"/>
                <a:ea typeface="华文新魏" pitchFamily="2" charset="-122"/>
              </a:rPr>
              <a:t> </a:t>
            </a:r>
            <a:endParaRPr lang="zh-CN" altLang="en-US" sz="3200" b="1" dirty="0">
              <a:solidFill>
                <a:srgbClr val="91138B"/>
              </a:solidFill>
              <a:latin typeface="华文新魏" pitchFamily="2" charset="-122"/>
              <a:ea typeface="华文新魏" pitchFamily="2" charset="-122"/>
            </a:endParaRPr>
          </a:p>
          <a:p>
            <a:pPr marL="179705">
              <a:lnSpc>
                <a:spcPts val="3000"/>
              </a:lnSpc>
              <a:defRPr/>
            </a:pPr>
            <a:r>
              <a:rPr lang="zh-CN" altLang="en-US" sz="3200" b="1" dirty="0">
                <a:solidFill>
                  <a:srgbClr val="91138B"/>
                </a:solidFill>
                <a:latin typeface="华文新魏" pitchFamily="2" charset="-122"/>
                <a:ea typeface="华文新魏" pitchFamily="2" charset="-122"/>
              </a:rPr>
              <a:t>　　今天，泪又遮住了我的眼，又想起当日孤独的过那凄惨的除夕的慈母。可是慈母不会再候盼着我了，她已入了土！</a:t>
            </a:r>
            <a:endParaRPr lang="zh-CN" altLang="en-US" sz="3200" b="1" dirty="0">
              <a:solidFill>
                <a:srgbClr val="00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5"/>
                                        </p:tgtEl>
                                        <p:attrNameLst>
                                          <p:attrName>ppt_y</p:attrName>
                                        </p:attrNameLst>
                                      </p:cBhvr>
                                      <p:tavLst>
                                        <p:tav tm="0">
                                          <p:val>
                                            <p:strVal val="#ppt_y"/>
                                          </p:val>
                                        </p:tav>
                                        <p:tav tm="100000">
                                          <p:val>
                                            <p:strVal val="#ppt_y"/>
                                          </p:val>
                                        </p:tav>
                                      </p:tavLst>
                                    </p:anim>
                                    <p:animEffect transition="in" filter="fade">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顺序访问存储器 5"/>
          <p:cNvSpPr/>
          <p:nvPr/>
        </p:nvSpPr>
        <p:spPr>
          <a:xfrm>
            <a:off x="683568" y="332656"/>
            <a:ext cx="1785950" cy="1857388"/>
          </a:xfrm>
          <a:prstGeom prst="flowChartMagneticTape">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2800" dirty="0">
                <a:latin typeface="爱度综艺简体" pitchFamily="2" charset="-122"/>
                <a:ea typeface="爱度综艺简体" pitchFamily="2" charset="-122"/>
              </a:rPr>
              <a:t>回忆往事，悲伤难过</a:t>
            </a:r>
            <a:endParaRPr lang="zh-CN" altLang="en-US" sz="2800" dirty="0">
              <a:solidFill>
                <a:schemeClr val="tx1"/>
              </a:solidFill>
              <a:latin typeface="爱度综艺简体" pitchFamily="2" charset="-122"/>
              <a:ea typeface="爱度综艺简体" pitchFamily="2" charset="-122"/>
            </a:endParaRPr>
          </a:p>
        </p:txBody>
      </p:sp>
      <p:sp>
        <p:nvSpPr>
          <p:cNvPr id="7" name="圆角矩形 6"/>
          <p:cNvSpPr/>
          <p:nvPr/>
        </p:nvSpPr>
        <p:spPr>
          <a:xfrm>
            <a:off x="2627784" y="511611"/>
            <a:ext cx="6444810" cy="6065060"/>
          </a:xfrm>
          <a:prstGeom prst="roundRect">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a:lnSpc>
                <a:spcPts val="4000"/>
              </a:lnSpc>
              <a:defRPr/>
            </a:pPr>
            <a:r>
              <a:rPr lang="zh-CN" altLang="en-US" dirty="0">
                <a:solidFill>
                  <a:srgbClr val="91138B"/>
                </a:solidFill>
                <a:latin typeface="华文新魏" pitchFamily="2" charset="-122"/>
                <a:ea typeface="华文新魏" pitchFamily="2" charset="-122"/>
              </a:rPr>
              <a:t>　　</a:t>
            </a:r>
            <a:r>
              <a:rPr lang="zh-CN" altLang="en-US" sz="3200" b="1" dirty="0">
                <a:solidFill>
                  <a:srgbClr val="91138B"/>
                </a:solidFill>
                <a:latin typeface="华文新魏" pitchFamily="2" charset="-122"/>
                <a:ea typeface="华文新魏" pitchFamily="2" charset="-122"/>
              </a:rPr>
              <a:t>儿女的生命是不依顺着父母所设下的轨道一直前进的，所以老人总免不了伤心。我廿三岁，母亲要我结了婚，我不要。我请来三姐给我说情，老母含泪点了头。</a:t>
            </a:r>
            <a:endParaRPr lang="zh-CN" altLang="en-US" sz="3200" b="1" dirty="0">
              <a:solidFill>
                <a:srgbClr val="91138B"/>
              </a:solidFill>
              <a:latin typeface="华文新魏" pitchFamily="2" charset="-122"/>
              <a:ea typeface="华文新魏" pitchFamily="2" charset="-122"/>
            </a:endParaRPr>
          </a:p>
          <a:p>
            <a:pPr>
              <a:lnSpc>
                <a:spcPts val="4000"/>
              </a:lnSpc>
              <a:defRPr/>
            </a:pPr>
            <a:endParaRPr lang="zh-CN" altLang="en-US" sz="3200" b="1" dirty="0">
              <a:solidFill>
                <a:srgbClr val="91138B"/>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7"/>
                                        </p:tgtEl>
                                        <p:attrNameLst>
                                          <p:attrName>ppt_y</p:attrName>
                                        </p:attrNameLst>
                                      </p:cBhvr>
                                      <p:tavLst>
                                        <p:tav tm="0">
                                          <p:val>
                                            <p:strVal val="#ppt_y"/>
                                          </p:val>
                                        </p:tav>
                                        <p:tav tm="100000">
                                          <p:val>
                                            <p:strVal val="#ppt_y"/>
                                          </p:val>
                                        </p:tav>
                                      </p:tavLst>
                                    </p:anim>
                                    <p:animEffect transition="in" filter="fade">
                                      <p:cBhvr>
                                        <p:cTn id="10" dur="2000"/>
                                        <p:tgtEl>
                                          <p:spTgt spid="7"/>
                                        </p:tgtEl>
                                      </p:cBhvr>
                                    </p:animEffec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by="(-#ppt_w*2)" calcmode="lin" valueType="num">
                                      <p:cBhvr rctx="PPT">
                                        <p:cTn id="13" dur="500" autoRev="1" fill="hold">
                                          <p:stCondLst>
                                            <p:cond delay="0"/>
                                          </p:stCondLst>
                                        </p:cTn>
                                        <p:tgtEl>
                                          <p:spTgt spid="6"/>
                                        </p:tgtEl>
                                        <p:attrNameLst>
                                          <p:attrName>ppt_w</p:attrName>
                                        </p:attrNameLst>
                                      </p:cBhvr>
                                    </p:anim>
                                    <p:anim by="(#ppt_w*0.50)" calcmode="lin" valueType="num">
                                      <p:cBhvr>
                                        <p:cTn id="14" dur="500" decel="50000" autoRev="1" fill="hold">
                                          <p:stCondLst>
                                            <p:cond delay="0"/>
                                          </p:stCondLst>
                                        </p:cTn>
                                        <p:tgtEl>
                                          <p:spTgt spid="6"/>
                                        </p:tgtEl>
                                        <p:attrNameLst>
                                          <p:attrName>ppt_x</p:attrName>
                                        </p:attrNameLst>
                                      </p:cBhvr>
                                    </p:anim>
                                    <p:anim from="(-#ppt_h/2)" to="(#ppt_y)" calcmode="lin" valueType="num">
                                      <p:cBhvr>
                                        <p:cTn id="15" dur="1000" fill="hold">
                                          <p:stCondLst>
                                            <p:cond delay="0"/>
                                          </p:stCondLst>
                                        </p:cTn>
                                        <p:tgtEl>
                                          <p:spTgt spid="6"/>
                                        </p:tgtEl>
                                        <p:attrNameLst>
                                          <p:attrName>ppt_y</p:attrName>
                                        </p:attrNameLst>
                                      </p:cBhvr>
                                    </p:anim>
                                    <p:animRot by="21600000">
                                      <p:cBhvr>
                                        <p:cTn id="1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顺序访问存储器 3"/>
          <p:cNvSpPr/>
          <p:nvPr/>
        </p:nvSpPr>
        <p:spPr>
          <a:xfrm>
            <a:off x="0" y="332656"/>
            <a:ext cx="2304256" cy="2664296"/>
          </a:xfrm>
          <a:prstGeom prst="flowChartMagneticTape">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3200" dirty="0">
                <a:latin typeface="爱度综艺简体" pitchFamily="2" charset="-122"/>
                <a:ea typeface="爱度综艺简体" pitchFamily="2" charset="-122"/>
              </a:rPr>
              <a:t>回忆往事，悲伤难过深深的自责</a:t>
            </a:r>
            <a:endParaRPr lang="zh-CN" altLang="en-US" sz="3200" dirty="0">
              <a:solidFill>
                <a:schemeClr val="tx1"/>
              </a:solidFill>
              <a:latin typeface="爱度综艺简体" pitchFamily="2" charset="-122"/>
              <a:ea typeface="爱度综艺简体" pitchFamily="2" charset="-122"/>
            </a:endParaRPr>
          </a:p>
        </p:txBody>
      </p:sp>
      <p:sp>
        <p:nvSpPr>
          <p:cNvPr id="5" name="圆角矩形 4"/>
          <p:cNvSpPr/>
          <p:nvPr/>
        </p:nvSpPr>
        <p:spPr>
          <a:xfrm>
            <a:off x="2447256" y="188640"/>
            <a:ext cx="6696744" cy="6405128"/>
          </a:xfrm>
          <a:prstGeom prst="roundRect">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fontAlgn="auto">
              <a:spcBef>
                <a:spcPts val="0"/>
              </a:spcBef>
              <a:spcAft>
                <a:spcPts val="0"/>
              </a:spcAft>
              <a:defRPr/>
            </a:pPr>
            <a:r>
              <a:rPr lang="zh-CN" altLang="en-US" dirty="0">
                <a:solidFill>
                  <a:srgbClr val="91138B"/>
                </a:solidFill>
                <a:latin typeface="华文新魏" pitchFamily="2" charset="-122"/>
                <a:ea typeface="华文新魏" pitchFamily="2" charset="-122"/>
              </a:rPr>
              <a:t>　　</a:t>
            </a:r>
            <a:r>
              <a:rPr lang="zh-CN" altLang="en-US" sz="3200" b="1" dirty="0">
                <a:solidFill>
                  <a:srgbClr val="91138B"/>
                </a:solidFill>
                <a:latin typeface="华文新魏" pitchFamily="2" charset="-122"/>
                <a:ea typeface="华文新魏" pitchFamily="2" charset="-122"/>
              </a:rPr>
              <a:t>我爱母亲，但是我给了她最大的打击。时代使我成为逆子。</a:t>
            </a:r>
            <a:r>
              <a:rPr lang="en-US" sz="3200" b="1" dirty="0">
                <a:solidFill>
                  <a:srgbClr val="91138B"/>
                </a:solidFill>
                <a:latin typeface="华文新魏" pitchFamily="2" charset="-122"/>
                <a:ea typeface="华文新魏" pitchFamily="2" charset="-122"/>
              </a:rPr>
              <a:t> </a:t>
            </a:r>
            <a:endParaRPr lang="en-US" sz="3200" b="1" dirty="0">
              <a:solidFill>
                <a:srgbClr val="91138B"/>
              </a:solidFill>
              <a:latin typeface="华文新魏" pitchFamily="2" charset="-122"/>
              <a:ea typeface="华文新魏" pitchFamily="2" charset="-122"/>
            </a:endParaRPr>
          </a:p>
          <a:p>
            <a:pPr fontAlgn="auto">
              <a:spcBef>
                <a:spcPts val="0"/>
              </a:spcBef>
              <a:spcAft>
                <a:spcPts val="0"/>
              </a:spcAft>
              <a:defRPr/>
            </a:pPr>
            <a:r>
              <a:rPr lang="zh-CN" altLang="en-US" sz="3200" b="1" dirty="0">
                <a:solidFill>
                  <a:srgbClr val="91138B"/>
                </a:solidFill>
                <a:latin typeface="华文新魏" pitchFamily="2" charset="-122"/>
                <a:ea typeface="华文新魏" pitchFamily="2" charset="-122"/>
              </a:rPr>
              <a:t>　　我廿七岁，我上了英国，给了母亲第二次打击。她七十岁大寿那天，我远在异地，后来听姐姐们说那天母亲只喝了一点酒便早睡了。她想念幼子，而不便说出来。</a:t>
            </a:r>
            <a:endParaRPr lang="zh-CN" altLang="en-US" sz="3200" b="1" dirty="0">
              <a:solidFill>
                <a:srgbClr val="91138B"/>
              </a:solidFill>
              <a:latin typeface="华文新魏" pitchFamily="2" charset="-122"/>
              <a:ea typeface="华文新魏" pitchFamily="2" charset="-122"/>
            </a:endParaRPr>
          </a:p>
          <a:p>
            <a:pPr>
              <a:defRPr/>
            </a:pPr>
            <a:r>
              <a:rPr lang="en-US" sz="3200" b="1" dirty="0">
                <a:solidFill>
                  <a:srgbClr val="91138B"/>
                </a:solidFill>
                <a:latin typeface="华文新魏" pitchFamily="2" charset="-122"/>
                <a:ea typeface="华文新魏" pitchFamily="2" charset="-122"/>
              </a:rPr>
              <a:t> </a:t>
            </a:r>
            <a:r>
              <a:rPr lang="zh-CN" altLang="en-US" sz="3200" b="1" dirty="0">
                <a:solidFill>
                  <a:srgbClr val="91138B"/>
                </a:solidFill>
                <a:latin typeface="华文新魏" pitchFamily="2" charset="-122"/>
                <a:ea typeface="华文新魏" pitchFamily="2" charset="-122"/>
              </a:rPr>
              <a:t>　　七七抗战后我逃出济南，北平被鬼子占领，母亲想念我，跑到西南来，母亲想念我，我可以想象得到，可是我不能回去。</a:t>
            </a:r>
            <a:endParaRPr lang="zh-CN" altLang="en-US" sz="3200" b="1" dirty="0">
              <a:solidFill>
                <a:srgbClr val="91138B"/>
              </a:solidFill>
              <a:latin typeface="华文新魏" pitchFamily="2" charset="-122"/>
              <a:ea typeface="华文新魏" pitchFamily="2" charset="-122"/>
            </a:endParaRPr>
          </a:p>
          <a:p>
            <a:pPr>
              <a:defRPr/>
            </a:pPr>
            <a:endParaRPr lang="zh-CN" altLang="en-US" sz="3200" b="1" dirty="0">
              <a:solidFill>
                <a:srgbClr val="91138B"/>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5"/>
                                        </p:tgtEl>
                                        <p:attrNameLst>
                                          <p:attrName>ppt_y</p:attrName>
                                        </p:attrNameLst>
                                      </p:cBhvr>
                                      <p:tavLst>
                                        <p:tav tm="0">
                                          <p:val>
                                            <p:strVal val="#ppt_y"/>
                                          </p:val>
                                        </p:tav>
                                        <p:tav tm="100000">
                                          <p:val>
                                            <p:strVal val="#ppt_y"/>
                                          </p:val>
                                        </p:tav>
                                      </p:tavLst>
                                    </p:anim>
                                    <p:animEffect transition="in" filter="fade">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顺序访问存储器 5"/>
          <p:cNvSpPr/>
          <p:nvPr/>
        </p:nvSpPr>
        <p:spPr>
          <a:xfrm>
            <a:off x="323528" y="332656"/>
            <a:ext cx="1785950" cy="1857388"/>
          </a:xfrm>
          <a:prstGeom prst="flowChartMagneticTape">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2800" dirty="0">
                <a:latin typeface="爱度综艺简体" pitchFamily="2" charset="-122"/>
                <a:ea typeface="爱度综艺简体" pitchFamily="2" charset="-122"/>
              </a:rPr>
              <a:t>对母亲深深的惦念担心</a:t>
            </a:r>
            <a:endParaRPr lang="zh-CN" altLang="en-US" sz="2800" dirty="0">
              <a:solidFill>
                <a:schemeClr val="tx1"/>
              </a:solidFill>
              <a:latin typeface="爱度综艺简体" pitchFamily="2" charset="-122"/>
              <a:ea typeface="爱度综艺简体" pitchFamily="2" charset="-122"/>
            </a:endParaRPr>
          </a:p>
        </p:txBody>
      </p:sp>
      <p:sp>
        <p:nvSpPr>
          <p:cNvPr id="7" name="圆角矩形 6"/>
          <p:cNvSpPr/>
          <p:nvPr/>
        </p:nvSpPr>
        <p:spPr>
          <a:xfrm>
            <a:off x="2267744" y="188640"/>
            <a:ext cx="6652450" cy="6191543"/>
          </a:xfrm>
          <a:prstGeom prst="roundRect">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a:defRPr/>
            </a:pPr>
            <a:r>
              <a:rPr lang="zh-CN" altLang="en-US" sz="2000" dirty="0"/>
              <a:t>　　</a:t>
            </a:r>
            <a:r>
              <a:rPr lang="zh-CN" altLang="en-US" sz="3200" b="1" dirty="0">
                <a:solidFill>
                  <a:srgbClr val="91138B"/>
                </a:solidFill>
                <a:latin typeface="华文新魏" pitchFamily="2" charset="-122"/>
                <a:ea typeface="华文新魏" pitchFamily="2" charset="-122"/>
              </a:rPr>
              <a:t>每逢接到家信，我总不敢马上拆看，我怕有那不祥的消息。</a:t>
            </a:r>
            <a:r>
              <a:rPr lang="en-US" altLang="en-US" sz="3200" b="1" dirty="0">
                <a:solidFill>
                  <a:srgbClr val="91138B"/>
                </a:solidFill>
                <a:latin typeface="华文新魏" pitchFamily="2" charset="-122"/>
                <a:ea typeface="华文新魏" pitchFamily="2" charset="-122"/>
              </a:rPr>
              <a:t> </a:t>
            </a:r>
            <a:endParaRPr lang="en-US" altLang="en-US" sz="3200" b="1" dirty="0">
              <a:solidFill>
                <a:srgbClr val="91138B"/>
              </a:solidFill>
              <a:latin typeface="华文新魏" pitchFamily="2" charset="-122"/>
              <a:ea typeface="华文新魏" pitchFamily="2" charset="-122"/>
            </a:endParaRPr>
          </a:p>
          <a:p>
            <a:pPr>
              <a:defRPr/>
            </a:pPr>
            <a:endParaRPr lang="en-US" altLang="en-US" sz="3200" b="1" dirty="0">
              <a:solidFill>
                <a:srgbClr val="91138B"/>
              </a:solidFill>
              <a:latin typeface="华文新魏" pitchFamily="2" charset="-122"/>
              <a:ea typeface="华文新魏" pitchFamily="2" charset="-122"/>
            </a:endParaRPr>
          </a:p>
          <a:p>
            <a:pPr>
              <a:defRPr/>
            </a:pPr>
            <a:r>
              <a:rPr lang="zh-CN" altLang="en-US" sz="3200" b="1" dirty="0">
                <a:solidFill>
                  <a:srgbClr val="91138B"/>
                </a:solidFill>
                <a:latin typeface="华文新魏" pitchFamily="2" charset="-122"/>
                <a:ea typeface="华文新魏" pitchFamily="2" charset="-122"/>
              </a:rPr>
              <a:t>　　有母亲的人多少可以有些孩子气。失去了母亲就像插在瓶子里的花，虽还有色有香，却失去了根。有母亲的人，心里是安定的。</a:t>
            </a:r>
            <a:endParaRPr lang="en-US" altLang="zh-CN" sz="3200" b="1" dirty="0">
              <a:solidFill>
                <a:srgbClr val="91138B"/>
              </a:solidFill>
              <a:latin typeface="华文新魏" pitchFamily="2" charset="-122"/>
              <a:ea typeface="华文新魏" pitchFamily="2" charset="-122"/>
            </a:endParaRPr>
          </a:p>
          <a:p>
            <a:pPr>
              <a:defRPr/>
            </a:pPr>
            <a:endParaRPr lang="zh-CN" altLang="en-US" sz="3200" b="1" dirty="0">
              <a:solidFill>
                <a:srgbClr val="91138B"/>
              </a:solidFill>
              <a:latin typeface="华文新魏" pitchFamily="2" charset="-122"/>
              <a:ea typeface="华文新魏" pitchFamily="2" charset="-122"/>
            </a:endParaRPr>
          </a:p>
          <a:p>
            <a:pPr fontAlgn="auto">
              <a:spcBef>
                <a:spcPts val="0"/>
              </a:spcBef>
              <a:spcAft>
                <a:spcPts val="0"/>
              </a:spcAft>
              <a:defRPr/>
            </a:pPr>
            <a:r>
              <a:rPr lang="en-US" altLang="en-US" sz="3200" b="1" dirty="0">
                <a:solidFill>
                  <a:srgbClr val="91138B"/>
                </a:solidFill>
                <a:latin typeface="华文新魏" pitchFamily="2" charset="-122"/>
                <a:ea typeface="华文新魏" pitchFamily="2" charset="-122"/>
              </a:rPr>
              <a:t> </a:t>
            </a:r>
            <a:r>
              <a:rPr lang="zh-CN" altLang="en-US" sz="3200" b="1" dirty="0">
                <a:solidFill>
                  <a:srgbClr val="91138B"/>
                </a:solidFill>
                <a:latin typeface="华文新魏" pitchFamily="2" charset="-122"/>
                <a:ea typeface="华文新魏" pitchFamily="2" charset="-122"/>
              </a:rPr>
              <a:t>　　我怕家信中带来不好的消息，告诉我已是失了根的花草。</a:t>
            </a:r>
            <a:endParaRPr lang="zh-CN" altLang="en-US" sz="3200" b="1" dirty="0">
              <a:solidFill>
                <a:srgbClr val="91138B"/>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7"/>
                                        </p:tgtEl>
                                        <p:attrNameLst>
                                          <p:attrName>ppt_y</p:attrName>
                                        </p:attrNameLst>
                                      </p:cBhvr>
                                      <p:tavLst>
                                        <p:tav tm="0">
                                          <p:val>
                                            <p:strVal val="#ppt_y"/>
                                          </p:val>
                                        </p:tav>
                                        <p:tav tm="100000">
                                          <p:val>
                                            <p:strVal val="#ppt_y"/>
                                          </p:val>
                                        </p:tav>
                                      </p:tavLst>
                                    </p:anim>
                                    <p:animEffect transition="in" filter="fade">
                                      <p:cBhvr>
                                        <p:cTn id="10" dur="2000"/>
                                        <p:tgtEl>
                                          <p:spTgt spid="7"/>
                                        </p:tgtEl>
                                      </p:cBhvr>
                                    </p:animEffec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by="(-#ppt_w*2)" calcmode="lin" valueType="num">
                                      <p:cBhvr rctx="PPT">
                                        <p:cTn id="13" dur="500" autoRev="1" fill="hold">
                                          <p:stCondLst>
                                            <p:cond delay="0"/>
                                          </p:stCondLst>
                                        </p:cTn>
                                        <p:tgtEl>
                                          <p:spTgt spid="6"/>
                                        </p:tgtEl>
                                        <p:attrNameLst>
                                          <p:attrName>ppt_w</p:attrName>
                                        </p:attrNameLst>
                                      </p:cBhvr>
                                    </p:anim>
                                    <p:anim by="(#ppt_w*0.50)" calcmode="lin" valueType="num">
                                      <p:cBhvr>
                                        <p:cTn id="14" dur="500" decel="50000" autoRev="1" fill="hold">
                                          <p:stCondLst>
                                            <p:cond delay="0"/>
                                          </p:stCondLst>
                                        </p:cTn>
                                        <p:tgtEl>
                                          <p:spTgt spid="6"/>
                                        </p:tgtEl>
                                        <p:attrNameLst>
                                          <p:attrName>ppt_x</p:attrName>
                                        </p:attrNameLst>
                                      </p:cBhvr>
                                    </p:anim>
                                    <p:anim from="(-#ppt_h/2)" to="(#ppt_y)" calcmode="lin" valueType="num">
                                      <p:cBhvr>
                                        <p:cTn id="15" dur="1000" fill="hold">
                                          <p:stCondLst>
                                            <p:cond delay="0"/>
                                          </p:stCondLst>
                                        </p:cTn>
                                        <p:tgtEl>
                                          <p:spTgt spid="6"/>
                                        </p:tgtEl>
                                        <p:attrNameLst>
                                          <p:attrName>ppt_y</p:attrName>
                                        </p:attrNameLst>
                                      </p:cBhvr>
                                    </p:anim>
                                    <p:animRot by="21600000">
                                      <p:cBhvr>
                                        <p:cTn id="1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a:solidFill>
                  <a:schemeClr val="bg1"/>
                </a:solidFill>
              </a:rPr>
              <a:t>第</a:t>
            </a:r>
            <a:r>
              <a:rPr lang="en-US" altLang="zh-CN">
                <a:solidFill>
                  <a:schemeClr val="bg1"/>
                </a:solidFill>
              </a:rPr>
              <a:t>15</a:t>
            </a:r>
            <a:r>
              <a:rPr lang="zh-CN" altLang="en-US">
                <a:solidFill>
                  <a:schemeClr val="bg1"/>
                </a:solidFill>
              </a:rPr>
              <a:t>段：</a:t>
            </a:r>
            <a:r>
              <a:rPr lang="en-US" altLang="zh-CN">
                <a:solidFill>
                  <a:schemeClr val="bg1"/>
                </a:solidFill>
              </a:rPr>
              <a:t>“</a:t>
            </a:r>
            <a:r>
              <a:rPr lang="zh-CN" altLang="en-US">
                <a:solidFill>
                  <a:schemeClr val="bg1"/>
                </a:solidFill>
              </a:rPr>
              <a:t>三怕</a:t>
            </a:r>
            <a:r>
              <a:rPr lang="en-US" altLang="zh-CN">
                <a:solidFill>
                  <a:schemeClr val="bg1"/>
                </a:solidFill>
              </a:rPr>
              <a:t>”</a:t>
            </a:r>
            <a:r>
              <a:rPr lang="zh-CN" altLang="en-US">
                <a:solidFill>
                  <a:schemeClr val="bg1"/>
                </a:solidFill>
              </a:rPr>
              <a:t>的理解</a:t>
            </a:r>
            <a:endParaRPr lang="zh-CN" altLang="en-US">
              <a:solidFill>
                <a:schemeClr val="bg1"/>
              </a:solidFill>
            </a:endParaRPr>
          </a:p>
        </p:txBody>
      </p:sp>
      <p:sp>
        <p:nvSpPr>
          <p:cNvPr id="3" name="内容占位符 2"/>
          <p:cNvSpPr>
            <a:spLocks noGrp="1"/>
          </p:cNvSpPr>
          <p:nvPr>
            <p:ph idx="1"/>
          </p:nvPr>
        </p:nvSpPr>
        <p:spPr/>
        <p:txBody>
          <a:bodyPr/>
          <a:p>
            <a:r>
              <a:rPr lang="en-US" altLang="zh-CN"/>
              <a:t>“</a:t>
            </a:r>
            <a:r>
              <a:rPr lang="zh-CN" altLang="en-US"/>
              <a:t>三怕</a:t>
            </a:r>
            <a:r>
              <a:rPr lang="en-US" altLang="zh-CN"/>
              <a:t>”</a:t>
            </a:r>
            <a:r>
              <a:rPr lang="zh-CN" altLang="en-US"/>
              <a:t>突出强调了我对母亲深切忧虑，表现了血浓于水的深挚亲情。</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顺序访问存储器 3"/>
          <p:cNvSpPr/>
          <p:nvPr/>
        </p:nvSpPr>
        <p:spPr>
          <a:xfrm>
            <a:off x="71406" y="332656"/>
            <a:ext cx="2628386" cy="3312367"/>
          </a:xfrm>
          <a:prstGeom prst="flowChartMagneticTape">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2800" dirty="0">
                <a:latin typeface="爱度综艺简体" pitchFamily="2" charset="-122"/>
                <a:ea typeface="爱度综艺简体" pitchFamily="2" charset="-122"/>
              </a:rPr>
              <a:t>对母亲深深的惦念，得到母亲去世的消息悲痛难过</a:t>
            </a:r>
            <a:endParaRPr lang="zh-CN" altLang="en-US" sz="2800" dirty="0">
              <a:solidFill>
                <a:schemeClr val="tx1"/>
              </a:solidFill>
              <a:latin typeface="爱度综艺简体" pitchFamily="2" charset="-122"/>
              <a:ea typeface="爱度综艺简体" pitchFamily="2" charset="-122"/>
            </a:endParaRPr>
          </a:p>
        </p:txBody>
      </p:sp>
      <p:sp>
        <p:nvSpPr>
          <p:cNvPr id="5" name="圆角矩形 4"/>
          <p:cNvSpPr/>
          <p:nvPr/>
        </p:nvSpPr>
        <p:spPr>
          <a:xfrm>
            <a:off x="2699792" y="548680"/>
            <a:ext cx="6444208" cy="5715040"/>
          </a:xfrm>
          <a:prstGeom prst="roundRect">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fontAlgn="auto">
              <a:lnSpc>
                <a:spcPts val="4000"/>
              </a:lnSpc>
              <a:spcBef>
                <a:spcPts val="0"/>
              </a:spcBef>
              <a:spcAft>
                <a:spcPts val="0"/>
              </a:spcAft>
              <a:defRPr/>
            </a:pPr>
            <a:r>
              <a:rPr lang="zh-CN" altLang="en-US" dirty="0">
                <a:solidFill>
                  <a:srgbClr val="91138B"/>
                </a:solidFill>
                <a:latin typeface="华文新魏" pitchFamily="2" charset="-122"/>
                <a:ea typeface="华文新魏" pitchFamily="2" charset="-122"/>
              </a:rPr>
              <a:t>　　</a:t>
            </a:r>
            <a:r>
              <a:rPr lang="zh-CN" altLang="en-US" sz="3200" b="1" dirty="0">
                <a:solidFill>
                  <a:srgbClr val="91138B"/>
                </a:solidFill>
                <a:latin typeface="华文新魏" pitchFamily="2" charset="-122"/>
                <a:ea typeface="华文新魏" pitchFamily="2" charset="-122"/>
              </a:rPr>
              <a:t>去年一年我没有得到关于母亲的消息。九月份我写信去希望有所消息但当接到回信时才得知母亲已经去世一年了。</a:t>
            </a:r>
            <a:endParaRPr lang="zh-CN" altLang="en-US" sz="3200" b="1" dirty="0">
              <a:solidFill>
                <a:srgbClr val="91138B"/>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5"/>
                                        </p:tgtEl>
                                        <p:attrNameLst>
                                          <p:attrName>ppt_y</p:attrName>
                                        </p:attrNameLst>
                                      </p:cBhvr>
                                      <p:tavLst>
                                        <p:tav tm="0">
                                          <p:val>
                                            <p:strVal val="#ppt_y"/>
                                          </p:val>
                                        </p:tav>
                                        <p:tav tm="100000">
                                          <p:val>
                                            <p:strVal val="#ppt_y"/>
                                          </p:val>
                                        </p:tav>
                                      </p:tavLst>
                                    </p:anim>
                                    <p:animEffect transition="in" filter="fade">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顺序访问存储器 5"/>
          <p:cNvSpPr/>
          <p:nvPr/>
        </p:nvSpPr>
        <p:spPr>
          <a:xfrm>
            <a:off x="251520" y="188640"/>
            <a:ext cx="1785950" cy="1857388"/>
          </a:xfrm>
          <a:prstGeom prst="flowChartMagneticTape">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4000" dirty="0">
                <a:latin typeface="爱度综艺简体" pitchFamily="2" charset="-122"/>
                <a:ea typeface="爱度综艺简体" pitchFamily="2" charset="-122"/>
              </a:rPr>
              <a:t>悲伤难过</a:t>
            </a:r>
            <a:endParaRPr lang="zh-CN" altLang="en-US" sz="4000" dirty="0">
              <a:solidFill>
                <a:schemeClr val="tx1"/>
              </a:solidFill>
              <a:latin typeface="爱度综艺简体" pitchFamily="2" charset="-122"/>
              <a:ea typeface="爱度综艺简体" pitchFamily="2" charset="-122"/>
            </a:endParaRPr>
          </a:p>
        </p:txBody>
      </p:sp>
      <p:sp>
        <p:nvSpPr>
          <p:cNvPr id="7" name="圆角矩形 6"/>
          <p:cNvSpPr/>
          <p:nvPr/>
        </p:nvSpPr>
        <p:spPr>
          <a:xfrm>
            <a:off x="2195736" y="500042"/>
            <a:ext cx="6876858" cy="5715040"/>
          </a:xfrm>
          <a:prstGeom prst="roundRect">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fontAlgn="auto">
              <a:lnSpc>
                <a:spcPts val="4000"/>
              </a:lnSpc>
              <a:spcBef>
                <a:spcPts val="0"/>
              </a:spcBef>
              <a:spcAft>
                <a:spcPts val="0"/>
              </a:spcAft>
              <a:defRPr/>
            </a:pPr>
            <a:r>
              <a:rPr lang="zh-CN" altLang="en-US" sz="2000" dirty="0">
                <a:solidFill>
                  <a:srgbClr val="91138B"/>
                </a:solidFill>
                <a:latin typeface="华文新魏" pitchFamily="2" charset="-122"/>
                <a:ea typeface="华文新魏" pitchFamily="2" charset="-122"/>
              </a:rPr>
              <a:t>　　</a:t>
            </a:r>
            <a:r>
              <a:rPr lang="zh-CN" altLang="en-US" sz="3200" b="1" dirty="0">
                <a:solidFill>
                  <a:srgbClr val="91138B"/>
                </a:solidFill>
                <a:latin typeface="华文新魏" pitchFamily="2" charset="-122"/>
                <a:ea typeface="华文新魏" pitchFamily="2" charset="-122"/>
              </a:rPr>
              <a:t>我的一切都是母亲赋予我的，她一世未曾享过一天福，临死还吃的是粗粮。</a:t>
            </a:r>
            <a:endParaRPr lang="zh-CN" altLang="en-US" sz="3200" b="1" dirty="0">
              <a:solidFill>
                <a:srgbClr val="91138B"/>
              </a:solidFill>
              <a:latin typeface="华文新魏" pitchFamily="2" charset="-122"/>
              <a:ea typeface="华文新魏" pitchFamily="2" charset="-122"/>
            </a:endParaRPr>
          </a:p>
          <a:p>
            <a:pPr fontAlgn="auto">
              <a:lnSpc>
                <a:spcPts val="4000"/>
              </a:lnSpc>
              <a:spcBef>
                <a:spcPts val="0"/>
              </a:spcBef>
              <a:spcAft>
                <a:spcPts val="0"/>
              </a:spcAft>
              <a:defRPr/>
            </a:pPr>
            <a:r>
              <a:rPr lang="en-US" sz="3200" b="1" dirty="0">
                <a:solidFill>
                  <a:srgbClr val="91138B"/>
                </a:solidFill>
                <a:latin typeface="华文新魏" pitchFamily="2" charset="-122"/>
                <a:ea typeface="华文新魏" pitchFamily="2" charset="-122"/>
              </a:rPr>
              <a:t> </a:t>
            </a:r>
            <a:r>
              <a:rPr lang="zh-CN" altLang="en-US" sz="3200" b="1" dirty="0">
                <a:solidFill>
                  <a:srgbClr val="91138B"/>
                </a:solidFill>
                <a:latin typeface="华文新魏" pitchFamily="2" charset="-122"/>
                <a:ea typeface="华文新魏" pitchFamily="2" charset="-122"/>
              </a:rPr>
              <a:t>　　唉！还说什么呢？心痛！心痛！</a:t>
            </a:r>
            <a:endParaRPr lang="zh-CN" altLang="en-US" sz="3200" b="1" dirty="0">
              <a:solidFill>
                <a:srgbClr val="91138B"/>
              </a:solidFill>
              <a:latin typeface="华文新魏" pitchFamily="2" charset="-122"/>
              <a:ea typeface="华文新魏" pitchFamily="2" charset="-122"/>
            </a:endParaRPr>
          </a:p>
          <a:p>
            <a:pPr fontAlgn="auto">
              <a:lnSpc>
                <a:spcPts val="4000"/>
              </a:lnSpc>
              <a:spcBef>
                <a:spcPts val="0"/>
              </a:spcBef>
              <a:spcAft>
                <a:spcPts val="0"/>
              </a:spcAft>
              <a:defRPr/>
            </a:pPr>
            <a:endParaRPr lang="zh-CN" altLang="en-US" sz="1900" dirty="0">
              <a:solidFill>
                <a:srgbClr val="91138B"/>
              </a:solidFill>
              <a:latin typeface="华文新魏" pitchFamily="2" charset="-122"/>
              <a:ea typeface="华文新魏" pitchFamily="2" charset="-122"/>
            </a:endParaRPr>
          </a:p>
        </p:txBody>
      </p:sp>
      <p:sp>
        <p:nvSpPr>
          <p:cNvPr id="5" name="圆角矩形 4"/>
          <p:cNvSpPr/>
          <p:nvPr/>
        </p:nvSpPr>
        <p:spPr>
          <a:xfrm>
            <a:off x="107504" y="4437112"/>
            <a:ext cx="7344816" cy="1970624"/>
          </a:xfrm>
          <a:prstGeom prst="roundRect">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fontAlgn="auto">
              <a:lnSpc>
                <a:spcPts val="4000"/>
              </a:lnSpc>
              <a:spcBef>
                <a:spcPts val="0"/>
              </a:spcBef>
              <a:spcAft>
                <a:spcPts val="0"/>
              </a:spcAft>
              <a:defRPr/>
            </a:pPr>
            <a:r>
              <a:rPr lang="zh-CN" altLang="en-US" sz="2000" dirty="0">
                <a:solidFill>
                  <a:srgbClr val="91138B"/>
                </a:solidFill>
                <a:latin typeface="华文新魏" pitchFamily="2" charset="-122"/>
                <a:ea typeface="华文新魏" pitchFamily="2" charset="-122"/>
              </a:rPr>
              <a:t>　　</a:t>
            </a:r>
            <a:r>
              <a:rPr lang="zh-CN" altLang="en-US" sz="3600" b="1" dirty="0" smtClean="0">
                <a:solidFill>
                  <a:srgbClr val="FF0000"/>
                </a:solidFill>
                <a:latin typeface="华文新魏" pitchFamily="2" charset="-122"/>
                <a:ea typeface="华文新魏" pitchFamily="2" charset="-122"/>
              </a:rPr>
              <a:t>“子欲养而亲不待”的痛悔之情</a:t>
            </a:r>
            <a:endParaRPr lang="zh-CN" altLang="en-US" sz="3600" b="1" dirty="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7"/>
                                        </p:tgtEl>
                                        <p:attrNameLst>
                                          <p:attrName>ppt_y</p:attrName>
                                        </p:attrNameLst>
                                      </p:cBhvr>
                                      <p:tavLst>
                                        <p:tav tm="0">
                                          <p:val>
                                            <p:strVal val="#ppt_y"/>
                                          </p:val>
                                        </p:tav>
                                        <p:tav tm="100000">
                                          <p:val>
                                            <p:strVal val="#ppt_y"/>
                                          </p:val>
                                        </p:tav>
                                      </p:tavLst>
                                    </p:anim>
                                    <p:animEffect transition="in" filter="fade">
                                      <p:cBhvr>
                                        <p:cTn id="10" dur="2000"/>
                                        <p:tgtEl>
                                          <p:spTgt spid="7"/>
                                        </p:tgtEl>
                                      </p:cBhvr>
                                    </p:animEffec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by="(-#ppt_w*2)" calcmode="lin" valueType="num">
                                      <p:cBhvr rctx="PPT">
                                        <p:cTn id="13" dur="500" autoRev="1" fill="hold">
                                          <p:stCondLst>
                                            <p:cond delay="0"/>
                                          </p:stCondLst>
                                        </p:cTn>
                                        <p:tgtEl>
                                          <p:spTgt spid="6"/>
                                        </p:tgtEl>
                                        <p:attrNameLst>
                                          <p:attrName>ppt_w</p:attrName>
                                        </p:attrNameLst>
                                      </p:cBhvr>
                                    </p:anim>
                                    <p:anim by="(#ppt_w*0.50)" calcmode="lin" valueType="num">
                                      <p:cBhvr>
                                        <p:cTn id="14" dur="500" decel="50000" autoRev="1" fill="hold">
                                          <p:stCondLst>
                                            <p:cond delay="0"/>
                                          </p:stCondLst>
                                        </p:cTn>
                                        <p:tgtEl>
                                          <p:spTgt spid="6"/>
                                        </p:tgtEl>
                                        <p:attrNameLst>
                                          <p:attrName>ppt_x</p:attrName>
                                        </p:attrNameLst>
                                      </p:cBhvr>
                                    </p:anim>
                                    <p:anim from="(-#ppt_h/2)" to="(#ppt_y)" calcmode="lin" valueType="num">
                                      <p:cBhvr>
                                        <p:cTn id="15" dur="1000" fill="hold">
                                          <p:stCondLst>
                                            <p:cond delay="0"/>
                                          </p:stCondLst>
                                        </p:cTn>
                                        <p:tgtEl>
                                          <p:spTgt spid="6"/>
                                        </p:tgtEl>
                                        <p:attrNameLst>
                                          <p:attrName>ppt_y</p:attrName>
                                        </p:attrNameLst>
                                      </p:cBhvr>
                                    </p:anim>
                                    <p:animRot by="21600000">
                                      <p:cBhvr>
                                        <p:cTn id="16" dur="1000" fill="hold">
                                          <p:stCondLst>
                                            <p:cond delay="0"/>
                                          </p:stCondLst>
                                        </p:cTn>
                                        <p:tgtEl>
                                          <p:spTgt spid="6"/>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9511" y="188641"/>
            <a:ext cx="8964489" cy="6193110"/>
          </a:xfrm>
          <a:prstGeom prst="round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rgbClr val="232323"/>
                </a:solidFill>
                <a:latin typeface="宋体" panose="02010600030101010101" pitchFamily="2" charset="-122"/>
              </a:rPr>
              <a:t>    </a:t>
            </a:r>
            <a:endParaRPr lang="zh-CN" altLang="en-US" b="1" dirty="0">
              <a:solidFill>
                <a:srgbClr val="232323"/>
              </a:solidFill>
              <a:latin typeface="宋体" panose="02010600030101010101" pitchFamily="2" charset="-122"/>
            </a:endParaRPr>
          </a:p>
          <a:p>
            <a:pPr>
              <a:defRPr/>
            </a:pPr>
            <a:r>
              <a:rPr lang="zh-CN" altLang="en-US" b="1" dirty="0">
                <a:solidFill>
                  <a:srgbClr val="232323"/>
                </a:solidFill>
                <a:latin typeface="宋体" panose="02010600030101010101" pitchFamily="2" charset="-122"/>
              </a:rPr>
              <a:t>    </a:t>
            </a:r>
            <a:r>
              <a:rPr lang="zh-CN" altLang="en-US" sz="2800" b="1" dirty="0">
                <a:solidFill>
                  <a:srgbClr val="232323"/>
                </a:solidFill>
                <a:latin typeface="宋体" panose="02010600030101010101" pitchFamily="2" charset="-122"/>
              </a:rPr>
              <a:t>“生命的教育”，谁能担当？一位平凡的母亲用自己一生的为人之道和做事之法，给自己的孩子一个最好的回答。母亲虽然物质上一贫如洗，但是她那朴素的一言一行，影响着孩子一生一世的成长。我们敬佩母亲坚韧、善良、宽容、勤俭、好客的品性，也为儿子“子欲养而亲不在”的痛悔之情而感动不已。</a:t>
            </a:r>
            <a:endParaRPr lang="zh-CN" altLang="en-US" sz="2800" b="1" dirty="0">
              <a:solidFill>
                <a:srgbClr val="232323"/>
              </a:solidFill>
              <a:latin typeface="宋体" panose="02010600030101010101" pitchFamily="2" charset="-122"/>
            </a:endParaRPr>
          </a:p>
          <a:p>
            <a:pPr>
              <a:defRPr/>
            </a:pPr>
            <a:endParaRPr lang="en-US" altLang="zh-CN" sz="2800" b="1" dirty="0">
              <a:solidFill>
                <a:srgbClr val="232323"/>
              </a:solidFill>
              <a:latin typeface="宋体" panose="02010600030101010101" pitchFamily="2" charset="-122"/>
            </a:endParaRPr>
          </a:p>
          <a:p>
            <a:pPr>
              <a:defRPr/>
            </a:pPr>
            <a:r>
              <a:rPr lang="en-US" altLang="zh-CN" sz="2800" b="1" dirty="0">
                <a:solidFill>
                  <a:srgbClr val="232323"/>
                </a:solidFill>
                <a:latin typeface="宋体" panose="02010600030101010101" pitchFamily="2" charset="-122"/>
              </a:rPr>
              <a:t>    </a:t>
            </a:r>
            <a:r>
              <a:rPr lang="zh-CN" altLang="en-US" sz="2800" b="1" dirty="0">
                <a:solidFill>
                  <a:srgbClr val="232323"/>
                </a:solidFill>
                <a:latin typeface="宋体" panose="02010600030101010101" pitchFamily="2" charset="-122"/>
              </a:rPr>
              <a:t>一个平凡的母亲养育了一个真情的儿子。“母亲”苦难的一生告诉我们：不能因贫穷改变做人的标尺，不能因距离淡化对亲人的牵挂。让我们与作者一同感受：母爱的伟大，做人的率真。</a:t>
            </a:r>
            <a:endParaRPr lang="zh-CN" altLang="en-US" sz="2800" b="1" dirty="0">
              <a:solidFill>
                <a:srgbClr val="232323"/>
              </a:solidFill>
              <a:latin typeface="宋体" panose="02010600030101010101" pitchFamily="2" charset="-122"/>
            </a:endParaRPr>
          </a:p>
          <a:p>
            <a:pPr>
              <a:defRPr/>
            </a:pPr>
            <a:endParaRPr lang="zh-CN" altLang="en-US" sz="2800" b="1" dirty="0">
              <a:solidFill>
                <a:srgbClr val="232323"/>
              </a:solidFill>
              <a:latin typeface="宋体" panose="02010600030101010101" pitchFamily="2" charset="-122"/>
            </a:endParaRPr>
          </a:p>
          <a:p>
            <a:pPr algn="ctr">
              <a:defRPr/>
            </a:pPr>
            <a:endParaRPr lang="zh-CN" altLang="en-US" sz="2800" b="1" dirty="0">
              <a:solidFill>
                <a:srgbClr val="23232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99592" y="1340768"/>
            <a:ext cx="7200800" cy="4248472"/>
          </a:xfrm>
          <a:prstGeom prst="roundRect">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a:buNone/>
            </a:pPr>
            <a:r>
              <a:rPr lang="zh-CN" altLang="en-US" sz="2000" dirty="0">
                <a:solidFill>
                  <a:srgbClr val="91138B"/>
                </a:solidFill>
                <a:latin typeface="华文新魏" pitchFamily="2" charset="-122"/>
                <a:ea typeface="华文新魏" pitchFamily="2" charset="-122"/>
              </a:rPr>
              <a:t>　　</a:t>
            </a:r>
            <a:r>
              <a:rPr lang="zh-CN" altLang="en-US" sz="4000" dirty="0" smtClean="0">
                <a:solidFill>
                  <a:srgbClr val="91138B"/>
                </a:solidFill>
                <a:latin typeface="华文新魏" pitchFamily="2" charset="-122"/>
                <a:ea typeface="华文新魏" pitchFamily="2" charset="-122"/>
              </a:rPr>
              <a:t> </a:t>
            </a:r>
            <a:r>
              <a:rPr lang="zh-CN" altLang="en-US" sz="4000" b="1" dirty="0" smtClean="0">
                <a:solidFill>
                  <a:srgbClr val="FF0000"/>
                </a:solidFill>
              </a:rPr>
              <a:t>父</a:t>
            </a:r>
            <a:r>
              <a:rPr lang="zh-CN" altLang="en-US" sz="4000" b="1" dirty="0" smtClean="0">
                <a:solidFill>
                  <a:srgbClr val="FF0000"/>
                </a:solidFill>
              </a:rPr>
              <a:t>母在人生尚有来处，</a:t>
            </a:r>
            <a:endParaRPr lang="en-US" altLang="zh-CN" sz="4000" b="1" dirty="0" smtClean="0">
              <a:solidFill>
                <a:srgbClr val="FF0000"/>
              </a:solidFill>
            </a:endParaRPr>
          </a:p>
          <a:p>
            <a:pPr>
              <a:buNone/>
            </a:pPr>
            <a:r>
              <a:rPr lang="zh-CN" altLang="en-US" sz="4000" b="1" dirty="0" smtClean="0">
                <a:solidFill>
                  <a:srgbClr val="FF0000"/>
                </a:solidFill>
              </a:rPr>
              <a:t>       父</a:t>
            </a:r>
            <a:r>
              <a:rPr lang="zh-CN" altLang="en-US" sz="4000" b="1" dirty="0" smtClean="0">
                <a:solidFill>
                  <a:srgbClr val="FF0000"/>
                </a:solidFill>
              </a:rPr>
              <a:t>母去人生只剩归途。</a:t>
            </a:r>
            <a:endParaRPr lang="zh-CN" altLang="en-US" sz="4000" b="1" dirty="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388000" cy="1224000"/>
          </a:xfrm>
        </p:spPr>
        <p:style>
          <a:lnRef idx="2">
            <a:schemeClr val="accent6"/>
          </a:lnRef>
          <a:fillRef idx="1">
            <a:schemeClr val="lt1"/>
          </a:fillRef>
          <a:effectRef idx="0">
            <a:schemeClr val="accent6"/>
          </a:effectRef>
          <a:fontRef idx="minor">
            <a:schemeClr val="dk1"/>
          </a:fontRef>
        </p:style>
        <p:txBody>
          <a:bodyPr rtlCol="0">
            <a:normAutofit/>
          </a:bodyPr>
          <a:lstStyle/>
          <a:p>
            <a:pPr eaLnBrk="1" fontAlgn="auto" hangingPunct="1">
              <a:spcAft>
                <a:spcPts val="0"/>
              </a:spcAft>
              <a:defRPr/>
            </a:pPr>
            <a:r>
              <a:rPr lang="zh-CN" altLang="en-US" dirty="0" smtClean="0">
                <a:ln>
                  <a:solidFill>
                    <a:schemeClr val="accent2">
                      <a:lumMod val="75000"/>
                    </a:schemeClr>
                  </a:solidFill>
                </a:ln>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lin ang="8100000" scaled="1"/>
                  <a:tileRect/>
                </a:gradFill>
                <a:latin typeface="爱度综艺简体" pitchFamily="2" charset="-122"/>
                <a:ea typeface="爱度综艺简体" pitchFamily="2" charset="-122"/>
              </a:rPr>
              <a:t>课文总结：</a:t>
            </a:r>
            <a:endParaRPr lang="zh-CN" altLang="en-US" dirty="0">
              <a:ln>
                <a:solidFill>
                  <a:schemeClr val="accent2">
                    <a:lumMod val="75000"/>
                  </a:schemeClr>
                </a:solidFill>
              </a:ln>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lin ang="8100000" scaled="1"/>
                <a:tileRect/>
              </a:gradFill>
              <a:latin typeface="爱度综艺简体" pitchFamily="2" charset="-122"/>
              <a:ea typeface="爱度综艺简体" pitchFamily="2" charset="-122"/>
            </a:endParaRPr>
          </a:p>
        </p:txBody>
      </p:sp>
      <p:sp>
        <p:nvSpPr>
          <p:cNvPr id="3" name="内容占位符 2"/>
          <p:cNvSpPr>
            <a:spLocks noGrp="1"/>
          </p:cNvSpPr>
          <p:nvPr>
            <p:ph idx="1"/>
          </p:nvPr>
        </p:nvSpPr>
        <p:spPr>
          <a:xfrm>
            <a:off x="0" y="1357312"/>
            <a:ext cx="9252520" cy="5500687"/>
          </a:xfrm>
        </p:spPr>
        <p:txBody>
          <a:bodyPr>
            <a:normAutofit fontScale="70000" lnSpcReduction="20000"/>
          </a:bodyPr>
          <a:lstStyle/>
          <a:p>
            <a:pPr marL="0" indent="0">
              <a:buFont typeface="Arial" panose="020B0604020202020204" pitchFamily="34" charset="0"/>
              <a:buNone/>
              <a:defRPr/>
            </a:pPr>
            <a:r>
              <a:rPr lang="zh-CN" altLang="en-US" sz="2400" b="1" dirty="0" smtClean="0">
                <a:solidFill>
                  <a:srgbClr val="9933FF"/>
                </a:solidFill>
                <a:latin typeface="方正粗圆简体" pitchFamily="2" charset="-122"/>
                <a:ea typeface="幼圆" pitchFamily="49" charset="-122"/>
              </a:rPr>
              <a:t>　　</a:t>
            </a:r>
            <a:r>
              <a:rPr lang="zh-CN" altLang="en-US" sz="4100" b="1" dirty="0" smtClean="0">
                <a:latin typeface="方正粗圆简体" pitchFamily="2" charset="-122"/>
                <a:ea typeface="幼圆" pitchFamily="49" charset="-122"/>
              </a:rPr>
              <a:t>在这篇散文里老舍是从母亲的身世谈起的。这样追本溯源，使文章富于情节的发展变化，虽是散文笔法，却像小说一样能引人入胜。</a:t>
            </a:r>
            <a:endParaRPr lang="zh-CN" altLang="en-US" sz="4100" b="1" dirty="0" smtClean="0">
              <a:latin typeface="方正粗圆简体" pitchFamily="2" charset="-122"/>
              <a:ea typeface="幼圆" pitchFamily="49" charset="-122"/>
            </a:endParaRPr>
          </a:p>
          <a:p>
            <a:pPr marL="0" indent="0">
              <a:buFont typeface="Arial" panose="020B0604020202020204" pitchFamily="34" charset="0"/>
              <a:buNone/>
              <a:defRPr/>
            </a:pPr>
            <a:r>
              <a:rPr lang="zh-CN" altLang="en-US" sz="4100" b="1" dirty="0" smtClean="0">
                <a:latin typeface="方正粗圆简体" pitchFamily="2" charset="-122"/>
                <a:ea typeface="幼圆" pitchFamily="49" charset="-122"/>
              </a:rPr>
              <a:t>　　作者沿着母亲“活到老、穷到老、辛苦到老”的线索，形象地写出了母亲的种种优秀品质。同时作者在结尾用近乎排比的句式写下了母亲对于他的根本意义，这样就是人们自然地将对老舍的热爱转化为对母亲的敬仰和缅怀。</a:t>
            </a:r>
            <a:endParaRPr lang="zh-CN" altLang="en-US" sz="4100" b="1" dirty="0" smtClean="0">
              <a:latin typeface="方正粗圆简体" pitchFamily="2" charset="-122"/>
              <a:ea typeface="幼圆" pitchFamily="49" charset="-122"/>
            </a:endParaRPr>
          </a:p>
          <a:p>
            <a:pPr marL="0" indent="0">
              <a:buFont typeface="Arial" panose="020B0604020202020204" pitchFamily="34" charset="0"/>
              <a:buNone/>
              <a:defRPr/>
            </a:pPr>
            <a:r>
              <a:rPr lang="zh-CN" altLang="en-US" sz="4100" b="1" dirty="0" smtClean="0">
                <a:latin typeface="方正粗圆简体" pitchFamily="2" charset="-122"/>
                <a:ea typeface="幼圆" pitchFamily="49" charset="-122"/>
              </a:rPr>
              <a:t>　　全文从平静的语调开始，感情愈来愈浓厚，情调愈来愈激动，句势愈来愈紧促，直至捶胸顿足的大声呼唤，“心痛</a:t>
            </a:r>
            <a:r>
              <a:rPr lang="en-US" altLang="en-US" sz="4100" b="1" dirty="0" smtClean="0">
                <a:latin typeface="方正粗圆简体" pitchFamily="2" charset="-122"/>
                <a:ea typeface="幼圆" pitchFamily="49" charset="-122"/>
              </a:rPr>
              <a:t>!</a:t>
            </a:r>
            <a:r>
              <a:rPr lang="zh-CN" altLang="en-US" sz="4100" b="1" dirty="0" smtClean="0">
                <a:latin typeface="方正粗圆简体" pitchFamily="2" charset="-122"/>
                <a:ea typeface="幼圆" pitchFamily="49" charset="-122"/>
              </a:rPr>
              <a:t>心痛</a:t>
            </a:r>
            <a:r>
              <a:rPr lang="en-US" altLang="en-US" sz="4100" b="1" dirty="0" smtClean="0">
                <a:latin typeface="方正粗圆简体" pitchFamily="2" charset="-122"/>
                <a:ea typeface="幼圆" pitchFamily="49" charset="-122"/>
              </a:rPr>
              <a:t>!</a:t>
            </a:r>
            <a:r>
              <a:rPr lang="zh-CN" altLang="en-US" sz="4100" b="1" dirty="0" smtClean="0">
                <a:latin typeface="方正粗圆简体" pitchFamily="2" charset="-122"/>
                <a:ea typeface="幼圆" pitchFamily="49" charset="-122"/>
              </a:rPr>
              <a:t>”</a:t>
            </a:r>
            <a:endParaRPr lang="zh-CN" altLang="en-US" sz="4100" b="1" dirty="0" smtClean="0">
              <a:latin typeface="方正粗圆简体" pitchFamily="2" charset="-122"/>
              <a:ea typeface="幼圆" pitchFamily="49" charset="-122"/>
            </a:endParaRPr>
          </a:p>
          <a:p>
            <a:pPr marL="0" indent="0">
              <a:buFont typeface="Arial" panose="020B0604020202020204" pitchFamily="34" charset="0"/>
              <a:buNone/>
              <a:defRPr/>
            </a:pPr>
            <a:r>
              <a:rPr lang="zh-CN" altLang="en-US" sz="4100" b="1" dirty="0" smtClean="0">
                <a:latin typeface="方正粗圆简体" pitchFamily="2" charset="-122"/>
                <a:ea typeface="幼圆" pitchFamily="49" charset="-122"/>
              </a:rPr>
              <a:t>　　赤子之心，溢于篇外；戛然而止，余味无穷。与余光中</a:t>
            </a:r>
            <a:r>
              <a:rPr lang="en-US" altLang="zh-CN" sz="4100" b="1" dirty="0" smtClean="0">
                <a:latin typeface="方正粗圆简体" pitchFamily="2" charset="-122"/>
                <a:ea typeface="幼圆" pitchFamily="49" charset="-122"/>
              </a:rPr>
              <a:t>《</a:t>
            </a:r>
            <a:r>
              <a:rPr lang="zh-CN" altLang="en-US" sz="4100" b="1" dirty="0" smtClean="0">
                <a:latin typeface="方正粗圆简体" pitchFamily="2" charset="-122"/>
                <a:ea typeface="幼圆" pitchFamily="49" charset="-122"/>
              </a:rPr>
              <a:t>乡愁</a:t>
            </a:r>
            <a:r>
              <a:rPr lang="en-US" altLang="zh-CN" sz="4100" b="1" dirty="0" smtClean="0">
                <a:latin typeface="方正粗圆简体" pitchFamily="2" charset="-122"/>
                <a:ea typeface="幼圆" pitchFamily="49" charset="-122"/>
              </a:rPr>
              <a:t>》</a:t>
            </a:r>
            <a:r>
              <a:rPr lang="zh-CN" altLang="en-US" sz="4100" b="1" dirty="0" smtClean="0">
                <a:latin typeface="方正粗圆简体" pitchFamily="2" charset="-122"/>
                <a:ea typeface="幼圆" pitchFamily="49" charset="-122"/>
              </a:rPr>
              <a:t>中对失去母亲的刻骨之痛具有着同样感人至深的力量。</a:t>
            </a:r>
            <a:endParaRPr lang="zh-CN" altLang="en-US" sz="4100" b="1" dirty="0" smtClean="0">
              <a:latin typeface="方正粗圆简体" pitchFamily="2" charset="-122"/>
              <a:ea typeface="幼圆" pitchFamily="49" charset="-122"/>
            </a:endParaRPr>
          </a:p>
          <a:p>
            <a:pPr eaLnBrk="1" hangingPunct="1">
              <a:buFont typeface="Arial" panose="020B0604020202020204" pitchFamily="34" charset="0"/>
              <a:buChar char="•"/>
              <a:defRPr/>
            </a:pPr>
            <a:endParaRPr lang="zh-CN" altLang="en-US" sz="3000" b="1" dirty="0" smtClean="0">
              <a:solidFill>
                <a:srgbClr val="9933FF"/>
              </a:solidFill>
              <a:latin typeface="方正粗圆简体" pitchFamily="2"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wd">
                                    <p:tmPct val="10000"/>
                                  </p:iterate>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wd">
                                    <p:tmPct val="10000"/>
                                  </p:iterate>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251639"/>
            <a:ext cx="10224120" cy="7109639"/>
          </a:xfrm>
          <a:prstGeom prst="rect">
            <a:avLst/>
          </a:prstGeom>
          <a:noFill/>
        </p:spPr>
        <p:txBody>
          <a:bodyPr wrap="square" rtlCol="0">
            <a:spAutoFit/>
          </a:bodyPr>
          <a:lstStyle/>
          <a:p>
            <a:endParaRPr lang="en-US" altLang="zh-CN" sz="2800" dirty="0" smtClean="0"/>
          </a:p>
          <a:p>
            <a:r>
              <a:rPr lang="en-US" altLang="zh-CN" sz="3200" b="1" dirty="0" smtClean="0">
                <a:solidFill>
                  <a:srgbClr val="C00000"/>
                </a:solidFill>
              </a:rPr>
              <a:t>《</a:t>
            </a:r>
            <a:r>
              <a:rPr lang="zh-CN" altLang="en-US" sz="3200" b="1" dirty="0" smtClean="0">
                <a:solidFill>
                  <a:srgbClr val="C00000"/>
                </a:solidFill>
              </a:rPr>
              <a:t>乡愁</a:t>
            </a:r>
            <a:r>
              <a:rPr lang="en-US" altLang="zh-CN" sz="3200" b="1" dirty="0" smtClean="0">
                <a:solidFill>
                  <a:srgbClr val="C00000"/>
                </a:solidFill>
              </a:rPr>
              <a:t>》 ——</a:t>
            </a:r>
            <a:r>
              <a:rPr lang="zh-CN" altLang="en-US" sz="3200" b="1" dirty="0" smtClean="0">
                <a:solidFill>
                  <a:srgbClr val="C00000"/>
                </a:solidFill>
              </a:rPr>
              <a:t>余光中 </a:t>
            </a:r>
            <a:br>
              <a:rPr lang="zh-CN" altLang="en-US" sz="3200" dirty="0" smtClean="0">
                <a:solidFill>
                  <a:srgbClr val="C00000"/>
                </a:solidFill>
              </a:rPr>
            </a:br>
            <a:endParaRPr lang="en-US" altLang="zh-CN" sz="3200" dirty="0" smtClean="0">
              <a:solidFill>
                <a:srgbClr val="C00000"/>
              </a:solidFill>
            </a:endParaRPr>
          </a:p>
          <a:p>
            <a:r>
              <a:rPr lang="zh-CN" altLang="en-US" sz="2800" b="1" dirty="0" smtClean="0"/>
              <a:t>小时候， 乡愁是一枚小小的邮票， </a:t>
            </a:r>
            <a:endParaRPr lang="en-US" altLang="zh-CN" sz="2800" b="1" dirty="0" smtClean="0"/>
          </a:p>
          <a:p>
            <a:r>
              <a:rPr lang="zh-CN" altLang="en-US" sz="2800" b="1" dirty="0" smtClean="0"/>
              <a:t>我在这头，母亲在那头。 </a:t>
            </a:r>
            <a:endParaRPr lang="en-US" altLang="zh-CN" sz="2800" b="1" dirty="0" smtClean="0"/>
          </a:p>
          <a:p>
            <a:endParaRPr lang="en-US" altLang="zh-CN" sz="2800" b="1" dirty="0" smtClean="0"/>
          </a:p>
          <a:p>
            <a:r>
              <a:rPr lang="zh-CN" altLang="en-US" sz="2800" b="1" dirty="0" smtClean="0"/>
              <a:t>长大后， 乡愁是一张窄窄的船票， </a:t>
            </a:r>
            <a:br>
              <a:rPr lang="zh-CN" altLang="en-US" sz="2800" b="1" dirty="0" smtClean="0"/>
            </a:br>
            <a:r>
              <a:rPr lang="zh-CN" altLang="en-US" sz="2800" b="1" dirty="0" smtClean="0"/>
              <a:t>我在这头，新娘在那头。 </a:t>
            </a:r>
            <a:br>
              <a:rPr lang="zh-CN" altLang="en-US" sz="2800" b="1" dirty="0" smtClean="0"/>
            </a:br>
            <a:endParaRPr lang="en-US" altLang="zh-CN" sz="2800" b="1" dirty="0" smtClean="0"/>
          </a:p>
          <a:p>
            <a:r>
              <a:rPr lang="zh-CN" altLang="en-US" sz="2800" b="1" dirty="0" smtClean="0"/>
              <a:t>后来啊， </a:t>
            </a:r>
            <a:br>
              <a:rPr lang="zh-CN" altLang="en-US" sz="2800" b="1" dirty="0" smtClean="0"/>
            </a:br>
            <a:r>
              <a:rPr lang="zh-CN" altLang="en-US" sz="2800" b="1" dirty="0" smtClean="0"/>
              <a:t>乡愁是一方矮矮的坟墓， </a:t>
            </a:r>
            <a:br>
              <a:rPr lang="zh-CN" altLang="en-US" sz="2800" b="1" dirty="0" smtClean="0"/>
            </a:br>
            <a:r>
              <a:rPr lang="zh-CN" altLang="en-US" sz="2800" b="1" dirty="0" smtClean="0"/>
              <a:t>我在外头，母亲在里头。 </a:t>
            </a:r>
            <a:br>
              <a:rPr lang="zh-CN" altLang="en-US" sz="2800" b="1" dirty="0" smtClean="0"/>
            </a:br>
            <a:endParaRPr lang="en-US" altLang="zh-CN" sz="2800" b="1" dirty="0" smtClean="0"/>
          </a:p>
          <a:p>
            <a:r>
              <a:rPr lang="zh-CN" altLang="en-US" sz="2800" b="1" dirty="0" smtClean="0"/>
              <a:t>而现在， </a:t>
            </a:r>
            <a:br>
              <a:rPr lang="zh-CN" altLang="en-US" sz="2800" b="1" dirty="0" smtClean="0"/>
            </a:br>
            <a:r>
              <a:rPr lang="zh-CN" altLang="en-US" sz="2800" b="1" dirty="0" smtClean="0"/>
              <a:t>乡愁是一湾浅浅的海峡， </a:t>
            </a:r>
            <a:br>
              <a:rPr lang="zh-CN" altLang="en-US" sz="2800" b="1" dirty="0" smtClean="0"/>
            </a:br>
            <a:r>
              <a:rPr lang="zh-CN" altLang="en-US" sz="2800" b="1" dirty="0" smtClean="0"/>
              <a:t>我在这头，大陆在那头。</a:t>
            </a:r>
            <a:r>
              <a:rPr lang="zh-CN" altLang="en-US" b="1" dirty="0" smtClean="0"/>
              <a:t> </a:t>
            </a:r>
            <a:endParaRPr lang="zh-CN" altLang="en-US"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188640"/>
            <a:ext cx="8892480" cy="6500834"/>
          </a:xfrm>
          <a:prstGeom prst="roundRect">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br>
              <a:rPr lang="en-US" dirty="0">
                <a:solidFill>
                  <a:schemeClr val="tx1"/>
                </a:solidFill>
              </a:rPr>
            </a:br>
            <a:endParaRPr lang="zh-CN" altLang="en-US" dirty="0">
              <a:solidFill>
                <a:schemeClr val="tx1"/>
              </a:solidFill>
            </a:endParaRPr>
          </a:p>
        </p:txBody>
      </p:sp>
      <p:sp>
        <p:nvSpPr>
          <p:cNvPr id="12" name="TextBox 11"/>
          <p:cNvSpPr txBox="1"/>
          <p:nvPr/>
        </p:nvSpPr>
        <p:spPr>
          <a:xfrm>
            <a:off x="395536" y="908720"/>
            <a:ext cx="3791423" cy="5693866"/>
          </a:xfrm>
          <a:prstGeom prst="rect">
            <a:avLst/>
          </a:prstGeom>
          <a:noFill/>
        </p:spPr>
        <p:txBody>
          <a:bodyPr wrap="none" rtlCol="0">
            <a:spAutoFit/>
          </a:bodyPr>
          <a:lstStyle/>
          <a:p>
            <a:pPr algn="ctr" fontAlgn="auto">
              <a:spcBef>
                <a:spcPts val="0"/>
              </a:spcBef>
              <a:spcAft>
                <a:spcPts val="0"/>
              </a:spcAft>
              <a:defRPr/>
            </a:pPr>
            <a:r>
              <a:rPr lang="zh-CN" altLang="en-US" sz="2800" b="1" dirty="0" smtClean="0"/>
              <a:t>我们也爱母亲</a:t>
            </a:r>
            <a:endParaRPr lang="zh-CN" altLang="en-US" sz="2800" b="1" dirty="0" smtClean="0"/>
          </a:p>
          <a:p>
            <a:pPr algn="ctr" fontAlgn="auto">
              <a:spcBef>
                <a:spcPts val="0"/>
              </a:spcBef>
              <a:spcAft>
                <a:spcPts val="0"/>
              </a:spcAft>
              <a:defRPr/>
            </a:pPr>
            <a:r>
              <a:rPr lang="zh-CN" altLang="en-US" sz="2800" b="1" dirty="0" smtClean="0"/>
              <a:t>却和母亲爱我们不一样</a:t>
            </a:r>
            <a:br>
              <a:rPr lang="en-US" altLang="zh-CN" sz="2800" b="1" dirty="0" smtClean="0"/>
            </a:br>
            <a:r>
              <a:rPr lang="zh-CN" altLang="en-US" sz="2800" b="1" dirty="0" smtClean="0"/>
              <a:t>我们的爱是溪流</a:t>
            </a:r>
            <a:br>
              <a:rPr lang="en-US" altLang="zh-CN" sz="2800" b="1" dirty="0" smtClean="0"/>
            </a:br>
            <a:r>
              <a:rPr lang="zh-CN" altLang="en-US" sz="2800" b="1" dirty="0" smtClean="0"/>
              <a:t>母亲的爱是海洋</a:t>
            </a:r>
            <a:br>
              <a:rPr lang="en-US" altLang="zh-CN" sz="2800" b="1" dirty="0" smtClean="0"/>
            </a:br>
            <a:endParaRPr lang="en-US" altLang="zh-CN" sz="2800" b="1" dirty="0" smtClean="0"/>
          </a:p>
          <a:p>
            <a:pPr algn="ctr" fontAlgn="auto">
              <a:spcBef>
                <a:spcPts val="0"/>
              </a:spcBef>
              <a:spcAft>
                <a:spcPts val="0"/>
              </a:spcAft>
              <a:defRPr/>
            </a:pPr>
            <a:r>
              <a:rPr lang="zh-CN" altLang="en-US" sz="2800" b="1" dirty="0" smtClean="0"/>
              <a:t>芨芨草上的露珠</a:t>
            </a:r>
            <a:br>
              <a:rPr lang="en-US" altLang="zh-CN" sz="2800" b="1" dirty="0" smtClean="0"/>
            </a:br>
            <a:r>
              <a:rPr lang="zh-CN" altLang="en-US" sz="2800" b="1" dirty="0" smtClean="0"/>
              <a:t>又圆又亮</a:t>
            </a:r>
            <a:br>
              <a:rPr lang="en-US" altLang="zh-CN" sz="2800" b="1" dirty="0" smtClean="0"/>
            </a:br>
            <a:r>
              <a:rPr lang="zh-CN" altLang="en-US" sz="2800" b="1" dirty="0" smtClean="0"/>
              <a:t>那是太阳给予的光芒</a:t>
            </a:r>
            <a:br>
              <a:rPr lang="en-US" altLang="zh-CN" sz="2800" b="1" dirty="0" smtClean="0"/>
            </a:br>
            <a:endParaRPr lang="en-US" altLang="zh-CN" sz="2800" b="1" dirty="0" smtClean="0"/>
          </a:p>
          <a:p>
            <a:pPr algn="ctr" fontAlgn="auto">
              <a:spcBef>
                <a:spcPts val="0"/>
              </a:spcBef>
              <a:spcAft>
                <a:spcPts val="0"/>
              </a:spcAft>
              <a:defRPr/>
            </a:pPr>
            <a:r>
              <a:rPr lang="zh-CN" altLang="en-US" sz="2800" b="1" dirty="0" smtClean="0"/>
              <a:t>四月的日子</a:t>
            </a:r>
            <a:br>
              <a:rPr lang="en-US" altLang="zh-CN" sz="2800" b="1" dirty="0" smtClean="0"/>
            </a:br>
            <a:r>
              <a:rPr lang="zh-CN" altLang="en-US" sz="2800" b="1" dirty="0" smtClean="0"/>
              <a:t>半是烂漫 半是辉煌</a:t>
            </a:r>
            <a:br>
              <a:rPr lang="en-US" altLang="zh-CN" sz="2800" b="1" dirty="0" smtClean="0"/>
            </a:br>
            <a:r>
              <a:rPr lang="zh-CN" altLang="en-US" sz="2800" b="1" dirty="0" smtClean="0"/>
              <a:t>那是春风走过的地方</a:t>
            </a:r>
            <a:br>
              <a:rPr lang="en-US" altLang="zh-CN" sz="2800" b="1" dirty="0" smtClean="0"/>
            </a:br>
            <a:endParaRPr lang="zh-CN" altLang="en-US" sz="2800" b="1" dirty="0"/>
          </a:p>
        </p:txBody>
      </p:sp>
      <p:sp>
        <p:nvSpPr>
          <p:cNvPr id="13" name="TextBox 12"/>
          <p:cNvSpPr txBox="1"/>
          <p:nvPr/>
        </p:nvSpPr>
        <p:spPr>
          <a:xfrm>
            <a:off x="4283968" y="1052736"/>
            <a:ext cx="4860032" cy="3816429"/>
          </a:xfrm>
          <a:prstGeom prst="rect">
            <a:avLst/>
          </a:prstGeom>
          <a:noFill/>
        </p:spPr>
        <p:txBody>
          <a:bodyPr wrap="square" rtlCol="0">
            <a:spAutoFit/>
          </a:bodyPr>
          <a:lstStyle/>
          <a:p>
            <a:pPr algn="ctr" fontAlgn="auto">
              <a:spcBef>
                <a:spcPts val="0"/>
              </a:spcBef>
              <a:spcAft>
                <a:spcPts val="0"/>
              </a:spcAft>
              <a:defRPr/>
            </a:pPr>
            <a:r>
              <a:rPr lang="zh-CN" altLang="en-US" sz="2800" b="1" dirty="0" smtClean="0"/>
              <a:t>我们的欢乐</a:t>
            </a:r>
            <a:br>
              <a:rPr lang="en-US" altLang="zh-CN" sz="2800" b="1" dirty="0" smtClean="0"/>
            </a:br>
            <a:r>
              <a:rPr lang="zh-CN" altLang="en-US" sz="2800" b="1" dirty="0" smtClean="0"/>
              <a:t>是母亲脸上的微笑</a:t>
            </a:r>
            <a:br>
              <a:rPr lang="en-US" altLang="zh-CN" sz="2800" b="1" dirty="0" smtClean="0"/>
            </a:br>
            <a:r>
              <a:rPr lang="zh-CN" altLang="en-US" sz="2800" b="1" dirty="0" smtClean="0"/>
              <a:t>我们的痛苦</a:t>
            </a:r>
            <a:br>
              <a:rPr lang="en-US" altLang="zh-CN" sz="2800" b="1" dirty="0" smtClean="0"/>
            </a:br>
            <a:r>
              <a:rPr lang="zh-CN" altLang="en-US" sz="2800" b="1" dirty="0" smtClean="0"/>
              <a:t>是母亲眼里深深的忧伤</a:t>
            </a:r>
            <a:br>
              <a:rPr lang="en-US" altLang="zh-CN" sz="2800" b="1" dirty="0" smtClean="0"/>
            </a:br>
            <a:endParaRPr lang="en-US" altLang="zh-CN" sz="2800" b="1" dirty="0" smtClean="0"/>
          </a:p>
          <a:p>
            <a:pPr algn="ctr" fontAlgn="auto">
              <a:spcBef>
                <a:spcPts val="0"/>
              </a:spcBef>
              <a:spcAft>
                <a:spcPts val="0"/>
              </a:spcAft>
              <a:defRPr/>
            </a:pPr>
            <a:r>
              <a:rPr lang="zh-CN" altLang="en-US" sz="2800" b="1" dirty="0" smtClean="0"/>
              <a:t>我们可以走得很远很远</a:t>
            </a:r>
            <a:br>
              <a:rPr lang="en-US" altLang="zh-CN" sz="2800" b="1" dirty="0" smtClean="0"/>
            </a:br>
            <a:r>
              <a:rPr lang="zh-CN" altLang="en-US" sz="2800" b="1" dirty="0" smtClean="0"/>
              <a:t>却总也走不出母亲心灵的广场</a:t>
            </a:r>
            <a:endParaRPr lang="zh-CN" altLang="en-US" sz="2800" b="1" dirty="0" smtClean="0"/>
          </a:p>
          <a:p>
            <a:pPr algn="ctr" fontAlgn="auto">
              <a:spcBef>
                <a:spcPts val="0"/>
              </a:spcBef>
              <a:spcAft>
                <a:spcPts val="0"/>
              </a:spcAft>
              <a:defRPr/>
            </a:pPr>
            <a:endParaRPr lang="zh-CN" altLang="en-US" sz="2800" dirty="0" smtClean="0"/>
          </a:p>
          <a:p>
            <a:endParaRPr lang="zh-CN" altLang="en-US" dirty="0"/>
          </a:p>
        </p:txBody>
      </p:sp>
      <p:sp>
        <p:nvSpPr>
          <p:cNvPr id="14" name="TextBox 13"/>
          <p:cNvSpPr txBox="1"/>
          <p:nvPr/>
        </p:nvSpPr>
        <p:spPr>
          <a:xfrm>
            <a:off x="2339752" y="188640"/>
            <a:ext cx="4636206" cy="1200329"/>
          </a:xfrm>
          <a:prstGeom prst="rect">
            <a:avLst/>
          </a:prstGeom>
          <a:noFill/>
        </p:spPr>
        <p:txBody>
          <a:bodyPr wrap="none" rtlCol="0">
            <a:spAutoFit/>
          </a:bodyPr>
          <a:lstStyle/>
          <a:p>
            <a:r>
              <a:rPr lang="en-US" altLang="zh-CN" sz="3600" b="1" dirty="0" smtClean="0">
                <a:solidFill>
                  <a:srgbClr val="C00000"/>
                </a:solidFill>
              </a:rPr>
              <a:t>《</a:t>
            </a:r>
            <a:r>
              <a:rPr lang="zh-CN" altLang="en-US" sz="3600" b="1" dirty="0" smtClean="0">
                <a:solidFill>
                  <a:srgbClr val="C00000"/>
                </a:solidFill>
              </a:rPr>
              <a:t>母亲的爱</a:t>
            </a:r>
            <a:r>
              <a:rPr lang="en-US" altLang="zh-CN" sz="3600" b="1" dirty="0" smtClean="0">
                <a:solidFill>
                  <a:srgbClr val="C00000"/>
                </a:solidFill>
              </a:rPr>
              <a:t>》--</a:t>
            </a:r>
            <a:r>
              <a:rPr lang="zh-CN" altLang="en-US" sz="3600" b="1" dirty="0" smtClean="0">
                <a:solidFill>
                  <a:srgbClr val="C00000"/>
                </a:solidFill>
              </a:rPr>
              <a:t>汪国真</a:t>
            </a:r>
            <a:endParaRPr lang="zh-CN" altLang="en-US" sz="3600" dirty="0" smtClean="0">
              <a:solidFill>
                <a:srgbClr val="C00000"/>
              </a:solidFill>
            </a:endParaRPr>
          </a:p>
          <a:p>
            <a:endParaRPr lang="zh-CN" altLang="en-US" sz="3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style>
          <a:lnRef idx="2">
            <a:schemeClr val="accent3"/>
          </a:lnRef>
          <a:fillRef idx="1">
            <a:schemeClr val="lt1"/>
          </a:fillRef>
          <a:effectRef idx="0">
            <a:schemeClr val="accent3"/>
          </a:effectRef>
          <a:fontRef idx="minor">
            <a:schemeClr val="dk1"/>
          </a:fontRef>
        </p:style>
        <p:txBody>
          <a:bodyPr rtlCol="0">
            <a:normAutofit/>
          </a:bodyPr>
          <a:lstStyle/>
          <a:p>
            <a:pPr eaLnBrk="1" fontAlgn="auto" hangingPunct="1">
              <a:spcAft>
                <a:spcPts val="0"/>
              </a:spcAft>
              <a:defRPr/>
            </a:pPr>
            <a:r>
              <a:rPr lang="zh-CN" altLang="en-US" dirty="0" smtClean="0">
                <a:ln>
                  <a:solidFill>
                    <a:schemeClr val="accent2">
                      <a:lumMod val="75000"/>
                    </a:schemeClr>
                  </a:solidFill>
                </a:ln>
                <a:solidFill>
                  <a:srgbClr val="C00000"/>
                </a:solidFill>
                <a:latin typeface="爱度综艺简体" pitchFamily="2" charset="-122"/>
                <a:ea typeface="爱度综艺简体" pitchFamily="2" charset="-122"/>
              </a:rPr>
              <a:t>想一想　　 练一练</a:t>
            </a:r>
            <a:endParaRPr lang="zh-CN" altLang="en-US" dirty="0">
              <a:ln>
                <a:solidFill>
                  <a:schemeClr val="accent2">
                    <a:lumMod val="75000"/>
                  </a:schemeClr>
                </a:solidFill>
              </a:ln>
              <a:solidFill>
                <a:srgbClr val="C00000"/>
              </a:solidFill>
              <a:latin typeface="爱度综艺简体" pitchFamily="2" charset="-122"/>
              <a:ea typeface="爱度综艺简体" pitchFamily="2" charset="-122"/>
            </a:endParaRPr>
          </a:p>
        </p:txBody>
      </p:sp>
      <p:sp>
        <p:nvSpPr>
          <p:cNvPr id="3" name="内容占位符 2"/>
          <p:cNvSpPr>
            <a:spLocks noGrp="1"/>
          </p:cNvSpPr>
          <p:nvPr>
            <p:ph idx="1"/>
          </p:nvPr>
        </p:nvSpPr>
        <p:spPr>
          <a:xfrm>
            <a:off x="357188" y="1340768"/>
            <a:ext cx="8229600" cy="4971132"/>
          </a:xfrm>
        </p:spPr>
        <p:txBody>
          <a:bodyPr/>
          <a:lstStyle/>
          <a:p>
            <a:pPr eaLnBrk="1" hangingPunct="1">
              <a:lnSpc>
                <a:spcPts val="3600"/>
              </a:lnSpc>
              <a:buFont typeface="Arial" panose="020B0604020202020204" pitchFamily="34" charset="0"/>
              <a:buNone/>
            </a:pPr>
            <a:r>
              <a:rPr lang="zh-CN" altLang="en-US" b="1" dirty="0" smtClean="0">
                <a:solidFill>
                  <a:srgbClr val="FFC000"/>
                </a:solidFill>
                <a:latin typeface="华文隶书" pitchFamily="2" charset="-122"/>
                <a:ea typeface="华文隶书" pitchFamily="2" charset="-122"/>
              </a:rPr>
              <a:t>抒写母爱，表达感激：</a:t>
            </a:r>
            <a:endParaRPr lang="zh-CN" altLang="en-US" b="1" dirty="0" smtClean="0">
              <a:solidFill>
                <a:srgbClr val="FFC000"/>
              </a:solidFill>
              <a:latin typeface="华文隶书" pitchFamily="2" charset="-122"/>
              <a:ea typeface="华文隶书" pitchFamily="2" charset="-122"/>
            </a:endParaRPr>
          </a:p>
          <a:p>
            <a:pPr eaLnBrk="1" hangingPunct="1">
              <a:lnSpc>
                <a:spcPts val="3600"/>
              </a:lnSpc>
              <a:buFont typeface="Arial" panose="020B0604020202020204" pitchFamily="34" charset="0"/>
              <a:buNone/>
            </a:pPr>
            <a:r>
              <a:rPr lang="zh-CN" altLang="en-US" b="1" dirty="0" smtClean="0">
                <a:solidFill>
                  <a:schemeClr val="tx1">
                    <a:lumMod val="95000"/>
                    <a:lumOff val="5000"/>
                  </a:schemeClr>
                </a:solidFill>
                <a:latin typeface="华文隶书" pitchFamily="2" charset="-122"/>
                <a:ea typeface="华文隶书" pitchFamily="2" charset="-122"/>
              </a:rPr>
              <a:t>（</a:t>
            </a:r>
            <a:r>
              <a:rPr lang="en-US" altLang="en-US" b="1" dirty="0" smtClean="0">
                <a:solidFill>
                  <a:schemeClr val="tx1">
                    <a:lumMod val="95000"/>
                    <a:lumOff val="5000"/>
                  </a:schemeClr>
                </a:solidFill>
                <a:latin typeface="华文隶书" pitchFamily="2" charset="-122"/>
                <a:ea typeface="华文隶书" pitchFamily="2" charset="-122"/>
              </a:rPr>
              <a:t>1</a:t>
            </a:r>
            <a:r>
              <a:rPr lang="zh-CN" altLang="en-US" b="1" dirty="0" smtClean="0">
                <a:solidFill>
                  <a:schemeClr val="tx1">
                    <a:lumMod val="95000"/>
                    <a:lumOff val="5000"/>
                  </a:schemeClr>
                </a:solidFill>
                <a:latin typeface="华文隶书" pitchFamily="2" charset="-122"/>
                <a:ea typeface="华文隶书" pitchFamily="2" charset="-122"/>
              </a:rPr>
              <a:t>）你知道母亲的生日吗？你了解母亲</a:t>
            </a:r>
            <a:br>
              <a:rPr lang="en-US" altLang="zh-CN" b="1" dirty="0" smtClean="0">
                <a:solidFill>
                  <a:schemeClr val="tx1">
                    <a:lumMod val="95000"/>
                    <a:lumOff val="5000"/>
                  </a:schemeClr>
                </a:solidFill>
                <a:latin typeface="华文隶书" pitchFamily="2" charset="-122"/>
                <a:ea typeface="华文隶书" pitchFamily="2" charset="-122"/>
              </a:rPr>
            </a:br>
            <a:r>
              <a:rPr lang="zh-CN" altLang="en-US" b="1" dirty="0" smtClean="0">
                <a:solidFill>
                  <a:schemeClr val="tx1">
                    <a:lumMod val="95000"/>
                    <a:lumOff val="5000"/>
                  </a:schemeClr>
                </a:solidFill>
                <a:latin typeface="华文隶书" pitchFamily="2" charset="-122"/>
                <a:ea typeface="华文隶书" pitchFamily="2" charset="-122"/>
              </a:rPr>
              <a:t>最大的心愿吗？</a:t>
            </a:r>
            <a:endParaRPr lang="en-US" altLang="zh-CN" b="1" dirty="0" smtClean="0">
              <a:solidFill>
                <a:schemeClr val="tx1">
                  <a:lumMod val="95000"/>
                  <a:lumOff val="5000"/>
                </a:schemeClr>
              </a:solidFill>
              <a:latin typeface="华文隶书" pitchFamily="2" charset="-122"/>
              <a:ea typeface="华文隶书" pitchFamily="2" charset="-122"/>
            </a:endParaRPr>
          </a:p>
          <a:p>
            <a:pPr eaLnBrk="1" hangingPunct="1">
              <a:lnSpc>
                <a:spcPts val="3600"/>
              </a:lnSpc>
              <a:buFont typeface="Arial" panose="020B0604020202020204" pitchFamily="34" charset="0"/>
              <a:buNone/>
            </a:pPr>
            <a:r>
              <a:rPr lang="zh-CN" altLang="en-US" b="1" dirty="0" smtClean="0">
                <a:solidFill>
                  <a:schemeClr val="tx1">
                    <a:lumMod val="95000"/>
                    <a:lumOff val="5000"/>
                  </a:schemeClr>
                </a:solidFill>
                <a:latin typeface="华文隶书" pitchFamily="2" charset="-122"/>
                <a:ea typeface="华文隶书" pitchFamily="2" charset="-122"/>
              </a:rPr>
              <a:t>（</a:t>
            </a:r>
            <a:r>
              <a:rPr lang="en-US" altLang="zh-CN" b="1" dirty="0" smtClean="0">
                <a:solidFill>
                  <a:schemeClr val="tx1">
                    <a:lumMod val="95000"/>
                    <a:lumOff val="5000"/>
                  </a:schemeClr>
                </a:solidFill>
                <a:latin typeface="华文隶书" pitchFamily="2" charset="-122"/>
                <a:ea typeface="华文隶书" pitchFamily="2" charset="-122"/>
              </a:rPr>
              <a:t>2</a:t>
            </a:r>
            <a:r>
              <a:rPr lang="zh-CN" altLang="en-US" b="1" dirty="0" smtClean="0">
                <a:solidFill>
                  <a:schemeClr val="tx1">
                    <a:lumMod val="95000"/>
                    <a:lumOff val="5000"/>
                  </a:schemeClr>
                </a:solidFill>
                <a:latin typeface="华文隶书" pitchFamily="2" charset="-122"/>
                <a:ea typeface="华文隶书" pitchFamily="2" charset="-122"/>
              </a:rPr>
              <a:t>）母亲对你最大的影响是什么？</a:t>
            </a:r>
            <a:endParaRPr lang="en-US" altLang="zh-CN" b="1" dirty="0" smtClean="0">
              <a:solidFill>
                <a:schemeClr val="tx1">
                  <a:lumMod val="95000"/>
                  <a:lumOff val="5000"/>
                </a:schemeClr>
              </a:solidFill>
              <a:latin typeface="华文隶书" pitchFamily="2" charset="-122"/>
              <a:ea typeface="华文隶书" pitchFamily="2" charset="-122"/>
            </a:endParaRPr>
          </a:p>
          <a:p>
            <a:pPr eaLnBrk="1" hangingPunct="1">
              <a:lnSpc>
                <a:spcPts val="3600"/>
              </a:lnSpc>
              <a:buFont typeface="Arial" panose="020B0604020202020204" pitchFamily="34" charset="0"/>
              <a:buNone/>
            </a:pPr>
            <a:r>
              <a:rPr lang="zh-CN" altLang="en-US" b="1" dirty="0" smtClean="0">
                <a:solidFill>
                  <a:schemeClr val="tx1">
                    <a:lumMod val="95000"/>
                    <a:lumOff val="5000"/>
                  </a:schemeClr>
                </a:solidFill>
                <a:latin typeface="华文隶书" pitchFamily="2" charset="-122"/>
                <a:ea typeface="华文隶书" pitchFamily="2" charset="-122"/>
              </a:rPr>
              <a:t>（</a:t>
            </a:r>
            <a:r>
              <a:rPr lang="en-US" altLang="zh-CN" b="1" dirty="0" smtClean="0">
                <a:solidFill>
                  <a:schemeClr val="tx1">
                    <a:lumMod val="95000"/>
                    <a:lumOff val="5000"/>
                  </a:schemeClr>
                </a:solidFill>
                <a:latin typeface="华文隶书" pitchFamily="2" charset="-122"/>
                <a:ea typeface="华文隶书" pitchFamily="2" charset="-122"/>
              </a:rPr>
              <a:t>3</a:t>
            </a:r>
            <a:r>
              <a:rPr lang="zh-CN" altLang="en-US" b="1" dirty="0" smtClean="0">
                <a:solidFill>
                  <a:schemeClr val="tx1">
                    <a:lumMod val="95000"/>
                    <a:lumOff val="5000"/>
                  </a:schemeClr>
                </a:solidFill>
                <a:latin typeface="华文隶书" pitchFamily="2" charset="-122"/>
                <a:ea typeface="华文隶书" pitchFamily="2" charset="-122"/>
              </a:rPr>
              <a:t>）如果今天是母亲节，你最想对妈妈</a:t>
            </a:r>
            <a:br>
              <a:rPr lang="en-US" altLang="zh-CN" b="1" dirty="0" smtClean="0">
                <a:solidFill>
                  <a:schemeClr val="tx1">
                    <a:lumMod val="95000"/>
                    <a:lumOff val="5000"/>
                  </a:schemeClr>
                </a:solidFill>
                <a:latin typeface="华文隶书" pitchFamily="2" charset="-122"/>
                <a:ea typeface="华文隶书" pitchFamily="2" charset="-122"/>
              </a:rPr>
            </a:br>
            <a:r>
              <a:rPr lang="zh-CN" altLang="en-US" b="1" dirty="0" smtClean="0">
                <a:solidFill>
                  <a:schemeClr val="tx1">
                    <a:lumMod val="95000"/>
                    <a:lumOff val="5000"/>
                  </a:schemeClr>
                </a:solidFill>
                <a:latin typeface="华文隶书" pitchFamily="2" charset="-122"/>
                <a:ea typeface="华文隶书" pitchFamily="2" charset="-122"/>
              </a:rPr>
              <a:t>或关爱你的人说什么？如果让你为母</a:t>
            </a:r>
            <a:br>
              <a:rPr lang="en-US" altLang="zh-CN" b="1" dirty="0" smtClean="0">
                <a:solidFill>
                  <a:schemeClr val="tx1">
                    <a:lumMod val="95000"/>
                    <a:lumOff val="5000"/>
                  </a:schemeClr>
                </a:solidFill>
                <a:latin typeface="华文隶书" pitchFamily="2" charset="-122"/>
                <a:ea typeface="华文隶书" pitchFamily="2" charset="-122"/>
              </a:rPr>
            </a:br>
            <a:r>
              <a:rPr lang="zh-CN" altLang="en-US" b="1" dirty="0" smtClean="0">
                <a:solidFill>
                  <a:schemeClr val="tx1">
                    <a:lumMod val="95000"/>
                    <a:lumOff val="5000"/>
                  </a:schemeClr>
                </a:solidFill>
                <a:latin typeface="华文隶书" pitchFamily="2" charset="-122"/>
                <a:ea typeface="华文隶书" pitchFamily="2" charset="-122"/>
              </a:rPr>
              <a:t>亲做一件事，你会做什么？</a:t>
            </a:r>
            <a:endParaRPr lang="zh-CN" altLang="en-US" b="1" dirty="0" smtClean="0">
              <a:solidFill>
                <a:schemeClr val="tx1">
                  <a:lumMod val="95000"/>
                  <a:lumOff val="5000"/>
                </a:schemeClr>
              </a:solidFill>
              <a:latin typeface="华文隶书" pitchFamily="2" charset="-122"/>
              <a:ea typeface="华文隶书" pitchFamily="2" charset="-122"/>
            </a:endParaRPr>
          </a:p>
          <a:p>
            <a:pPr eaLnBrk="1" hangingPunct="1">
              <a:buFont typeface="Arial" panose="020B0604020202020204" pitchFamily="34" charset="0"/>
              <a:buNone/>
            </a:pPr>
            <a:endParaRPr lang="zh-CN" altLang="en-US" b="1" dirty="0" smtClean="0">
              <a:solidFill>
                <a:srgbClr val="C00000"/>
              </a:solidFill>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Scale>
                                      <p:cBhvr>
                                        <p:cTn id="28"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3" end="3"/>
                                            </p:txEl>
                                          </p:spTgt>
                                        </p:tgtEl>
                                        <p:attrNameLst>
                                          <p:attrName>ppt_x</p:attrName>
                                          <p:attrName>ppt_y</p:attrName>
                                        </p:attrNameLst>
                                      </p:cBhvr>
                                    </p:animMotion>
                                    <p:animEffect transition="in" filter="fade">
                                      <p:cBhvr>
                                        <p:cTn id="30"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144000" cy="1556792"/>
          </a:xfrm>
        </p:spPr>
        <p:style>
          <a:lnRef idx="2">
            <a:schemeClr val="accent3"/>
          </a:lnRef>
          <a:fillRef idx="1">
            <a:schemeClr val="lt1"/>
          </a:fillRef>
          <a:effectRef idx="0">
            <a:schemeClr val="accent3"/>
          </a:effectRef>
          <a:fontRef idx="minor">
            <a:schemeClr val="dk1"/>
          </a:fontRef>
        </p:style>
        <p:txBody>
          <a:bodyPr rtlCol="0">
            <a:normAutofit fontScale="90000"/>
          </a:bodyPr>
          <a:lstStyle/>
          <a:p>
            <a:pPr algn="l">
              <a:defRPr/>
            </a:pPr>
            <a:br>
              <a:rPr lang="en-US" altLang="zh-CN" sz="3600" b="1" dirty="0" smtClean="0">
                <a:solidFill>
                  <a:srgbClr val="C00000"/>
                </a:solidFill>
              </a:rPr>
            </a:br>
            <a:r>
              <a:rPr lang="zh-CN" altLang="en-US" sz="3600" b="1" dirty="0" smtClean="0">
                <a:solidFill>
                  <a:srgbClr val="C00000"/>
                </a:solidFill>
              </a:rPr>
              <a:t>根据给出的画面，模仿</a:t>
            </a:r>
            <a:r>
              <a:rPr lang="en-US" altLang="zh-CN" sz="3600" b="1" dirty="0" smtClean="0">
                <a:solidFill>
                  <a:srgbClr val="C00000"/>
                </a:solidFill>
              </a:rPr>
              <a:t>《</a:t>
            </a:r>
            <a:r>
              <a:rPr lang="zh-CN" altLang="en-US" sz="3600" b="1" dirty="0" smtClean="0">
                <a:solidFill>
                  <a:srgbClr val="C00000"/>
                </a:solidFill>
              </a:rPr>
              <a:t>我的母亲</a:t>
            </a:r>
            <a:r>
              <a:rPr lang="en-US" altLang="zh-CN" sz="3600" b="1" dirty="0" smtClean="0">
                <a:solidFill>
                  <a:srgbClr val="C00000"/>
                </a:solidFill>
              </a:rPr>
              <a:t>》</a:t>
            </a:r>
            <a:r>
              <a:rPr lang="zh-CN" altLang="en-US" sz="3600" b="1" dirty="0" smtClean="0">
                <a:solidFill>
                  <a:srgbClr val="C00000"/>
                </a:solidFill>
              </a:rPr>
              <a:t>中，以时间为顺序的写作方式将四幅画写成一个完整的故事并进行适当的夹叙夹议．</a:t>
            </a:r>
            <a:br>
              <a:rPr lang="zh-CN" altLang="en-US" b="1" dirty="0" smtClean="0">
                <a:solidFill>
                  <a:srgbClr val="C00000"/>
                </a:solidFill>
              </a:rPr>
            </a:br>
            <a:endParaRPr lang="zh-CN" altLang="en-US" dirty="0">
              <a:ln>
                <a:solidFill>
                  <a:schemeClr val="accent2">
                    <a:lumMod val="75000"/>
                  </a:schemeClr>
                </a:solidFill>
              </a:ln>
              <a:solidFill>
                <a:srgbClr val="C00000"/>
              </a:solidFill>
              <a:latin typeface="爱度综艺简体" pitchFamily="2" charset="-122"/>
              <a:ea typeface="爱度综艺简体" pitchFamily="2" charset="-122"/>
            </a:endParaRPr>
          </a:p>
        </p:txBody>
      </p:sp>
      <p:pic>
        <p:nvPicPr>
          <p:cNvPr id="18454" name="Picture 22" descr="a4"/>
          <p:cNvPicPr>
            <a:picLocks noChangeAspect="1" noChangeArrowheads="1"/>
          </p:cNvPicPr>
          <p:nvPr/>
        </p:nvPicPr>
        <p:blipFill>
          <a:blip r:embed="rId1" cstate="print"/>
          <a:srcRect/>
          <a:stretch>
            <a:fillRect/>
          </a:stretch>
        </p:blipFill>
        <p:spPr bwMode="auto">
          <a:xfrm>
            <a:off x="4283968" y="4077072"/>
            <a:ext cx="4860032" cy="2780928"/>
          </a:xfrm>
          <a:prstGeom prst="rect">
            <a:avLst/>
          </a:prstGeom>
          <a:noFill/>
          <a:ln w="9525">
            <a:noFill/>
            <a:miter lim="800000"/>
            <a:headEnd/>
            <a:tailEnd/>
          </a:ln>
        </p:spPr>
      </p:pic>
      <p:pic>
        <p:nvPicPr>
          <p:cNvPr id="18455" name="Picture 23" descr="a1"/>
          <p:cNvPicPr>
            <a:picLocks noChangeAspect="1" noChangeArrowheads="1"/>
          </p:cNvPicPr>
          <p:nvPr/>
        </p:nvPicPr>
        <p:blipFill>
          <a:blip r:embed="rId2" cstate="print"/>
          <a:srcRect/>
          <a:stretch>
            <a:fillRect/>
          </a:stretch>
        </p:blipFill>
        <p:spPr bwMode="auto">
          <a:xfrm>
            <a:off x="0" y="1412776"/>
            <a:ext cx="4283968" cy="2808312"/>
          </a:xfrm>
          <a:prstGeom prst="rect">
            <a:avLst/>
          </a:prstGeom>
          <a:noFill/>
          <a:ln w="9525">
            <a:noFill/>
            <a:miter lim="800000"/>
            <a:headEnd/>
            <a:tailEnd/>
          </a:ln>
        </p:spPr>
      </p:pic>
      <p:pic>
        <p:nvPicPr>
          <p:cNvPr id="18456" name="Picture 24" descr="a2"/>
          <p:cNvPicPr>
            <a:picLocks noChangeAspect="1" noChangeArrowheads="1"/>
          </p:cNvPicPr>
          <p:nvPr/>
        </p:nvPicPr>
        <p:blipFill>
          <a:blip r:embed="rId3" cstate="print"/>
          <a:srcRect/>
          <a:stretch>
            <a:fillRect/>
          </a:stretch>
        </p:blipFill>
        <p:spPr bwMode="auto">
          <a:xfrm>
            <a:off x="4211960" y="1412776"/>
            <a:ext cx="4932040" cy="2808313"/>
          </a:xfrm>
          <a:prstGeom prst="rect">
            <a:avLst/>
          </a:prstGeom>
          <a:noFill/>
          <a:ln w="9525">
            <a:noFill/>
            <a:miter lim="800000"/>
            <a:headEnd/>
            <a:tailEnd/>
          </a:ln>
        </p:spPr>
      </p:pic>
      <p:pic>
        <p:nvPicPr>
          <p:cNvPr id="18457" name="Picture 25" descr="a3"/>
          <p:cNvPicPr>
            <a:picLocks noChangeAspect="1" noChangeArrowheads="1"/>
          </p:cNvPicPr>
          <p:nvPr/>
        </p:nvPicPr>
        <p:blipFill>
          <a:blip r:embed="rId4" cstate="print"/>
          <a:srcRect/>
          <a:stretch>
            <a:fillRect/>
          </a:stretch>
        </p:blipFill>
        <p:spPr bwMode="auto">
          <a:xfrm>
            <a:off x="0" y="4213970"/>
            <a:ext cx="4499992" cy="264403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8455"/>
                                        </p:tgtEl>
                                        <p:attrNameLst>
                                          <p:attrName>style.visibility</p:attrName>
                                        </p:attrNameLst>
                                      </p:cBhvr>
                                      <p:to>
                                        <p:strVal val="visible"/>
                                      </p:to>
                                    </p:set>
                                    <p:anim calcmode="lin" valueType="num">
                                      <p:cBhvr>
                                        <p:cTn id="7" dur="2000" fill="hold"/>
                                        <p:tgtEl>
                                          <p:spTgt spid="18455"/>
                                        </p:tgtEl>
                                        <p:attrNameLst>
                                          <p:attrName>ppt_w</p:attrName>
                                        </p:attrNameLst>
                                      </p:cBhvr>
                                      <p:tavLst>
                                        <p:tav tm="0">
                                          <p:val>
                                            <p:fltVal val="0"/>
                                          </p:val>
                                        </p:tav>
                                        <p:tav tm="100000">
                                          <p:val>
                                            <p:strVal val="#ppt_w"/>
                                          </p:val>
                                        </p:tav>
                                      </p:tavLst>
                                    </p:anim>
                                    <p:anim calcmode="lin" valueType="num">
                                      <p:cBhvr>
                                        <p:cTn id="8" dur="2000" fill="hold"/>
                                        <p:tgtEl>
                                          <p:spTgt spid="18455"/>
                                        </p:tgtEl>
                                        <p:attrNameLst>
                                          <p:attrName>ppt_h</p:attrName>
                                        </p:attrNameLst>
                                      </p:cBhvr>
                                      <p:tavLst>
                                        <p:tav tm="0">
                                          <p:val>
                                            <p:fltVal val="0"/>
                                          </p:val>
                                        </p:tav>
                                        <p:tav tm="100000">
                                          <p:val>
                                            <p:strVal val="#ppt_h"/>
                                          </p:val>
                                        </p:tav>
                                      </p:tavLst>
                                    </p:anim>
                                    <p:anim calcmode="lin" valueType="num">
                                      <p:cBhvr>
                                        <p:cTn id="9" dur="2000" fill="hold"/>
                                        <p:tgtEl>
                                          <p:spTgt spid="18455"/>
                                        </p:tgtEl>
                                        <p:attrNameLst>
                                          <p:attrName>style.rotation</p:attrName>
                                        </p:attrNameLst>
                                      </p:cBhvr>
                                      <p:tavLst>
                                        <p:tav tm="0">
                                          <p:val>
                                            <p:fltVal val="360"/>
                                          </p:val>
                                        </p:tav>
                                        <p:tav tm="100000">
                                          <p:val>
                                            <p:fltVal val="0"/>
                                          </p:val>
                                        </p:tav>
                                      </p:tavLst>
                                    </p:anim>
                                    <p:animEffect transition="in" filter="fade">
                                      <p:cBhvr>
                                        <p:cTn id="10" dur="2000"/>
                                        <p:tgtEl>
                                          <p:spTgt spid="18455"/>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8456"/>
                                        </p:tgtEl>
                                        <p:attrNameLst>
                                          <p:attrName>style.visibility</p:attrName>
                                        </p:attrNameLst>
                                      </p:cBhvr>
                                      <p:to>
                                        <p:strVal val="visible"/>
                                      </p:to>
                                    </p:set>
                                    <p:anim calcmode="lin" valueType="num">
                                      <p:cBhvr>
                                        <p:cTn id="13" dur="2000" fill="hold"/>
                                        <p:tgtEl>
                                          <p:spTgt spid="18456"/>
                                        </p:tgtEl>
                                        <p:attrNameLst>
                                          <p:attrName>ppt_w</p:attrName>
                                        </p:attrNameLst>
                                      </p:cBhvr>
                                      <p:tavLst>
                                        <p:tav tm="0">
                                          <p:val>
                                            <p:fltVal val="0"/>
                                          </p:val>
                                        </p:tav>
                                        <p:tav tm="100000">
                                          <p:val>
                                            <p:strVal val="#ppt_w"/>
                                          </p:val>
                                        </p:tav>
                                      </p:tavLst>
                                    </p:anim>
                                    <p:anim calcmode="lin" valueType="num">
                                      <p:cBhvr>
                                        <p:cTn id="14" dur="2000" fill="hold"/>
                                        <p:tgtEl>
                                          <p:spTgt spid="18456"/>
                                        </p:tgtEl>
                                        <p:attrNameLst>
                                          <p:attrName>ppt_h</p:attrName>
                                        </p:attrNameLst>
                                      </p:cBhvr>
                                      <p:tavLst>
                                        <p:tav tm="0">
                                          <p:val>
                                            <p:fltVal val="0"/>
                                          </p:val>
                                        </p:tav>
                                        <p:tav tm="100000">
                                          <p:val>
                                            <p:strVal val="#ppt_h"/>
                                          </p:val>
                                        </p:tav>
                                      </p:tavLst>
                                    </p:anim>
                                    <p:anim calcmode="lin" valueType="num">
                                      <p:cBhvr>
                                        <p:cTn id="15" dur="2000" fill="hold"/>
                                        <p:tgtEl>
                                          <p:spTgt spid="18456"/>
                                        </p:tgtEl>
                                        <p:attrNameLst>
                                          <p:attrName>style.rotation</p:attrName>
                                        </p:attrNameLst>
                                      </p:cBhvr>
                                      <p:tavLst>
                                        <p:tav tm="0">
                                          <p:val>
                                            <p:fltVal val="360"/>
                                          </p:val>
                                        </p:tav>
                                        <p:tav tm="100000">
                                          <p:val>
                                            <p:fltVal val="0"/>
                                          </p:val>
                                        </p:tav>
                                      </p:tavLst>
                                    </p:anim>
                                    <p:animEffect transition="in" filter="fade">
                                      <p:cBhvr>
                                        <p:cTn id="16" dur="2000"/>
                                        <p:tgtEl>
                                          <p:spTgt spid="18456"/>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8457"/>
                                        </p:tgtEl>
                                        <p:attrNameLst>
                                          <p:attrName>style.visibility</p:attrName>
                                        </p:attrNameLst>
                                      </p:cBhvr>
                                      <p:to>
                                        <p:strVal val="visible"/>
                                      </p:to>
                                    </p:set>
                                    <p:anim calcmode="lin" valueType="num">
                                      <p:cBhvr>
                                        <p:cTn id="19" dur="2000" fill="hold"/>
                                        <p:tgtEl>
                                          <p:spTgt spid="18457"/>
                                        </p:tgtEl>
                                        <p:attrNameLst>
                                          <p:attrName>ppt_w</p:attrName>
                                        </p:attrNameLst>
                                      </p:cBhvr>
                                      <p:tavLst>
                                        <p:tav tm="0">
                                          <p:val>
                                            <p:fltVal val="0"/>
                                          </p:val>
                                        </p:tav>
                                        <p:tav tm="100000">
                                          <p:val>
                                            <p:strVal val="#ppt_w"/>
                                          </p:val>
                                        </p:tav>
                                      </p:tavLst>
                                    </p:anim>
                                    <p:anim calcmode="lin" valueType="num">
                                      <p:cBhvr>
                                        <p:cTn id="20" dur="2000" fill="hold"/>
                                        <p:tgtEl>
                                          <p:spTgt spid="18457"/>
                                        </p:tgtEl>
                                        <p:attrNameLst>
                                          <p:attrName>ppt_h</p:attrName>
                                        </p:attrNameLst>
                                      </p:cBhvr>
                                      <p:tavLst>
                                        <p:tav tm="0">
                                          <p:val>
                                            <p:fltVal val="0"/>
                                          </p:val>
                                        </p:tav>
                                        <p:tav tm="100000">
                                          <p:val>
                                            <p:strVal val="#ppt_h"/>
                                          </p:val>
                                        </p:tav>
                                      </p:tavLst>
                                    </p:anim>
                                    <p:anim calcmode="lin" valueType="num">
                                      <p:cBhvr>
                                        <p:cTn id="21" dur="2000" fill="hold"/>
                                        <p:tgtEl>
                                          <p:spTgt spid="18457"/>
                                        </p:tgtEl>
                                        <p:attrNameLst>
                                          <p:attrName>style.rotation</p:attrName>
                                        </p:attrNameLst>
                                      </p:cBhvr>
                                      <p:tavLst>
                                        <p:tav tm="0">
                                          <p:val>
                                            <p:fltVal val="360"/>
                                          </p:val>
                                        </p:tav>
                                        <p:tav tm="100000">
                                          <p:val>
                                            <p:fltVal val="0"/>
                                          </p:val>
                                        </p:tav>
                                      </p:tavLst>
                                    </p:anim>
                                    <p:animEffect transition="in" filter="fade">
                                      <p:cBhvr>
                                        <p:cTn id="22" dur="2000"/>
                                        <p:tgtEl>
                                          <p:spTgt spid="18457"/>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18454"/>
                                        </p:tgtEl>
                                        <p:attrNameLst>
                                          <p:attrName>style.visibility</p:attrName>
                                        </p:attrNameLst>
                                      </p:cBhvr>
                                      <p:to>
                                        <p:strVal val="visible"/>
                                      </p:to>
                                    </p:set>
                                    <p:anim calcmode="lin" valueType="num">
                                      <p:cBhvr>
                                        <p:cTn id="25" dur="2000" fill="hold"/>
                                        <p:tgtEl>
                                          <p:spTgt spid="18454"/>
                                        </p:tgtEl>
                                        <p:attrNameLst>
                                          <p:attrName>ppt_w</p:attrName>
                                        </p:attrNameLst>
                                      </p:cBhvr>
                                      <p:tavLst>
                                        <p:tav tm="0">
                                          <p:val>
                                            <p:fltVal val="0"/>
                                          </p:val>
                                        </p:tav>
                                        <p:tav tm="100000">
                                          <p:val>
                                            <p:strVal val="#ppt_w"/>
                                          </p:val>
                                        </p:tav>
                                      </p:tavLst>
                                    </p:anim>
                                    <p:anim calcmode="lin" valueType="num">
                                      <p:cBhvr>
                                        <p:cTn id="26" dur="2000" fill="hold"/>
                                        <p:tgtEl>
                                          <p:spTgt spid="18454"/>
                                        </p:tgtEl>
                                        <p:attrNameLst>
                                          <p:attrName>ppt_h</p:attrName>
                                        </p:attrNameLst>
                                      </p:cBhvr>
                                      <p:tavLst>
                                        <p:tav tm="0">
                                          <p:val>
                                            <p:fltVal val="0"/>
                                          </p:val>
                                        </p:tav>
                                        <p:tav tm="100000">
                                          <p:val>
                                            <p:strVal val="#ppt_h"/>
                                          </p:val>
                                        </p:tav>
                                      </p:tavLst>
                                    </p:anim>
                                    <p:anim calcmode="lin" valueType="num">
                                      <p:cBhvr>
                                        <p:cTn id="27" dur="2000" fill="hold"/>
                                        <p:tgtEl>
                                          <p:spTgt spid="18454"/>
                                        </p:tgtEl>
                                        <p:attrNameLst>
                                          <p:attrName>style.rotation</p:attrName>
                                        </p:attrNameLst>
                                      </p:cBhvr>
                                      <p:tavLst>
                                        <p:tav tm="0">
                                          <p:val>
                                            <p:fltVal val="360"/>
                                          </p:val>
                                        </p:tav>
                                        <p:tav tm="100000">
                                          <p:val>
                                            <p:fltVal val="0"/>
                                          </p:val>
                                        </p:tav>
                                      </p:tavLst>
                                    </p:anim>
                                    <p:animEffect transition="in" filter="fade">
                                      <p:cBhvr>
                                        <p:cTn id="28" dur="2000"/>
                                        <p:tgtEl>
                                          <p:spTgt spid="184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style>
          <a:lnRef idx="2">
            <a:schemeClr val="accent3"/>
          </a:lnRef>
          <a:fillRef idx="1">
            <a:schemeClr val="lt1"/>
          </a:fillRef>
          <a:effectRef idx="0">
            <a:schemeClr val="accent3"/>
          </a:effectRef>
          <a:fontRef idx="minor">
            <a:schemeClr val="dk1"/>
          </a:fontRef>
        </p:style>
        <p:txBody>
          <a:bodyPr rtlCol="0">
            <a:normAutofit/>
          </a:bodyPr>
          <a:lstStyle/>
          <a:p>
            <a:pPr eaLnBrk="1" fontAlgn="auto" hangingPunct="1">
              <a:spcAft>
                <a:spcPts val="0"/>
              </a:spcAft>
              <a:defRPr/>
            </a:pPr>
            <a:r>
              <a:rPr lang="zh-CN" altLang="en-US" dirty="0" smtClean="0">
                <a:ln>
                  <a:solidFill>
                    <a:schemeClr val="accent2">
                      <a:lumMod val="75000"/>
                    </a:schemeClr>
                  </a:solidFill>
                </a:ln>
                <a:solidFill>
                  <a:srgbClr val="C00000"/>
                </a:solidFill>
                <a:latin typeface="爱度综艺简体" pitchFamily="2" charset="-122"/>
                <a:ea typeface="爱度综艺简体" pitchFamily="2" charset="-122"/>
              </a:rPr>
              <a:t>写作技巧点拨</a:t>
            </a:r>
            <a:endParaRPr lang="zh-CN" altLang="en-US" dirty="0">
              <a:ln>
                <a:solidFill>
                  <a:schemeClr val="accent2">
                    <a:lumMod val="75000"/>
                  </a:schemeClr>
                </a:solidFill>
              </a:ln>
              <a:solidFill>
                <a:srgbClr val="C00000"/>
              </a:solidFill>
              <a:latin typeface="爱度综艺简体" pitchFamily="2" charset="-122"/>
              <a:ea typeface="爱度综艺简体" pitchFamily="2" charset="-122"/>
            </a:endParaRPr>
          </a:p>
        </p:txBody>
      </p:sp>
      <p:sp>
        <p:nvSpPr>
          <p:cNvPr id="3" name="内容占位符 2"/>
          <p:cNvSpPr>
            <a:spLocks noGrp="1"/>
          </p:cNvSpPr>
          <p:nvPr>
            <p:ph idx="1"/>
          </p:nvPr>
        </p:nvSpPr>
        <p:spPr/>
        <p:txBody>
          <a:bodyPr/>
          <a:lstStyle/>
          <a:p>
            <a:pPr eaLnBrk="1" hangingPunct="1">
              <a:lnSpc>
                <a:spcPct val="90000"/>
              </a:lnSpc>
              <a:buFont typeface="Arial" panose="020B0604020202020204" pitchFamily="34" charset="0"/>
              <a:buNone/>
            </a:pPr>
            <a:r>
              <a:rPr lang="en-US" altLang="zh-CN" b="1" dirty="0" smtClean="0">
                <a:solidFill>
                  <a:srgbClr val="FFFF00"/>
                </a:solidFill>
                <a:latin typeface="华文楷体" pitchFamily="2" charset="-122"/>
                <a:ea typeface="华文楷体" pitchFamily="2" charset="-122"/>
              </a:rPr>
              <a:t>1.</a:t>
            </a:r>
            <a:r>
              <a:rPr lang="zh-CN" altLang="en-US" b="1" dirty="0" smtClean="0">
                <a:solidFill>
                  <a:srgbClr val="FFFF00"/>
                </a:solidFill>
                <a:latin typeface="华文楷体" pitchFamily="2" charset="-122"/>
                <a:ea typeface="华文楷体" pitchFamily="2" charset="-122"/>
              </a:rPr>
              <a:t>以时间先后顺序组织材料，可以抓住画面场景给出恰当的时间标志语。</a:t>
            </a:r>
            <a:endParaRPr lang="zh-CN" altLang="en-US" b="1" dirty="0" smtClean="0">
              <a:solidFill>
                <a:srgbClr val="FFFF00"/>
              </a:solidFill>
              <a:latin typeface="华文楷体" pitchFamily="2" charset="-122"/>
              <a:ea typeface="华文楷体" pitchFamily="2" charset="-122"/>
            </a:endParaRPr>
          </a:p>
          <a:p>
            <a:pPr eaLnBrk="1" hangingPunct="1">
              <a:lnSpc>
                <a:spcPct val="90000"/>
              </a:lnSpc>
              <a:buFont typeface="Arial" panose="020B0604020202020204" pitchFamily="34" charset="0"/>
              <a:buNone/>
            </a:pPr>
            <a:r>
              <a:rPr lang="en-US" altLang="zh-CN" b="1" dirty="0" smtClean="0">
                <a:solidFill>
                  <a:srgbClr val="FFFF00"/>
                </a:solidFill>
                <a:latin typeface="华文楷体" pitchFamily="2" charset="-122"/>
                <a:ea typeface="华文楷体" pitchFamily="2" charset="-122"/>
              </a:rPr>
              <a:t>2.</a:t>
            </a:r>
            <a:r>
              <a:rPr lang="zh-CN" altLang="en-US" b="1" dirty="0" smtClean="0">
                <a:solidFill>
                  <a:srgbClr val="FFFF00"/>
                </a:solidFill>
                <a:latin typeface="华文楷体" pitchFamily="2" charset="-122"/>
                <a:ea typeface="华文楷体" pitchFamily="2" charset="-122"/>
              </a:rPr>
              <a:t>善于用细节去刻画人物的形象。比如，画面上人物的语言及表情，合理想象构思．避免记流水帐，语言力求朴实生动。</a:t>
            </a:r>
            <a:endParaRPr lang="zh-CN" altLang="en-US" b="1" dirty="0" smtClean="0">
              <a:solidFill>
                <a:srgbClr val="FFFF00"/>
              </a:solidFill>
              <a:latin typeface="华文楷体" pitchFamily="2" charset="-122"/>
              <a:ea typeface="华文楷体" pitchFamily="2" charset="-122"/>
            </a:endParaRPr>
          </a:p>
          <a:p>
            <a:pPr eaLnBrk="1" hangingPunct="1">
              <a:lnSpc>
                <a:spcPct val="90000"/>
              </a:lnSpc>
              <a:buFont typeface="Arial" panose="020B0604020202020204" pitchFamily="34" charset="0"/>
              <a:buNone/>
            </a:pPr>
            <a:r>
              <a:rPr lang="en-US" altLang="zh-CN" b="1" dirty="0" smtClean="0">
                <a:solidFill>
                  <a:srgbClr val="FFFF00"/>
                </a:solidFill>
                <a:latin typeface="华文楷体" pitchFamily="2" charset="-122"/>
                <a:ea typeface="华文楷体" pitchFamily="2" charset="-122"/>
              </a:rPr>
              <a:t>3.</a:t>
            </a:r>
            <a:r>
              <a:rPr lang="zh-CN" altLang="en-US" b="1" dirty="0" smtClean="0">
                <a:solidFill>
                  <a:srgbClr val="FFFF00"/>
                </a:solidFill>
                <a:latin typeface="华文楷体" pitchFamily="2" charset="-122"/>
                <a:ea typeface="华文楷体" pitchFamily="2" charset="-122"/>
              </a:rPr>
              <a:t>记叙、描写、议论等多种表达方式相结合。善于用描写来刻画人物形象，用记叙来表现母亲的心灵，用议论点明自己的感受，揭示写作的中心。</a:t>
            </a:r>
            <a:endParaRPr lang="zh-CN" altLang="en-US" b="1" dirty="0" smtClean="0">
              <a:solidFill>
                <a:srgbClr val="FFFF00"/>
              </a:solidFill>
              <a:latin typeface="华文楷体" pitchFamily="2" charset="-122"/>
              <a:ea typeface="华文楷体" pitchFamily="2" charset="-122"/>
            </a:endParaRPr>
          </a:p>
          <a:p>
            <a:pPr eaLnBrk="1" hangingPunct="1">
              <a:lnSpc>
                <a:spcPct val="90000"/>
              </a:lnSpc>
              <a:buFont typeface="Arial" panose="020B0604020202020204" pitchFamily="34" charset="0"/>
              <a:buNone/>
            </a:pPr>
            <a:endParaRPr lang="zh-CN" altLang="en-US" b="1" dirty="0" smtClean="0">
              <a:solidFill>
                <a:srgbClr val="CC3300"/>
              </a:solidFill>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800" decel="100000"/>
                                        <p:tgtEl>
                                          <p:spTgt spid="3">
                                            <p:txEl>
                                              <p:pRg st="1" end="1"/>
                                            </p:txEl>
                                          </p:spTgt>
                                        </p:tgtEl>
                                      </p:cBhvr>
                                    </p:animEffect>
                                    <p:anim calcmode="lin" valueType="num">
                                      <p:cBhvr>
                                        <p:cTn id="18"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800" decel="100000"/>
                                        <p:tgtEl>
                                          <p:spTgt spid="3">
                                            <p:txEl>
                                              <p:pRg st="2" end="2"/>
                                            </p:txEl>
                                          </p:spTgt>
                                        </p:tgtEl>
                                      </p:cBhvr>
                                    </p:animEffect>
                                    <p:anim calcmode="lin" valueType="num">
                                      <p:cBhvr>
                                        <p:cTn id="28" dur="8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
                                            <p:txEl>
                                              <p:pRg st="2" end="2"/>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467544" y="1484784"/>
            <a:ext cx="8072438" cy="5016758"/>
          </a:xfrm>
          <a:prstGeom prst="rect">
            <a:avLst/>
          </a:prstGeom>
          <a:noFill/>
          <a:ln w="9525">
            <a:noFill/>
            <a:miter lim="800000"/>
          </a:ln>
        </p:spPr>
        <p:txBody>
          <a:bodyPr anchor="ctr">
            <a:spAutoFit/>
          </a:bodyPr>
          <a:lstStyle/>
          <a:p>
            <a:pPr eaLnBrk="0" hangingPunct="0"/>
            <a:r>
              <a:rPr lang="zh-CN" altLang="en-US" sz="2400" b="1" dirty="0">
                <a:solidFill>
                  <a:srgbClr val="FFFF00"/>
                </a:solidFill>
                <a:latin typeface="幼圆" pitchFamily="49" charset="-122"/>
                <a:ea typeface="幼圆" pitchFamily="49" charset="-122"/>
                <a:cs typeface="Times New Roman" panose="02020603050405020304" pitchFamily="18" charset="0"/>
              </a:rPr>
              <a:t>    </a:t>
            </a:r>
            <a:r>
              <a:rPr lang="zh-CN" altLang="en-US" sz="3200" b="1" dirty="0">
                <a:solidFill>
                  <a:srgbClr val="FFFF00"/>
                </a:solidFill>
                <a:latin typeface="幼圆" pitchFamily="49" charset="-122"/>
                <a:ea typeface="幼圆" pitchFamily="49" charset="-122"/>
                <a:cs typeface="Times New Roman" panose="02020603050405020304" pitchFamily="18" charset="0"/>
              </a:rPr>
              <a:t>一家大型企业在招收员工时，提出一个奇怪的要求：应聘者在进行考核前，必须回家给自己的父母洗一次脚。第二天，经过询问，几乎所有的应聘者都在回家后给父母洗了脚，只有一个应聘者一言不发，于是主考官特意问他：“你为什么没有按照我们的要求去做呢？”被问者回答：“十年前，在一次意外中，我的父母都失去了双脚，所以这些年来，我一直给他们洗手”。这家公司率先录取了这位被问者。</a:t>
            </a:r>
            <a:endParaRPr lang="zh-CN" altLang="en-US" sz="3200" b="1" dirty="0">
              <a:solidFill>
                <a:srgbClr val="FFFF00"/>
              </a:solidFill>
              <a:latin typeface="幼圆" pitchFamily="49" charset="-122"/>
              <a:ea typeface="幼圆" pitchFamily="49" charset="-122"/>
              <a:cs typeface="Times New Roman" panose="02020603050405020304" pitchFamily="18" charset="0"/>
            </a:endParaRPr>
          </a:p>
        </p:txBody>
      </p:sp>
      <p:pic>
        <p:nvPicPr>
          <p:cNvPr id="20484" name="标题 1"/>
          <p:cNvPicPr>
            <a:picLocks noChangeArrowheads="1"/>
          </p:cNvPicPr>
          <p:nvPr/>
        </p:nvPicPr>
        <p:blipFill>
          <a:blip r:embed="rId1" cstate="print"/>
          <a:srcRect/>
          <a:stretch>
            <a:fillRect/>
          </a:stretch>
        </p:blipFill>
        <p:spPr bwMode="auto">
          <a:xfrm>
            <a:off x="251520" y="0"/>
            <a:ext cx="8242300" cy="1158875"/>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2000"/>
                                  </p:iterate>
                                  <p:childTnLst>
                                    <p:set>
                                      <p:cBhvr>
                                        <p:cTn id="6" dur="1" fill="hold">
                                          <p:stCondLst>
                                            <p:cond delay="0"/>
                                          </p:stCondLst>
                                        </p:cTn>
                                        <p:tgtEl>
                                          <p:spTgt spid="35841"/>
                                        </p:tgtEl>
                                        <p:attrNameLst>
                                          <p:attrName>style.visibility</p:attrName>
                                        </p:attrNameLst>
                                      </p:cBhvr>
                                      <p:to>
                                        <p:strVal val="visible"/>
                                      </p:to>
                                    </p:set>
                                    <p:animEffect transition="in" filter="fade">
                                      <p:cBhvr>
                                        <p:cTn id="7" dur="2000"/>
                                        <p:tgtEl>
                                          <p:spTgt spid="35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rtlCol="0">
            <a:normAutofit/>
          </a:bodyPr>
          <a:lstStyle/>
          <a:p>
            <a:pPr eaLnBrk="1" fontAlgn="auto" hangingPunct="1">
              <a:spcAft>
                <a:spcPts val="0"/>
              </a:spcAft>
              <a:defRPr/>
            </a:pPr>
            <a:r>
              <a:rPr lang="zh-CN" altLang="en-US" dirty="0" smtClean="0">
                <a:ln>
                  <a:solidFill>
                    <a:schemeClr val="accent2">
                      <a:lumMod val="75000"/>
                    </a:schemeClr>
                  </a:solidFill>
                </a:ln>
                <a:solidFill>
                  <a:srgbClr val="C00000"/>
                </a:solidFill>
                <a:latin typeface="爱度综艺简体" pitchFamily="2" charset="-122"/>
                <a:ea typeface="爱度综艺简体" pitchFamily="2" charset="-122"/>
              </a:rPr>
              <a:t>问题</a:t>
            </a:r>
            <a:endParaRPr lang="zh-CN" altLang="en-US" dirty="0">
              <a:solidFill>
                <a:srgbClr val="C00000"/>
              </a:solidFill>
              <a:latin typeface="爱度综艺简体" pitchFamily="2" charset="-122"/>
              <a:ea typeface="爱度综艺简体" pitchFamily="2" charset="-122"/>
            </a:endParaRPr>
          </a:p>
        </p:txBody>
      </p:sp>
      <p:pic>
        <p:nvPicPr>
          <p:cNvPr id="21507" name="内容占位符 2"/>
          <p:cNvPicPr>
            <a:picLocks noGrp="1" noChangeArrowheads="1"/>
          </p:cNvPicPr>
          <p:nvPr>
            <p:ph idx="1"/>
          </p:nvPr>
        </p:nvPicPr>
        <p:blipFill>
          <a:blip r:embed="rId1" cstate="print"/>
          <a:srcRect/>
          <a:stretch>
            <a:fillRect/>
          </a:stretch>
        </p:blipFill>
        <p:spPr>
          <a:xfrm>
            <a:off x="0" y="1481138"/>
            <a:ext cx="9036496" cy="4621212"/>
          </a:xfr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15"/>
          <p:cNvSpPr>
            <a:spLocks noGrp="1" noChangeArrowheads="1"/>
          </p:cNvSpPr>
          <p:nvPr>
            <p:ph idx="1"/>
          </p:nvPr>
        </p:nvSpPr>
        <p:spPr bwMode="auto">
          <a:xfrm>
            <a:off x="0" y="1241376"/>
            <a:ext cx="8784976" cy="5616624"/>
          </a:xfrm>
          <a:prstGeom prst="foldedCorner">
            <a:avLst>
              <a:gd name="adj" fmla="val 10957"/>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wrap="none" anchor="ctr">
            <a:normAutofit/>
          </a:bodyPr>
          <a:lstStyle/>
          <a:p>
            <a:pPr indent="266700" algn="just" fontAlgn="auto">
              <a:spcBef>
                <a:spcPts val="0"/>
              </a:spcBef>
              <a:spcAft>
                <a:spcPts val="0"/>
              </a:spcAft>
              <a:defRPr/>
            </a:pPr>
            <a:r>
              <a:rPr lang="zh-CN" altLang="en-US" sz="3000" b="1" dirty="0">
                <a:solidFill>
                  <a:schemeClr val="accent2">
                    <a:lumMod val="75000"/>
                  </a:schemeClr>
                </a:solidFill>
              </a:rPr>
              <a:t>作家剪影</a:t>
            </a:r>
            <a:r>
              <a:rPr lang="zh-CN" altLang="en-US" sz="3000" b="1" kern="100" dirty="0">
                <a:solidFill>
                  <a:schemeClr val="accent2">
                    <a:lumMod val="75000"/>
                  </a:schemeClr>
                </a:solidFill>
                <a:latin typeface="Times New Roman" panose="02020603050405020304"/>
                <a:cs typeface="Arial" panose="020B0604020202020204"/>
              </a:rPr>
              <a:t>：</a:t>
            </a:r>
            <a:endParaRPr lang="en-US" altLang="zh-CN" sz="3000" b="1" kern="100" dirty="0">
              <a:solidFill>
                <a:schemeClr val="accent2">
                  <a:lumMod val="75000"/>
                </a:schemeClr>
              </a:solidFill>
              <a:latin typeface="Times New Roman" panose="02020603050405020304"/>
              <a:cs typeface="Arial" panose="020B0604020202020204"/>
            </a:endParaRPr>
          </a:p>
          <a:p>
            <a:pPr indent="266700" algn="just" fontAlgn="auto">
              <a:spcBef>
                <a:spcPts val="0"/>
              </a:spcBef>
              <a:spcAft>
                <a:spcPts val="0"/>
              </a:spcAft>
              <a:buNone/>
              <a:defRPr/>
            </a:pPr>
            <a:r>
              <a:rPr lang="zh-CN" altLang="en-US" sz="2800" b="1" dirty="0" smtClean="0"/>
              <a:t>        </a:t>
            </a:r>
            <a:r>
              <a:rPr lang="zh-CN" altLang="en-US" sz="2800" b="1" dirty="0"/>
              <a:t>老舍（</a:t>
            </a:r>
            <a:r>
              <a:rPr lang="en-US" altLang="zh-CN" sz="2800" b="1" dirty="0"/>
              <a:t>1899</a:t>
            </a:r>
            <a:r>
              <a:rPr lang="zh-CN" altLang="en-US" sz="2800" b="1" dirty="0"/>
              <a:t>年</a:t>
            </a:r>
            <a:r>
              <a:rPr lang="en-US" altLang="zh-CN" sz="2800" b="1" dirty="0"/>
              <a:t>~1966</a:t>
            </a:r>
            <a:r>
              <a:rPr lang="zh-CN" altLang="en-US" sz="2800" b="1" dirty="0"/>
              <a:t>年），京派代表，享</a:t>
            </a:r>
            <a:endParaRPr lang="en-US" altLang="zh-CN" sz="2800" b="1" dirty="0"/>
          </a:p>
          <a:p>
            <a:pPr indent="266700" algn="just" fontAlgn="auto">
              <a:spcBef>
                <a:spcPts val="0"/>
              </a:spcBef>
              <a:spcAft>
                <a:spcPts val="0"/>
              </a:spcAft>
              <a:defRPr/>
            </a:pPr>
            <a:endParaRPr lang="en-US" altLang="zh-CN" sz="2800" b="1" dirty="0"/>
          </a:p>
          <a:p>
            <a:pPr indent="266700" algn="just" fontAlgn="auto">
              <a:spcBef>
                <a:spcPts val="0"/>
              </a:spcBef>
              <a:spcAft>
                <a:spcPts val="0"/>
              </a:spcAft>
              <a:buNone/>
              <a:defRPr/>
            </a:pPr>
            <a:r>
              <a:rPr lang="zh-CN" altLang="en-US" sz="2800" b="1" dirty="0"/>
              <a:t>年</a:t>
            </a:r>
            <a:r>
              <a:rPr lang="en-US" altLang="zh-CN" sz="2800" b="1" dirty="0"/>
              <a:t>67</a:t>
            </a:r>
            <a:r>
              <a:rPr lang="zh-CN" altLang="en-US" sz="2800" b="1" dirty="0"/>
              <a:t>岁，原名</a:t>
            </a:r>
            <a:r>
              <a:rPr lang="zh-CN" altLang="en-US" sz="2800" b="1" dirty="0">
                <a:solidFill>
                  <a:schemeClr val="tx1"/>
                </a:solidFill>
              </a:rPr>
              <a:t>舒庆春</a:t>
            </a:r>
            <a:r>
              <a:rPr lang="zh-CN" altLang="en-US" sz="2800" b="1" dirty="0"/>
              <a:t>，字舍予，满族，北</a:t>
            </a:r>
            <a:endParaRPr lang="en-US" altLang="zh-CN" sz="2800" b="1" dirty="0"/>
          </a:p>
          <a:p>
            <a:pPr indent="266700" algn="just" fontAlgn="auto">
              <a:spcBef>
                <a:spcPts val="0"/>
              </a:spcBef>
              <a:spcAft>
                <a:spcPts val="0"/>
              </a:spcAft>
              <a:defRPr/>
            </a:pPr>
            <a:endParaRPr lang="en-US" altLang="zh-CN" sz="2800" b="1" dirty="0"/>
          </a:p>
          <a:p>
            <a:pPr indent="266700" algn="just" fontAlgn="auto">
              <a:spcBef>
                <a:spcPts val="0"/>
              </a:spcBef>
              <a:spcAft>
                <a:spcPts val="0"/>
              </a:spcAft>
              <a:buNone/>
              <a:defRPr/>
            </a:pPr>
            <a:r>
              <a:rPr lang="zh-CN" altLang="en-US" sz="2800" b="1" dirty="0"/>
              <a:t>京人，中国现代小说家、戏剧家、著名作</a:t>
            </a:r>
            <a:endParaRPr lang="en-US" altLang="zh-CN" sz="2800" b="1" dirty="0"/>
          </a:p>
          <a:p>
            <a:pPr indent="266700" algn="just" fontAlgn="auto">
              <a:spcBef>
                <a:spcPts val="0"/>
              </a:spcBef>
              <a:spcAft>
                <a:spcPts val="0"/>
              </a:spcAft>
              <a:defRPr/>
            </a:pPr>
            <a:endParaRPr lang="en-US" altLang="zh-CN" sz="2800" b="1" dirty="0"/>
          </a:p>
          <a:p>
            <a:pPr indent="266700" algn="just" fontAlgn="auto">
              <a:spcBef>
                <a:spcPts val="0"/>
              </a:spcBef>
              <a:spcAft>
                <a:spcPts val="0"/>
              </a:spcAft>
              <a:buNone/>
              <a:defRPr/>
            </a:pPr>
            <a:r>
              <a:rPr lang="zh-CN" altLang="en-US" sz="2800" b="1" dirty="0"/>
              <a:t>家，因作品很多，获得</a:t>
            </a:r>
            <a:r>
              <a:rPr lang="zh-CN" altLang="en-US" sz="2800" b="1" dirty="0">
                <a:solidFill>
                  <a:srgbClr val="FF0000"/>
                </a:solidFill>
              </a:rPr>
              <a:t>“人民艺术家”</a:t>
            </a:r>
            <a:r>
              <a:rPr lang="zh-CN" altLang="en-US" sz="2800" b="1" dirty="0"/>
              <a:t>称</a:t>
            </a:r>
            <a:endParaRPr lang="en-US" altLang="zh-CN" sz="2800" b="1" dirty="0"/>
          </a:p>
          <a:p>
            <a:pPr indent="266700" algn="just" fontAlgn="auto">
              <a:spcBef>
                <a:spcPts val="0"/>
              </a:spcBef>
              <a:spcAft>
                <a:spcPts val="0"/>
              </a:spcAft>
              <a:defRPr/>
            </a:pPr>
            <a:endParaRPr lang="en-US" altLang="zh-CN" sz="2800" b="1" dirty="0"/>
          </a:p>
          <a:p>
            <a:pPr indent="266700" algn="just" fontAlgn="auto">
              <a:spcBef>
                <a:spcPts val="0"/>
              </a:spcBef>
              <a:spcAft>
                <a:spcPts val="0"/>
              </a:spcAft>
              <a:buNone/>
              <a:defRPr/>
            </a:pPr>
            <a:r>
              <a:rPr lang="zh-CN" altLang="en-US" sz="2800" b="1" dirty="0"/>
              <a:t>号。曾任小学校长、中学教员、大学教授。</a:t>
            </a:r>
            <a:br>
              <a:rPr lang="zh-CN" altLang="en-US" sz="2800" dirty="0"/>
            </a:br>
            <a:endParaRPr lang="zh-CN" altLang="en-US" sz="2800" dirty="0">
              <a:solidFill>
                <a:schemeClr val="tx1"/>
              </a:solidFill>
            </a:endParaRPr>
          </a:p>
        </p:txBody>
      </p:sp>
      <p:pic>
        <p:nvPicPr>
          <p:cNvPr id="5" name="图片 4" descr="0fb505d54fe402d851da4b8c.jpg"/>
          <p:cNvPicPr>
            <a:picLocks noChangeAspect="1"/>
          </p:cNvPicPr>
          <p:nvPr/>
        </p:nvPicPr>
        <p:blipFill>
          <a:blip r:embed="rId1" cstate="print"/>
          <a:stretch>
            <a:fillRect/>
          </a:stretch>
        </p:blipFill>
        <p:spPr bwMode="auto">
          <a:xfrm>
            <a:off x="7524328" y="4221088"/>
            <a:ext cx="1346758" cy="240242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ppt_x</p:attrName>
                                        </p:attrNameLst>
                                      </p:cBhvr>
                                      <p:tavLst>
                                        <p:tav tm="0">
                                          <p:val>
                                            <p:strVal val="#ppt_x+#ppt_w/2"/>
                                          </p:val>
                                        </p:tav>
                                        <p:tav tm="100000">
                                          <p:val>
                                            <p:strVal val="#ppt_x"/>
                                          </p:val>
                                        </p:tav>
                                      </p:tavLst>
                                    </p:anim>
                                    <p:anim calcmode="lin" valueType="num">
                                      <p:cBhvr>
                                        <p:cTn id="8" dur="2000" fill="hold"/>
                                        <p:tgtEl>
                                          <p:spTgt spid="4"/>
                                        </p:tgtEl>
                                        <p:attrNameLst>
                                          <p:attrName>ppt_y</p:attrName>
                                        </p:attrNameLst>
                                      </p:cBhvr>
                                      <p:tavLst>
                                        <p:tav tm="0">
                                          <p:val>
                                            <p:strVal val="#ppt_y"/>
                                          </p:val>
                                        </p:tav>
                                        <p:tav tm="100000">
                                          <p:val>
                                            <p:strVal val="#ppt_y"/>
                                          </p:val>
                                        </p:tav>
                                      </p:tavLst>
                                    </p:anim>
                                    <p:anim calcmode="lin" valueType="num">
                                      <p:cBhvr>
                                        <p:cTn id="9" dur="2000" fill="hold"/>
                                        <p:tgtEl>
                                          <p:spTgt spid="4"/>
                                        </p:tgtEl>
                                        <p:attrNameLst>
                                          <p:attrName>ppt_w</p:attrName>
                                        </p:attrNameLst>
                                      </p:cBhvr>
                                      <p:tavLst>
                                        <p:tav tm="0">
                                          <p:val>
                                            <p:fltVal val="0"/>
                                          </p:val>
                                        </p:tav>
                                        <p:tav tm="100000">
                                          <p:val>
                                            <p:strVal val="#ppt_w"/>
                                          </p:val>
                                        </p:tav>
                                      </p:tavLst>
                                    </p:anim>
                                    <p:anim calcmode="lin" valueType="num">
                                      <p:cBhvr>
                                        <p:cTn id="10" dur="2000" fill="hold"/>
                                        <p:tgtEl>
                                          <p:spTgt spid="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style>
          <a:lnRef idx="2">
            <a:schemeClr val="accent3"/>
          </a:lnRef>
          <a:fillRef idx="1">
            <a:schemeClr val="lt1"/>
          </a:fillRef>
          <a:effectRef idx="0">
            <a:schemeClr val="accent3"/>
          </a:effectRef>
          <a:fontRef idx="minor">
            <a:schemeClr val="dk1"/>
          </a:fontRef>
        </p:style>
        <p:txBody>
          <a:bodyPr rtlCol="0">
            <a:normAutofit/>
          </a:bodyPr>
          <a:lstStyle/>
          <a:p>
            <a:pPr eaLnBrk="1" fontAlgn="auto" hangingPunct="1">
              <a:spcAft>
                <a:spcPts val="0"/>
              </a:spcAft>
              <a:defRPr/>
            </a:pPr>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爱度综艺简体" pitchFamily="2" charset="-122"/>
                <a:ea typeface="爱度综艺简体" pitchFamily="2" charset="-122"/>
              </a:rPr>
              <a:t>检查预习作业</a:t>
            </a:r>
            <a:endParaRPr lang="zh-CN" alt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爱度综艺简体" pitchFamily="2" charset="-122"/>
              <a:ea typeface="爱度综艺简体" pitchFamily="2" charset="-122"/>
            </a:endParaRPr>
          </a:p>
        </p:txBody>
      </p:sp>
      <p:sp>
        <p:nvSpPr>
          <p:cNvPr id="8" name="矩形 7"/>
          <p:cNvSpPr>
            <a:spLocks noChangeArrowheads="1"/>
          </p:cNvSpPr>
          <p:nvPr/>
        </p:nvSpPr>
        <p:spPr bwMode="auto">
          <a:xfrm>
            <a:off x="5148064" y="2276872"/>
            <a:ext cx="1008609" cy="584775"/>
          </a:xfrm>
          <a:prstGeom prst="rect">
            <a:avLst/>
          </a:prstGeom>
          <a:noFill/>
          <a:ln w="9525">
            <a:noFill/>
            <a:miter lim="800000"/>
          </a:ln>
        </p:spPr>
        <p:txBody>
          <a:bodyPr wrap="none">
            <a:spAutoFit/>
          </a:bodyPr>
          <a:lstStyle/>
          <a:p>
            <a:pPr>
              <a:defRPr/>
            </a:pPr>
            <a:r>
              <a:rPr lang="zh-CN" altLang="en-US" sz="3200" b="1" dirty="0">
                <a:latin typeface="Calibri" panose="020F0502020204030204" pitchFamily="34" charset="0"/>
                <a:cs typeface="Times New Roman" panose="02020603050405020304" pitchFamily="18" charset="0"/>
              </a:rPr>
              <a:t>荒</a:t>
            </a:r>
            <a:r>
              <a:rPr lang="zh-CN" altLang="en-US" sz="3200" b="1" dirty="0">
                <a:solidFill>
                  <a:srgbClr val="FF0000"/>
                </a:solidFill>
                <a:latin typeface="Calibri" panose="020F0502020204030204" pitchFamily="34" charset="0"/>
                <a:cs typeface="Times New Roman" panose="02020603050405020304" pitchFamily="18" charset="0"/>
              </a:rPr>
              <a:t>芜</a:t>
            </a:r>
            <a:endParaRPr lang="zh-CN" altLang="en-US" sz="3200" b="1" dirty="0">
              <a:solidFill>
                <a:srgbClr val="FF0000"/>
              </a:solidFill>
              <a:latin typeface="Calibri" panose="020F0502020204030204" pitchFamily="34" charset="0"/>
              <a:cs typeface="Times New Roman" panose="02020603050405020304" pitchFamily="18" charset="0"/>
            </a:endParaRPr>
          </a:p>
        </p:txBody>
      </p:sp>
      <p:sp>
        <p:nvSpPr>
          <p:cNvPr id="10" name="矩形 9"/>
          <p:cNvSpPr>
            <a:spLocks noChangeArrowheads="1"/>
          </p:cNvSpPr>
          <p:nvPr/>
        </p:nvSpPr>
        <p:spPr bwMode="auto">
          <a:xfrm>
            <a:off x="5940152" y="2276872"/>
            <a:ext cx="1000125" cy="523220"/>
          </a:xfrm>
          <a:prstGeom prst="rect">
            <a:avLst/>
          </a:prstGeom>
          <a:noFill/>
          <a:ln w="9525">
            <a:noFill/>
            <a:miter lim="800000"/>
          </a:ln>
        </p:spPr>
        <p:txBody>
          <a:bodyPr>
            <a:spAutoFit/>
          </a:bodyPr>
          <a:lstStyle/>
          <a:p>
            <a:r>
              <a:rPr lang="en-US" altLang="zh-CN" sz="2800" b="1" dirty="0">
                <a:solidFill>
                  <a:srgbClr val="FF3300"/>
                </a:solidFill>
                <a:latin typeface="宋体" panose="02010600030101010101" pitchFamily="2" charset="-122"/>
                <a:cs typeface="Times New Roman" panose="02020603050405020304" pitchFamily="18" charset="0"/>
              </a:rPr>
              <a:t>(</a:t>
            </a:r>
            <a:r>
              <a:rPr lang="en-US" altLang="zh-CN" sz="2800" b="1" dirty="0" err="1">
                <a:solidFill>
                  <a:srgbClr val="D60093"/>
                </a:solidFill>
                <a:latin typeface="宋体" panose="02010600030101010101" pitchFamily="2" charset="-122"/>
                <a:cs typeface="Times New Roman" panose="02020603050405020304" pitchFamily="18" charset="0"/>
              </a:rPr>
              <a:t>wú</a:t>
            </a:r>
            <a:r>
              <a:rPr lang="en-US" altLang="zh-CN" sz="2800" b="1" dirty="0">
                <a:solidFill>
                  <a:srgbClr val="FF3300"/>
                </a:solidFill>
                <a:latin typeface="宋体" panose="02010600030101010101" pitchFamily="2" charset="-122"/>
                <a:cs typeface="Times New Roman" panose="02020603050405020304" pitchFamily="18" charset="0"/>
              </a:rPr>
              <a:t>)</a:t>
            </a:r>
            <a:endParaRPr lang="zh-CN" altLang="en-US" sz="2800" dirty="0">
              <a:latin typeface="宋体" panose="02010600030101010101" pitchFamily="2" charset="-122"/>
            </a:endParaRPr>
          </a:p>
        </p:txBody>
      </p:sp>
      <p:sp>
        <p:nvSpPr>
          <p:cNvPr id="11" name="矩形 10"/>
          <p:cNvSpPr/>
          <p:nvPr/>
        </p:nvSpPr>
        <p:spPr>
          <a:xfrm>
            <a:off x="0" y="4581128"/>
            <a:ext cx="1845377" cy="584775"/>
          </a:xfrm>
          <a:prstGeom prst="rect">
            <a:avLst/>
          </a:prstGeom>
        </p:spPr>
        <p:txBody>
          <a:bodyPr wrap="none">
            <a:spAutoFit/>
          </a:bodyPr>
          <a:lstStyle/>
          <a:p>
            <a:pPr fontAlgn="auto">
              <a:spcBef>
                <a:spcPts val="0"/>
              </a:spcBef>
              <a:spcAft>
                <a:spcPts val="0"/>
              </a:spcAft>
              <a:defRPr/>
            </a:pPr>
            <a:r>
              <a:rPr lang="zh-CN" altLang="en-US" sz="3200" b="1" dirty="0">
                <a:solidFill>
                  <a:srgbClr val="FF3300"/>
                </a:solidFill>
                <a:latin typeface="Calibri" panose="020F0502020204030204" pitchFamily="34" charset="0"/>
                <a:cs typeface="Times New Roman" panose="02020603050405020304" pitchFamily="18" charset="0"/>
              </a:rPr>
              <a:t>宿 </a:t>
            </a:r>
            <a:r>
              <a:rPr lang="en-US" altLang="en-US" sz="3200" b="1" dirty="0">
                <a:solidFill>
                  <a:srgbClr val="FF3300"/>
                </a:solidFill>
                <a:latin typeface="Calibri" panose="020F0502020204030204" pitchFamily="34" charset="0"/>
                <a:cs typeface="Times New Roman" panose="02020603050405020304" pitchFamily="18" charset="0"/>
              </a:rPr>
              <a:t>        </a:t>
            </a:r>
            <a:r>
              <a:rPr lang="zh-CN" altLang="en-US" sz="3200" b="1" dirty="0">
                <a:latin typeface="Calibri" panose="020F0502020204030204" pitchFamily="34" charset="0"/>
                <a:cs typeface="Times New Roman" panose="02020603050405020304" pitchFamily="18" charset="0"/>
              </a:rPr>
              <a:t>命</a:t>
            </a:r>
            <a:endParaRPr lang="zh-CN" altLang="en-US" sz="3200" b="1" dirty="0">
              <a:latin typeface="Calibri" panose="020F0502020204030204" pitchFamily="34" charset="0"/>
              <a:cs typeface="Times New Roman" panose="02020603050405020304" pitchFamily="18" charset="0"/>
            </a:endParaRPr>
          </a:p>
        </p:txBody>
      </p:sp>
      <p:sp>
        <p:nvSpPr>
          <p:cNvPr id="12" name="矩形 11"/>
          <p:cNvSpPr>
            <a:spLocks noChangeArrowheads="1"/>
          </p:cNvSpPr>
          <p:nvPr/>
        </p:nvSpPr>
        <p:spPr bwMode="auto">
          <a:xfrm>
            <a:off x="467544" y="4653136"/>
            <a:ext cx="909223" cy="523220"/>
          </a:xfrm>
          <a:prstGeom prst="rect">
            <a:avLst/>
          </a:prstGeom>
          <a:noFill/>
          <a:ln w="9525">
            <a:noFill/>
            <a:miter lim="800000"/>
          </a:ln>
        </p:spPr>
        <p:txBody>
          <a:bodyPr wrap="none">
            <a:spAutoFit/>
          </a:bodyPr>
          <a:lstStyle/>
          <a:p>
            <a:r>
              <a:rPr lang="en-US" altLang="zh-CN" sz="2800" b="1" dirty="0">
                <a:solidFill>
                  <a:srgbClr val="FF3300"/>
                </a:solidFill>
                <a:latin typeface="宋体" panose="02010600030101010101" pitchFamily="2" charset="-122"/>
                <a:cs typeface="Times New Roman" panose="02020603050405020304" pitchFamily="18" charset="0"/>
              </a:rPr>
              <a:t>(</a:t>
            </a:r>
            <a:r>
              <a:rPr lang="en-US" altLang="zh-CN" sz="2800" b="1" dirty="0" err="1">
                <a:solidFill>
                  <a:srgbClr val="D60093"/>
                </a:solidFill>
                <a:latin typeface="宋体" panose="02010600030101010101" pitchFamily="2" charset="-122"/>
                <a:cs typeface="Times New Roman" panose="02020603050405020304" pitchFamily="18" charset="0"/>
              </a:rPr>
              <a:t>sù</a:t>
            </a:r>
            <a:r>
              <a:rPr lang="en-US" altLang="zh-CN" sz="2800" b="1" dirty="0">
                <a:solidFill>
                  <a:srgbClr val="FF3300"/>
                </a:solidFill>
                <a:latin typeface="宋体" panose="02010600030101010101" pitchFamily="2" charset="-122"/>
                <a:cs typeface="Times New Roman" panose="02020603050405020304" pitchFamily="18" charset="0"/>
              </a:rPr>
              <a:t>)</a:t>
            </a:r>
            <a:endParaRPr lang="zh-CN" altLang="en-US" sz="2800" dirty="0">
              <a:latin typeface="Calibri" panose="020F0502020204030204" pitchFamily="34" charset="0"/>
            </a:endParaRPr>
          </a:p>
        </p:txBody>
      </p:sp>
      <p:sp>
        <p:nvSpPr>
          <p:cNvPr id="13" name="矩形 12"/>
          <p:cNvSpPr>
            <a:spLocks noChangeArrowheads="1"/>
          </p:cNvSpPr>
          <p:nvPr/>
        </p:nvSpPr>
        <p:spPr bwMode="auto">
          <a:xfrm>
            <a:off x="2483768" y="1196752"/>
            <a:ext cx="2152898" cy="584775"/>
          </a:xfrm>
          <a:prstGeom prst="rect">
            <a:avLst/>
          </a:prstGeom>
          <a:noFill/>
          <a:ln w="9525">
            <a:noFill/>
            <a:miter lim="800000"/>
          </a:ln>
        </p:spPr>
        <p:txBody>
          <a:bodyPr wrap="square">
            <a:spAutoFit/>
          </a:bodyPr>
          <a:lstStyle/>
          <a:p>
            <a:r>
              <a:rPr lang="zh-CN" altLang="en-US" sz="3200" b="1" dirty="0">
                <a:solidFill>
                  <a:srgbClr val="FF3300"/>
                </a:solidFill>
                <a:latin typeface="Calibri" panose="020F0502020204030204" pitchFamily="34" charset="0"/>
                <a:cs typeface="Times New Roman" panose="02020603050405020304" pitchFamily="18" charset="0"/>
              </a:rPr>
              <a:t>剥         </a:t>
            </a:r>
            <a:r>
              <a:rPr lang="zh-CN" altLang="en-US" sz="3200" b="1" dirty="0">
                <a:latin typeface="Calibri" panose="020F0502020204030204" pitchFamily="34" charset="0"/>
                <a:cs typeface="Times New Roman" panose="02020603050405020304" pitchFamily="18" charset="0"/>
              </a:rPr>
              <a:t>蚀</a:t>
            </a:r>
            <a:endParaRPr lang="zh-CN" altLang="en-US" sz="3200" b="1" dirty="0">
              <a:latin typeface="Calibri" panose="020F0502020204030204" pitchFamily="34" charset="0"/>
              <a:cs typeface="Times New Roman" panose="02020603050405020304" pitchFamily="18" charset="0"/>
            </a:endParaRPr>
          </a:p>
        </p:txBody>
      </p:sp>
      <p:sp>
        <p:nvSpPr>
          <p:cNvPr id="14" name="矩形 13"/>
          <p:cNvSpPr>
            <a:spLocks noChangeArrowheads="1"/>
          </p:cNvSpPr>
          <p:nvPr/>
        </p:nvSpPr>
        <p:spPr bwMode="auto">
          <a:xfrm>
            <a:off x="2843808" y="1268760"/>
            <a:ext cx="909223" cy="523220"/>
          </a:xfrm>
          <a:prstGeom prst="rect">
            <a:avLst/>
          </a:prstGeom>
          <a:noFill/>
          <a:ln w="9525">
            <a:noFill/>
            <a:miter lim="800000"/>
          </a:ln>
        </p:spPr>
        <p:txBody>
          <a:bodyPr wrap="none">
            <a:spAutoFit/>
          </a:bodyPr>
          <a:lstStyle/>
          <a:p>
            <a:r>
              <a:rPr lang="en-US" altLang="zh-CN" sz="2800" b="1" dirty="0">
                <a:solidFill>
                  <a:srgbClr val="FF3300"/>
                </a:solidFill>
                <a:latin typeface="宋体" panose="02010600030101010101" pitchFamily="2" charset="-122"/>
                <a:cs typeface="Times New Roman" panose="02020603050405020304" pitchFamily="18" charset="0"/>
              </a:rPr>
              <a:t>(</a:t>
            </a:r>
            <a:r>
              <a:rPr lang="en-US" altLang="zh-CN" sz="2800" b="1" dirty="0" err="1">
                <a:solidFill>
                  <a:srgbClr val="D60093"/>
                </a:solidFill>
                <a:latin typeface="宋体" panose="02010600030101010101" pitchFamily="2" charset="-122"/>
                <a:cs typeface="Times New Roman" panose="02020603050405020304" pitchFamily="18" charset="0"/>
              </a:rPr>
              <a:t>bō</a:t>
            </a:r>
            <a:r>
              <a:rPr lang="en-US" altLang="zh-CN" sz="2800" b="1" dirty="0">
                <a:solidFill>
                  <a:srgbClr val="FF3300"/>
                </a:solidFill>
                <a:latin typeface="宋体" panose="02010600030101010101" pitchFamily="2" charset="-122"/>
                <a:cs typeface="Times New Roman" panose="02020603050405020304" pitchFamily="18" charset="0"/>
              </a:rPr>
              <a:t>)</a:t>
            </a:r>
            <a:endParaRPr lang="zh-CN" altLang="en-US" sz="2800" dirty="0">
              <a:latin typeface="宋体" panose="02010600030101010101" pitchFamily="2" charset="-122"/>
            </a:endParaRPr>
          </a:p>
        </p:txBody>
      </p:sp>
      <p:sp>
        <p:nvSpPr>
          <p:cNvPr id="15" name="矩形 14"/>
          <p:cNvSpPr>
            <a:spLocks noChangeArrowheads="1"/>
          </p:cNvSpPr>
          <p:nvPr/>
        </p:nvSpPr>
        <p:spPr bwMode="auto">
          <a:xfrm>
            <a:off x="5076056" y="4653136"/>
            <a:ext cx="1101584" cy="584775"/>
          </a:xfrm>
          <a:prstGeom prst="rect">
            <a:avLst/>
          </a:prstGeom>
          <a:noFill/>
          <a:ln w="9525">
            <a:noFill/>
            <a:miter lim="800000"/>
          </a:ln>
        </p:spPr>
        <p:txBody>
          <a:bodyPr wrap="none">
            <a:spAutoFit/>
          </a:bodyPr>
          <a:lstStyle/>
          <a:p>
            <a:pPr>
              <a:defRPr/>
            </a:pPr>
            <a:r>
              <a:rPr lang="zh-CN" altLang="en-US" sz="3200" b="1" dirty="0">
                <a:latin typeface="Calibri" panose="020F0502020204030204" pitchFamily="34" charset="0"/>
                <a:cs typeface="Times New Roman" panose="02020603050405020304" pitchFamily="18" charset="0"/>
              </a:rPr>
              <a:t>淡</a:t>
            </a:r>
            <a:r>
              <a:rPr lang="zh-CN" altLang="en-US" sz="3200" b="1" dirty="0">
                <a:solidFill>
                  <a:srgbClr val="FF3300"/>
                </a:solidFill>
                <a:latin typeface="Calibri" panose="020F0502020204030204" pitchFamily="34" charset="0"/>
                <a:cs typeface="Times New Roman" panose="02020603050405020304" pitchFamily="18" charset="0"/>
              </a:rPr>
              <a:t> 褪</a:t>
            </a:r>
            <a:endParaRPr lang="zh-CN" altLang="en-US" sz="3200" b="1" dirty="0">
              <a:solidFill>
                <a:srgbClr val="FF3300"/>
              </a:solidFill>
              <a:latin typeface="Calibri" panose="020F0502020204030204" pitchFamily="34" charset="0"/>
              <a:cs typeface="Times New Roman" panose="02020603050405020304" pitchFamily="18" charset="0"/>
            </a:endParaRPr>
          </a:p>
        </p:txBody>
      </p:sp>
      <p:sp>
        <p:nvSpPr>
          <p:cNvPr id="16" name="矩形 15"/>
          <p:cNvSpPr>
            <a:spLocks noChangeArrowheads="1"/>
          </p:cNvSpPr>
          <p:nvPr/>
        </p:nvSpPr>
        <p:spPr bwMode="auto">
          <a:xfrm>
            <a:off x="6012160" y="4725144"/>
            <a:ext cx="1090363" cy="523220"/>
          </a:xfrm>
          <a:prstGeom prst="rect">
            <a:avLst/>
          </a:prstGeom>
          <a:noFill/>
          <a:ln w="9525">
            <a:noFill/>
            <a:miter lim="800000"/>
          </a:ln>
        </p:spPr>
        <p:txBody>
          <a:bodyPr wrap="none">
            <a:spAutoFit/>
          </a:bodyPr>
          <a:lstStyle/>
          <a:p>
            <a:r>
              <a:rPr lang="en-US" altLang="zh-CN" sz="2800" b="1" dirty="0">
                <a:solidFill>
                  <a:srgbClr val="FF3300"/>
                </a:solidFill>
                <a:latin typeface="宋体" panose="02010600030101010101" pitchFamily="2" charset="-122"/>
                <a:cs typeface="Times New Roman" panose="02020603050405020304" pitchFamily="18" charset="0"/>
              </a:rPr>
              <a:t>(</a:t>
            </a:r>
            <a:r>
              <a:rPr lang="en-US" altLang="zh-CN" sz="2800" b="1" dirty="0" err="1">
                <a:solidFill>
                  <a:srgbClr val="D60093"/>
                </a:solidFill>
                <a:latin typeface="宋体" panose="02010600030101010101" pitchFamily="2" charset="-122"/>
                <a:cs typeface="Times New Roman" panose="02020603050405020304" pitchFamily="18" charset="0"/>
              </a:rPr>
              <a:t>tuì</a:t>
            </a:r>
            <a:r>
              <a:rPr lang="en-US" altLang="zh-CN" sz="2800" b="1" dirty="0">
                <a:solidFill>
                  <a:srgbClr val="FF3300"/>
                </a:solidFill>
                <a:latin typeface="宋体" panose="02010600030101010101" pitchFamily="2" charset="-122"/>
                <a:cs typeface="Times New Roman" panose="02020603050405020304" pitchFamily="18" charset="0"/>
              </a:rPr>
              <a:t>)</a:t>
            </a:r>
            <a:endParaRPr lang="zh-CN" altLang="en-US" sz="2800" dirty="0">
              <a:latin typeface="Calibri" panose="020F0502020204030204" pitchFamily="34" charset="0"/>
            </a:endParaRPr>
          </a:p>
        </p:txBody>
      </p:sp>
      <p:sp>
        <p:nvSpPr>
          <p:cNvPr id="17" name="矩形 16"/>
          <p:cNvSpPr>
            <a:spLocks noChangeArrowheads="1"/>
          </p:cNvSpPr>
          <p:nvPr/>
        </p:nvSpPr>
        <p:spPr bwMode="auto">
          <a:xfrm>
            <a:off x="5076056" y="1268760"/>
            <a:ext cx="1101584" cy="584775"/>
          </a:xfrm>
          <a:prstGeom prst="rect">
            <a:avLst/>
          </a:prstGeom>
          <a:noFill/>
          <a:ln w="9525">
            <a:noFill/>
            <a:miter lim="800000"/>
          </a:ln>
        </p:spPr>
        <p:txBody>
          <a:bodyPr wrap="none">
            <a:spAutoFit/>
          </a:bodyPr>
          <a:lstStyle/>
          <a:p>
            <a:r>
              <a:rPr lang="zh-CN" altLang="en-US" sz="3200" b="1" dirty="0">
                <a:latin typeface="Calibri" panose="020F0502020204030204" pitchFamily="34" charset="0"/>
                <a:cs typeface="Times New Roman" panose="02020603050405020304" pitchFamily="18" charset="0"/>
              </a:rPr>
              <a:t>玉</a:t>
            </a:r>
            <a:r>
              <a:rPr lang="zh-CN" altLang="en-US" sz="3200" b="1" dirty="0">
                <a:solidFill>
                  <a:srgbClr val="FF3300"/>
                </a:solidFill>
                <a:latin typeface="Calibri" panose="020F0502020204030204" pitchFamily="34" charset="0"/>
                <a:cs typeface="Times New Roman" panose="02020603050405020304" pitchFamily="18" charset="0"/>
              </a:rPr>
              <a:t> </a:t>
            </a:r>
            <a:r>
              <a:rPr lang="zh-CN" altLang="en-US" sz="3200" b="1" dirty="0">
                <a:solidFill>
                  <a:srgbClr val="FF0000"/>
                </a:solidFill>
                <a:latin typeface="Calibri" panose="020F0502020204030204" pitchFamily="34" charset="0"/>
                <a:cs typeface="Times New Roman" panose="02020603050405020304" pitchFamily="18" charset="0"/>
              </a:rPr>
              <a:t>砌</a:t>
            </a:r>
            <a:endParaRPr lang="zh-CN" altLang="en-US" sz="3200" b="1" dirty="0">
              <a:solidFill>
                <a:srgbClr val="FF0000"/>
              </a:solidFill>
              <a:latin typeface="Calibri" panose="020F0502020204030204" pitchFamily="34" charset="0"/>
              <a:cs typeface="Times New Roman" panose="02020603050405020304" pitchFamily="18" charset="0"/>
            </a:endParaRPr>
          </a:p>
        </p:txBody>
      </p:sp>
      <p:sp>
        <p:nvSpPr>
          <p:cNvPr id="18" name="矩形 17"/>
          <p:cNvSpPr>
            <a:spLocks noChangeArrowheads="1"/>
          </p:cNvSpPr>
          <p:nvPr/>
        </p:nvSpPr>
        <p:spPr bwMode="auto">
          <a:xfrm>
            <a:off x="5940152" y="1268760"/>
            <a:ext cx="909223" cy="523220"/>
          </a:xfrm>
          <a:prstGeom prst="rect">
            <a:avLst/>
          </a:prstGeom>
          <a:noFill/>
          <a:ln w="9525">
            <a:noFill/>
            <a:miter lim="800000"/>
          </a:ln>
        </p:spPr>
        <p:txBody>
          <a:bodyPr wrap="none">
            <a:spAutoFit/>
          </a:bodyPr>
          <a:lstStyle/>
          <a:p>
            <a:pPr>
              <a:defRPr/>
            </a:pPr>
            <a:r>
              <a:rPr lang="en-US" altLang="zh-CN" sz="2800" b="1" kern="100" dirty="0">
                <a:solidFill>
                  <a:srgbClr val="FF3300"/>
                </a:solidFill>
                <a:latin typeface="宋体" panose="02010600030101010101" pitchFamily="2" charset="-122"/>
                <a:cs typeface="Times New Roman" panose="02020603050405020304"/>
              </a:rPr>
              <a:t>(</a:t>
            </a:r>
            <a:r>
              <a:rPr lang="en-US" altLang="zh-CN" sz="2800" b="1" kern="100" dirty="0" err="1">
                <a:solidFill>
                  <a:srgbClr val="D60093"/>
                </a:solidFill>
                <a:latin typeface="宋体" panose="02010600030101010101" pitchFamily="2" charset="-122"/>
                <a:cs typeface="Times New Roman" panose="02020603050405020304"/>
              </a:rPr>
              <a:t>qì</a:t>
            </a:r>
            <a:r>
              <a:rPr lang="en-US" altLang="zh-CN" sz="2800" b="1" kern="100" dirty="0">
                <a:solidFill>
                  <a:srgbClr val="D60093"/>
                </a:solidFill>
                <a:latin typeface="宋体" panose="02010600030101010101" pitchFamily="2" charset="-122"/>
                <a:cs typeface="Times New Roman" panose="02020603050405020304"/>
              </a:rPr>
              <a:t>)</a:t>
            </a:r>
            <a:endParaRPr lang="zh-CN" altLang="en-US" sz="2800" b="1" kern="100" dirty="0">
              <a:solidFill>
                <a:srgbClr val="D60093"/>
              </a:solidFill>
              <a:latin typeface="宋体" panose="02010600030101010101" pitchFamily="2" charset="-122"/>
              <a:cs typeface="Times New Roman" panose="02020603050405020304"/>
            </a:endParaRPr>
          </a:p>
        </p:txBody>
      </p:sp>
      <p:sp>
        <p:nvSpPr>
          <p:cNvPr id="19" name="矩形 18"/>
          <p:cNvSpPr/>
          <p:nvPr/>
        </p:nvSpPr>
        <p:spPr>
          <a:xfrm>
            <a:off x="0" y="2132856"/>
            <a:ext cx="1845377" cy="584775"/>
          </a:xfrm>
          <a:prstGeom prst="rect">
            <a:avLst/>
          </a:prstGeom>
        </p:spPr>
        <p:txBody>
          <a:bodyPr wrap="none">
            <a:spAutoFit/>
          </a:bodyPr>
          <a:lstStyle/>
          <a:p>
            <a:pPr>
              <a:defRPr/>
            </a:pPr>
            <a:r>
              <a:rPr lang="zh-CN" altLang="en-US" sz="3200" b="1" dirty="0">
                <a:solidFill>
                  <a:srgbClr val="FF0000"/>
                </a:solidFill>
                <a:latin typeface="Calibri" panose="020F0502020204030204" pitchFamily="34" charset="0"/>
                <a:cs typeface="Times New Roman" panose="02020603050405020304" pitchFamily="18" charset="0"/>
              </a:rPr>
              <a:t>亘</a:t>
            </a:r>
            <a:r>
              <a:rPr lang="zh-CN" altLang="en-US" sz="3200" b="1" dirty="0">
                <a:solidFill>
                  <a:srgbClr val="FF3300"/>
                </a:solidFill>
                <a:latin typeface="Calibri" panose="020F0502020204030204" pitchFamily="34" charset="0"/>
                <a:cs typeface="Times New Roman" panose="02020603050405020304" pitchFamily="18" charset="0"/>
              </a:rPr>
              <a:t>         </a:t>
            </a:r>
            <a:r>
              <a:rPr lang="zh-CN" altLang="en-US" sz="3200" b="1" dirty="0">
                <a:latin typeface="Calibri" panose="020F0502020204030204" pitchFamily="34" charset="0"/>
                <a:cs typeface="Times New Roman" panose="02020603050405020304" pitchFamily="18" charset="0"/>
              </a:rPr>
              <a:t>古</a:t>
            </a:r>
            <a:endParaRPr lang="zh-CN" altLang="en-US" sz="3200" b="1" dirty="0">
              <a:latin typeface="Calibri" panose="020F0502020204030204" pitchFamily="34" charset="0"/>
              <a:cs typeface="Times New Roman" panose="02020603050405020304" pitchFamily="18" charset="0"/>
            </a:endParaRPr>
          </a:p>
        </p:txBody>
      </p:sp>
      <p:sp>
        <p:nvSpPr>
          <p:cNvPr id="20" name="矩形 19"/>
          <p:cNvSpPr/>
          <p:nvPr/>
        </p:nvSpPr>
        <p:spPr>
          <a:xfrm>
            <a:off x="323528" y="2204864"/>
            <a:ext cx="109036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altLang="zh-CN" sz="2800" b="1" kern="100" dirty="0">
                <a:solidFill>
                  <a:srgbClr val="D60093"/>
                </a:solidFill>
                <a:latin typeface="宋体" panose="02010600030101010101" pitchFamily="2" charset="-122"/>
                <a:cs typeface="Times New Roman" panose="02020603050405020304"/>
              </a:rPr>
              <a:t>ɡè</a:t>
            </a:r>
            <a:r>
              <a:rPr lang="en-US" sz="2800" b="1" kern="100" dirty="0">
                <a:solidFill>
                  <a:srgbClr val="D60093"/>
                </a:solidFill>
                <a:latin typeface="宋体" panose="02010600030101010101" pitchFamily="2" charset="-122"/>
                <a:cs typeface="Times New Roman" panose="02020603050405020304"/>
              </a:rPr>
              <a:t>n</a:t>
            </a:r>
            <a:r>
              <a:rPr lang="en-US" sz="2800" b="1" kern="100" dirty="0">
                <a:solidFill>
                  <a:srgbClr val="FF3300"/>
                </a:solidFill>
                <a:latin typeface="宋体" panose="02010600030101010101" pitchFamily="2" charset="-122"/>
                <a:ea typeface="+mn-ea"/>
                <a:cs typeface="Times New Roman" panose="02020603050405020304"/>
              </a:rPr>
              <a:t>)</a:t>
            </a:r>
            <a:endParaRPr lang="zh-CN" altLang="en-US" sz="2800" dirty="0">
              <a:latin typeface="+mn-lt"/>
              <a:ea typeface="+mn-ea"/>
            </a:endParaRPr>
          </a:p>
        </p:txBody>
      </p:sp>
      <p:sp>
        <p:nvSpPr>
          <p:cNvPr id="21" name="矩形 20"/>
          <p:cNvSpPr/>
          <p:nvPr/>
        </p:nvSpPr>
        <p:spPr>
          <a:xfrm>
            <a:off x="7596336" y="3140968"/>
            <a:ext cx="596638" cy="584775"/>
          </a:xfrm>
          <a:prstGeom prst="rect">
            <a:avLst/>
          </a:prstGeom>
          <a:noFill/>
          <a:ln w="9525">
            <a:noFill/>
            <a:miter lim="800000"/>
          </a:ln>
        </p:spPr>
        <p:txBody>
          <a:bodyPr wrap="none">
            <a:spAutoFit/>
          </a:bodyPr>
          <a:lstStyle/>
          <a:p>
            <a:pPr fontAlgn="auto">
              <a:spcBef>
                <a:spcPts val="0"/>
              </a:spcBef>
              <a:spcAft>
                <a:spcPts val="0"/>
              </a:spcAft>
              <a:defRPr/>
            </a:pPr>
            <a:r>
              <a:rPr lang="zh-CN" altLang="en-US" sz="3200" b="1" dirty="0">
                <a:solidFill>
                  <a:srgbClr val="FF3300"/>
                </a:solidFill>
                <a:latin typeface="Calibri" panose="020F0502020204030204" pitchFamily="34" charset="0"/>
                <a:cs typeface="Times New Roman" panose="02020603050405020304" pitchFamily="18" charset="0"/>
              </a:rPr>
              <a:t>撅</a:t>
            </a:r>
            <a:endParaRPr lang="zh-CN" altLang="en-US" sz="3200" b="1" dirty="0">
              <a:solidFill>
                <a:srgbClr val="FF3300"/>
              </a:solidFill>
              <a:latin typeface="Calibri" panose="020F0502020204030204" pitchFamily="34" charset="0"/>
              <a:cs typeface="Times New Roman" panose="02020603050405020304" pitchFamily="18" charset="0"/>
            </a:endParaRPr>
          </a:p>
        </p:txBody>
      </p:sp>
      <p:sp>
        <p:nvSpPr>
          <p:cNvPr id="22" name="矩形 21"/>
          <p:cNvSpPr/>
          <p:nvPr/>
        </p:nvSpPr>
        <p:spPr>
          <a:xfrm>
            <a:off x="8053637" y="3212976"/>
            <a:ext cx="109036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juē</a:t>
            </a:r>
            <a:r>
              <a:rPr lang="en-US" sz="2800" b="1" kern="100" dirty="0">
                <a:solidFill>
                  <a:srgbClr val="FF3300"/>
                </a:solidFill>
                <a:latin typeface="宋体" panose="02010600030101010101" pitchFamily="2" charset="-122"/>
                <a:ea typeface="+mn-ea"/>
                <a:cs typeface="Times New Roman" panose="02020603050405020304"/>
              </a:rPr>
              <a:t>)</a:t>
            </a:r>
            <a:endParaRPr lang="zh-CN" altLang="en-US" sz="2800" dirty="0">
              <a:latin typeface="+mn-lt"/>
              <a:ea typeface="+mn-ea"/>
            </a:endParaRPr>
          </a:p>
        </p:txBody>
      </p:sp>
      <p:sp>
        <p:nvSpPr>
          <p:cNvPr id="23" name="矩形 22"/>
          <p:cNvSpPr/>
          <p:nvPr/>
        </p:nvSpPr>
        <p:spPr>
          <a:xfrm>
            <a:off x="7668344" y="3861048"/>
            <a:ext cx="471487" cy="584775"/>
          </a:xfrm>
          <a:prstGeom prst="rect">
            <a:avLst/>
          </a:prstGeom>
        </p:spPr>
        <p:txBody>
          <a:bodyPr>
            <a:spAutoFit/>
          </a:bodyPr>
          <a:lstStyle/>
          <a:p>
            <a:pPr fontAlgn="auto">
              <a:spcBef>
                <a:spcPts val="0"/>
              </a:spcBef>
              <a:spcAft>
                <a:spcPts val="0"/>
              </a:spcAft>
              <a:defRPr/>
            </a:pPr>
            <a:r>
              <a:rPr lang="zh-CN" altLang="en-US" sz="3200" b="1" dirty="0">
                <a:solidFill>
                  <a:srgbClr val="FF3300"/>
                </a:solidFill>
                <a:latin typeface="Calibri" panose="020F0502020204030204" pitchFamily="34" charset="0"/>
                <a:cs typeface="Times New Roman" panose="02020603050405020304" pitchFamily="18" charset="0"/>
              </a:rPr>
              <a:t>杈</a:t>
            </a:r>
            <a:endParaRPr lang="zh-CN" altLang="en-US" sz="3200" b="1" dirty="0">
              <a:solidFill>
                <a:srgbClr val="FF3300"/>
              </a:solidFill>
              <a:latin typeface="Calibri" panose="020F0502020204030204" pitchFamily="34" charset="0"/>
              <a:cs typeface="Times New Roman" panose="02020603050405020304" pitchFamily="18" charset="0"/>
            </a:endParaRPr>
          </a:p>
        </p:txBody>
      </p:sp>
      <p:sp>
        <p:nvSpPr>
          <p:cNvPr id="24" name="矩形 23"/>
          <p:cNvSpPr/>
          <p:nvPr/>
        </p:nvSpPr>
        <p:spPr>
          <a:xfrm>
            <a:off x="8053637" y="3933056"/>
            <a:ext cx="109036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chà</a:t>
            </a:r>
            <a:r>
              <a:rPr lang="en-US" sz="2800" b="1" kern="100" dirty="0">
                <a:solidFill>
                  <a:srgbClr val="FF3300"/>
                </a:solidFill>
                <a:latin typeface="宋体" panose="02010600030101010101" pitchFamily="2" charset="-122"/>
                <a:ea typeface="+mn-ea"/>
                <a:cs typeface="Times New Roman" panose="02020603050405020304"/>
              </a:rPr>
              <a:t>)</a:t>
            </a:r>
            <a:endParaRPr lang="zh-CN" altLang="en-US" sz="2800" dirty="0">
              <a:latin typeface="+mn-lt"/>
              <a:ea typeface="+mn-ea"/>
            </a:endParaRPr>
          </a:p>
        </p:txBody>
      </p:sp>
      <p:sp>
        <p:nvSpPr>
          <p:cNvPr id="25" name="矩形 24"/>
          <p:cNvSpPr/>
          <p:nvPr/>
        </p:nvSpPr>
        <p:spPr>
          <a:xfrm>
            <a:off x="7596336" y="4653136"/>
            <a:ext cx="596638" cy="584775"/>
          </a:xfrm>
          <a:prstGeom prst="rect">
            <a:avLst/>
          </a:prstGeom>
        </p:spPr>
        <p:txBody>
          <a:bodyPr wrap="none">
            <a:spAutoFit/>
          </a:bodyPr>
          <a:lstStyle/>
          <a:p>
            <a:pPr fontAlgn="auto">
              <a:spcBef>
                <a:spcPts val="0"/>
              </a:spcBef>
              <a:spcAft>
                <a:spcPts val="0"/>
              </a:spcAft>
              <a:defRPr/>
            </a:pPr>
            <a:r>
              <a:rPr lang="zh-CN" altLang="en-US" sz="3200" b="1" dirty="0">
                <a:solidFill>
                  <a:srgbClr val="FF3300"/>
                </a:solidFill>
                <a:latin typeface="Calibri" panose="020F0502020204030204" pitchFamily="34" charset="0"/>
                <a:cs typeface="Times New Roman" panose="02020603050405020304" pitchFamily="18" charset="0"/>
              </a:rPr>
              <a:t>捋</a:t>
            </a:r>
            <a:endParaRPr lang="zh-CN" altLang="en-US" sz="3200" b="1" dirty="0">
              <a:solidFill>
                <a:srgbClr val="FF3300"/>
              </a:solidFill>
              <a:latin typeface="Calibri" panose="020F0502020204030204" pitchFamily="34" charset="0"/>
              <a:cs typeface="Times New Roman" panose="02020603050405020304" pitchFamily="18" charset="0"/>
            </a:endParaRPr>
          </a:p>
        </p:txBody>
      </p:sp>
      <p:sp>
        <p:nvSpPr>
          <p:cNvPr id="26" name="矩形 25"/>
          <p:cNvSpPr/>
          <p:nvPr/>
        </p:nvSpPr>
        <p:spPr>
          <a:xfrm>
            <a:off x="8053637" y="4653136"/>
            <a:ext cx="109036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luō</a:t>
            </a:r>
            <a:r>
              <a:rPr lang="en-US" sz="2800" b="1" kern="100" dirty="0">
                <a:solidFill>
                  <a:srgbClr val="FF3300"/>
                </a:solidFill>
                <a:latin typeface="宋体" panose="02010600030101010101" pitchFamily="2" charset="-122"/>
                <a:ea typeface="+mn-ea"/>
                <a:cs typeface="Times New Roman" panose="02020603050405020304"/>
              </a:rPr>
              <a:t>)</a:t>
            </a:r>
            <a:endParaRPr lang="zh-CN" altLang="en-US" sz="2800" dirty="0">
              <a:latin typeface="+mn-lt"/>
              <a:ea typeface="+mn-ea"/>
            </a:endParaRPr>
          </a:p>
        </p:txBody>
      </p:sp>
      <p:sp>
        <p:nvSpPr>
          <p:cNvPr id="27" name="矩形 26"/>
          <p:cNvSpPr>
            <a:spLocks noChangeArrowheads="1"/>
          </p:cNvSpPr>
          <p:nvPr/>
        </p:nvSpPr>
        <p:spPr bwMode="auto">
          <a:xfrm>
            <a:off x="5076056" y="3861048"/>
            <a:ext cx="1101584" cy="584775"/>
          </a:xfrm>
          <a:prstGeom prst="rect">
            <a:avLst/>
          </a:prstGeom>
          <a:noFill/>
          <a:ln w="9525">
            <a:noFill/>
            <a:miter lim="800000"/>
          </a:ln>
        </p:spPr>
        <p:txBody>
          <a:bodyPr wrap="none">
            <a:spAutoFit/>
          </a:bodyPr>
          <a:lstStyle/>
          <a:p>
            <a:pPr>
              <a:defRPr/>
            </a:pPr>
            <a:r>
              <a:rPr lang="zh-CN" altLang="en-US" sz="3200" b="1" dirty="0">
                <a:latin typeface="Calibri" panose="020F0502020204030204" pitchFamily="34" charset="0"/>
                <a:cs typeface="Times New Roman" panose="02020603050405020304" pitchFamily="18" charset="0"/>
              </a:rPr>
              <a:t>蝉</a:t>
            </a:r>
            <a:r>
              <a:rPr lang="zh-CN" altLang="en-US" sz="3200" b="1" dirty="0">
                <a:solidFill>
                  <a:srgbClr val="FF3300"/>
                </a:solidFill>
                <a:latin typeface="Calibri" panose="020F0502020204030204" pitchFamily="34" charset="0"/>
                <a:cs typeface="Times New Roman" panose="02020603050405020304" pitchFamily="18" charset="0"/>
              </a:rPr>
              <a:t> 蜕</a:t>
            </a:r>
            <a:endParaRPr lang="zh-CN" altLang="en-US" sz="3200" b="1" dirty="0">
              <a:solidFill>
                <a:srgbClr val="FF3300"/>
              </a:solidFill>
              <a:latin typeface="Calibri" panose="020F0502020204030204" pitchFamily="34" charset="0"/>
              <a:cs typeface="Times New Roman" panose="02020603050405020304" pitchFamily="18" charset="0"/>
            </a:endParaRPr>
          </a:p>
        </p:txBody>
      </p:sp>
      <p:sp>
        <p:nvSpPr>
          <p:cNvPr id="28" name="矩形 27"/>
          <p:cNvSpPr/>
          <p:nvPr/>
        </p:nvSpPr>
        <p:spPr>
          <a:xfrm>
            <a:off x="5940152" y="3933056"/>
            <a:ext cx="109036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tuì</a:t>
            </a:r>
            <a:r>
              <a:rPr lang="en-US" sz="2800" b="1" kern="100" dirty="0">
                <a:solidFill>
                  <a:srgbClr val="FF3300"/>
                </a:solidFill>
                <a:latin typeface="宋体" panose="02010600030101010101" pitchFamily="2" charset="-122"/>
                <a:ea typeface="+mn-ea"/>
                <a:cs typeface="Times New Roman" panose="02020603050405020304"/>
              </a:rPr>
              <a:t>)</a:t>
            </a:r>
            <a:endParaRPr lang="zh-CN" altLang="en-US" sz="2800" dirty="0">
              <a:latin typeface="+mn-lt"/>
              <a:ea typeface="+mn-ea"/>
            </a:endParaRPr>
          </a:p>
        </p:txBody>
      </p:sp>
      <p:sp>
        <p:nvSpPr>
          <p:cNvPr id="29" name="矩形 28"/>
          <p:cNvSpPr/>
          <p:nvPr/>
        </p:nvSpPr>
        <p:spPr>
          <a:xfrm>
            <a:off x="0" y="2996952"/>
            <a:ext cx="1752403" cy="584775"/>
          </a:xfrm>
          <a:prstGeom prst="rect">
            <a:avLst/>
          </a:prstGeom>
        </p:spPr>
        <p:txBody>
          <a:bodyPr wrap="none">
            <a:spAutoFit/>
          </a:bodyPr>
          <a:lstStyle/>
          <a:p>
            <a:pPr>
              <a:defRPr/>
            </a:pPr>
            <a:r>
              <a:rPr lang="zh-CN" altLang="en-US" sz="3200" b="1" dirty="0">
                <a:solidFill>
                  <a:srgbClr val="FF3300"/>
                </a:solidFill>
                <a:latin typeface="Calibri" panose="020F0502020204030204" pitchFamily="34" charset="0"/>
                <a:cs typeface="Times New Roman" panose="02020603050405020304" pitchFamily="18" charset="0"/>
              </a:rPr>
              <a:t>窸        </a:t>
            </a:r>
            <a:r>
              <a:rPr lang="zh-CN" altLang="en-US" sz="3200" b="1" dirty="0">
                <a:latin typeface="Calibri" panose="020F0502020204030204" pitchFamily="34" charset="0"/>
                <a:cs typeface="Times New Roman" panose="02020603050405020304" pitchFamily="18" charset="0"/>
              </a:rPr>
              <a:t>窸</a:t>
            </a:r>
            <a:endParaRPr lang="zh-CN" altLang="en-US" sz="3200" b="1" dirty="0">
              <a:latin typeface="Calibri" panose="020F0502020204030204" pitchFamily="34" charset="0"/>
              <a:cs typeface="Times New Roman" panose="02020603050405020304" pitchFamily="18" charset="0"/>
            </a:endParaRPr>
          </a:p>
        </p:txBody>
      </p:sp>
      <p:sp>
        <p:nvSpPr>
          <p:cNvPr id="30" name="矩形 29"/>
          <p:cNvSpPr/>
          <p:nvPr/>
        </p:nvSpPr>
        <p:spPr>
          <a:xfrm>
            <a:off x="467544" y="3068960"/>
            <a:ext cx="90922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xī</a:t>
            </a:r>
            <a:r>
              <a:rPr lang="en-US" sz="2800" b="1" kern="100" dirty="0">
                <a:solidFill>
                  <a:srgbClr val="FF3300"/>
                </a:solidFill>
                <a:latin typeface="宋体" panose="02010600030101010101" pitchFamily="2" charset="-122"/>
                <a:ea typeface="+mn-ea"/>
                <a:cs typeface="Times New Roman" panose="02020603050405020304"/>
              </a:rPr>
              <a:t>)</a:t>
            </a:r>
            <a:endParaRPr lang="zh-CN" altLang="en-US" sz="2800" dirty="0">
              <a:latin typeface="+mn-lt"/>
              <a:ea typeface="+mn-ea"/>
            </a:endParaRPr>
          </a:p>
        </p:txBody>
      </p:sp>
      <p:sp>
        <p:nvSpPr>
          <p:cNvPr id="31" name="矩形 30"/>
          <p:cNvSpPr>
            <a:spLocks noChangeArrowheads="1"/>
          </p:cNvSpPr>
          <p:nvPr/>
        </p:nvSpPr>
        <p:spPr bwMode="auto">
          <a:xfrm>
            <a:off x="2411760" y="2204864"/>
            <a:ext cx="2031325" cy="584775"/>
          </a:xfrm>
          <a:prstGeom prst="rect">
            <a:avLst/>
          </a:prstGeom>
          <a:noFill/>
          <a:ln w="9525">
            <a:noFill/>
            <a:miter lim="800000"/>
          </a:ln>
        </p:spPr>
        <p:txBody>
          <a:bodyPr wrap="none">
            <a:spAutoFit/>
          </a:bodyPr>
          <a:lstStyle/>
          <a:p>
            <a:pPr>
              <a:defRPr/>
            </a:pPr>
            <a:r>
              <a:rPr lang="zh-CN" altLang="en-US" sz="3200" b="1" dirty="0">
                <a:solidFill>
                  <a:srgbClr val="FF0000"/>
                </a:solidFill>
                <a:latin typeface="Calibri" panose="020F0502020204030204" pitchFamily="34" charset="0"/>
                <a:cs typeface="Times New Roman" panose="02020603050405020304" pitchFamily="18" charset="0"/>
              </a:rPr>
              <a:t>窣</a:t>
            </a:r>
            <a:r>
              <a:rPr lang="zh-CN" altLang="en-US" sz="3200" b="1" dirty="0">
                <a:solidFill>
                  <a:srgbClr val="FF3300"/>
                </a:solidFill>
                <a:latin typeface="Calibri" panose="020F0502020204030204" pitchFamily="34" charset="0"/>
                <a:cs typeface="Times New Roman" panose="02020603050405020304" pitchFamily="18" charset="0"/>
              </a:rPr>
              <a:t>           </a:t>
            </a:r>
            <a:r>
              <a:rPr lang="zh-CN" altLang="en-US" sz="3200" b="1" dirty="0">
                <a:latin typeface="Calibri" panose="020F0502020204030204" pitchFamily="34" charset="0"/>
                <a:cs typeface="Times New Roman" panose="02020603050405020304" pitchFamily="18" charset="0"/>
              </a:rPr>
              <a:t>窣</a:t>
            </a:r>
            <a:endParaRPr lang="zh-CN" altLang="en-US" sz="3200" b="1" dirty="0">
              <a:latin typeface="Calibri" panose="020F0502020204030204" pitchFamily="34" charset="0"/>
              <a:cs typeface="Times New Roman" panose="02020603050405020304" pitchFamily="18" charset="0"/>
            </a:endParaRPr>
          </a:p>
        </p:txBody>
      </p:sp>
      <p:sp>
        <p:nvSpPr>
          <p:cNvPr id="32" name="矩形 31"/>
          <p:cNvSpPr/>
          <p:nvPr/>
        </p:nvSpPr>
        <p:spPr>
          <a:xfrm>
            <a:off x="2915816" y="2204864"/>
            <a:ext cx="90922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sū</a:t>
            </a:r>
            <a:r>
              <a:rPr lang="en-US" sz="2800" b="1" kern="100" dirty="0">
                <a:solidFill>
                  <a:srgbClr val="FF3300"/>
                </a:solidFill>
                <a:latin typeface="宋体" panose="02010600030101010101" pitchFamily="2" charset="-122"/>
                <a:cs typeface="Times New Roman" panose="02020603050405020304"/>
              </a:rPr>
              <a:t>)</a:t>
            </a:r>
            <a:endParaRPr lang="zh-CN" altLang="en-US" sz="2800" dirty="0">
              <a:latin typeface="宋体" panose="02010600030101010101" pitchFamily="2" charset="-122"/>
            </a:endParaRPr>
          </a:p>
        </p:txBody>
      </p:sp>
      <p:sp>
        <p:nvSpPr>
          <p:cNvPr id="33" name="矩形 32"/>
          <p:cNvSpPr>
            <a:spLocks noChangeArrowheads="1"/>
          </p:cNvSpPr>
          <p:nvPr/>
        </p:nvSpPr>
        <p:spPr bwMode="auto">
          <a:xfrm>
            <a:off x="2411760" y="2996952"/>
            <a:ext cx="2031325" cy="584775"/>
          </a:xfrm>
          <a:prstGeom prst="rect">
            <a:avLst/>
          </a:prstGeom>
          <a:noFill/>
          <a:ln w="9525">
            <a:noFill/>
            <a:miter lim="800000"/>
          </a:ln>
        </p:spPr>
        <p:txBody>
          <a:bodyPr wrap="none">
            <a:spAutoFit/>
          </a:bodyPr>
          <a:lstStyle/>
          <a:p>
            <a:pPr>
              <a:defRPr/>
            </a:pPr>
            <a:r>
              <a:rPr lang="zh-CN" altLang="en-US" sz="3200" b="1" dirty="0">
                <a:solidFill>
                  <a:srgbClr val="FF3300"/>
                </a:solidFill>
                <a:latin typeface="Calibri" panose="020F0502020204030204" pitchFamily="34" charset="0"/>
                <a:cs typeface="Times New Roman" panose="02020603050405020304" pitchFamily="18" charset="0"/>
              </a:rPr>
              <a:t>嘈    </a:t>
            </a:r>
            <a:r>
              <a:rPr lang="zh-CN" altLang="en-US" sz="3200" b="1" dirty="0" smtClean="0">
                <a:solidFill>
                  <a:srgbClr val="FF3300"/>
                </a:solidFill>
                <a:latin typeface="Calibri" panose="020F0502020204030204" pitchFamily="34" charset="0"/>
                <a:cs typeface="Times New Roman" panose="02020603050405020304" pitchFamily="18" charset="0"/>
              </a:rPr>
              <a:t>       </a:t>
            </a:r>
            <a:r>
              <a:rPr lang="zh-CN" altLang="en-US" sz="3200" b="1" dirty="0">
                <a:latin typeface="Calibri" panose="020F0502020204030204" pitchFamily="34" charset="0"/>
                <a:cs typeface="Times New Roman" panose="02020603050405020304" pitchFamily="18" charset="0"/>
              </a:rPr>
              <a:t>杂</a:t>
            </a:r>
            <a:endParaRPr lang="zh-CN" altLang="en-US" sz="3200" b="1" dirty="0">
              <a:latin typeface="Calibri" panose="020F0502020204030204" pitchFamily="34" charset="0"/>
              <a:cs typeface="Times New Roman" panose="02020603050405020304" pitchFamily="18" charset="0"/>
            </a:endParaRPr>
          </a:p>
        </p:txBody>
      </p:sp>
      <p:sp>
        <p:nvSpPr>
          <p:cNvPr id="34" name="矩形 33"/>
          <p:cNvSpPr/>
          <p:nvPr/>
        </p:nvSpPr>
        <p:spPr>
          <a:xfrm>
            <a:off x="2843808" y="3068960"/>
            <a:ext cx="109036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err="1" smtClean="0">
                <a:solidFill>
                  <a:srgbClr val="D60093"/>
                </a:solidFill>
                <a:latin typeface="宋体" panose="02010600030101010101" pitchFamily="2" charset="-122"/>
                <a:cs typeface="Times New Roman" panose="02020603050405020304"/>
              </a:rPr>
              <a:t>cáo</a:t>
            </a:r>
            <a:r>
              <a:rPr lang="en-US" sz="2800" b="1" kern="100" dirty="0">
                <a:solidFill>
                  <a:srgbClr val="FF3300"/>
                </a:solidFill>
                <a:latin typeface="宋体" panose="02010600030101010101" pitchFamily="2" charset="-122"/>
                <a:ea typeface="+mn-ea"/>
                <a:cs typeface="Times New Roman" panose="02020603050405020304"/>
              </a:rPr>
              <a:t>)</a:t>
            </a:r>
            <a:endParaRPr lang="zh-CN" altLang="en-US" sz="2800" dirty="0">
              <a:latin typeface="+mn-lt"/>
              <a:ea typeface="+mn-ea"/>
            </a:endParaRPr>
          </a:p>
        </p:txBody>
      </p:sp>
      <p:sp>
        <p:nvSpPr>
          <p:cNvPr id="35" name="矩形 34"/>
          <p:cNvSpPr>
            <a:spLocks noChangeArrowheads="1"/>
          </p:cNvSpPr>
          <p:nvPr/>
        </p:nvSpPr>
        <p:spPr bwMode="auto">
          <a:xfrm>
            <a:off x="6228184" y="5445224"/>
            <a:ext cx="1101584" cy="584775"/>
          </a:xfrm>
          <a:prstGeom prst="rect">
            <a:avLst/>
          </a:prstGeom>
          <a:noFill/>
          <a:ln w="9525">
            <a:noFill/>
            <a:miter lim="800000"/>
          </a:ln>
        </p:spPr>
        <p:txBody>
          <a:bodyPr wrap="none">
            <a:spAutoFit/>
          </a:bodyPr>
          <a:lstStyle/>
          <a:p>
            <a:pPr>
              <a:defRPr/>
            </a:pPr>
            <a:r>
              <a:rPr lang="zh-CN" altLang="en-US" sz="3200" b="1" dirty="0">
                <a:latin typeface="Calibri" panose="020F0502020204030204" pitchFamily="34" charset="0"/>
                <a:cs typeface="Times New Roman" panose="02020603050405020304" pitchFamily="18" charset="0"/>
              </a:rPr>
              <a:t>雕</a:t>
            </a:r>
            <a:r>
              <a:rPr lang="zh-CN" altLang="en-US" sz="3200" b="1" dirty="0">
                <a:solidFill>
                  <a:srgbClr val="FF3300"/>
                </a:solidFill>
                <a:latin typeface="Calibri" panose="020F0502020204030204" pitchFamily="34" charset="0"/>
                <a:cs typeface="Times New Roman" panose="02020603050405020304" pitchFamily="18" charset="0"/>
              </a:rPr>
              <a:t> 琢</a:t>
            </a:r>
            <a:endParaRPr lang="zh-CN" altLang="en-US" sz="3200" b="1" dirty="0">
              <a:solidFill>
                <a:srgbClr val="FF3300"/>
              </a:solidFill>
              <a:latin typeface="Calibri" panose="020F0502020204030204" pitchFamily="34" charset="0"/>
              <a:cs typeface="Times New Roman" panose="02020603050405020304" pitchFamily="18" charset="0"/>
            </a:endParaRPr>
          </a:p>
        </p:txBody>
      </p:sp>
      <p:sp>
        <p:nvSpPr>
          <p:cNvPr id="36" name="矩形 35"/>
          <p:cNvSpPr/>
          <p:nvPr/>
        </p:nvSpPr>
        <p:spPr bwMode="auto">
          <a:xfrm>
            <a:off x="7236296" y="5445224"/>
            <a:ext cx="1271502"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zhuó</a:t>
            </a:r>
            <a:r>
              <a:rPr lang="en-US" sz="2800" b="1" kern="100" dirty="0">
                <a:solidFill>
                  <a:srgbClr val="FF3300"/>
                </a:solidFill>
                <a:latin typeface="宋体" panose="02010600030101010101" pitchFamily="2" charset="-122"/>
                <a:cs typeface="Times New Roman" panose="02020603050405020304"/>
              </a:rPr>
              <a:t>)</a:t>
            </a:r>
            <a:endParaRPr lang="zh-CN" altLang="en-US" sz="2800" dirty="0">
              <a:latin typeface="+mn-lt"/>
            </a:endParaRPr>
          </a:p>
        </p:txBody>
      </p:sp>
      <p:sp>
        <p:nvSpPr>
          <p:cNvPr id="37" name="矩形 36"/>
          <p:cNvSpPr>
            <a:spLocks noChangeArrowheads="1"/>
          </p:cNvSpPr>
          <p:nvPr/>
        </p:nvSpPr>
        <p:spPr bwMode="auto">
          <a:xfrm>
            <a:off x="0" y="5445224"/>
            <a:ext cx="1845377" cy="584775"/>
          </a:xfrm>
          <a:prstGeom prst="rect">
            <a:avLst/>
          </a:prstGeom>
          <a:noFill/>
          <a:ln w="9525">
            <a:noFill/>
            <a:miter lim="800000"/>
          </a:ln>
        </p:spPr>
        <p:txBody>
          <a:bodyPr wrap="none">
            <a:spAutoFit/>
          </a:bodyPr>
          <a:lstStyle/>
          <a:p>
            <a:pPr>
              <a:defRPr/>
            </a:pPr>
            <a:r>
              <a:rPr lang="zh-CN" altLang="en-US" sz="3200" b="1" dirty="0" smtClean="0">
                <a:solidFill>
                  <a:srgbClr val="FF3300"/>
                </a:solidFill>
                <a:latin typeface="Calibri" panose="020F0502020204030204" pitchFamily="34" charset="0"/>
                <a:cs typeface="Times New Roman" panose="02020603050405020304" pitchFamily="18" charset="0"/>
              </a:rPr>
              <a:t>熨         </a:t>
            </a:r>
            <a:r>
              <a:rPr lang="zh-CN" altLang="en-US" sz="3200" b="1" dirty="0" smtClean="0">
                <a:latin typeface="Calibri" panose="020F0502020204030204" pitchFamily="34" charset="0"/>
                <a:cs typeface="Times New Roman" panose="02020603050405020304" pitchFamily="18" charset="0"/>
              </a:rPr>
              <a:t>帖</a:t>
            </a:r>
            <a:endParaRPr lang="zh-CN" altLang="en-US" sz="3200" b="1" dirty="0">
              <a:latin typeface="Calibri" panose="020F0502020204030204" pitchFamily="34" charset="0"/>
              <a:cs typeface="Times New Roman" panose="02020603050405020304" pitchFamily="18" charset="0"/>
            </a:endParaRPr>
          </a:p>
        </p:txBody>
      </p:sp>
      <p:sp>
        <p:nvSpPr>
          <p:cNvPr id="38" name="矩形 37"/>
          <p:cNvSpPr>
            <a:spLocks noChangeArrowheads="1"/>
          </p:cNvSpPr>
          <p:nvPr/>
        </p:nvSpPr>
        <p:spPr bwMode="auto">
          <a:xfrm>
            <a:off x="395536" y="5517232"/>
            <a:ext cx="1090363" cy="523220"/>
          </a:xfrm>
          <a:prstGeom prst="rect">
            <a:avLst/>
          </a:prstGeom>
          <a:noFill/>
          <a:ln w="9525">
            <a:noFill/>
            <a:miter lim="800000"/>
          </a:ln>
        </p:spPr>
        <p:txBody>
          <a:bodyPr wrap="none">
            <a:spAutoFit/>
          </a:bodyPr>
          <a:lstStyle/>
          <a:p>
            <a:r>
              <a:rPr lang="en-US" altLang="zh-CN" sz="2800" b="1" dirty="0" smtClean="0">
                <a:solidFill>
                  <a:srgbClr val="FF3300"/>
                </a:solidFill>
                <a:latin typeface="宋体" panose="02010600030101010101" pitchFamily="2" charset="-122"/>
                <a:cs typeface="Times New Roman" panose="02020603050405020304" pitchFamily="18" charset="0"/>
              </a:rPr>
              <a:t>(</a:t>
            </a:r>
            <a:r>
              <a:rPr lang="en-US" altLang="zh-CN" sz="2800" b="1" dirty="0" err="1" smtClean="0">
                <a:solidFill>
                  <a:srgbClr val="D60093"/>
                </a:solidFill>
                <a:latin typeface="宋体" panose="02010600030101010101" pitchFamily="2" charset="-122"/>
                <a:cs typeface="Times New Roman" panose="02020603050405020304" pitchFamily="18" charset="0"/>
              </a:rPr>
              <a:t>yùn</a:t>
            </a:r>
            <a:r>
              <a:rPr lang="en-US" altLang="zh-CN" sz="2800" b="1" dirty="0" smtClean="0">
                <a:solidFill>
                  <a:srgbClr val="FF3300"/>
                </a:solidFill>
                <a:latin typeface="宋体" panose="02010600030101010101" pitchFamily="2" charset="-122"/>
                <a:cs typeface="Times New Roman" panose="02020603050405020304" pitchFamily="18" charset="0"/>
              </a:rPr>
              <a:t>)</a:t>
            </a:r>
            <a:endParaRPr lang="zh-CN" altLang="en-US" sz="2800" dirty="0">
              <a:latin typeface="Calibri" panose="020F0502020204030204" pitchFamily="34" charset="0"/>
            </a:endParaRPr>
          </a:p>
        </p:txBody>
      </p:sp>
      <p:sp>
        <p:nvSpPr>
          <p:cNvPr id="39" name="矩形 38"/>
          <p:cNvSpPr/>
          <p:nvPr/>
        </p:nvSpPr>
        <p:spPr>
          <a:xfrm>
            <a:off x="0" y="3789040"/>
            <a:ext cx="1752403" cy="584775"/>
          </a:xfrm>
          <a:prstGeom prst="rect">
            <a:avLst/>
          </a:prstGeom>
          <a:noFill/>
          <a:ln w="9525">
            <a:noFill/>
            <a:miter lim="800000"/>
          </a:ln>
        </p:spPr>
        <p:txBody>
          <a:bodyPr wrap="none">
            <a:spAutoFit/>
          </a:bodyPr>
          <a:lstStyle/>
          <a:p>
            <a:pPr>
              <a:defRPr/>
            </a:pPr>
            <a:r>
              <a:rPr lang="zh-CN" altLang="en-US" sz="3200" b="1" dirty="0">
                <a:solidFill>
                  <a:srgbClr val="FF3300"/>
                </a:solidFill>
                <a:latin typeface="Calibri" panose="020F0502020204030204" pitchFamily="34" charset="0"/>
                <a:cs typeface="Times New Roman" panose="02020603050405020304" pitchFamily="18" charset="0"/>
              </a:rPr>
              <a:t>猝        </a:t>
            </a:r>
            <a:r>
              <a:rPr lang="zh-CN" altLang="en-US" sz="3200" b="1" dirty="0">
                <a:latin typeface="Calibri" panose="020F0502020204030204" pitchFamily="34" charset="0"/>
                <a:cs typeface="Times New Roman" panose="02020603050405020304" pitchFamily="18" charset="0"/>
              </a:rPr>
              <a:t>然</a:t>
            </a:r>
            <a:endParaRPr lang="zh-CN" altLang="en-US" sz="3200" b="1" dirty="0">
              <a:latin typeface="Calibri" panose="020F0502020204030204" pitchFamily="34" charset="0"/>
              <a:cs typeface="Times New Roman" panose="02020603050405020304" pitchFamily="18" charset="0"/>
            </a:endParaRPr>
          </a:p>
        </p:txBody>
      </p:sp>
      <p:sp>
        <p:nvSpPr>
          <p:cNvPr id="40" name="矩形 39"/>
          <p:cNvSpPr/>
          <p:nvPr/>
        </p:nvSpPr>
        <p:spPr>
          <a:xfrm>
            <a:off x="467544" y="3789040"/>
            <a:ext cx="90922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cù</a:t>
            </a:r>
            <a:r>
              <a:rPr lang="en-US" sz="2800" b="1" kern="100" dirty="0">
                <a:solidFill>
                  <a:srgbClr val="FF3300"/>
                </a:solidFill>
                <a:latin typeface="宋体" panose="02010600030101010101" pitchFamily="2" charset="-122"/>
                <a:ea typeface="+mn-ea"/>
                <a:cs typeface="Times New Roman" panose="02020603050405020304"/>
              </a:rPr>
              <a:t>)</a:t>
            </a:r>
            <a:endParaRPr lang="zh-CN" altLang="en-US" sz="2800" dirty="0">
              <a:latin typeface="+mn-lt"/>
              <a:ea typeface="+mn-ea"/>
            </a:endParaRPr>
          </a:p>
        </p:txBody>
      </p:sp>
      <p:sp>
        <p:nvSpPr>
          <p:cNvPr id="41" name="矩形 40"/>
          <p:cNvSpPr/>
          <p:nvPr/>
        </p:nvSpPr>
        <p:spPr>
          <a:xfrm>
            <a:off x="7236296" y="1268760"/>
            <a:ext cx="1008609" cy="584775"/>
          </a:xfrm>
          <a:prstGeom prst="rect">
            <a:avLst/>
          </a:prstGeom>
        </p:spPr>
        <p:txBody>
          <a:bodyPr wrap="none">
            <a:spAutoFit/>
          </a:bodyPr>
          <a:lstStyle/>
          <a:p>
            <a:pPr fontAlgn="auto">
              <a:spcBef>
                <a:spcPts val="0"/>
              </a:spcBef>
              <a:spcAft>
                <a:spcPts val="0"/>
              </a:spcAft>
              <a:defRPr/>
            </a:pPr>
            <a:r>
              <a:rPr lang="zh-CN" altLang="en-US" sz="3200" b="1" dirty="0">
                <a:latin typeface="Calibri" panose="020F0502020204030204" pitchFamily="34" charset="0"/>
                <a:cs typeface="Times New Roman" panose="02020603050405020304" pitchFamily="18" charset="0"/>
              </a:rPr>
              <a:t>余</a:t>
            </a:r>
            <a:r>
              <a:rPr lang="zh-CN" altLang="en-US" sz="3200" b="1" dirty="0">
                <a:solidFill>
                  <a:srgbClr val="FF0000"/>
                </a:solidFill>
                <a:latin typeface="Calibri" panose="020F0502020204030204" pitchFamily="34" charset="0"/>
                <a:cs typeface="Times New Roman" panose="02020603050405020304" pitchFamily="18" charset="0"/>
              </a:rPr>
              <a:t>暇</a:t>
            </a:r>
            <a:endParaRPr lang="zh-CN" altLang="en-US" sz="3200" b="1" dirty="0">
              <a:solidFill>
                <a:srgbClr val="FF0000"/>
              </a:solidFill>
              <a:latin typeface="Calibri" panose="020F0502020204030204" pitchFamily="34" charset="0"/>
              <a:cs typeface="Times New Roman" panose="02020603050405020304" pitchFamily="18" charset="0"/>
            </a:endParaRPr>
          </a:p>
        </p:txBody>
      </p:sp>
      <p:sp>
        <p:nvSpPr>
          <p:cNvPr id="42" name="矩形 41"/>
          <p:cNvSpPr/>
          <p:nvPr/>
        </p:nvSpPr>
        <p:spPr>
          <a:xfrm>
            <a:off x="8122567" y="1340768"/>
            <a:ext cx="1021433" cy="523220"/>
          </a:xfrm>
          <a:prstGeom prst="rect">
            <a:avLst/>
          </a:prstGeom>
        </p:spPr>
        <p:txBody>
          <a:bodyPr wrap="none">
            <a:spAutoFit/>
          </a:bodyPr>
          <a:lstStyle/>
          <a:p>
            <a:pPr>
              <a:defRPr/>
            </a:pPr>
            <a:r>
              <a:rPr lang="en-US" sz="2800" b="1" kern="100" dirty="0">
                <a:solidFill>
                  <a:srgbClr val="FF3300"/>
                </a:solidFill>
                <a:latin typeface="+mn-lt"/>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xiá</a:t>
            </a:r>
            <a:r>
              <a:rPr lang="en-US" sz="2800" b="1" kern="100" dirty="0">
                <a:solidFill>
                  <a:srgbClr val="FF3300"/>
                </a:solidFill>
                <a:latin typeface="宋体" panose="02010600030101010101" pitchFamily="2" charset="-122"/>
                <a:cs typeface="Times New Roman" panose="02020603050405020304"/>
              </a:rPr>
              <a:t>)</a:t>
            </a:r>
            <a:endParaRPr lang="zh-CN" altLang="en-US" sz="2800" b="1" kern="100" dirty="0">
              <a:solidFill>
                <a:srgbClr val="FF3300"/>
              </a:solidFill>
              <a:latin typeface="宋体" panose="02010600030101010101" pitchFamily="2" charset="-122"/>
              <a:cs typeface="Times New Roman" panose="02020603050405020304"/>
            </a:endParaRPr>
          </a:p>
        </p:txBody>
      </p:sp>
      <p:sp>
        <p:nvSpPr>
          <p:cNvPr id="43" name="矩形 42"/>
          <p:cNvSpPr>
            <a:spLocks noChangeArrowheads="1"/>
          </p:cNvSpPr>
          <p:nvPr/>
        </p:nvSpPr>
        <p:spPr bwMode="auto">
          <a:xfrm>
            <a:off x="2411760" y="3789040"/>
            <a:ext cx="2124299" cy="584775"/>
          </a:xfrm>
          <a:prstGeom prst="rect">
            <a:avLst/>
          </a:prstGeom>
          <a:noFill/>
          <a:ln w="9525">
            <a:noFill/>
            <a:miter lim="800000"/>
          </a:ln>
        </p:spPr>
        <p:txBody>
          <a:bodyPr wrap="none">
            <a:spAutoFit/>
          </a:bodyPr>
          <a:lstStyle/>
          <a:p>
            <a:pPr>
              <a:defRPr/>
            </a:pPr>
            <a:r>
              <a:rPr lang="zh-CN" altLang="en-US" sz="3200" b="1" dirty="0">
                <a:solidFill>
                  <a:srgbClr val="FF3300"/>
                </a:solidFill>
                <a:latin typeface="Calibri" panose="020F0502020204030204" pitchFamily="34" charset="0"/>
                <a:cs typeface="Times New Roman" panose="02020603050405020304" pitchFamily="18" charset="0"/>
              </a:rPr>
              <a:t>羡           </a:t>
            </a:r>
            <a:r>
              <a:rPr lang="zh-CN" altLang="en-US" sz="3200" b="1" dirty="0">
                <a:latin typeface="Calibri" panose="020F0502020204030204" pitchFamily="34" charset="0"/>
                <a:cs typeface="Times New Roman" panose="02020603050405020304" pitchFamily="18" charset="0"/>
              </a:rPr>
              <a:t>慕</a:t>
            </a:r>
            <a:r>
              <a:rPr lang="zh-CN" altLang="en-US" sz="3200" b="1" dirty="0">
                <a:solidFill>
                  <a:srgbClr val="FF3300"/>
                </a:solidFill>
                <a:latin typeface="Calibri" panose="020F0502020204030204" pitchFamily="34" charset="0"/>
                <a:cs typeface="Times New Roman" panose="02020603050405020304" pitchFamily="18" charset="0"/>
              </a:rPr>
              <a:t> </a:t>
            </a:r>
            <a:endParaRPr lang="zh-CN" altLang="en-US" sz="3200" b="1" dirty="0">
              <a:solidFill>
                <a:srgbClr val="FF3300"/>
              </a:solidFill>
              <a:latin typeface="Calibri" panose="020F0502020204030204" pitchFamily="34" charset="0"/>
              <a:cs typeface="Times New Roman" panose="02020603050405020304" pitchFamily="18" charset="0"/>
            </a:endParaRPr>
          </a:p>
        </p:txBody>
      </p:sp>
      <p:sp>
        <p:nvSpPr>
          <p:cNvPr id="44" name="矩形 43"/>
          <p:cNvSpPr/>
          <p:nvPr/>
        </p:nvSpPr>
        <p:spPr>
          <a:xfrm>
            <a:off x="2771800" y="3861048"/>
            <a:ext cx="1271502"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xiàn</a:t>
            </a:r>
            <a:r>
              <a:rPr lang="en-US" sz="2800" b="1" kern="100" dirty="0">
                <a:solidFill>
                  <a:srgbClr val="FF3300"/>
                </a:solidFill>
                <a:latin typeface="宋体" panose="02010600030101010101" pitchFamily="2" charset="-122"/>
                <a:ea typeface="+mn-ea"/>
                <a:cs typeface="Times New Roman" panose="02020603050405020304"/>
              </a:rPr>
              <a:t>)</a:t>
            </a:r>
            <a:endParaRPr lang="zh-CN" altLang="en-US" sz="2800" dirty="0">
              <a:latin typeface="+mn-lt"/>
              <a:ea typeface="+mn-ea"/>
            </a:endParaRPr>
          </a:p>
        </p:txBody>
      </p:sp>
      <p:sp>
        <p:nvSpPr>
          <p:cNvPr id="45" name="矩形 44"/>
          <p:cNvSpPr>
            <a:spLocks noChangeArrowheads="1"/>
          </p:cNvSpPr>
          <p:nvPr/>
        </p:nvSpPr>
        <p:spPr bwMode="auto">
          <a:xfrm>
            <a:off x="2339752" y="4653136"/>
            <a:ext cx="2031325" cy="584775"/>
          </a:xfrm>
          <a:prstGeom prst="rect">
            <a:avLst/>
          </a:prstGeom>
          <a:noFill/>
          <a:ln w="9525">
            <a:noFill/>
            <a:miter lim="800000"/>
          </a:ln>
        </p:spPr>
        <p:txBody>
          <a:bodyPr wrap="none">
            <a:spAutoFit/>
          </a:bodyPr>
          <a:lstStyle/>
          <a:p>
            <a:pPr>
              <a:defRPr/>
            </a:pPr>
            <a:r>
              <a:rPr lang="zh-CN" altLang="en-US" sz="3200" b="1" dirty="0">
                <a:solidFill>
                  <a:srgbClr val="FF3300"/>
                </a:solidFill>
                <a:latin typeface="Calibri" panose="020F0502020204030204" pitchFamily="34" charset="0"/>
                <a:cs typeface="Times New Roman" panose="02020603050405020304" pitchFamily="18" charset="0"/>
              </a:rPr>
              <a:t>隽           </a:t>
            </a:r>
            <a:r>
              <a:rPr lang="zh-CN" altLang="en-US" sz="3200" b="1" dirty="0">
                <a:latin typeface="Calibri" panose="020F0502020204030204" pitchFamily="34" charset="0"/>
                <a:cs typeface="Times New Roman" panose="02020603050405020304" pitchFamily="18" charset="0"/>
              </a:rPr>
              <a:t>永</a:t>
            </a:r>
            <a:endParaRPr lang="zh-CN" altLang="en-US" sz="3200" b="1" dirty="0">
              <a:latin typeface="Calibri" panose="020F0502020204030204" pitchFamily="34" charset="0"/>
              <a:cs typeface="Times New Roman" panose="02020603050405020304" pitchFamily="18" charset="0"/>
            </a:endParaRPr>
          </a:p>
        </p:txBody>
      </p:sp>
      <p:sp>
        <p:nvSpPr>
          <p:cNvPr id="46" name="矩形 45"/>
          <p:cNvSpPr>
            <a:spLocks noChangeArrowheads="1"/>
          </p:cNvSpPr>
          <p:nvPr/>
        </p:nvSpPr>
        <p:spPr bwMode="auto">
          <a:xfrm>
            <a:off x="2699792" y="4653136"/>
            <a:ext cx="1271502" cy="523220"/>
          </a:xfrm>
          <a:prstGeom prst="rect">
            <a:avLst/>
          </a:prstGeom>
          <a:noFill/>
          <a:ln w="9525">
            <a:noFill/>
            <a:miter lim="800000"/>
          </a:ln>
        </p:spPr>
        <p:txBody>
          <a:bodyPr wrap="none">
            <a:spAutoFit/>
          </a:bodyPr>
          <a:lstStyle/>
          <a:p>
            <a:r>
              <a:rPr lang="en-US" altLang="zh-CN" sz="2800" b="1" dirty="0">
                <a:solidFill>
                  <a:srgbClr val="FF3300"/>
                </a:solidFill>
                <a:latin typeface="宋体" panose="02010600030101010101" pitchFamily="2" charset="-122"/>
                <a:cs typeface="Times New Roman" panose="02020603050405020304" pitchFamily="18" charset="0"/>
              </a:rPr>
              <a:t>(</a:t>
            </a:r>
            <a:r>
              <a:rPr lang="en-US" altLang="zh-CN" sz="2800" b="1" dirty="0" err="1">
                <a:solidFill>
                  <a:srgbClr val="D60093"/>
                </a:solidFill>
                <a:latin typeface="宋体" panose="02010600030101010101" pitchFamily="2" charset="-122"/>
                <a:cs typeface="Times New Roman" panose="02020603050405020304" pitchFamily="18" charset="0"/>
              </a:rPr>
              <a:t>juàn</a:t>
            </a:r>
            <a:r>
              <a:rPr lang="en-US" altLang="zh-CN" sz="2800" b="1" dirty="0">
                <a:solidFill>
                  <a:srgbClr val="FF3300"/>
                </a:solidFill>
                <a:latin typeface="宋体" panose="02010600030101010101" pitchFamily="2" charset="-122"/>
                <a:cs typeface="Times New Roman" panose="02020603050405020304" pitchFamily="18" charset="0"/>
              </a:rPr>
              <a:t>)</a:t>
            </a:r>
            <a:endParaRPr lang="zh-CN" altLang="en-US" sz="2800" dirty="0">
              <a:latin typeface="Calibri" panose="020F0502020204030204" pitchFamily="34" charset="0"/>
            </a:endParaRPr>
          </a:p>
        </p:txBody>
      </p:sp>
      <p:sp>
        <p:nvSpPr>
          <p:cNvPr id="47" name="矩形 46"/>
          <p:cNvSpPr>
            <a:spLocks noChangeArrowheads="1"/>
          </p:cNvSpPr>
          <p:nvPr/>
        </p:nvSpPr>
        <p:spPr bwMode="auto">
          <a:xfrm>
            <a:off x="0" y="1124744"/>
            <a:ext cx="1752403" cy="584775"/>
          </a:xfrm>
          <a:prstGeom prst="rect">
            <a:avLst/>
          </a:prstGeom>
          <a:noFill/>
          <a:ln w="9525">
            <a:noFill/>
            <a:miter lim="800000"/>
          </a:ln>
        </p:spPr>
        <p:txBody>
          <a:bodyPr wrap="none">
            <a:spAutoFit/>
          </a:bodyPr>
          <a:lstStyle/>
          <a:p>
            <a:r>
              <a:rPr lang="zh-CN" altLang="en-US" sz="3200" b="1" dirty="0">
                <a:solidFill>
                  <a:srgbClr val="FF3300"/>
                </a:solidFill>
                <a:latin typeface="Calibri" panose="020F0502020204030204" pitchFamily="34" charset="0"/>
                <a:cs typeface="Times New Roman" panose="02020603050405020304" pitchFamily="18" charset="0"/>
              </a:rPr>
              <a:t>恪        </a:t>
            </a:r>
            <a:r>
              <a:rPr lang="zh-CN" altLang="en-US" sz="3200" b="1" dirty="0">
                <a:solidFill>
                  <a:srgbClr val="080808"/>
                </a:solidFill>
                <a:latin typeface="Calibri" panose="020F0502020204030204" pitchFamily="34" charset="0"/>
                <a:cs typeface="Times New Roman" panose="02020603050405020304" pitchFamily="18" charset="0"/>
              </a:rPr>
              <a:t>守</a:t>
            </a:r>
            <a:endParaRPr lang="zh-CN" altLang="en-US" sz="3200" dirty="0">
              <a:latin typeface="Calibri" panose="020F0502020204030204" pitchFamily="34" charset="0"/>
            </a:endParaRPr>
          </a:p>
        </p:txBody>
      </p:sp>
      <p:sp>
        <p:nvSpPr>
          <p:cNvPr id="48" name="矩形 47"/>
          <p:cNvSpPr/>
          <p:nvPr/>
        </p:nvSpPr>
        <p:spPr>
          <a:xfrm>
            <a:off x="467544" y="1124744"/>
            <a:ext cx="90922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kè</a:t>
            </a:r>
            <a:r>
              <a:rPr lang="en-US" sz="2800" b="1" kern="100" dirty="0">
                <a:solidFill>
                  <a:srgbClr val="FF3300"/>
                </a:solidFill>
                <a:latin typeface="宋体" panose="02010600030101010101" pitchFamily="2" charset="-122"/>
                <a:cs typeface="Times New Roman" panose="02020603050405020304"/>
              </a:rPr>
              <a:t>)</a:t>
            </a:r>
            <a:endParaRPr lang="zh-CN" altLang="en-US" sz="2800" dirty="0">
              <a:latin typeface="宋体" panose="02010600030101010101" pitchFamily="2" charset="-122"/>
            </a:endParaRPr>
          </a:p>
        </p:txBody>
      </p:sp>
      <p:sp>
        <p:nvSpPr>
          <p:cNvPr id="49" name="矩形 48"/>
          <p:cNvSpPr/>
          <p:nvPr/>
        </p:nvSpPr>
        <p:spPr>
          <a:xfrm>
            <a:off x="2915816" y="5445224"/>
            <a:ext cx="1582514" cy="584775"/>
          </a:xfrm>
          <a:prstGeom prst="rect">
            <a:avLst/>
          </a:prstGeom>
        </p:spPr>
        <p:txBody>
          <a:bodyPr wrap="square">
            <a:spAutoFit/>
          </a:bodyPr>
          <a:lstStyle/>
          <a:p>
            <a:pPr fontAlgn="auto">
              <a:spcBef>
                <a:spcPts val="0"/>
              </a:spcBef>
              <a:spcAft>
                <a:spcPts val="0"/>
              </a:spcAft>
              <a:defRPr/>
            </a:pPr>
            <a:r>
              <a:rPr lang="zh-CN" altLang="en-US" sz="3200" b="1" dirty="0">
                <a:solidFill>
                  <a:srgbClr val="FF3300"/>
                </a:solidFill>
                <a:latin typeface="Calibri" panose="020F0502020204030204" pitchFamily="34" charset="0"/>
                <a:cs typeface="Times New Roman" panose="02020603050405020304" pitchFamily="18" charset="0"/>
              </a:rPr>
              <a:t>坍圮</a:t>
            </a:r>
            <a:endParaRPr lang="zh-CN" altLang="en-US" sz="3200" b="1" dirty="0">
              <a:solidFill>
                <a:srgbClr val="FF3300"/>
              </a:solidFill>
              <a:latin typeface="Calibri" panose="020F0502020204030204" pitchFamily="34" charset="0"/>
              <a:cs typeface="Times New Roman" panose="02020603050405020304" pitchFamily="18" charset="0"/>
            </a:endParaRPr>
          </a:p>
        </p:txBody>
      </p:sp>
      <p:sp>
        <p:nvSpPr>
          <p:cNvPr id="50" name="矩形 49"/>
          <p:cNvSpPr/>
          <p:nvPr/>
        </p:nvSpPr>
        <p:spPr>
          <a:xfrm>
            <a:off x="3707904" y="5517232"/>
            <a:ext cx="1633781"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tān </a:t>
            </a:r>
            <a:r>
              <a:rPr lang="en-US" sz="2800" b="1" kern="100" dirty="0">
                <a:solidFill>
                  <a:srgbClr val="D60093"/>
                </a:solidFill>
                <a:latin typeface="宋体" panose="02010600030101010101" pitchFamily="2" charset="-122"/>
                <a:cs typeface="Times New Roman" panose="02020603050405020304"/>
              </a:rPr>
              <a:t>pĭ</a:t>
            </a:r>
            <a:r>
              <a:rPr lang="en-US" sz="2800" b="1" kern="100" dirty="0">
                <a:solidFill>
                  <a:srgbClr val="FF3300"/>
                </a:solidFill>
                <a:latin typeface="宋体" panose="02010600030101010101" pitchFamily="2" charset="-122"/>
                <a:cs typeface="Times New Roman" panose="02020603050405020304"/>
              </a:rPr>
              <a:t>)</a:t>
            </a:r>
            <a:endParaRPr lang="zh-CN" altLang="en-US" sz="2800" dirty="0">
              <a:latin typeface="+mn-lt"/>
            </a:endParaRPr>
          </a:p>
        </p:txBody>
      </p:sp>
      <p:sp>
        <p:nvSpPr>
          <p:cNvPr id="51" name="矩形 50"/>
          <p:cNvSpPr/>
          <p:nvPr/>
        </p:nvSpPr>
        <p:spPr>
          <a:xfrm>
            <a:off x="7308304" y="2348880"/>
            <a:ext cx="1008609" cy="584775"/>
          </a:xfrm>
          <a:prstGeom prst="rect">
            <a:avLst/>
          </a:prstGeom>
        </p:spPr>
        <p:txBody>
          <a:bodyPr wrap="none">
            <a:spAutoFit/>
          </a:bodyPr>
          <a:lstStyle/>
          <a:p>
            <a:pPr fontAlgn="auto">
              <a:spcBef>
                <a:spcPts val="0"/>
              </a:spcBef>
              <a:spcAft>
                <a:spcPts val="0"/>
              </a:spcAft>
              <a:defRPr/>
            </a:pPr>
            <a:r>
              <a:rPr lang="zh-CN" altLang="en-US" sz="3200" b="1" dirty="0">
                <a:latin typeface="Calibri" panose="020F0502020204030204" pitchFamily="34" charset="0"/>
                <a:cs typeface="Times New Roman" panose="02020603050405020304" pitchFamily="18" charset="0"/>
              </a:rPr>
              <a:t>步</a:t>
            </a:r>
            <a:r>
              <a:rPr lang="zh-CN" altLang="en-US" sz="3200" b="1" dirty="0">
                <a:solidFill>
                  <a:srgbClr val="FF0000"/>
                </a:solidFill>
                <a:latin typeface="Calibri" panose="020F0502020204030204" pitchFamily="34" charset="0"/>
                <a:cs typeface="Times New Roman" panose="02020603050405020304" pitchFamily="18" charset="0"/>
              </a:rPr>
              <a:t>履</a:t>
            </a:r>
            <a:endParaRPr lang="zh-CN" altLang="en-US" sz="3200" b="1" dirty="0">
              <a:solidFill>
                <a:srgbClr val="FF0000"/>
              </a:solidFill>
              <a:latin typeface="Calibri" panose="020F0502020204030204" pitchFamily="34" charset="0"/>
              <a:cs typeface="Times New Roman" panose="02020603050405020304" pitchFamily="18" charset="0"/>
            </a:endParaRPr>
          </a:p>
        </p:txBody>
      </p:sp>
      <p:sp>
        <p:nvSpPr>
          <p:cNvPr id="52" name="矩形 51"/>
          <p:cNvSpPr/>
          <p:nvPr/>
        </p:nvSpPr>
        <p:spPr>
          <a:xfrm>
            <a:off x="8234777" y="2348880"/>
            <a:ext cx="90922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lǚ</a:t>
            </a:r>
            <a:r>
              <a:rPr lang="en-US" sz="2800" b="1" kern="100" dirty="0">
                <a:solidFill>
                  <a:srgbClr val="FF3300"/>
                </a:solidFill>
                <a:latin typeface="宋体" panose="02010600030101010101" pitchFamily="2" charset="-122"/>
                <a:cs typeface="Times New Roman" panose="02020603050405020304"/>
              </a:rPr>
              <a:t>)</a:t>
            </a:r>
            <a:endParaRPr lang="zh-CN" altLang="en-US" sz="2800" dirty="0">
              <a:latin typeface="宋体" panose="02010600030101010101" pitchFamily="2" charset="-122"/>
            </a:endParaRPr>
          </a:p>
        </p:txBody>
      </p:sp>
      <p:sp>
        <p:nvSpPr>
          <p:cNvPr id="53" name="矩形 52"/>
          <p:cNvSpPr>
            <a:spLocks noChangeArrowheads="1"/>
          </p:cNvSpPr>
          <p:nvPr/>
        </p:nvSpPr>
        <p:spPr bwMode="auto">
          <a:xfrm>
            <a:off x="5076056" y="3068960"/>
            <a:ext cx="1101584" cy="584775"/>
          </a:xfrm>
          <a:prstGeom prst="rect">
            <a:avLst/>
          </a:prstGeom>
          <a:noFill/>
          <a:ln w="9525">
            <a:noFill/>
            <a:miter lim="800000"/>
          </a:ln>
        </p:spPr>
        <p:txBody>
          <a:bodyPr wrap="none">
            <a:spAutoFit/>
          </a:bodyPr>
          <a:lstStyle/>
          <a:p>
            <a:pPr>
              <a:defRPr/>
            </a:pPr>
            <a:r>
              <a:rPr lang="zh-CN" altLang="en-US" sz="3200" b="1" dirty="0">
                <a:latin typeface="Calibri" panose="020F0502020204030204" pitchFamily="34" charset="0"/>
                <a:cs typeface="Times New Roman" panose="02020603050405020304" pitchFamily="18" charset="0"/>
              </a:rPr>
              <a:t>狼</a:t>
            </a:r>
            <a:r>
              <a:rPr lang="zh-CN" altLang="en-US" sz="3200" b="1" dirty="0">
                <a:solidFill>
                  <a:srgbClr val="FF3300"/>
                </a:solidFill>
                <a:latin typeface="Calibri" panose="020F0502020204030204" pitchFamily="34" charset="0"/>
                <a:cs typeface="Times New Roman" panose="02020603050405020304" pitchFamily="18" charset="0"/>
              </a:rPr>
              <a:t> 藉</a:t>
            </a:r>
            <a:endParaRPr lang="zh-CN" altLang="en-US" sz="3200" b="1" dirty="0">
              <a:solidFill>
                <a:srgbClr val="FF3300"/>
              </a:solidFill>
              <a:latin typeface="Calibri" panose="020F0502020204030204" pitchFamily="34" charset="0"/>
              <a:cs typeface="Times New Roman" panose="02020603050405020304" pitchFamily="18" charset="0"/>
            </a:endParaRPr>
          </a:p>
        </p:txBody>
      </p:sp>
      <p:sp>
        <p:nvSpPr>
          <p:cNvPr id="54" name="矩形 53"/>
          <p:cNvSpPr/>
          <p:nvPr/>
        </p:nvSpPr>
        <p:spPr>
          <a:xfrm>
            <a:off x="6012160" y="3140968"/>
            <a:ext cx="1090363" cy="523220"/>
          </a:xfrm>
          <a:prstGeom prst="rect">
            <a:avLst/>
          </a:prstGeom>
        </p:spPr>
        <p:txBody>
          <a:bodyPr wrap="none">
            <a:spAutoFit/>
          </a:bodyPr>
          <a:lstStyle/>
          <a:p>
            <a:pPr fontAlgn="auto">
              <a:spcBef>
                <a:spcPts val="0"/>
              </a:spcBef>
              <a:spcAft>
                <a:spcPts val="0"/>
              </a:spcAft>
              <a:defRPr/>
            </a:pPr>
            <a:r>
              <a:rPr lang="en-US" sz="2800" b="1" kern="100" dirty="0">
                <a:solidFill>
                  <a:srgbClr val="FF3300"/>
                </a:solidFill>
                <a:latin typeface="宋体" panose="02010600030101010101" pitchFamily="2" charset="-122"/>
                <a:cs typeface="Times New Roman" panose="02020603050405020304"/>
              </a:rPr>
              <a:t>(</a:t>
            </a:r>
            <a:r>
              <a:rPr lang="en-US" sz="2800" b="1" kern="100" dirty="0">
                <a:solidFill>
                  <a:srgbClr val="D60093"/>
                </a:solidFill>
                <a:latin typeface="宋体" panose="02010600030101010101" pitchFamily="2" charset="-122"/>
                <a:cs typeface="Times New Roman" panose="02020603050405020304"/>
              </a:rPr>
              <a:t>jí</a:t>
            </a:r>
            <a:r>
              <a:rPr lang="en-US" sz="2800" b="1" kern="100" dirty="0">
                <a:solidFill>
                  <a:srgbClr val="FF3300"/>
                </a:solidFill>
                <a:latin typeface="宋体" panose="02010600030101010101" pitchFamily="2" charset="-122"/>
                <a:ea typeface="+mn-ea"/>
                <a:cs typeface="Times New Roman" panose="02020603050405020304"/>
              </a:rPr>
              <a:t>)</a:t>
            </a:r>
            <a:r>
              <a:rPr lang="en-US" sz="2800" b="1" kern="100" dirty="0">
                <a:solidFill>
                  <a:srgbClr val="080808"/>
                </a:solidFill>
                <a:latin typeface="宋体" panose="02010600030101010101" pitchFamily="2" charset="-122"/>
                <a:ea typeface="+mn-ea"/>
                <a:cs typeface="Arial" panose="020B0604020202020204"/>
              </a:rPr>
              <a:t> </a:t>
            </a:r>
            <a:endParaRPr lang="zh-CN" altLang="en-US" sz="2800" dirty="0">
              <a:latin typeface="+mn-lt"/>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7"/>
                                        </p:tgtEl>
                                        <p:attrNameLst>
                                          <p:attrName>style.visibility</p:attrName>
                                        </p:attrNameLst>
                                      </p:cBhvr>
                                      <p:to>
                                        <p:strVal val="visible"/>
                                      </p:to>
                                    </p:set>
                                    <p:anim calcmode="lin" valueType="num">
                                      <p:cBhvr>
                                        <p:cTn id="7" dur="1000" fill="hold"/>
                                        <p:tgtEl>
                                          <p:spTgt spid="47"/>
                                        </p:tgtEl>
                                        <p:attrNameLst>
                                          <p:attrName>ppt_w</p:attrName>
                                        </p:attrNameLst>
                                      </p:cBhvr>
                                      <p:tavLst>
                                        <p:tav tm="0">
                                          <p:val>
                                            <p:fltVal val="0"/>
                                          </p:val>
                                        </p:tav>
                                        <p:tav tm="100000">
                                          <p:val>
                                            <p:strVal val="#ppt_w"/>
                                          </p:val>
                                        </p:tav>
                                      </p:tavLst>
                                    </p:anim>
                                    <p:anim calcmode="lin" valueType="num">
                                      <p:cBhvr>
                                        <p:cTn id="8" dur="1000" fill="hold"/>
                                        <p:tgtEl>
                                          <p:spTgt spid="47"/>
                                        </p:tgtEl>
                                        <p:attrNameLst>
                                          <p:attrName>ppt_h</p:attrName>
                                        </p:attrNameLst>
                                      </p:cBhvr>
                                      <p:tavLst>
                                        <p:tav tm="0">
                                          <p:val>
                                            <p:fltVal val="0"/>
                                          </p:val>
                                        </p:tav>
                                        <p:tav tm="100000">
                                          <p:val>
                                            <p:strVal val="#ppt_h"/>
                                          </p:val>
                                        </p:tav>
                                      </p:tavLst>
                                    </p:anim>
                                    <p:anim calcmode="lin" valueType="num">
                                      <p:cBhvr>
                                        <p:cTn id="9" dur="1000" fill="hold"/>
                                        <p:tgtEl>
                                          <p:spTgt spid="47"/>
                                        </p:tgtEl>
                                        <p:attrNameLst>
                                          <p:attrName>style.rotation</p:attrName>
                                        </p:attrNameLst>
                                      </p:cBhvr>
                                      <p:tavLst>
                                        <p:tav tm="0">
                                          <p:val>
                                            <p:fltVal val="90"/>
                                          </p:val>
                                        </p:tav>
                                        <p:tav tm="100000">
                                          <p:val>
                                            <p:fltVal val="0"/>
                                          </p:val>
                                        </p:tav>
                                      </p:tavLst>
                                    </p:anim>
                                    <p:animEffect transition="in" filter="fade">
                                      <p:cBhvr>
                                        <p:cTn id="10" dur="1000"/>
                                        <p:tgtEl>
                                          <p:spTgt spid="47"/>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par>
                                <p:cTn id="17" presetID="31" presetClass="entr" presetSubtype="0" fill="hold" grpId="0" nodeType="withEffect">
                                  <p:stCondLst>
                                    <p:cond delay="0"/>
                                  </p:stCondLst>
                                  <p:iterate type="lt">
                                    <p:tmPct val="5000"/>
                                  </p:iterate>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0"/>
                                  </p:stCondLst>
                                  <p:iterate type="lt">
                                    <p:tmPct val="5000"/>
                                  </p:iterate>
                                  <p:childTnLst>
                                    <p:set>
                                      <p:cBhvr>
                                        <p:cTn id="24" dur="1" fill="hold">
                                          <p:stCondLst>
                                            <p:cond delay="0"/>
                                          </p:stCondLst>
                                        </p:cTn>
                                        <p:tgtEl>
                                          <p:spTgt spid="41"/>
                                        </p:tgtEl>
                                        <p:attrNameLst>
                                          <p:attrName>style.visibility</p:attrName>
                                        </p:attrNameLst>
                                      </p:cBhvr>
                                      <p:to>
                                        <p:strVal val="visible"/>
                                      </p:to>
                                    </p:set>
                                    <p:anim calcmode="lin" valueType="num">
                                      <p:cBhvr>
                                        <p:cTn id="25" dur="1000" fill="hold"/>
                                        <p:tgtEl>
                                          <p:spTgt spid="41"/>
                                        </p:tgtEl>
                                        <p:attrNameLst>
                                          <p:attrName>ppt_w</p:attrName>
                                        </p:attrNameLst>
                                      </p:cBhvr>
                                      <p:tavLst>
                                        <p:tav tm="0">
                                          <p:val>
                                            <p:fltVal val="0"/>
                                          </p:val>
                                        </p:tav>
                                        <p:tav tm="100000">
                                          <p:val>
                                            <p:strVal val="#ppt_w"/>
                                          </p:val>
                                        </p:tav>
                                      </p:tavLst>
                                    </p:anim>
                                    <p:anim calcmode="lin" valueType="num">
                                      <p:cBhvr>
                                        <p:cTn id="26" dur="1000" fill="hold"/>
                                        <p:tgtEl>
                                          <p:spTgt spid="41"/>
                                        </p:tgtEl>
                                        <p:attrNameLst>
                                          <p:attrName>ppt_h</p:attrName>
                                        </p:attrNameLst>
                                      </p:cBhvr>
                                      <p:tavLst>
                                        <p:tav tm="0">
                                          <p:val>
                                            <p:fltVal val="0"/>
                                          </p:val>
                                        </p:tav>
                                        <p:tav tm="100000">
                                          <p:val>
                                            <p:strVal val="#ppt_h"/>
                                          </p:val>
                                        </p:tav>
                                      </p:tavLst>
                                    </p:anim>
                                    <p:anim calcmode="lin" valueType="num">
                                      <p:cBhvr>
                                        <p:cTn id="27" dur="1000" fill="hold"/>
                                        <p:tgtEl>
                                          <p:spTgt spid="41"/>
                                        </p:tgtEl>
                                        <p:attrNameLst>
                                          <p:attrName>style.rotation</p:attrName>
                                        </p:attrNameLst>
                                      </p:cBhvr>
                                      <p:tavLst>
                                        <p:tav tm="0">
                                          <p:val>
                                            <p:fltVal val="90"/>
                                          </p:val>
                                        </p:tav>
                                        <p:tav tm="100000">
                                          <p:val>
                                            <p:fltVal val="0"/>
                                          </p:val>
                                        </p:tav>
                                      </p:tavLst>
                                    </p:anim>
                                    <p:animEffect transition="in" filter="fade">
                                      <p:cBhvr>
                                        <p:cTn id="28" dur="10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ipe(down)">
                                      <p:cBhvr>
                                        <p:cTn id="33" dur="580">
                                          <p:stCondLst>
                                            <p:cond delay="0"/>
                                          </p:stCondLst>
                                        </p:cTn>
                                        <p:tgtEl>
                                          <p:spTgt spid="48"/>
                                        </p:tgtEl>
                                      </p:cBhvr>
                                    </p:animEffect>
                                    <p:anim calcmode="lin" valueType="num">
                                      <p:cBhvr>
                                        <p:cTn id="34" dur="1822"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48"/>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48"/>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48"/>
                                        </p:tgtEl>
                                        <p:attrNameLst>
                                          <p:attrName>ppt_y</p:attrName>
                                        </p:attrNameLst>
                                      </p:cBhvr>
                                      <p:tavLst>
                                        <p:tav tm="0" fmla="#ppt_y-sin(pi*$)/81">
                                          <p:val>
                                            <p:fltVal val="0"/>
                                          </p:val>
                                        </p:tav>
                                        <p:tav tm="100000">
                                          <p:val>
                                            <p:fltVal val="1"/>
                                          </p:val>
                                        </p:tav>
                                      </p:tavLst>
                                    </p:anim>
                                    <p:animScale>
                                      <p:cBhvr>
                                        <p:cTn id="39" dur="26">
                                          <p:stCondLst>
                                            <p:cond delay="650"/>
                                          </p:stCondLst>
                                        </p:cTn>
                                        <p:tgtEl>
                                          <p:spTgt spid="48"/>
                                        </p:tgtEl>
                                      </p:cBhvr>
                                      <p:to x="100000" y="60000"/>
                                    </p:animScale>
                                    <p:animScale>
                                      <p:cBhvr>
                                        <p:cTn id="40" dur="166" decel="50000">
                                          <p:stCondLst>
                                            <p:cond delay="676"/>
                                          </p:stCondLst>
                                        </p:cTn>
                                        <p:tgtEl>
                                          <p:spTgt spid="48"/>
                                        </p:tgtEl>
                                      </p:cBhvr>
                                      <p:to x="100000" y="100000"/>
                                    </p:animScale>
                                    <p:animScale>
                                      <p:cBhvr>
                                        <p:cTn id="41" dur="26">
                                          <p:stCondLst>
                                            <p:cond delay="1312"/>
                                          </p:stCondLst>
                                        </p:cTn>
                                        <p:tgtEl>
                                          <p:spTgt spid="48"/>
                                        </p:tgtEl>
                                      </p:cBhvr>
                                      <p:to x="100000" y="80000"/>
                                    </p:animScale>
                                    <p:animScale>
                                      <p:cBhvr>
                                        <p:cTn id="42" dur="166" decel="50000">
                                          <p:stCondLst>
                                            <p:cond delay="1338"/>
                                          </p:stCondLst>
                                        </p:cTn>
                                        <p:tgtEl>
                                          <p:spTgt spid="48"/>
                                        </p:tgtEl>
                                      </p:cBhvr>
                                      <p:to x="100000" y="100000"/>
                                    </p:animScale>
                                    <p:animScale>
                                      <p:cBhvr>
                                        <p:cTn id="43" dur="26">
                                          <p:stCondLst>
                                            <p:cond delay="1642"/>
                                          </p:stCondLst>
                                        </p:cTn>
                                        <p:tgtEl>
                                          <p:spTgt spid="48"/>
                                        </p:tgtEl>
                                      </p:cBhvr>
                                      <p:to x="100000" y="90000"/>
                                    </p:animScale>
                                    <p:animScale>
                                      <p:cBhvr>
                                        <p:cTn id="44" dur="166" decel="50000">
                                          <p:stCondLst>
                                            <p:cond delay="1668"/>
                                          </p:stCondLst>
                                        </p:cTn>
                                        <p:tgtEl>
                                          <p:spTgt spid="48"/>
                                        </p:tgtEl>
                                      </p:cBhvr>
                                      <p:to x="100000" y="100000"/>
                                    </p:animScale>
                                    <p:animScale>
                                      <p:cBhvr>
                                        <p:cTn id="45" dur="26">
                                          <p:stCondLst>
                                            <p:cond delay="1808"/>
                                          </p:stCondLst>
                                        </p:cTn>
                                        <p:tgtEl>
                                          <p:spTgt spid="48"/>
                                        </p:tgtEl>
                                      </p:cBhvr>
                                      <p:to x="100000" y="95000"/>
                                    </p:animScale>
                                    <p:animScale>
                                      <p:cBhvr>
                                        <p:cTn id="46" dur="166" decel="50000">
                                          <p:stCondLst>
                                            <p:cond delay="1834"/>
                                          </p:stCondLst>
                                        </p:cTn>
                                        <p:tgtEl>
                                          <p:spTgt spid="48"/>
                                        </p:tgtEl>
                                      </p:cBhvr>
                                      <p:to x="100000" y="100000"/>
                                    </p:animScale>
                                  </p:childTnLst>
                                </p:cTn>
                              </p:par>
                              <p:par>
                                <p:cTn id="47" presetID="26"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80">
                                          <p:stCondLst>
                                            <p:cond delay="0"/>
                                          </p:stCondLst>
                                        </p:cTn>
                                        <p:tgtEl>
                                          <p:spTgt spid="14"/>
                                        </p:tgtEl>
                                      </p:cBhvr>
                                    </p:animEffect>
                                    <p:anim calcmode="lin" valueType="num">
                                      <p:cBhvr>
                                        <p:cTn id="50"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5" dur="26">
                                          <p:stCondLst>
                                            <p:cond delay="650"/>
                                          </p:stCondLst>
                                        </p:cTn>
                                        <p:tgtEl>
                                          <p:spTgt spid="14"/>
                                        </p:tgtEl>
                                      </p:cBhvr>
                                      <p:to x="100000" y="60000"/>
                                    </p:animScale>
                                    <p:animScale>
                                      <p:cBhvr>
                                        <p:cTn id="56" dur="166" decel="50000">
                                          <p:stCondLst>
                                            <p:cond delay="676"/>
                                          </p:stCondLst>
                                        </p:cTn>
                                        <p:tgtEl>
                                          <p:spTgt spid="14"/>
                                        </p:tgtEl>
                                      </p:cBhvr>
                                      <p:to x="100000" y="100000"/>
                                    </p:animScale>
                                    <p:animScale>
                                      <p:cBhvr>
                                        <p:cTn id="57" dur="26">
                                          <p:stCondLst>
                                            <p:cond delay="1312"/>
                                          </p:stCondLst>
                                        </p:cTn>
                                        <p:tgtEl>
                                          <p:spTgt spid="14"/>
                                        </p:tgtEl>
                                      </p:cBhvr>
                                      <p:to x="100000" y="80000"/>
                                    </p:animScale>
                                    <p:animScale>
                                      <p:cBhvr>
                                        <p:cTn id="58" dur="166" decel="50000">
                                          <p:stCondLst>
                                            <p:cond delay="1338"/>
                                          </p:stCondLst>
                                        </p:cTn>
                                        <p:tgtEl>
                                          <p:spTgt spid="14"/>
                                        </p:tgtEl>
                                      </p:cBhvr>
                                      <p:to x="100000" y="100000"/>
                                    </p:animScale>
                                    <p:animScale>
                                      <p:cBhvr>
                                        <p:cTn id="59" dur="26">
                                          <p:stCondLst>
                                            <p:cond delay="1642"/>
                                          </p:stCondLst>
                                        </p:cTn>
                                        <p:tgtEl>
                                          <p:spTgt spid="14"/>
                                        </p:tgtEl>
                                      </p:cBhvr>
                                      <p:to x="100000" y="90000"/>
                                    </p:animScale>
                                    <p:animScale>
                                      <p:cBhvr>
                                        <p:cTn id="60" dur="166" decel="50000">
                                          <p:stCondLst>
                                            <p:cond delay="1668"/>
                                          </p:stCondLst>
                                        </p:cTn>
                                        <p:tgtEl>
                                          <p:spTgt spid="14"/>
                                        </p:tgtEl>
                                      </p:cBhvr>
                                      <p:to x="100000" y="100000"/>
                                    </p:animScale>
                                    <p:animScale>
                                      <p:cBhvr>
                                        <p:cTn id="61" dur="26">
                                          <p:stCondLst>
                                            <p:cond delay="1808"/>
                                          </p:stCondLst>
                                        </p:cTn>
                                        <p:tgtEl>
                                          <p:spTgt spid="14"/>
                                        </p:tgtEl>
                                      </p:cBhvr>
                                      <p:to x="100000" y="95000"/>
                                    </p:animScale>
                                    <p:animScale>
                                      <p:cBhvr>
                                        <p:cTn id="62" dur="166" decel="50000">
                                          <p:stCondLst>
                                            <p:cond delay="1834"/>
                                          </p:stCondLst>
                                        </p:cTn>
                                        <p:tgtEl>
                                          <p:spTgt spid="14"/>
                                        </p:tgtEl>
                                      </p:cBhvr>
                                      <p:to x="100000" y="100000"/>
                                    </p:animScale>
                                  </p:childTnLst>
                                </p:cTn>
                              </p:par>
                              <p:par>
                                <p:cTn id="63" presetID="26"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down)">
                                      <p:cBhvr>
                                        <p:cTn id="65" dur="580">
                                          <p:stCondLst>
                                            <p:cond delay="0"/>
                                          </p:stCondLst>
                                        </p:cTn>
                                        <p:tgtEl>
                                          <p:spTgt spid="18"/>
                                        </p:tgtEl>
                                      </p:cBhvr>
                                    </p:animEffect>
                                    <p:anim calcmode="lin" valueType="num">
                                      <p:cBhvr>
                                        <p:cTn id="6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71" dur="26">
                                          <p:stCondLst>
                                            <p:cond delay="650"/>
                                          </p:stCondLst>
                                        </p:cTn>
                                        <p:tgtEl>
                                          <p:spTgt spid="18"/>
                                        </p:tgtEl>
                                      </p:cBhvr>
                                      <p:to x="100000" y="60000"/>
                                    </p:animScale>
                                    <p:animScale>
                                      <p:cBhvr>
                                        <p:cTn id="72" dur="166" decel="50000">
                                          <p:stCondLst>
                                            <p:cond delay="676"/>
                                          </p:stCondLst>
                                        </p:cTn>
                                        <p:tgtEl>
                                          <p:spTgt spid="18"/>
                                        </p:tgtEl>
                                      </p:cBhvr>
                                      <p:to x="100000" y="100000"/>
                                    </p:animScale>
                                    <p:animScale>
                                      <p:cBhvr>
                                        <p:cTn id="73" dur="26">
                                          <p:stCondLst>
                                            <p:cond delay="1312"/>
                                          </p:stCondLst>
                                        </p:cTn>
                                        <p:tgtEl>
                                          <p:spTgt spid="18"/>
                                        </p:tgtEl>
                                      </p:cBhvr>
                                      <p:to x="100000" y="80000"/>
                                    </p:animScale>
                                    <p:animScale>
                                      <p:cBhvr>
                                        <p:cTn id="74" dur="166" decel="50000">
                                          <p:stCondLst>
                                            <p:cond delay="1338"/>
                                          </p:stCondLst>
                                        </p:cTn>
                                        <p:tgtEl>
                                          <p:spTgt spid="18"/>
                                        </p:tgtEl>
                                      </p:cBhvr>
                                      <p:to x="100000" y="100000"/>
                                    </p:animScale>
                                    <p:animScale>
                                      <p:cBhvr>
                                        <p:cTn id="75" dur="26">
                                          <p:stCondLst>
                                            <p:cond delay="1642"/>
                                          </p:stCondLst>
                                        </p:cTn>
                                        <p:tgtEl>
                                          <p:spTgt spid="18"/>
                                        </p:tgtEl>
                                      </p:cBhvr>
                                      <p:to x="100000" y="90000"/>
                                    </p:animScale>
                                    <p:animScale>
                                      <p:cBhvr>
                                        <p:cTn id="76" dur="166" decel="50000">
                                          <p:stCondLst>
                                            <p:cond delay="1668"/>
                                          </p:stCondLst>
                                        </p:cTn>
                                        <p:tgtEl>
                                          <p:spTgt spid="18"/>
                                        </p:tgtEl>
                                      </p:cBhvr>
                                      <p:to x="100000" y="100000"/>
                                    </p:animScale>
                                    <p:animScale>
                                      <p:cBhvr>
                                        <p:cTn id="77" dur="26">
                                          <p:stCondLst>
                                            <p:cond delay="1808"/>
                                          </p:stCondLst>
                                        </p:cTn>
                                        <p:tgtEl>
                                          <p:spTgt spid="18"/>
                                        </p:tgtEl>
                                      </p:cBhvr>
                                      <p:to x="100000" y="95000"/>
                                    </p:animScale>
                                    <p:animScale>
                                      <p:cBhvr>
                                        <p:cTn id="78" dur="166" decel="50000">
                                          <p:stCondLst>
                                            <p:cond delay="1834"/>
                                          </p:stCondLst>
                                        </p:cTn>
                                        <p:tgtEl>
                                          <p:spTgt spid="18"/>
                                        </p:tgtEl>
                                      </p:cBhvr>
                                      <p:to x="100000" y="100000"/>
                                    </p:animScale>
                                  </p:childTnLst>
                                </p:cTn>
                              </p:par>
                              <p:par>
                                <p:cTn id="79" presetID="26" presetClass="entr" presetSubtype="0"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wipe(down)">
                                      <p:cBhvr>
                                        <p:cTn id="81" dur="580">
                                          <p:stCondLst>
                                            <p:cond delay="0"/>
                                          </p:stCondLst>
                                        </p:cTn>
                                        <p:tgtEl>
                                          <p:spTgt spid="42"/>
                                        </p:tgtEl>
                                      </p:cBhvr>
                                    </p:animEffect>
                                    <p:anim calcmode="lin" valueType="num">
                                      <p:cBhvr>
                                        <p:cTn id="82"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87" dur="26">
                                          <p:stCondLst>
                                            <p:cond delay="650"/>
                                          </p:stCondLst>
                                        </p:cTn>
                                        <p:tgtEl>
                                          <p:spTgt spid="42"/>
                                        </p:tgtEl>
                                      </p:cBhvr>
                                      <p:to x="100000" y="60000"/>
                                    </p:animScale>
                                    <p:animScale>
                                      <p:cBhvr>
                                        <p:cTn id="88" dur="166" decel="50000">
                                          <p:stCondLst>
                                            <p:cond delay="676"/>
                                          </p:stCondLst>
                                        </p:cTn>
                                        <p:tgtEl>
                                          <p:spTgt spid="42"/>
                                        </p:tgtEl>
                                      </p:cBhvr>
                                      <p:to x="100000" y="100000"/>
                                    </p:animScale>
                                    <p:animScale>
                                      <p:cBhvr>
                                        <p:cTn id="89" dur="26">
                                          <p:stCondLst>
                                            <p:cond delay="1312"/>
                                          </p:stCondLst>
                                        </p:cTn>
                                        <p:tgtEl>
                                          <p:spTgt spid="42"/>
                                        </p:tgtEl>
                                      </p:cBhvr>
                                      <p:to x="100000" y="80000"/>
                                    </p:animScale>
                                    <p:animScale>
                                      <p:cBhvr>
                                        <p:cTn id="90" dur="166" decel="50000">
                                          <p:stCondLst>
                                            <p:cond delay="1338"/>
                                          </p:stCondLst>
                                        </p:cTn>
                                        <p:tgtEl>
                                          <p:spTgt spid="42"/>
                                        </p:tgtEl>
                                      </p:cBhvr>
                                      <p:to x="100000" y="100000"/>
                                    </p:animScale>
                                    <p:animScale>
                                      <p:cBhvr>
                                        <p:cTn id="91" dur="26">
                                          <p:stCondLst>
                                            <p:cond delay="1642"/>
                                          </p:stCondLst>
                                        </p:cTn>
                                        <p:tgtEl>
                                          <p:spTgt spid="42"/>
                                        </p:tgtEl>
                                      </p:cBhvr>
                                      <p:to x="100000" y="90000"/>
                                    </p:animScale>
                                    <p:animScale>
                                      <p:cBhvr>
                                        <p:cTn id="92" dur="166" decel="50000">
                                          <p:stCondLst>
                                            <p:cond delay="1668"/>
                                          </p:stCondLst>
                                        </p:cTn>
                                        <p:tgtEl>
                                          <p:spTgt spid="42"/>
                                        </p:tgtEl>
                                      </p:cBhvr>
                                      <p:to x="100000" y="100000"/>
                                    </p:animScale>
                                    <p:animScale>
                                      <p:cBhvr>
                                        <p:cTn id="93" dur="26">
                                          <p:stCondLst>
                                            <p:cond delay="1808"/>
                                          </p:stCondLst>
                                        </p:cTn>
                                        <p:tgtEl>
                                          <p:spTgt spid="42"/>
                                        </p:tgtEl>
                                      </p:cBhvr>
                                      <p:to x="100000" y="95000"/>
                                    </p:animScale>
                                    <p:animScale>
                                      <p:cBhvr>
                                        <p:cTn id="94" dur="166" decel="50000">
                                          <p:stCondLst>
                                            <p:cond delay="1834"/>
                                          </p:stCondLst>
                                        </p:cTn>
                                        <p:tgtEl>
                                          <p:spTgt spid="42"/>
                                        </p:tgtEl>
                                      </p:cBhvr>
                                      <p:to x="100000" y="100000"/>
                                    </p:animScale>
                                  </p:childTnLst>
                                </p:cTn>
                              </p:par>
                            </p:childTnLst>
                          </p:cTn>
                        </p:par>
                      </p:childTnLst>
                    </p:cTn>
                  </p:par>
                  <p:par>
                    <p:cTn id="95" fill="hold">
                      <p:stCondLst>
                        <p:cond delay="indefinite"/>
                      </p:stCondLst>
                      <p:childTnLst>
                        <p:par>
                          <p:cTn id="96" fill="hold">
                            <p:stCondLst>
                              <p:cond delay="0"/>
                            </p:stCondLst>
                            <p:childTnLst>
                              <p:par>
                                <p:cTn id="97" presetID="23" presetClass="entr" presetSubtype="16" fill="hold" grpId="0" nodeType="click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p:cTn id="99" dur="500" fill="hold"/>
                                        <p:tgtEl>
                                          <p:spTgt spid="19"/>
                                        </p:tgtEl>
                                        <p:attrNameLst>
                                          <p:attrName>ppt_w</p:attrName>
                                        </p:attrNameLst>
                                      </p:cBhvr>
                                      <p:tavLst>
                                        <p:tav tm="0">
                                          <p:val>
                                            <p:fltVal val="0"/>
                                          </p:val>
                                        </p:tav>
                                        <p:tav tm="100000">
                                          <p:val>
                                            <p:strVal val="#ppt_w"/>
                                          </p:val>
                                        </p:tav>
                                      </p:tavLst>
                                    </p:anim>
                                    <p:anim calcmode="lin" valueType="num">
                                      <p:cBhvr>
                                        <p:cTn id="100" dur="500" fill="hold"/>
                                        <p:tgtEl>
                                          <p:spTgt spid="19"/>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0"/>
                                  </p:stCondLst>
                                  <p:childTnLst>
                                    <p:set>
                                      <p:cBhvr>
                                        <p:cTn id="106" dur="1" fill="hold">
                                          <p:stCondLst>
                                            <p:cond delay="0"/>
                                          </p:stCondLst>
                                        </p:cTn>
                                        <p:tgtEl>
                                          <p:spTgt spid="8"/>
                                        </p:tgtEl>
                                        <p:attrNameLst>
                                          <p:attrName>style.visibility</p:attrName>
                                        </p:attrNameLst>
                                      </p:cBhvr>
                                      <p:to>
                                        <p:strVal val="visible"/>
                                      </p:to>
                                    </p:set>
                                    <p:anim calcmode="lin" valueType="num">
                                      <p:cBhvr>
                                        <p:cTn id="107" dur="500" fill="hold"/>
                                        <p:tgtEl>
                                          <p:spTgt spid="8"/>
                                        </p:tgtEl>
                                        <p:attrNameLst>
                                          <p:attrName>ppt_w</p:attrName>
                                        </p:attrNameLst>
                                      </p:cBhvr>
                                      <p:tavLst>
                                        <p:tav tm="0">
                                          <p:val>
                                            <p:fltVal val="0"/>
                                          </p:val>
                                        </p:tav>
                                        <p:tav tm="100000">
                                          <p:val>
                                            <p:strVal val="#ppt_w"/>
                                          </p:val>
                                        </p:tav>
                                      </p:tavLst>
                                    </p:anim>
                                    <p:anim calcmode="lin" valueType="num">
                                      <p:cBhvr>
                                        <p:cTn id="108" dur="500" fill="hold"/>
                                        <p:tgtEl>
                                          <p:spTgt spid="8"/>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 calcmode="lin" valueType="num">
                                      <p:cBhvr>
                                        <p:cTn id="111" dur="500" fill="hold"/>
                                        <p:tgtEl>
                                          <p:spTgt spid="51"/>
                                        </p:tgtEl>
                                        <p:attrNameLst>
                                          <p:attrName>ppt_w</p:attrName>
                                        </p:attrNameLst>
                                      </p:cBhvr>
                                      <p:tavLst>
                                        <p:tav tm="0">
                                          <p:val>
                                            <p:fltVal val="0"/>
                                          </p:val>
                                        </p:tav>
                                        <p:tav tm="100000">
                                          <p:val>
                                            <p:strVal val="#ppt_w"/>
                                          </p:val>
                                        </p:tav>
                                      </p:tavLst>
                                    </p:anim>
                                    <p:anim calcmode="lin" valueType="num">
                                      <p:cBhvr>
                                        <p:cTn id="112" dur="500" fill="hold"/>
                                        <p:tgtEl>
                                          <p:spTgt spid="51"/>
                                        </p:tgtEl>
                                        <p:attrNameLst>
                                          <p:attrName>ppt_h</p:attrName>
                                        </p:attrNameLst>
                                      </p:cBhvr>
                                      <p:tavLst>
                                        <p:tav tm="0">
                                          <p:val>
                                            <p:fltVal val="0"/>
                                          </p:val>
                                        </p:tav>
                                        <p:tav tm="100000">
                                          <p:val>
                                            <p:strVal val="#ppt_h"/>
                                          </p:val>
                                        </p:tav>
                                      </p:tavLst>
                                    </p:anim>
                                  </p:childTnLst>
                                </p:cTn>
                              </p:par>
                            </p:childTnLst>
                          </p:cTn>
                        </p:par>
                      </p:childTnLst>
                    </p:cTn>
                  </p:par>
                  <p:par>
                    <p:cTn id="113" fill="hold">
                      <p:stCondLst>
                        <p:cond delay="indefinite"/>
                      </p:stCondLst>
                      <p:childTnLst>
                        <p:par>
                          <p:cTn id="114" fill="hold">
                            <p:stCondLst>
                              <p:cond delay="0"/>
                            </p:stCondLst>
                            <p:childTnLst>
                              <p:par>
                                <p:cTn id="115" presetID="26" presetClass="entr" presetSubtype="0" fill="hold" grpId="0" nodeType="click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down)">
                                      <p:cBhvr>
                                        <p:cTn id="117" dur="580">
                                          <p:stCondLst>
                                            <p:cond delay="0"/>
                                          </p:stCondLst>
                                        </p:cTn>
                                        <p:tgtEl>
                                          <p:spTgt spid="20"/>
                                        </p:tgtEl>
                                      </p:cBhvr>
                                    </p:animEffect>
                                    <p:anim calcmode="lin" valueType="num">
                                      <p:cBhvr>
                                        <p:cTn id="11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23" dur="26">
                                          <p:stCondLst>
                                            <p:cond delay="650"/>
                                          </p:stCondLst>
                                        </p:cTn>
                                        <p:tgtEl>
                                          <p:spTgt spid="20"/>
                                        </p:tgtEl>
                                      </p:cBhvr>
                                      <p:to x="100000" y="60000"/>
                                    </p:animScale>
                                    <p:animScale>
                                      <p:cBhvr>
                                        <p:cTn id="124" dur="166" decel="50000">
                                          <p:stCondLst>
                                            <p:cond delay="676"/>
                                          </p:stCondLst>
                                        </p:cTn>
                                        <p:tgtEl>
                                          <p:spTgt spid="20"/>
                                        </p:tgtEl>
                                      </p:cBhvr>
                                      <p:to x="100000" y="100000"/>
                                    </p:animScale>
                                    <p:animScale>
                                      <p:cBhvr>
                                        <p:cTn id="125" dur="26">
                                          <p:stCondLst>
                                            <p:cond delay="1312"/>
                                          </p:stCondLst>
                                        </p:cTn>
                                        <p:tgtEl>
                                          <p:spTgt spid="20"/>
                                        </p:tgtEl>
                                      </p:cBhvr>
                                      <p:to x="100000" y="80000"/>
                                    </p:animScale>
                                    <p:animScale>
                                      <p:cBhvr>
                                        <p:cTn id="126" dur="166" decel="50000">
                                          <p:stCondLst>
                                            <p:cond delay="1338"/>
                                          </p:stCondLst>
                                        </p:cTn>
                                        <p:tgtEl>
                                          <p:spTgt spid="20"/>
                                        </p:tgtEl>
                                      </p:cBhvr>
                                      <p:to x="100000" y="100000"/>
                                    </p:animScale>
                                    <p:animScale>
                                      <p:cBhvr>
                                        <p:cTn id="127" dur="26">
                                          <p:stCondLst>
                                            <p:cond delay="1642"/>
                                          </p:stCondLst>
                                        </p:cTn>
                                        <p:tgtEl>
                                          <p:spTgt spid="20"/>
                                        </p:tgtEl>
                                      </p:cBhvr>
                                      <p:to x="100000" y="90000"/>
                                    </p:animScale>
                                    <p:animScale>
                                      <p:cBhvr>
                                        <p:cTn id="128" dur="166" decel="50000">
                                          <p:stCondLst>
                                            <p:cond delay="1668"/>
                                          </p:stCondLst>
                                        </p:cTn>
                                        <p:tgtEl>
                                          <p:spTgt spid="20"/>
                                        </p:tgtEl>
                                      </p:cBhvr>
                                      <p:to x="100000" y="100000"/>
                                    </p:animScale>
                                    <p:animScale>
                                      <p:cBhvr>
                                        <p:cTn id="129" dur="26">
                                          <p:stCondLst>
                                            <p:cond delay="1808"/>
                                          </p:stCondLst>
                                        </p:cTn>
                                        <p:tgtEl>
                                          <p:spTgt spid="20"/>
                                        </p:tgtEl>
                                      </p:cBhvr>
                                      <p:to x="100000" y="95000"/>
                                    </p:animScale>
                                    <p:animScale>
                                      <p:cBhvr>
                                        <p:cTn id="130" dur="166" decel="50000">
                                          <p:stCondLst>
                                            <p:cond delay="1834"/>
                                          </p:stCondLst>
                                        </p:cTn>
                                        <p:tgtEl>
                                          <p:spTgt spid="20"/>
                                        </p:tgtEl>
                                      </p:cBhvr>
                                      <p:to x="100000" y="100000"/>
                                    </p:animScale>
                                  </p:childTnLst>
                                </p:cTn>
                              </p:par>
                              <p:par>
                                <p:cTn id="131" presetID="26" presetClass="entr" presetSubtype="0" fill="hold" grpId="0" nodeType="withEffect">
                                  <p:stCondLst>
                                    <p:cond delay="0"/>
                                  </p:stCondLst>
                                  <p:childTnLst>
                                    <p:set>
                                      <p:cBhvr>
                                        <p:cTn id="132" dur="1" fill="hold">
                                          <p:stCondLst>
                                            <p:cond delay="0"/>
                                          </p:stCondLst>
                                        </p:cTn>
                                        <p:tgtEl>
                                          <p:spTgt spid="32"/>
                                        </p:tgtEl>
                                        <p:attrNameLst>
                                          <p:attrName>style.visibility</p:attrName>
                                        </p:attrNameLst>
                                      </p:cBhvr>
                                      <p:to>
                                        <p:strVal val="visible"/>
                                      </p:to>
                                    </p:set>
                                    <p:animEffect transition="in" filter="wipe(down)">
                                      <p:cBhvr>
                                        <p:cTn id="133" dur="580">
                                          <p:stCondLst>
                                            <p:cond delay="0"/>
                                          </p:stCondLst>
                                        </p:cTn>
                                        <p:tgtEl>
                                          <p:spTgt spid="32"/>
                                        </p:tgtEl>
                                      </p:cBhvr>
                                    </p:animEffect>
                                    <p:anim calcmode="lin" valueType="num">
                                      <p:cBhvr>
                                        <p:cTn id="134"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39" dur="26">
                                          <p:stCondLst>
                                            <p:cond delay="650"/>
                                          </p:stCondLst>
                                        </p:cTn>
                                        <p:tgtEl>
                                          <p:spTgt spid="32"/>
                                        </p:tgtEl>
                                      </p:cBhvr>
                                      <p:to x="100000" y="60000"/>
                                    </p:animScale>
                                    <p:animScale>
                                      <p:cBhvr>
                                        <p:cTn id="140" dur="166" decel="50000">
                                          <p:stCondLst>
                                            <p:cond delay="676"/>
                                          </p:stCondLst>
                                        </p:cTn>
                                        <p:tgtEl>
                                          <p:spTgt spid="32"/>
                                        </p:tgtEl>
                                      </p:cBhvr>
                                      <p:to x="100000" y="100000"/>
                                    </p:animScale>
                                    <p:animScale>
                                      <p:cBhvr>
                                        <p:cTn id="141" dur="26">
                                          <p:stCondLst>
                                            <p:cond delay="1312"/>
                                          </p:stCondLst>
                                        </p:cTn>
                                        <p:tgtEl>
                                          <p:spTgt spid="32"/>
                                        </p:tgtEl>
                                      </p:cBhvr>
                                      <p:to x="100000" y="80000"/>
                                    </p:animScale>
                                    <p:animScale>
                                      <p:cBhvr>
                                        <p:cTn id="142" dur="166" decel="50000">
                                          <p:stCondLst>
                                            <p:cond delay="1338"/>
                                          </p:stCondLst>
                                        </p:cTn>
                                        <p:tgtEl>
                                          <p:spTgt spid="32"/>
                                        </p:tgtEl>
                                      </p:cBhvr>
                                      <p:to x="100000" y="100000"/>
                                    </p:animScale>
                                    <p:animScale>
                                      <p:cBhvr>
                                        <p:cTn id="143" dur="26">
                                          <p:stCondLst>
                                            <p:cond delay="1642"/>
                                          </p:stCondLst>
                                        </p:cTn>
                                        <p:tgtEl>
                                          <p:spTgt spid="32"/>
                                        </p:tgtEl>
                                      </p:cBhvr>
                                      <p:to x="100000" y="90000"/>
                                    </p:animScale>
                                    <p:animScale>
                                      <p:cBhvr>
                                        <p:cTn id="144" dur="166" decel="50000">
                                          <p:stCondLst>
                                            <p:cond delay="1668"/>
                                          </p:stCondLst>
                                        </p:cTn>
                                        <p:tgtEl>
                                          <p:spTgt spid="32"/>
                                        </p:tgtEl>
                                      </p:cBhvr>
                                      <p:to x="100000" y="100000"/>
                                    </p:animScale>
                                    <p:animScale>
                                      <p:cBhvr>
                                        <p:cTn id="145" dur="26">
                                          <p:stCondLst>
                                            <p:cond delay="1808"/>
                                          </p:stCondLst>
                                        </p:cTn>
                                        <p:tgtEl>
                                          <p:spTgt spid="32"/>
                                        </p:tgtEl>
                                      </p:cBhvr>
                                      <p:to x="100000" y="95000"/>
                                    </p:animScale>
                                    <p:animScale>
                                      <p:cBhvr>
                                        <p:cTn id="146" dur="166" decel="50000">
                                          <p:stCondLst>
                                            <p:cond delay="1834"/>
                                          </p:stCondLst>
                                        </p:cTn>
                                        <p:tgtEl>
                                          <p:spTgt spid="32"/>
                                        </p:tgtEl>
                                      </p:cBhvr>
                                      <p:to x="100000" y="100000"/>
                                    </p:animScale>
                                  </p:childTnLst>
                                </p:cTn>
                              </p:par>
                              <p:par>
                                <p:cTn id="147" presetID="26" presetClass="entr" presetSubtype="0" fill="hold" grpId="0" nodeType="withEffect">
                                  <p:stCondLst>
                                    <p:cond delay="0"/>
                                  </p:stCondLst>
                                  <p:childTnLst>
                                    <p:set>
                                      <p:cBhvr>
                                        <p:cTn id="148" dur="1" fill="hold">
                                          <p:stCondLst>
                                            <p:cond delay="0"/>
                                          </p:stCondLst>
                                        </p:cTn>
                                        <p:tgtEl>
                                          <p:spTgt spid="10"/>
                                        </p:tgtEl>
                                        <p:attrNameLst>
                                          <p:attrName>style.visibility</p:attrName>
                                        </p:attrNameLst>
                                      </p:cBhvr>
                                      <p:to>
                                        <p:strVal val="visible"/>
                                      </p:to>
                                    </p:set>
                                    <p:animEffect transition="in" filter="wipe(down)">
                                      <p:cBhvr>
                                        <p:cTn id="149" dur="580">
                                          <p:stCondLst>
                                            <p:cond delay="0"/>
                                          </p:stCondLst>
                                        </p:cTn>
                                        <p:tgtEl>
                                          <p:spTgt spid="10"/>
                                        </p:tgtEl>
                                      </p:cBhvr>
                                    </p:animEffect>
                                    <p:anim calcmode="lin" valueType="num">
                                      <p:cBhvr>
                                        <p:cTn id="15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5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5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5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5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5" dur="26">
                                          <p:stCondLst>
                                            <p:cond delay="650"/>
                                          </p:stCondLst>
                                        </p:cTn>
                                        <p:tgtEl>
                                          <p:spTgt spid="10"/>
                                        </p:tgtEl>
                                      </p:cBhvr>
                                      <p:to x="100000" y="60000"/>
                                    </p:animScale>
                                    <p:animScale>
                                      <p:cBhvr>
                                        <p:cTn id="156" dur="166" decel="50000">
                                          <p:stCondLst>
                                            <p:cond delay="676"/>
                                          </p:stCondLst>
                                        </p:cTn>
                                        <p:tgtEl>
                                          <p:spTgt spid="10"/>
                                        </p:tgtEl>
                                      </p:cBhvr>
                                      <p:to x="100000" y="100000"/>
                                    </p:animScale>
                                    <p:animScale>
                                      <p:cBhvr>
                                        <p:cTn id="157" dur="26">
                                          <p:stCondLst>
                                            <p:cond delay="1312"/>
                                          </p:stCondLst>
                                        </p:cTn>
                                        <p:tgtEl>
                                          <p:spTgt spid="10"/>
                                        </p:tgtEl>
                                      </p:cBhvr>
                                      <p:to x="100000" y="80000"/>
                                    </p:animScale>
                                    <p:animScale>
                                      <p:cBhvr>
                                        <p:cTn id="158" dur="166" decel="50000">
                                          <p:stCondLst>
                                            <p:cond delay="1338"/>
                                          </p:stCondLst>
                                        </p:cTn>
                                        <p:tgtEl>
                                          <p:spTgt spid="10"/>
                                        </p:tgtEl>
                                      </p:cBhvr>
                                      <p:to x="100000" y="100000"/>
                                    </p:animScale>
                                    <p:animScale>
                                      <p:cBhvr>
                                        <p:cTn id="159" dur="26">
                                          <p:stCondLst>
                                            <p:cond delay="1642"/>
                                          </p:stCondLst>
                                        </p:cTn>
                                        <p:tgtEl>
                                          <p:spTgt spid="10"/>
                                        </p:tgtEl>
                                      </p:cBhvr>
                                      <p:to x="100000" y="90000"/>
                                    </p:animScale>
                                    <p:animScale>
                                      <p:cBhvr>
                                        <p:cTn id="160" dur="166" decel="50000">
                                          <p:stCondLst>
                                            <p:cond delay="1668"/>
                                          </p:stCondLst>
                                        </p:cTn>
                                        <p:tgtEl>
                                          <p:spTgt spid="10"/>
                                        </p:tgtEl>
                                      </p:cBhvr>
                                      <p:to x="100000" y="100000"/>
                                    </p:animScale>
                                    <p:animScale>
                                      <p:cBhvr>
                                        <p:cTn id="161" dur="26">
                                          <p:stCondLst>
                                            <p:cond delay="1808"/>
                                          </p:stCondLst>
                                        </p:cTn>
                                        <p:tgtEl>
                                          <p:spTgt spid="10"/>
                                        </p:tgtEl>
                                      </p:cBhvr>
                                      <p:to x="100000" y="95000"/>
                                    </p:animScale>
                                    <p:animScale>
                                      <p:cBhvr>
                                        <p:cTn id="162" dur="166" decel="50000">
                                          <p:stCondLst>
                                            <p:cond delay="1834"/>
                                          </p:stCondLst>
                                        </p:cTn>
                                        <p:tgtEl>
                                          <p:spTgt spid="10"/>
                                        </p:tgtEl>
                                      </p:cBhvr>
                                      <p:to x="100000" y="100000"/>
                                    </p:animScale>
                                  </p:childTnLst>
                                </p:cTn>
                              </p:par>
                              <p:par>
                                <p:cTn id="163" presetID="26" presetClass="entr" presetSubtype="0" fill="hold" grpId="0" nodeType="withEffect">
                                  <p:stCondLst>
                                    <p:cond delay="0"/>
                                  </p:stCondLst>
                                  <p:childTnLst>
                                    <p:set>
                                      <p:cBhvr>
                                        <p:cTn id="164" dur="1" fill="hold">
                                          <p:stCondLst>
                                            <p:cond delay="0"/>
                                          </p:stCondLst>
                                        </p:cTn>
                                        <p:tgtEl>
                                          <p:spTgt spid="52"/>
                                        </p:tgtEl>
                                        <p:attrNameLst>
                                          <p:attrName>style.visibility</p:attrName>
                                        </p:attrNameLst>
                                      </p:cBhvr>
                                      <p:to>
                                        <p:strVal val="visible"/>
                                      </p:to>
                                    </p:set>
                                    <p:animEffect transition="in" filter="wipe(down)">
                                      <p:cBhvr>
                                        <p:cTn id="165" dur="580">
                                          <p:stCondLst>
                                            <p:cond delay="0"/>
                                          </p:stCondLst>
                                        </p:cTn>
                                        <p:tgtEl>
                                          <p:spTgt spid="52"/>
                                        </p:tgtEl>
                                      </p:cBhvr>
                                    </p:animEffect>
                                    <p:anim calcmode="lin" valueType="num">
                                      <p:cBhvr>
                                        <p:cTn id="166"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167"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68"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69"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70"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71" dur="26">
                                          <p:stCondLst>
                                            <p:cond delay="650"/>
                                          </p:stCondLst>
                                        </p:cTn>
                                        <p:tgtEl>
                                          <p:spTgt spid="52"/>
                                        </p:tgtEl>
                                      </p:cBhvr>
                                      <p:to x="100000" y="60000"/>
                                    </p:animScale>
                                    <p:animScale>
                                      <p:cBhvr>
                                        <p:cTn id="172" dur="166" decel="50000">
                                          <p:stCondLst>
                                            <p:cond delay="676"/>
                                          </p:stCondLst>
                                        </p:cTn>
                                        <p:tgtEl>
                                          <p:spTgt spid="52"/>
                                        </p:tgtEl>
                                      </p:cBhvr>
                                      <p:to x="100000" y="100000"/>
                                    </p:animScale>
                                    <p:animScale>
                                      <p:cBhvr>
                                        <p:cTn id="173" dur="26">
                                          <p:stCondLst>
                                            <p:cond delay="1312"/>
                                          </p:stCondLst>
                                        </p:cTn>
                                        <p:tgtEl>
                                          <p:spTgt spid="52"/>
                                        </p:tgtEl>
                                      </p:cBhvr>
                                      <p:to x="100000" y="80000"/>
                                    </p:animScale>
                                    <p:animScale>
                                      <p:cBhvr>
                                        <p:cTn id="174" dur="166" decel="50000">
                                          <p:stCondLst>
                                            <p:cond delay="1338"/>
                                          </p:stCondLst>
                                        </p:cTn>
                                        <p:tgtEl>
                                          <p:spTgt spid="52"/>
                                        </p:tgtEl>
                                      </p:cBhvr>
                                      <p:to x="100000" y="100000"/>
                                    </p:animScale>
                                    <p:animScale>
                                      <p:cBhvr>
                                        <p:cTn id="175" dur="26">
                                          <p:stCondLst>
                                            <p:cond delay="1642"/>
                                          </p:stCondLst>
                                        </p:cTn>
                                        <p:tgtEl>
                                          <p:spTgt spid="52"/>
                                        </p:tgtEl>
                                      </p:cBhvr>
                                      <p:to x="100000" y="90000"/>
                                    </p:animScale>
                                    <p:animScale>
                                      <p:cBhvr>
                                        <p:cTn id="176" dur="166" decel="50000">
                                          <p:stCondLst>
                                            <p:cond delay="1668"/>
                                          </p:stCondLst>
                                        </p:cTn>
                                        <p:tgtEl>
                                          <p:spTgt spid="52"/>
                                        </p:tgtEl>
                                      </p:cBhvr>
                                      <p:to x="100000" y="100000"/>
                                    </p:animScale>
                                    <p:animScale>
                                      <p:cBhvr>
                                        <p:cTn id="177" dur="26">
                                          <p:stCondLst>
                                            <p:cond delay="1808"/>
                                          </p:stCondLst>
                                        </p:cTn>
                                        <p:tgtEl>
                                          <p:spTgt spid="52"/>
                                        </p:tgtEl>
                                      </p:cBhvr>
                                      <p:to x="100000" y="95000"/>
                                    </p:animScale>
                                    <p:animScale>
                                      <p:cBhvr>
                                        <p:cTn id="178" dur="166" decel="50000">
                                          <p:stCondLst>
                                            <p:cond delay="1834"/>
                                          </p:stCondLst>
                                        </p:cTn>
                                        <p:tgtEl>
                                          <p:spTgt spid="52"/>
                                        </p:tgtEl>
                                      </p:cBhvr>
                                      <p:to x="100000" y="100000"/>
                                    </p:animScale>
                                  </p:childTnLst>
                                </p:cTn>
                              </p:par>
                            </p:childTnLst>
                          </p:cTn>
                        </p:par>
                      </p:childTnLst>
                    </p:cTn>
                  </p:par>
                  <p:par>
                    <p:cTn id="179" fill="hold">
                      <p:stCondLst>
                        <p:cond delay="indefinite"/>
                      </p:stCondLst>
                      <p:childTnLst>
                        <p:par>
                          <p:cTn id="180" fill="hold">
                            <p:stCondLst>
                              <p:cond delay="0"/>
                            </p:stCondLst>
                            <p:childTnLst>
                              <p:par>
                                <p:cTn id="181" presetID="45" presetClass="entr" presetSubtype="0" fill="hold" grpId="0" nodeType="clickEffect">
                                  <p:stCondLst>
                                    <p:cond delay="0"/>
                                  </p:stCondLst>
                                  <p:iterate type="lt">
                                    <p:tmPct val="10000"/>
                                  </p:iterate>
                                  <p:childTnLst>
                                    <p:set>
                                      <p:cBhvr>
                                        <p:cTn id="182" dur="1" fill="hold">
                                          <p:stCondLst>
                                            <p:cond delay="0"/>
                                          </p:stCondLst>
                                        </p:cTn>
                                        <p:tgtEl>
                                          <p:spTgt spid="29"/>
                                        </p:tgtEl>
                                        <p:attrNameLst>
                                          <p:attrName>style.visibility</p:attrName>
                                        </p:attrNameLst>
                                      </p:cBhvr>
                                      <p:to>
                                        <p:strVal val="visible"/>
                                      </p:to>
                                    </p:set>
                                    <p:animEffect transition="in" filter="fade">
                                      <p:cBhvr>
                                        <p:cTn id="183" dur="2000"/>
                                        <p:tgtEl>
                                          <p:spTgt spid="29"/>
                                        </p:tgtEl>
                                      </p:cBhvr>
                                    </p:animEffect>
                                    <p:anim calcmode="lin" valueType="num">
                                      <p:cBhvr>
                                        <p:cTn id="184" dur="2000" fill="hold"/>
                                        <p:tgtEl>
                                          <p:spTgt spid="29"/>
                                        </p:tgtEl>
                                        <p:attrNameLst>
                                          <p:attrName>ppt_w</p:attrName>
                                        </p:attrNameLst>
                                      </p:cBhvr>
                                      <p:tavLst>
                                        <p:tav tm="0" fmla="#ppt_w*sin(2.5*pi*$)">
                                          <p:val>
                                            <p:fltVal val="0"/>
                                          </p:val>
                                        </p:tav>
                                        <p:tav tm="100000">
                                          <p:val>
                                            <p:fltVal val="1"/>
                                          </p:val>
                                        </p:tav>
                                      </p:tavLst>
                                    </p:anim>
                                    <p:anim calcmode="lin" valueType="num">
                                      <p:cBhvr>
                                        <p:cTn id="185" dur="2000" fill="hold"/>
                                        <p:tgtEl>
                                          <p:spTgt spid="29"/>
                                        </p:tgtEl>
                                        <p:attrNameLst>
                                          <p:attrName>ppt_h</p:attrName>
                                        </p:attrNameLst>
                                      </p:cBhvr>
                                      <p:tavLst>
                                        <p:tav tm="0">
                                          <p:val>
                                            <p:strVal val="#ppt_h"/>
                                          </p:val>
                                        </p:tav>
                                        <p:tav tm="100000">
                                          <p:val>
                                            <p:strVal val="#ppt_h"/>
                                          </p:val>
                                        </p:tav>
                                      </p:tavLst>
                                    </p:anim>
                                  </p:childTnLst>
                                </p:cTn>
                              </p:par>
                              <p:par>
                                <p:cTn id="186" presetID="45" presetClass="entr" presetSubtype="0" fill="hold" grpId="0" nodeType="withEffect">
                                  <p:stCondLst>
                                    <p:cond delay="0"/>
                                  </p:stCondLst>
                                  <p:iterate type="lt">
                                    <p:tmPct val="10000"/>
                                  </p:iterate>
                                  <p:childTnLst>
                                    <p:set>
                                      <p:cBhvr>
                                        <p:cTn id="187" dur="1" fill="hold">
                                          <p:stCondLst>
                                            <p:cond delay="0"/>
                                          </p:stCondLst>
                                        </p:cTn>
                                        <p:tgtEl>
                                          <p:spTgt spid="33"/>
                                        </p:tgtEl>
                                        <p:attrNameLst>
                                          <p:attrName>style.visibility</p:attrName>
                                        </p:attrNameLst>
                                      </p:cBhvr>
                                      <p:to>
                                        <p:strVal val="visible"/>
                                      </p:to>
                                    </p:set>
                                    <p:animEffect transition="in" filter="fade">
                                      <p:cBhvr>
                                        <p:cTn id="188" dur="2000"/>
                                        <p:tgtEl>
                                          <p:spTgt spid="33"/>
                                        </p:tgtEl>
                                      </p:cBhvr>
                                    </p:animEffect>
                                    <p:anim calcmode="lin" valueType="num">
                                      <p:cBhvr>
                                        <p:cTn id="189" dur="2000" fill="hold"/>
                                        <p:tgtEl>
                                          <p:spTgt spid="33"/>
                                        </p:tgtEl>
                                        <p:attrNameLst>
                                          <p:attrName>ppt_w</p:attrName>
                                        </p:attrNameLst>
                                      </p:cBhvr>
                                      <p:tavLst>
                                        <p:tav tm="0" fmla="#ppt_w*sin(2.5*pi*$)">
                                          <p:val>
                                            <p:fltVal val="0"/>
                                          </p:val>
                                        </p:tav>
                                        <p:tav tm="100000">
                                          <p:val>
                                            <p:fltVal val="1"/>
                                          </p:val>
                                        </p:tav>
                                      </p:tavLst>
                                    </p:anim>
                                    <p:anim calcmode="lin" valueType="num">
                                      <p:cBhvr>
                                        <p:cTn id="190" dur="2000" fill="hold"/>
                                        <p:tgtEl>
                                          <p:spTgt spid="33"/>
                                        </p:tgtEl>
                                        <p:attrNameLst>
                                          <p:attrName>ppt_h</p:attrName>
                                        </p:attrNameLst>
                                      </p:cBhvr>
                                      <p:tavLst>
                                        <p:tav tm="0">
                                          <p:val>
                                            <p:strVal val="#ppt_h"/>
                                          </p:val>
                                        </p:tav>
                                        <p:tav tm="100000">
                                          <p:val>
                                            <p:strVal val="#ppt_h"/>
                                          </p:val>
                                        </p:tav>
                                      </p:tavLst>
                                    </p:anim>
                                  </p:childTnLst>
                                </p:cTn>
                              </p:par>
                              <p:par>
                                <p:cTn id="191" presetID="45" presetClass="entr" presetSubtype="0" fill="hold" grpId="0" nodeType="withEffect">
                                  <p:stCondLst>
                                    <p:cond delay="0"/>
                                  </p:stCondLst>
                                  <p:iterate type="lt">
                                    <p:tmPct val="10000"/>
                                  </p:iterate>
                                  <p:childTnLst>
                                    <p:set>
                                      <p:cBhvr>
                                        <p:cTn id="192" dur="1" fill="hold">
                                          <p:stCondLst>
                                            <p:cond delay="0"/>
                                          </p:stCondLst>
                                        </p:cTn>
                                        <p:tgtEl>
                                          <p:spTgt spid="53"/>
                                        </p:tgtEl>
                                        <p:attrNameLst>
                                          <p:attrName>style.visibility</p:attrName>
                                        </p:attrNameLst>
                                      </p:cBhvr>
                                      <p:to>
                                        <p:strVal val="visible"/>
                                      </p:to>
                                    </p:set>
                                    <p:animEffect transition="in" filter="fade">
                                      <p:cBhvr>
                                        <p:cTn id="193" dur="2000"/>
                                        <p:tgtEl>
                                          <p:spTgt spid="53"/>
                                        </p:tgtEl>
                                      </p:cBhvr>
                                    </p:animEffect>
                                    <p:anim calcmode="lin" valueType="num">
                                      <p:cBhvr>
                                        <p:cTn id="194" dur="2000" fill="hold"/>
                                        <p:tgtEl>
                                          <p:spTgt spid="53"/>
                                        </p:tgtEl>
                                        <p:attrNameLst>
                                          <p:attrName>ppt_w</p:attrName>
                                        </p:attrNameLst>
                                      </p:cBhvr>
                                      <p:tavLst>
                                        <p:tav tm="0" fmla="#ppt_w*sin(2.5*pi*$)">
                                          <p:val>
                                            <p:fltVal val="0"/>
                                          </p:val>
                                        </p:tav>
                                        <p:tav tm="100000">
                                          <p:val>
                                            <p:fltVal val="1"/>
                                          </p:val>
                                        </p:tav>
                                      </p:tavLst>
                                    </p:anim>
                                    <p:anim calcmode="lin" valueType="num">
                                      <p:cBhvr>
                                        <p:cTn id="195" dur="2000" fill="hold"/>
                                        <p:tgtEl>
                                          <p:spTgt spid="53"/>
                                        </p:tgtEl>
                                        <p:attrNameLst>
                                          <p:attrName>ppt_h</p:attrName>
                                        </p:attrNameLst>
                                      </p:cBhvr>
                                      <p:tavLst>
                                        <p:tav tm="0">
                                          <p:val>
                                            <p:strVal val="#ppt_h"/>
                                          </p:val>
                                        </p:tav>
                                        <p:tav tm="100000">
                                          <p:val>
                                            <p:strVal val="#ppt_h"/>
                                          </p:val>
                                        </p:tav>
                                      </p:tavLst>
                                    </p:anim>
                                  </p:childTnLst>
                                </p:cTn>
                              </p:par>
                              <p:par>
                                <p:cTn id="196" presetID="45" presetClass="entr" presetSubtype="0" fill="hold" grpId="0" nodeType="withEffect">
                                  <p:stCondLst>
                                    <p:cond delay="0"/>
                                  </p:stCondLst>
                                  <p:iterate type="lt">
                                    <p:tmPct val="10000"/>
                                  </p:iterate>
                                  <p:childTnLst>
                                    <p:set>
                                      <p:cBhvr>
                                        <p:cTn id="197" dur="1" fill="hold">
                                          <p:stCondLst>
                                            <p:cond delay="0"/>
                                          </p:stCondLst>
                                        </p:cTn>
                                        <p:tgtEl>
                                          <p:spTgt spid="21"/>
                                        </p:tgtEl>
                                        <p:attrNameLst>
                                          <p:attrName>style.visibility</p:attrName>
                                        </p:attrNameLst>
                                      </p:cBhvr>
                                      <p:to>
                                        <p:strVal val="visible"/>
                                      </p:to>
                                    </p:set>
                                    <p:animEffect transition="in" filter="fade">
                                      <p:cBhvr>
                                        <p:cTn id="198" dur="2000"/>
                                        <p:tgtEl>
                                          <p:spTgt spid="21"/>
                                        </p:tgtEl>
                                      </p:cBhvr>
                                    </p:animEffect>
                                    <p:anim calcmode="lin" valueType="num">
                                      <p:cBhvr>
                                        <p:cTn id="199" dur="2000" fill="hold"/>
                                        <p:tgtEl>
                                          <p:spTgt spid="21"/>
                                        </p:tgtEl>
                                        <p:attrNameLst>
                                          <p:attrName>ppt_w</p:attrName>
                                        </p:attrNameLst>
                                      </p:cBhvr>
                                      <p:tavLst>
                                        <p:tav tm="0" fmla="#ppt_w*sin(2.5*pi*$)">
                                          <p:val>
                                            <p:fltVal val="0"/>
                                          </p:val>
                                        </p:tav>
                                        <p:tav tm="100000">
                                          <p:val>
                                            <p:fltVal val="1"/>
                                          </p:val>
                                        </p:tav>
                                      </p:tavLst>
                                    </p:anim>
                                    <p:anim calcmode="lin" valueType="num">
                                      <p:cBhvr>
                                        <p:cTn id="200" dur="20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grpId="0" nodeType="clickEffect">
                                  <p:stCondLst>
                                    <p:cond delay="0"/>
                                  </p:stCondLst>
                                  <p:childTnLst>
                                    <p:set>
                                      <p:cBhvr>
                                        <p:cTn id="204" dur="1" fill="hold">
                                          <p:stCondLst>
                                            <p:cond delay="0"/>
                                          </p:stCondLst>
                                        </p:cTn>
                                        <p:tgtEl>
                                          <p:spTgt spid="30"/>
                                        </p:tgtEl>
                                        <p:attrNameLst>
                                          <p:attrName>style.visibility</p:attrName>
                                        </p:attrNameLst>
                                      </p:cBhvr>
                                      <p:to>
                                        <p:strVal val="visible"/>
                                      </p:to>
                                    </p:set>
                                    <p:animEffect transition="in" filter="wipe(down)">
                                      <p:cBhvr>
                                        <p:cTn id="205" dur="580">
                                          <p:stCondLst>
                                            <p:cond delay="0"/>
                                          </p:stCondLst>
                                        </p:cTn>
                                        <p:tgtEl>
                                          <p:spTgt spid="30"/>
                                        </p:tgtEl>
                                      </p:cBhvr>
                                    </p:animEffect>
                                    <p:anim calcmode="lin" valueType="num">
                                      <p:cBhvr>
                                        <p:cTn id="206"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08"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209"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210"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211" dur="26">
                                          <p:stCondLst>
                                            <p:cond delay="650"/>
                                          </p:stCondLst>
                                        </p:cTn>
                                        <p:tgtEl>
                                          <p:spTgt spid="30"/>
                                        </p:tgtEl>
                                      </p:cBhvr>
                                      <p:to x="100000" y="60000"/>
                                    </p:animScale>
                                    <p:animScale>
                                      <p:cBhvr>
                                        <p:cTn id="212" dur="166" decel="50000">
                                          <p:stCondLst>
                                            <p:cond delay="676"/>
                                          </p:stCondLst>
                                        </p:cTn>
                                        <p:tgtEl>
                                          <p:spTgt spid="30"/>
                                        </p:tgtEl>
                                      </p:cBhvr>
                                      <p:to x="100000" y="100000"/>
                                    </p:animScale>
                                    <p:animScale>
                                      <p:cBhvr>
                                        <p:cTn id="213" dur="26">
                                          <p:stCondLst>
                                            <p:cond delay="1312"/>
                                          </p:stCondLst>
                                        </p:cTn>
                                        <p:tgtEl>
                                          <p:spTgt spid="30"/>
                                        </p:tgtEl>
                                      </p:cBhvr>
                                      <p:to x="100000" y="80000"/>
                                    </p:animScale>
                                    <p:animScale>
                                      <p:cBhvr>
                                        <p:cTn id="214" dur="166" decel="50000">
                                          <p:stCondLst>
                                            <p:cond delay="1338"/>
                                          </p:stCondLst>
                                        </p:cTn>
                                        <p:tgtEl>
                                          <p:spTgt spid="30"/>
                                        </p:tgtEl>
                                      </p:cBhvr>
                                      <p:to x="100000" y="100000"/>
                                    </p:animScale>
                                    <p:animScale>
                                      <p:cBhvr>
                                        <p:cTn id="215" dur="26">
                                          <p:stCondLst>
                                            <p:cond delay="1642"/>
                                          </p:stCondLst>
                                        </p:cTn>
                                        <p:tgtEl>
                                          <p:spTgt spid="30"/>
                                        </p:tgtEl>
                                      </p:cBhvr>
                                      <p:to x="100000" y="90000"/>
                                    </p:animScale>
                                    <p:animScale>
                                      <p:cBhvr>
                                        <p:cTn id="216" dur="166" decel="50000">
                                          <p:stCondLst>
                                            <p:cond delay="1668"/>
                                          </p:stCondLst>
                                        </p:cTn>
                                        <p:tgtEl>
                                          <p:spTgt spid="30"/>
                                        </p:tgtEl>
                                      </p:cBhvr>
                                      <p:to x="100000" y="100000"/>
                                    </p:animScale>
                                    <p:animScale>
                                      <p:cBhvr>
                                        <p:cTn id="217" dur="26">
                                          <p:stCondLst>
                                            <p:cond delay="1808"/>
                                          </p:stCondLst>
                                        </p:cTn>
                                        <p:tgtEl>
                                          <p:spTgt spid="30"/>
                                        </p:tgtEl>
                                      </p:cBhvr>
                                      <p:to x="100000" y="95000"/>
                                    </p:animScale>
                                    <p:animScale>
                                      <p:cBhvr>
                                        <p:cTn id="218" dur="166" decel="50000">
                                          <p:stCondLst>
                                            <p:cond delay="1834"/>
                                          </p:stCondLst>
                                        </p:cTn>
                                        <p:tgtEl>
                                          <p:spTgt spid="30"/>
                                        </p:tgtEl>
                                      </p:cBhvr>
                                      <p:to x="100000" y="100000"/>
                                    </p:animScale>
                                  </p:childTnLst>
                                </p:cTn>
                              </p:par>
                              <p:par>
                                <p:cTn id="219" presetID="26" presetClass="entr" presetSubtype="0" fill="hold" grpId="0" nodeType="withEffect">
                                  <p:stCondLst>
                                    <p:cond delay="0"/>
                                  </p:stCondLst>
                                  <p:childTnLst>
                                    <p:set>
                                      <p:cBhvr>
                                        <p:cTn id="220" dur="1" fill="hold">
                                          <p:stCondLst>
                                            <p:cond delay="0"/>
                                          </p:stCondLst>
                                        </p:cTn>
                                        <p:tgtEl>
                                          <p:spTgt spid="34"/>
                                        </p:tgtEl>
                                        <p:attrNameLst>
                                          <p:attrName>style.visibility</p:attrName>
                                        </p:attrNameLst>
                                      </p:cBhvr>
                                      <p:to>
                                        <p:strVal val="visible"/>
                                      </p:to>
                                    </p:set>
                                    <p:animEffect transition="in" filter="wipe(down)">
                                      <p:cBhvr>
                                        <p:cTn id="221" dur="580">
                                          <p:stCondLst>
                                            <p:cond delay="0"/>
                                          </p:stCondLst>
                                        </p:cTn>
                                        <p:tgtEl>
                                          <p:spTgt spid="34"/>
                                        </p:tgtEl>
                                      </p:cBhvr>
                                    </p:animEffect>
                                    <p:anim calcmode="lin" valueType="num">
                                      <p:cBhvr>
                                        <p:cTn id="222"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223"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224"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225"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226"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227" dur="26">
                                          <p:stCondLst>
                                            <p:cond delay="650"/>
                                          </p:stCondLst>
                                        </p:cTn>
                                        <p:tgtEl>
                                          <p:spTgt spid="34"/>
                                        </p:tgtEl>
                                      </p:cBhvr>
                                      <p:to x="100000" y="60000"/>
                                    </p:animScale>
                                    <p:animScale>
                                      <p:cBhvr>
                                        <p:cTn id="228" dur="166" decel="50000">
                                          <p:stCondLst>
                                            <p:cond delay="676"/>
                                          </p:stCondLst>
                                        </p:cTn>
                                        <p:tgtEl>
                                          <p:spTgt spid="34"/>
                                        </p:tgtEl>
                                      </p:cBhvr>
                                      <p:to x="100000" y="100000"/>
                                    </p:animScale>
                                    <p:animScale>
                                      <p:cBhvr>
                                        <p:cTn id="229" dur="26">
                                          <p:stCondLst>
                                            <p:cond delay="1312"/>
                                          </p:stCondLst>
                                        </p:cTn>
                                        <p:tgtEl>
                                          <p:spTgt spid="34"/>
                                        </p:tgtEl>
                                      </p:cBhvr>
                                      <p:to x="100000" y="80000"/>
                                    </p:animScale>
                                    <p:animScale>
                                      <p:cBhvr>
                                        <p:cTn id="230" dur="166" decel="50000">
                                          <p:stCondLst>
                                            <p:cond delay="1338"/>
                                          </p:stCondLst>
                                        </p:cTn>
                                        <p:tgtEl>
                                          <p:spTgt spid="34"/>
                                        </p:tgtEl>
                                      </p:cBhvr>
                                      <p:to x="100000" y="100000"/>
                                    </p:animScale>
                                    <p:animScale>
                                      <p:cBhvr>
                                        <p:cTn id="231" dur="26">
                                          <p:stCondLst>
                                            <p:cond delay="1642"/>
                                          </p:stCondLst>
                                        </p:cTn>
                                        <p:tgtEl>
                                          <p:spTgt spid="34"/>
                                        </p:tgtEl>
                                      </p:cBhvr>
                                      <p:to x="100000" y="90000"/>
                                    </p:animScale>
                                    <p:animScale>
                                      <p:cBhvr>
                                        <p:cTn id="232" dur="166" decel="50000">
                                          <p:stCondLst>
                                            <p:cond delay="1668"/>
                                          </p:stCondLst>
                                        </p:cTn>
                                        <p:tgtEl>
                                          <p:spTgt spid="34"/>
                                        </p:tgtEl>
                                      </p:cBhvr>
                                      <p:to x="100000" y="100000"/>
                                    </p:animScale>
                                    <p:animScale>
                                      <p:cBhvr>
                                        <p:cTn id="233" dur="26">
                                          <p:stCondLst>
                                            <p:cond delay="1808"/>
                                          </p:stCondLst>
                                        </p:cTn>
                                        <p:tgtEl>
                                          <p:spTgt spid="34"/>
                                        </p:tgtEl>
                                      </p:cBhvr>
                                      <p:to x="100000" y="95000"/>
                                    </p:animScale>
                                    <p:animScale>
                                      <p:cBhvr>
                                        <p:cTn id="234" dur="166" decel="50000">
                                          <p:stCondLst>
                                            <p:cond delay="1834"/>
                                          </p:stCondLst>
                                        </p:cTn>
                                        <p:tgtEl>
                                          <p:spTgt spid="34"/>
                                        </p:tgtEl>
                                      </p:cBhvr>
                                      <p:to x="100000" y="100000"/>
                                    </p:animScale>
                                  </p:childTnLst>
                                </p:cTn>
                              </p:par>
                              <p:par>
                                <p:cTn id="235" presetID="26" presetClass="entr" presetSubtype="0" fill="hold" grpId="0" nodeType="withEffect">
                                  <p:stCondLst>
                                    <p:cond delay="0"/>
                                  </p:stCondLst>
                                  <p:childTnLst>
                                    <p:set>
                                      <p:cBhvr>
                                        <p:cTn id="236" dur="1" fill="hold">
                                          <p:stCondLst>
                                            <p:cond delay="0"/>
                                          </p:stCondLst>
                                        </p:cTn>
                                        <p:tgtEl>
                                          <p:spTgt spid="54"/>
                                        </p:tgtEl>
                                        <p:attrNameLst>
                                          <p:attrName>style.visibility</p:attrName>
                                        </p:attrNameLst>
                                      </p:cBhvr>
                                      <p:to>
                                        <p:strVal val="visible"/>
                                      </p:to>
                                    </p:set>
                                    <p:animEffect transition="in" filter="wipe(down)">
                                      <p:cBhvr>
                                        <p:cTn id="237" dur="580">
                                          <p:stCondLst>
                                            <p:cond delay="0"/>
                                          </p:stCondLst>
                                        </p:cTn>
                                        <p:tgtEl>
                                          <p:spTgt spid="54"/>
                                        </p:tgtEl>
                                      </p:cBhvr>
                                    </p:animEffect>
                                    <p:anim calcmode="lin" valueType="num">
                                      <p:cBhvr>
                                        <p:cTn id="238"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239"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240"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241"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242"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243" dur="26">
                                          <p:stCondLst>
                                            <p:cond delay="650"/>
                                          </p:stCondLst>
                                        </p:cTn>
                                        <p:tgtEl>
                                          <p:spTgt spid="54"/>
                                        </p:tgtEl>
                                      </p:cBhvr>
                                      <p:to x="100000" y="60000"/>
                                    </p:animScale>
                                    <p:animScale>
                                      <p:cBhvr>
                                        <p:cTn id="244" dur="166" decel="50000">
                                          <p:stCondLst>
                                            <p:cond delay="676"/>
                                          </p:stCondLst>
                                        </p:cTn>
                                        <p:tgtEl>
                                          <p:spTgt spid="54"/>
                                        </p:tgtEl>
                                      </p:cBhvr>
                                      <p:to x="100000" y="100000"/>
                                    </p:animScale>
                                    <p:animScale>
                                      <p:cBhvr>
                                        <p:cTn id="245" dur="26">
                                          <p:stCondLst>
                                            <p:cond delay="1312"/>
                                          </p:stCondLst>
                                        </p:cTn>
                                        <p:tgtEl>
                                          <p:spTgt spid="54"/>
                                        </p:tgtEl>
                                      </p:cBhvr>
                                      <p:to x="100000" y="80000"/>
                                    </p:animScale>
                                    <p:animScale>
                                      <p:cBhvr>
                                        <p:cTn id="246" dur="166" decel="50000">
                                          <p:stCondLst>
                                            <p:cond delay="1338"/>
                                          </p:stCondLst>
                                        </p:cTn>
                                        <p:tgtEl>
                                          <p:spTgt spid="54"/>
                                        </p:tgtEl>
                                      </p:cBhvr>
                                      <p:to x="100000" y="100000"/>
                                    </p:animScale>
                                    <p:animScale>
                                      <p:cBhvr>
                                        <p:cTn id="247" dur="26">
                                          <p:stCondLst>
                                            <p:cond delay="1642"/>
                                          </p:stCondLst>
                                        </p:cTn>
                                        <p:tgtEl>
                                          <p:spTgt spid="54"/>
                                        </p:tgtEl>
                                      </p:cBhvr>
                                      <p:to x="100000" y="90000"/>
                                    </p:animScale>
                                    <p:animScale>
                                      <p:cBhvr>
                                        <p:cTn id="248" dur="166" decel="50000">
                                          <p:stCondLst>
                                            <p:cond delay="1668"/>
                                          </p:stCondLst>
                                        </p:cTn>
                                        <p:tgtEl>
                                          <p:spTgt spid="54"/>
                                        </p:tgtEl>
                                      </p:cBhvr>
                                      <p:to x="100000" y="100000"/>
                                    </p:animScale>
                                    <p:animScale>
                                      <p:cBhvr>
                                        <p:cTn id="249" dur="26">
                                          <p:stCondLst>
                                            <p:cond delay="1808"/>
                                          </p:stCondLst>
                                        </p:cTn>
                                        <p:tgtEl>
                                          <p:spTgt spid="54"/>
                                        </p:tgtEl>
                                      </p:cBhvr>
                                      <p:to x="100000" y="95000"/>
                                    </p:animScale>
                                    <p:animScale>
                                      <p:cBhvr>
                                        <p:cTn id="250" dur="166" decel="50000">
                                          <p:stCondLst>
                                            <p:cond delay="1834"/>
                                          </p:stCondLst>
                                        </p:cTn>
                                        <p:tgtEl>
                                          <p:spTgt spid="54"/>
                                        </p:tgtEl>
                                      </p:cBhvr>
                                      <p:to x="100000" y="100000"/>
                                    </p:animScale>
                                  </p:childTnLst>
                                </p:cTn>
                              </p:par>
                              <p:par>
                                <p:cTn id="251" presetID="26" presetClass="entr" presetSubtype="0" fill="hold" grpId="0" nodeType="withEffect">
                                  <p:stCondLst>
                                    <p:cond delay="0"/>
                                  </p:stCondLst>
                                  <p:childTnLst>
                                    <p:set>
                                      <p:cBhvr>
                                        <p:cTn id="252" dur="1" fill="hold">
                                          <p:stCondLst>
                                            <p:cond delay="0"/>
                                          </p:stCondLst>
                                        </p:cTn>
                                        <p:tgtEl>
                                          <p:spTgt spid="22"/>
                                        </p:tgtEl>
                                        <p:attrNameLst>
                                          <p:attrName>style.visibility</p:attrName>
                                        </p:attrNameLst>
                                      </p:cBhvr>
                                      <p:to>
                                        <p:strVal val="visible"/>
                                      </p:to>
                                    </p:set>
                                    <p:animEffect transition="in" filter="wipe(down)">
                                      <p:cBhvr>
                                        <p:cTn id="253" dur="580">
                                          <p:stCondLst>
                                            <p:cond delay="0"/>
                                          </p:stCondLst>
                                        </p:cTn>
                                        <p:tgtEl>
                                          <p:spTgt spid="22"/>
                                        </p:tgtEl>
                                      </p:cBhvr>
                                    </p:animEffect>
                                    <p:anim calcmode="lin" valueType="num">
                                      <p:cBhvr>
                                        <p:cTn id="25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5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5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5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5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59" dur="26">
                                          <p:stCondLst>
                                            <p:cond delay="650"/>
                                          </p:stCondLst>
                                        </p:cTn>
                                        <p:tgtEl>
                                          <p:spTgt spid="22"/>
                                        </p:tgtEl>
                                      </p:cBhvr>
                                      <p:to x="100000" y="60000"/>
                                    </p:animScale>
                                    <p:animScale>
                                      <p:cBhvr>
                                        <p:cTn id="260" dur="166" decel="50000">
                                          <p:stCondLst>
                                            <p:cond delay="676"/>
                                          </p:stCondLst>
                                        </p:cTn>
                                        <p:tgtEl>
                                          <p:spTgt spid="22"/>
                                        </p:tgtEl>
                                      </p:cBhvr>
                                      <p:to x="100000" y="100000"/>
                                    </p:animScale>
                                    <p:animScale>
                                      <p:cBhvr>
                                        <p:cTn id="261" dur="26">
                                          <p:stCondLst>
                                            <p:cond delay="1312"/>
                                          </p:stCondLst>
                                        </p:cTn>
                                        <p:tgtEl>
                                          <p:spTgt spid="22"/>
                                        </p:tgtEl>
                                      </p:cBhvr>
                                      <p:to x="100000" y="80000"/>
                                    </p:animScale>
                                    <p:animScale>
                                      <p:cBhvr>
                                        <p:cTn id="262" dur="166" decel="50000">
                                          <p:stCondLst>
                                            <p:cond delay="1338"/>
                                          </p:stCondLst>
                                        </p:cTn>
                                        <p:tgtEl>
                                          <p:spTgt spid="22"/>
                                        </p:tgtEl>
                                      </p:cBhvr>
                                      <p:to x="100000" y="100000"/>
                                    </p:animScale>
                                    <p:animScale>
                                      <p:cBhvr>
                                        <p:cTn id="263" dur="26">
                                          <p:stCondLst>
                                            <p:cond delay="1642"/>
                                          </p:stCondLst>
                                        </p:cTn>
                                        <p:tgtEl>
                                          <p:spTgt spid="22"/>
                                        </p:tgtEl>
                                      </p:cBhvr>
                                      <p:to x="100000" y="90000"/>
                                    </p:animScale>
                                    <p:animScale>
                                      <p:cBhvr>
                                        <p:cTn id="264" dur="166" decel="50000">
                                          <p:stCondLst>
                                            <p:cond delay="1668"/>
                                          </p:stCondLst>
                                        </p:cTn>
                                        <p:tgtEl>
                                          <p:spTgt spid="22"/>
                                        </p:tgtEl>
                                      </p:cBhvr>
                                      <p:to x="100000" y="100000"/>
                                    </p:animScale>
                                    <p:animScale>
                                      <p:cBhvr>
                                        <p:cTn id="265" dur="26">
                                          <p:stCondLst>
                                            <p:cond delay="1808"/>
                                          </p:stCondLst>
                                        </p:cTn>
                                        <p:tgtEl>
                                          <p:spTgt spid="22"/>
                                        </p:tgtEl>
                                      </p:cBhvr>
                                      <p:to x="100000" y="95000"/>
                                    </p:animScale>
                                    <p:animScale>
                                      <p:cBhvr>
                                        <p:cTn id="266" dur="166" decel="50000">
                                          <p:stCondLst>
                                            <p:cond delay="1834"/>
                                          </p:stCondLst>
                                        </p:cTn>
                                        <p:tgtEl>
                                          <p:spTgt spid="22"/>
                                        </p:tgtEl>
                                      </p:cBhvr>
                                      <p:to x="100000" y="100000"/>
                                    </p:animScale>
                                  </p:childTnLst>
                                </p:cTn>
                              </p:par>
                            </p:childTnLst>
                          </p:cTn>
                        </p:par>
                      </p:childTnLst>
                    </p:cTn>
                  </p:par>
                  <p:par>
                    <p:cTn id="267" fill="hold">
                      <p:stCondLst>
                        <p:cond delay="indefinite"/>
                      </p:stCondLst>
                      <p:childTnLst>
                        <p:par>
                          <p:cTn id="268" fill="hold">
                            <p:stCondLst>
                              <p:cond delay="0"/>
                            </p:stCondLst>
                            <p:childTnLst>
                              <p:par>
                                <p:cTn id="269" presetID="54" presetClass="entr" presetSubtype="0" accel="100000" fill="hold" grpId="0" nodeType="clickEffect">
                                  <p:stCondLst>
                                    <p:cond delay="0"/>
                                  </p:stCondLst>
                                  <p:childTnLst>
                                    <p:set>
                                      <p:cBhvr>
                                        <p:cTn id="270" dur="1" fill="hold">
                                          <p:stCondLst>
                                            <p:cond delay="0"/>
                                          </p:stCondLst>
                                        </p:cTn>
                                        <p:tgtEl>
                                          <p:spTgt spid="39"/>
                                        </p:tgtEl>
                                        <p:attrNameLst>
                                          <p:attrName>style.visibility</p:attrName>
                                        </p:attrNameLst>
                                      </p:cBhvr>
                                      <p:to>
                                        <p:strVal val="visible"/>
                                      </p:to>
                                    </p:set>
                                    <p:anim calcmode="lin" valueType="num">
                                      <p:cBhvr>
                                        <p:cTn id="271" dur="500" fill="hold"/>
                                        <p:tgtEl>
                                          <p:spTgt spid="39"/>
                                        </p:tgtEl>
                                        <p:attrNameLst>
                                          <p:attrName>ppt_w</p:attrName>
                                        </p:attrNameLst>
                                      </p:cBhvr>
                                      <p:tavLst>
                                        <p:tav tm="0">
                                          <p:val>
                                            <p:strVal val="#ppt_w*0.05"/>
                                          </p:val>
                                        </p:tav>
                                        <p:tav tm="100000">
                                          <p:val>
                                            <p:strVal val="#ppt_w"/>
                                          </p:val>
                                        </p:tav>
                                      </p:tavLst>
                                    </p:anim>
                                    <p:anim calcmode="lin" valueType="num">
                                      <p:cBhvr>
                                        <p:cTn id="272" dur="500" fill="hold"/>
                                        <p:tgtEl>
                                          <p:spTgt spid="39"/>
                                        </p:tgtEl>
                                        <p:attrNameLst>
                                          <p:attrName>ppt_h</p:attrName>
                                        </p:attrNameLst>
                                      </p:cBhvr>
                                      <p:tavLst>
                                        <p:tav tm="0">
                                          <p:val>
                                            <p:strVal val="#ppt_h"/>
                                          </p:val>
                                        </p:tav>
                                        <p:tav tm="100000">
                                          <p:val>
                                            <p:strVal val="#ppt_h"/>
                                          </p:val>
                                        </p:tav>
                                      </p:tavLst>
                                    </p:anim>
                                    <p:anim calcmode="lin" valueType="num">
                                      <p:cBhvr>
                                        <p:cTn id="273" dur="500" fill="hold"/>
                                        <p:tgtEl>
                                          <p:spTgt spid="39"/>
                                        </p:tgtEl>
                                        <p:attrNameLst>
                                          <p:attrName>ppt_x</p:attrName>
                                        </p:attrNameLst>
                                      </p:cBhvr>
                                      <p:tavLst>
                                        <p:tav tm="0">
                                          <p:val>
                                            <p:strVal val="#ppt_x-.2"/>
                                          </p:val>
                                        </p:tav>
                                        <p:tav tm="100000">
                                          <p:val>
                                            <p:strVal val="#ppt_x"/>
                                          </p:val>
                                        </p:tav>
                                      </p:tavLst>
                                    </p:anim>
                                    <p:anim calcmode="lin" valueType="num">
                                      <p:cBhvr>
                                        <p:cTn id="274" dur="500" fill="hold"/>
                                        <p:tgtEl>
                                          <p:spTgt spid="39"/>
                                        </p:tgtEl>
                                        <p:attrNameLst>
                                          <p:attrName>ppt_y</p:attrName>
                                        </p:attrNameLst>
                                      </p:cBhvr>
                                      <p:tavLst>
                                        <p:tav tm="0">
                                          <p:val>
                                            <p:strVal val="#ppt_y"/>
                                          </p:val>
                                        </p:tav>
                                        <p:tav tm="100000">
                                          <p:val>
                                            <p:strVal val="#ppt_y"/>
                                          </p:val>
                                        </p:tav>
                                      </p:tavLst>
                                    </p:anim>
                                    <p:animEffect transition="in" filter="fade">
                                      <p:cBhvr>
                                        <p:cTn id="275" dur="500"/>
                                        <p:tgtEl>
                                          <p:spTgt spid="39"/>
                                        </p:tgtEl>
                                      </p:cBhvr>
                                    </p:animEffect>
                                  </p:childTnLst>
                                </p:cTn>
                              </p:par>
                              <p:par>
                                <p:cTn id="276" presetID="54" presetClass="entr" presetSubtype="0" accel="100000" fill="hold" grpId="0" nodeType="withEffect">
                                  <p:stCondLst>
                                    <p:cond delay="0"/>
                                  </p:stCondLst>
                                  <p:childTnLst>
                                    <p:set>
                                      <p:cBhvr>
                                        <p:cTn id="277" dur="1" fill="hold">
                                          <p:stCondLst>
                                            <p:cond delay="0"/>
                                          </p:stCondLst>
                                        </p:cTn>
                                        <p:tgtEl>
                                          <p:spTgt spid="43"/>
                                        </p:tgtEl>
                                        <p:attrNameLst>
                                          <p:attrName>style.visibility</p:attrName>
                                        </p:attrNameLst>
                                      </p:cBhvr>
                                      <p:to>
                                        <p:strVal val="visible"/>
                                      </p:to>
                                    </p:set>
                                    <p:anim calcmode="lin" valueType="num">
                                      <p:cBhvr>
                                        <p:cTn id="278" dur="500" fill="hold"/>
                                        <p:tgtEl>
                                          <p:spTgt spid="43"/>
                                        </p:tgtEl>
                                        <p:attrNameLst>
                                          <p:attrName>ppt_w</p:attrName>
                                        </p:attrNameLst>
                                      </p:cBhvr>
                                      <p:tavLst>
                                        <p:tav tm="0">
                                          <p:val>
                                            <p:strVal val="#ppt_w*0.05"/>
                                          </p:val>
                                        </p:tav>
                                        <p:tav tm="100000">
                                          <p:val>
                                            <p:strVal val="#ppt_w"/>
                                          </p:val>
                                        </p:tav>
                                      </p:tavLst>
                                    </p:anim>
                                    <p:anim calcmode="lin" valueType="num">
                                      <p:cBhvr>
                                        <p:cTn id="279" dur="500" fill="hold"/>
                                        <p:tgtEl>
                                          <p:spTgt spid="43"/>
                                        </p:tgtEl>
                                        <p:attrNameLst>
                                          <p:attrName>ppt_h</p:attrName>
                                        </p:attrNameLst>
                                      </p:cBhvr>
                                      <p:tavLst>
                                        <p:tav tm="0">
                                          <p:val>
                                            <p:strVal val="#ppt_h"/>
                                          </p:val>
                                        </p:tav>
                                        <p:tav tm="100000">
                                          <p:val>
                                            <p:strVal val="#ppt_h"/>
                                          </p:val>
                                        </p:tav>
                                      </p:tavLst>
                                    </p:anim>
                                    <p:anim calcmode="lin" valueType="num">
                                      <p:cBhvr>
                                        <p:cTn id="280" dur="500" fill="hold"/>
                                        <p:tgtEl>
                                          <p:spTgt spid="43"/>
                                        </p:tgtEl>
                                        <p:attrNameLst>
                                          <p:attrName>ppt_x</p:attrName>
                                        </p:attrNameLst>
                                      </p:cBhvr>
                                      <p:tavLst>
                                        <p:tav tm="0">
                                          <p:val>
                                            <p:strVal val="#ppt_x-.2"/>
                                          </p:val>
                                        </p:tav>
                                        <p:tav tm="100000">
                                          <p:val>
                                            <p:strVal val="#ppt_x"/>
                                          </p:val>
                                        </p:tav>
                                      </p:tavLst>
                                    </p:anim>
                                    <p:anim calcmode="lin" valueType="num">
                                      <p:cBhvr>
                                        <p:cTn id="281" dur="500" fill="hold"/>
                                        <p:tgtEl>
                                          <p:spTgt spid="43"/>
                                        </p:tgtEl>
                                        <p:attrNameLst>
                                          <p:attrName>ppt_y</p:attrName>
                                        </p:attrNameLst>
                                      </p:cBhvr>
                                      <p:tavLst>
                                        <p:tav tm="0">
                                          <p:val>
                                            <p:strVal val="#ppt_y"/>
                                          </p:val>
                                        </p:tav>
                                        <p:tav tm="100000">
                                          <p:val>
                                            <p:strVal val="#ppt_y"/>
                                          </p:val>
                                        </p:tav>
                                      </p:tavLst>
                                    </p:anim>
                                    <p:animEffect transition="in" filter="fade">
                                      <p:cBhvr>
                                        <p:cTn id="282" dur="500"/>
                                        <p:tgtEl>
                                          <p:spTgt spid="43"/>
                                        </p:tgtEl>
                                      </p:cBhvr>
                                    </p:animEffect>
                                  </p:childTnLst>
                                </p:cTn>
                              </p:par>
                              <p:par>
                                <p:cTn id="283" presetID="54" presetClass="entr" presetSubtype="0" accel="100000" fill="hold" grpId="0" nodeType="withEffect">
                                  <p:stCondLst>
                                    <p:cond delay="0"/>
                                  </p:stCondLst>
                                  <p:childTnLst>
                                    <p:set>
                                      <p:cBhvr>
                                        <p:cTn id="284" dur="1" fill="hold">
                                          <p:stCondLst>
                                            <p:cond delay="0"/>
                                          </p:stCondLst>
                                        </p:cTn>
                                        <p:tgtEl>
                                          <p:spTgt spid="27"/>
                                        </p:tgtEl>
                                        <p:attrNameLst>
                                          <p:attrName>style.visibility</p:attrName>
                                        </p:attrNameLst>
                                      </p:cBhvr>
                                      <p:to>
                                        <p:strVal val="visible"/>
                                      </p:to>
                                    </p:set>
                                    <p:anim calcmode="lin" valueType="num">
                                      <p:cBhvr>
                                        <p:cTn id="285" dur="500" fill="hold"/>
                                        <p:tgtEl>
                                          <p:spTgt spid="27"/>
                                        </p:tgtEl>
                                        <p:attrNameLst>
                                          <p:attrName>ppt_w</p:attrName>
                                        </p:attrNameLst>
                                      </p:cBhvr>
                                      <p:tavLst>
                                        <p:tav tm="0">
                                          <p:val>
                                            <p:strVal val="#ppt_w*0.05"/>
                                          </p:val>
                                        </p:tav>
                                        <p:tav tm="100000">
                                          <p:val>
                                            <p:strVal val="#ppt_w"/>
                                          </p:val>
                                        </p:tav>
                                      </p:tavLst>
                                    </p:anim>
                                    <p:anim calcmode="lin" valueType="num">
                                      <p:cBhvr>
                                        <p:cTn id="286" dur="500" fill="hold"/>
                                        <p:tgtEl>
                                          <p:spTgt spid="27"/>
                                        </p:tgtEl>
                                        <p:attrNameLst>
                                          <p:attrName>ppt_h</p:attrName>
                                        </p:attrNameLst>
                                      </p:cBhvr>
                                      <p:tavLst>
                                        <p:tav tm="0">
                                          <p:val>
                                            <p:strVal val="#ppt_h"/>
                                          </p:val>
                                        </p:tav>
                                        <p:tav tm="100000">
                                          <p:val>
                                            <p:strVal val="#ppt_h"/>
                                          </p:val>
                                        </p:tav>
                                      </p:tavLst>
                                    </p:anim>
                                    <p:anim calcmode="lin" valueType="num">
                                      <p:cBhvr>
                                        <p:cTn id="287" dur="500" fill="hold"/>
                                        <p:tgtEl>
                                          <p:spTgt spid="27"/>
                                        </p:tgtEl>
                                        <p:attrNameLst>
                                          <p:attrName>ppt_x</p:attrName>
                                        </p:attrNameLst>
                                      </p:cBhvr>
                                      <p:tavLst>
                                        <p:tav tm="0">
                                          <p:val>
                                            <p:strVal val="#ppt_x-.2"/>
                                          </p:val>
                                        </p:tav>
                                        <p:tav tm="100000">
                                          <p:val>
                                            <p:strVal val="#ppt_x"/>
                                          </p:val>
                                        </p:tav>
                                      </p:tavLst>
                                    </p:anim>
                                    <p:anim calcmode="lin" valueType="num">
                                      <p:cBhvr>
                                        <p:cTn id="288" dur="500" fill="hold"/>
                                        <p:tgtEl>
                                          <p:spTgt spid="27"/>
                                        </p:tgtEl>
                                        <p:attrNameLst>
                                          <p:attrName>ppt_y</p:attrName>
                                        </p:attrNameLst>
                                      </p:cBhvr>
                                      <p:tavLst>
                                        <p:tav tm="0">
                                          <p:val>
                                            <p:strVal val="#ppt_y"/>
                                          </p:val>
                                        </p:tav>
                                        <p:tav tm="100000">
                                          <p:val>
                                            <p:strVal val="#ppt_y"/>
                                          </p:val>
                                        </p:tav>
                                      </p:tavLst>
                                    </p:anim>
                                    <p:animEffect transition="in" filter="fade">
                                      <p:cBhvr>
                                        <p:cTn id="289" dur="500"/>
                                        <p:tgtEl>
                                          <p:spTgt spid="27"/>
                                        </p:tgtEl>
                                      </p:cBhvr>
                                    </p:animEffect>
                                  </p:childTnLst>
                                </p:cTn>
                              </p:par>
                              <p:par>
                                <p:cTn id="290" presetID="54" presetClass="entr" presetSubtype="0" accel="100000" fill="hold" grpId="0" nodeType="withEffect">
                                  <p:stCondLst>
                                    <p:cond delay="0"/>
                                  </p:stCondLst>
                                  <p:childTnLst>
                                    <p:set>
                                      <p:cBhvr>
                                        <p:cTn id="291" dur="1" fill="hold">
                                          <p:stCondLst>
                                            <p:cond delay="0"/>
                                          </p:stCondLst>
                                        </p:cTn>
                                        <p:tgtEl>
                                          <p:spTgt spid="23"/>
                                        </p:tgtEl>
                                        <p:attrNameLst>
                                          <p:attrName>style.visibility</p:attrName>
                                        </p:attrNameLst>
                                      </p:cBhvr>
                                      <p:to>
                                        <p:strVal val="visible"/>
                                      </p:to>
                                    </p:set>
                                    <p:anim calcmode="lin" valueType="num">
                                      <p:cBhvr>
                                        <p:cTn id="292" dur="500" fill="hold"/>
                                        <p:tgtEl>
                                          <p:spTgt spid="23"/>
                                        </p:tgtEl>
                                        <p:attrNameLst>
                                          <p:attrName>ppt_w</p:attrName>
                                        </p:attrNameLst>
                                      </p:cBhvr>
                                      <p:tavLst>
                                        <p:tav tm="0">
                                          <p:val>
                                            <p:strVal val="#ppt_w*0.05"/>
                                          </p:val>
                                        </p:tav>
                                        <p:tav tm="100000">
                                          <p:val>
                                            <p:strVal val="#ppt_w"/>
                                          </p:val>
                                        </p:tav>
                                      </p:tavLst>
                                    </p:anim>
                                    <p:anim calcmode="lin" valueType="num">
                                      <p:cBhvr>
                                        <p:cTn id="293" dur="500" fill="hold"/>
                                        <p:tgtEl>
                                          <p:spTgt spid="23"/>
                                        </p:tgtEl>
                                        <p:attrNameLst>
                                          <p:attrName>ppt_h</p:attrName>
                                        </p:attrNameLst>
                                      </p:cBhvr>
                                      <p:tavLst>
                                        <p:tav tm="0">
                                          <p:val>
                                            <p:strVal val="#ppt_h"/>
                                          </p:val>
                                        </p:tav>
                                        <p:tav tm="100000">
                                          <p:val>
                                            <p:strVal val="#ppt_h"/>
                                          </p:val>
                                        </p:tav>
                                      </p:tavLst>
                                    </p:anim>
                                    <p:anim calcmode="lin" valueType="num">
                                      <p:cBhvr>
                                        <p:cTn id="294" dur="500" fill="hold"/>
                                        <p:tgtEl>
                                          <p:spTgt spid="23"/>
                                        </p:tgtEl>
                                        <p:attrNameLst>
                                          <p:attrName>ppt_x</p:attrName>
                                        </p:attrNameLst>
                                      </p:cBhvr>
                                      <p:tavLst>
                                        <p:tav tm="0">
                                          <p:val>
                                            <p:strVal val="#ppt_x-.2"/>
                                          </p:val>
                                        </p:tav>
                                        <p:tav tm="100000">
                                          <p:val>
                                            <p:strVal val="#ppt_x"/>
                                          </p:val>
                                        </p:tav>
                                      </p:tavLst>
                                    </p:anim>
                                    <p:anim calcmode="lin" valueType="num">
                                      <p:cBhvr>
                                        <p:cTn id="295" dur="500" fill="hold"/>
                                        <p:tgtEl>
                                          <p:spTgt spid="23"/>
                                        </p:tgtEl>
                                        <p:attrNameLst>
                                          <p:attrName>ppt_y</p:attrName>
                                        </p:attrNameLst>
                                      </p:cBhvr>
                                      <p:tavLst>
                                        <p:tav tm="0">
                                          <p:val>
                                            <p:strVal val="#ppt_y"/>
                                          </p:val>
                                        </p:tav>
                                        <p:tav tm="100000">
                                          <p:val>
                                            <p:strVal val="#ppt_y"/>
                                          </p:val>
                                        </p:tav>
                                      </p:tavLst>
                                    </p:anim>
                                    <p:animEffect transition="in" filter="fade">
                                      <p:cBhvr>
                                        <p:cTn id="296" dur="500"/>
                                        <p:tgtEl>
                                          <p:spTgt spid="23"/>
                                        </p:tgtEl>
                                      </p:cBhvr>
                                    </p:animEffect>
                                  </p:childTnLst>
                                </p:cTn>
                              </p:par>
                            </p:childTnLst>
                          </p:cTn>
                        </p:par>
                      </p:childTnLst>
                    </p:cTn>
                  </p:par>
                  <p:par>
                    <p:cTn id="297" fill="hold">
                      <p:stCondLst>
                        <p:cond delay="indefinite"/>
                      </p:stCondLst>
                      <p:childTnLst>
                        <p:par>
                          <p:cTn id="298" fill="hold">
                            <p:stCondLst>
                              <p:cond delay="0"/>
                            </p:stCondLst>
                            <p:childTnLst>
                              <p:par>
                                <p:cTn id="299" presetID="26" presetClass="entr" presetSubtype="0" fill="hold" grpId="0" nodeType="clickEffect">
                                  <p:stCondLst>
                                    <p:cond delay="0"/>
                                  </p:stCondLst>
                                  <p:childTnLst>
                                    <p:set>
                                      <p:cBhvr>
                                        <p:cTn id="300" dur="1" fill="hold">
                                          <p:stCondLst>
                                            <p:cond delay="0"/>
                                          </p:stCondLst>
                                        </p:cTn>
                                        <p:tgtEl>
                                          <p:spTgt spid="40"/>
                                        </p:tgtEl>
                                        <p:attrNameLst>
                                          <p:attrName>style.visibility</p:attrName>
                                        </p:attrNameLst>
                                      </p:cBhvr>
                                      <p:to>
                                        <p:strVal val="visible"/>
                                      </p:to>
                                    </p:set>
                                    <p:animEffect transition="in" filter="wipe(down)">
                                      <p:cBhvr>
                                        <p:cTn id="301" dur="580">
                                          <p:stCondLst>
                                            <p:cond delay="0"/>
                                          </p:stCondLst>
                                        </p:cTn>
                                        <p:tgtEl>
                                          <p:spTgt spid="40"/>
                                        </p:tgtEl>
                                      </p:cBhvr>
                                    </p:animEffect>
                                    <p:anim calcmode="lin" valueType="num">
                                      <p:cBhvr>
                                        <p:cTn id="302"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303"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304"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305"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306"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307" dur="26">
                                          <p:stCondLst>
                                            <p:cond delay="650"/>
                                          </p:stCondLst>
                                        </p:cTn>
                                        <p:tgtEl>
                                          <p:spTgt spid="40"/>
                                        </p:tgtEl>
                                      </p:cBhvr>
                                      <p:to x="100000" y="60000"/>
                                    </p:animScale>
                                    <p:animScale>
                                      <p:cBhvr>
                                        <p:cTn id="308" dur="166" decel="50000">
                                          <p:stCondLst>
                                            <p:cond delay="676"/>
                                          </p:stCondLst>
                                        </p:cTn>
                                        <p:tgtEl>
                                          <p:spTgt spid="40"/>
                                        </p:tgtEl>
                                      </p:cBhvr>
                                      <p:to x="100000" y="100000"/>
                                    </p:animScale>
                                    <p:animScale>
                                      <p:cBhvr>
                                        <p:cTn id="309" dur="26">
                                          <p:stCondLst>
                                            <p:cond delay="1312"/>
                                          </p:stCondLst>
                                        </p:cTn>
                                        <p:tgtEl>
                                          <p:spTgt spid="40"/>
                                        </p:tgtEl>
                                      </p:cBhvr>
                                      <p:to x="100000" y="80000"/>
                                    </p:animScale>
                                    <p:animScale>
                                      <p:cBhvr>
                                        <p:cTn id="310" dur="166" decel="50000">
                                          <p:stCondLst>
                                            <p:cond delay="1338"/>
                                          </p:stCondLst>
                                        </p:cTn>
                                        <p:tgtEl>
                                          <p:spTgt spid="40"/>
                                        </p:tgtEl>
                                      </p:cBhvr>
                                      <p:to x="100000" y="100000"/>
                                    </p:animScale>
                                    <p:animScale>
                                      <p:cBhvr>
                                        <p:cTn id="311" dur="26">
                                          <p:stCondLst>
                                            <p:cond delay="1642"/>
                                          </p:stCondLst>
                                        </p:cTn>
                                        <p:tgtEl>
                                          <p:spTgt spid="40"/>
                                        </p:tgtEl>
                                      </p:cBhvr>
                                      <p:to x="100000" y="90000"/>
                                    </p:animScale>
                                    <p:animScale>
                                      <p:cBhvr>
                                        <p:cTn id="312" dur="166" decel="50000">
                                          <p:stCondLst>
                                            <p:cond delay="1668"/>
                                          </p:stCondLst>
                                        </p:cTn>
                                        <p:tgtEl>
                                          <p:spTgt spid="40"/>
                                        </p:tgtEl>
                                      </p:cBhvr>
                                      <p:to x="100000" y="100000"/>
                                    </p:animScale>
                                    <p:animScale>
                                      <p:cBhvr>
                                        <p:cTn id="313" dur="26">
                                          <p:stCondLst>
                                            <p:cond delay="1808"/>
                                          </p:stCondLst>
                                        </p:cTn>
                                        <p:tgtEl>
                                          <p:spTgt spid="40"/>
                                        </p:tgtEl>
                                      </p:cBhvr>
                                      <p:to x="100000" y="95000"/>
                                    </p:animScale>
                                    <p:animScale>
                                      <p:cBhvr>
                                        <p:cTn id="314" dur="166" decel="50000">
                                          <p:stCondLst>
                                            <p:cond delay="1834"/>
                                          </p:stCondLst>
                                        </p:cTn>
                                        <p:tgtEl>
                                          <p:spTgt spid="40"/>
                                        </p:tgtEl>
                                      </p:cBhvr>
                                      <p:to x="100000" y="100000"/>
                                    </p:animScale>
                                  </p:childTnLst>
                                </p:cTn>
                              </p:par>
                              <p:par>
                                <p:cTn id="315" presetID="26" presetClass="entr" presetSubtype="0" fill="hold" grpId="0" nodeType="withEffect">
                                  <p:stCondLst>
                                    <p:cond delay="0"/>
                                  </p:stCondLst>
                                  <p:childTnLst>
                                    <p:set>
                                      <p:cBhvr>
                                        <p:cTn id="316" dur="1" fill="hold">
                                          <p:stCondLst>
                                            <p:cond delay="0"/>
                                          </p:stCondLst>
                                        </p:cTn>
                                        <p:tgtEl>
                                          <p:spTgt spid="44"/>
                                        </p:tgtEl>
                                        <p:attrNameLst>
                                          <p:attrName>style.visibility</p:attrName>
                                        </p:attrNameLst>
                                      </p:cBhvr>
                                      <p:to>
                                        <p:strVal val="visible"/>
                                      </p:to>
                                    </p:set>
                                    <p:animEffect transition="in" filter="wipe(down)">
                                      <p:cBhvr>
                                        <p:cTn id="317" dur="580">
                                          <p:stCondLst>
                                            <p:cond delay="0"/>
                                          </p:stCondLst>
                                        </p:cTn>
                                        <p:tgtEl>
                                          <p:spTgt spid="44"/>
                                        </p:tgtEl>
                                      </p:cBhvr>
                                    </p:animEffect>
                                    <p:anim calcmode="lin" valueType="num">
                                      <p:cBhvr>
                                        <p:cTn id="318"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319"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320"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321"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322"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323" dur="26">
                                          <p:stCondLst>
                                            <p:cond delay="650"/>
                                          </p:stCondLst>
                                        </p:cTn>
                                        <p:tgtEl>
                                          <p:spTgt spid="44"/>
                                        </p:tgtEl>
                                      </p:cBhvr>
                                      <p:to x="100000" y="60000"/>
                                    </p:animScale>
                                    <p:animScale>
                                      <p:cBhvr>
                                        <p:cTn id="324" dur="166" decel="50000">
                                          <p:stCondLst>
                                            <p:cond delay="676"/>
                                          </p:stCondLst>
                                        </p:cTn>
                                        <p:tgtEl>
                                          <p:spTgt spid="44"/>
                                        </p:tgtEl>
                                      </p:cBhvr>
                                      <p:to x="100000" y="100000"/>
                                    </p:animScale>
                                    <p:animScale>
                                      <p:cBhvr>
                                        <p:cTn id="325" dur="26">
                                          <p:stCondLst>
                                            <p:cond delay="1312"/>
                                          </p:stCondLst>
                                        </p:cTn>
                                        <p:tgtEl>
                                          <p:spTgt spid="44"/>
                                        </p:tgtEl>
                                      </p:cBhvr>
                                      <p:to x="100000" y="80000"/>
                                    </p:animScale>
                                    <p:animScale>
                                      <p:cBhvr>
                                        <p:cTn id="326" dur="166" decel="50000">
                                          <p:stCondLst>
                                            <p:cond delay="1338"/>
                                          </p:stCondLst>
                                        </p:cTn>
                                        <p:tgtEl>
                                          <p:spTgt spid="44"/>
                                        </p:tgtEl>
                                      </p:cBhvr>
                                      <p:to x="100000" y="100000"/>
                                    </p:animScale>
                                    <p:animScale>
                                      <p:cBhvr>
                                        <p:cTn id="327" dur="26">
                                          <p:stCondLst>
                                            <p:cond delay="1642"/>
                                          </p:stCondLst>
                                        </p:cTn>
                                        <p:tgtEl>
                                          <p:spTgt spid="44"/>
                                        </p:tgtEl>
                                      </p:cBhvr>
                                      <p:to x="100000" y="90000"/>
                                    </p:animScale>
                                    <p:animScale>
                                      <p:cBhvr>
                                        <p:cTn id="328" dur="166" decel="50000">
                                          <p:stCondLst>
                                            <p:cond delay="1668"/>
                                          </p:stCondLst>
                                        </p:cTn>
                                        <p:tgtEl>
                                          <p:spTgt spid="44"/>
                                        </p:tgtEl>
                                      </p:cBhvr>
                                      <p:to x="100000" y="100000"/>
                                    </p:animScale>
                                    <p:animScale>
                                      <p:cBhvr>
                                        <p:cTn id="329" dur="26">
                                          <p:stCondLst>
                                            <p:cond delay="1808"/>
                                          </p:stCondLst>
                                        </p:cTn>
                                        <p:tgtEl>
                                          <p:spTgt spid="44"/>
                                        </p:tgtEl>
                                      </p:cBhvr>
                                      <p:to x="100000" y="95000"/>
                                    </p:animScale>
                                    <p:animScale>
                                      <p:cBhvr>
                                        <p:cTn id="330" dur="166" decel="50000">
                                          <p:stCondLst>
                                            <p:cond delay="1834"/>
                                          </p:stCondLst>
                                        </p:cTn>
                                        <p:tgtEl>
                                          <p:spTgt spid="44"/>
                                        </p:tgtEl>
                                      </p:cBhvr>
                                      <p:to x="100000" y="100000"/>
                                    </p:animScale>
                                  </p:childTnLst>
                                </p:cTn>
                              </p:par>
                              <p:par>
                                <p:cTn id="331" presetID="26" presetClass="entr" presetSubtype="0" fill="hold" grpId="0" nodeType="withEffect">
                                  <p:stCondLst>
                                    <p:cond delay="0"/>
                                  </p:stCondLst>
                                  <p:childTnLst>
                                    <p:set>
                                      <p:cBhvr>
                                        <p:cTn id="332" dur="1" fill="hold">
                                          <p:stCondLst>
                                            <p:cond delay="0"/>
                                          </p:stCondLst>
                                        </p:cTn>
                                        <p:tgtEl>
                                          <p:spTgt spid="28"/>
                                        </p:tgtEl>
                                        <p:attrNameLst>
                                          <p:attrName>style.visibility</p:attrName>
                                        </p:attrNameLst>
                                      </p:cBhvr>
                                      <p:to>
                                        <p:strVal val="visible"/>
                                      </p:to>
                                    </p:set>
                                    <p:animEffect transition="in" filter="wipe(down)">
                                      <p:cBhvr>
                                        <p:cTn id="333" dur="580">
                                          <p:stCondLst>
                                            <p:cond delay="0"/>
                                          </p:stCondLst>
                                        </p:cTn>
                                        <p:tgtEl>
                                          <p:spTgt spid="28"/>
                                        </p:tgtEl>
                                      </p:cBhvr>
                                    </p:animEffect>
                                    <p:anim calcmode="lin" valueType="num">
                                      <p:cBhvr>
                                        <p:cTn id="334"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35"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36"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337"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338"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339" dur="26">
                                          <p:stCondLst>
                                            <p:cond delay="650"/>
                                          </p:stCondLst>
                                        </p:cTn>
                                        <p:tgtEl>
                                          <p:spTgt spid="28"/>
                                        </p:tgtEl>
                                      </p:cBhvr>
                                      <p:to x="100000" y="60000"/>
                                    </p:animScale>
                                    <p:animScale>
                                      <p:cBhvr>
                                        <p:cTn id="340" dur="166" decel="50000">
                                          <p:stCondLst>
                                            <p:cond delay="676"/>
                                          </p:stCondLst>
                                        </p:cTn>
                                        <p:tgtEl>
                                          <p:spTgt spid="28"/>
                                        </p:tgtEl>
                                      </p:cBhvr>
                                      <p:to x="100000" y="100000"/>
                                    </p:animScale>
                                    <p:animScale>
                                      <p:cBhvr>
                                        <p:cTn id="341" dur="26">
                                          <p:stCondLst>
                                            <p:cond delay="1312"/>
                                          </p:stCondLst>
                                        </p:cTn>
                                        <p:tgtEl>
                                          <p:spTgt spid="28"/>
                                        </p:tgtEl>
                                      </p:cBhvr>
                                      <p:to x="100000" y="80000"/>
                                    </p:animScale>
                                    <p:animScale>
                                      <p:cBhvr>
                                        <p:cTn id="342" dur="166" decel="50000">
                                          <p:stCondLst>
                                            <p:cond delay="1338"/>
                                          </p:stCondLst>
                                        </p:cTn>
                                        <p:tgtEl>
                                          <p:spTgt spid="28"/>
                                        </p:tgtEl>
                                      </p:cBhvr>
                                      <p:to x="100000" y="100000"/>
                                    </p:animScale>
                                    <p:animScale>
                                      <p:cBhvr>
                                        <p:cTn id="343" dur="26">
                                          <p:stCondLst>
                                            <p:cond delay="1642"/>
                                          </p:stCondLst>
                                        </p:cTn>
                                        <p:tgtEl>
                                          <p:spTgt spid="28"/>
                                        </p:tgtEl>
                                      </p:cBhvr>
                                      <p:to x="100000" y="90000"/>
                                    </p:animScale>
                                    <p:animScale>
                                      <p:cBhvr>
                                        <p:cTn id="344" dur="166" decel="50000">
                                          <p:stCondLst>
                                            <p:cond delay="1668"/>
                                          </p:stCondLst>
                                        </p:cTn>
                                        <p:tgtEl>
                                          <p:spTgt spid="28"/>
                                        </p:tgtEl>
                                      </p:cBhvr>
                                      <p:to x="100000" y="100000"/>
                                    </p:animScale>
                                    <p:animScale>
                                      <p:cBhvr>
                                        <p:cTn id="345" dur="26">
                                          <p:stCondLst>
                                            <p:cond delay="1808"/>
                                          </p:stCondLst>
                                        </p:cTn>
                                        <p:tgtEl>
                                          <p:spTgt spid="28"/>
                                        </p:tgtEl>
                                      </p:cBhvr>
                                      <p:to x="100000" y="95000"/>
                                    </p:animScale>
                                    <p:animScale>
                                      <p:cBhvr>
                                        <p:cTn id="346" dur="166" decel="50000">
                                          <p:stCondLst>
                                            <p:cond delay="1834"/>
                                          </p:stCondLst>
                                        </p:cTn>
                                        <p:tgtEl>
                                          <p:spTgt spid="28"/>
                                        </p:tgtEl>
                                      </p:cBhvr>
                                      <p:to x="100000" y="100000"/>
                                    </p:animScale>
                                  </p:childTnLst>
                                </p:cTn>
                              </p:par>
                              <p:par>
                                <p:cTn id="347" presetID="26" presetClass="entr" presetSubtype="0" fill="hold" grpId="0" nodeType="withEffect">
                                  <p:stCondLst>
                                    <p:cond delay="0"/>
                                  </p:stCondLst>
                                  <p:childTnLst>
                                    <p:set>
                                      <p:cBhvr>
                                        <p:cTn id="348" dur="1" fill="hold">
                                          <p:stCondLst>
                                            <p:cond delay="0"/>
                                          </p:stCondLst>
                                        </p:cTn>
                                        <p:tgtEl>
                                          <p:spTgt spid="24"/>
                                        </p:tgtEl>
                                        <p:attrNameLst>
                                          <p:attrName>style.visibility</p:attrName>
                                        </p:attrNameLst>
                                      </p:cBhvr>
                                      <p:to>
                                        <p:strVal val="visible"/>
                                      </p:to>
                                    </p:set>
                                    <p:animEffect transition="in" filter="wipe(down)">
                                      <p:cBhvr>
                                        <p:cTn id="349" dur="580">
                                          <p:stCondLst>
                                            <p:cond delay="0"/>
                                          </p:stCondLst>
                                        </p:cTn>
                                        <p:tgtEl>
                                          <p:spTgt spid="24"/>
                                        </p:tgtEl>
                                      </p:cBhvr>
                                    </p:animEffect>
                                    <p:anim calcmode="lin" valueType="num">
                                      <p:cBhvr>
                                        <p:cTn id="350"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51"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52"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53"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54"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55" dur="26">
                                          <p:stCondLst>
                                            <p:cond delay="650"/>
                                          </p:stCondLst>
                                        </p:cTn>
                                        <p:tgtEl>
                                          <p:spTgt spid="24"/>
                                        </p:tgtEl>
                                      </p:cBhvr>
                                      <p:to x="100000" y="60000"/>
                                    </p:animScale>
                                    <p:animScale>
                                      <p:cBhvr>
                                        <p:cTn id="356" dur="166" decel="50000">
                                          <p:stCondLst>
                                            <p:cond delay="676"/>
                                          </p:stCondLst>
                                        </p:cTn>
                                        <p:tgtEl>
                                          <p:spTgt spid="24"/>
                                        </p:tgtEl>
                                      </p:cBhvr>
                                      <p:to x="100000" y="100000"/>
                                    </p:animScale>
                                    <p:animScale>
                                      <p:cBhvr>
                                        <p:cTn id="357" dur="26">
                                          <p:stCondLst>
                                            <p:cond delay="1312"/>
                                          </p:stCondLst>
                                        </p:cTn>
                                        <p:tgtEl>
                                          <p:spTgt spid="24"/>
                                        </p:tgtEl>
                                      </p:cBhvr>
                                      <p:to x="100000" y="80000"/>
                                    </p:animScale>
                                    <p:animScale>
                                      <p:cBhvr>
                                        <p:cTn id="358" dur="166" decel="50000">
                                          <p:stCondLst>
                                            <p:cond delay="1338"/>
                                          </p:stCondLst>
                                        </p:cTn>
                                        <p:tgtEl>
                                          <p:spTgt spid="24"/>
                                        </p:tgtEl>
                                      </p:cBhvr>
                                      <p:to x="100000" y="100000"/>
                                    </p:animScale>
                                    <p:animScale>
                                      <p:cBhvr>
                                        <p:cTn id="359" dur="26">
                                          <p:stCondLst>
                                            <p:cond delay="1642"/>
                                          </p:stCondLst>
                                        </p:cTn>
                                        <p:tgtEl>
                                          <p:spTgt spid="24"/>
                                        </p:tgtEl>
                                      </p:cBhvr>
                                      <p:to x="100000" y="90000"/>
                                    </p:animScale>
                                    <p:animScale>
                                      <p:cBhvr>
                                        <p:cTn id="360" dur="166" decel="50000">
                                          <p:stCondLst>
                                            <p:cond delay="1668"/>
                                          </p:stCondLst>
                                        </p:cTn>
                                        <p:tgtEl>
                                          <p:spTgt spid="24"/>
                                        </p:tgtEl>
                                      </p:cBhvr>
                                      <p:to x="100000" y="100000"/>
                                    </p:animScale>
                                    <p:animScale>
                                      <p:cBhvr>
                                        <p:cTn id="361" dur="26">
                                          <p:stCondLst>
                                            <p:cond delay="1808"/>
                                          </p:stCondLst>
                                        </p:cTn>
                                        <p:tgtEl>
                                          <p:spTgt spid="24"/>
                                        </p:tgtEl>
                                      </p:cBhvr>
                                      <p:to x="100000" y="95000"/>
                                    </p:animScale>
                                    <p:animScale>
                                      <p:cBhvr>
                                        <p:cTn id="362" dur="166" decel="50000">
                                          <p:stCondLst>
                                            <p:cond delay="1834"/>
                                          </p:stCondLst>
                                        </p:cTn>
                                        <p:tgtEl>
                                          <p:spTgt spid="24"/>
                                        </p:tgtEl>
                                      </p:cBhvr>
                                      <p:to x="100000" y="100000"/>
                                    </p:animScale>
                                  </p:childTnLst>
                                </p:cTn>
                              </p:par>
                            </p:childTnLst>
                          </p:cTn>
                        </p:par>
                      </p:childTnLst>
                    </p:cTn>
                  </p:par>
                  <p:par>
                    <p:cTn id="363" fill="hold">
                      <p:stCondLst>
                        <p:cond delay="indefinite"/>
                      </p:stCondLst>
                      <p:childTnLst>
                        <p:par>
                          <p:cTn id="364" fill="hold">
                            <p:stCondLst>
                              <p:cond delay="0"/>
                            </p:stCondLst>
                            <p:childTnLst>
                              <p:par>
                                <p:cTn id="365" presetID="50" presetClass="entr" presetSubtype="0" decel="100000" fill="hold" grpId="0" nodeType="clickEffect">
                                  <p:stCondLst>
                                    <p:cond delay="0"/>
                                  </p:stCondLst>
                                  <p:childTnLst>
                                    <p:set>
                                      <p:cBhvr>
                                        <p:cTn id="366" dur="1" fill="hold">
                                          <p:stCondLst>
                                            <p:cond delay="0"/>
                                          </p:stCondLst>
                                        </p:cTn>
                                        <p:tgtEl>
                                          <p:spTgt spid="11"/>
                                        </p:tgtEl>
                                        <p:attrNameLst>
                                          <p:attrName>style.visibility</p:attrName>
                                        </p:attrNameLst>
                                      </p:cBhvr>
                                      <p:to>
                                        <p:strVal val="visible"/>
                                      </p:to>
                                    </p:set>
                                    <p:anim calcmode="lin" valueType="num">
                                      <p:cBhvr>
                                        <p:cTn id="367" dur="1000" fill="hold"/>
                                        <p:tgtEl>
                                          <p:spTgt spid="11"/>
                                        </p:tgtEl>
                                        <p:attrNameLst>
                                          <p:attrName>ppt_w</p:attrName>
                                        </p:attrNameLst>
                                      </p:cBhvr>
                                      <p:tavLst>
                                        <p:tav tm="0">
                                          <p:val>
                                            <p:strVal val="#ppt_w+.3"/>
                                          </p:val>
                                        </p:tav>
                                        <p:tav tm="100000">
                                          <p:val>
                                            <p:strVal val="#ppt_w"/>
                                          </p:val>
                                        </p:tav>
                                      </p:tavLst>
                                    </p:anim>
                                    <p:anim calcmode="lin" valueType="num">
                                      <p:cBhvr>
                                        <p:cTn id="368" dur="1000" fill="hold"/>
                                        <p:tgtEl>
                                          <p:spTgt spid="11"/>
                                        </p:tgtEl>
                                        <p:attrNameLst>
                                          <p:attrName>ppt_h</p:attrName>
                                        </p:attrNameLst>
                                      </p:cBhvr>
                                      <p:tavLst>
                                        <p:tav tm="0">
                                          <p:val>
                                            <p:strVal val="#ppt_h"/>
                                          </p:val>
                                        </p:tav>
                                        <p:tav tm="100000">
                                          <p:val>
                                            <p:strVal val="#ppt_h"/>
                                          </p:val>
                                        </p:tav>
                                      </p:tavLst>
                                    </p:anim>
                                    <p:animEffect transition="in" filter="fade">
                                      <p:cBhvr>
                                        <p:cTn id="369" dur="1000"/>
                                        <p:tgtEl>
                                          <p:spTgt spid="11"/>
                                        </p:tgtEl>
                                      </p:cBhvr>
                                    </p:animEffect>
                                  </p:childTnLst>
                                </p:cTn>
                              </p:par>
                              <p:par>
                                <p:cTn id="370" presetID="50" presetClass="entr" presetSubtype="0" decel="100000" fill="hold" grpId="0" nodeType="withEffect">
                                  <p:stCondLst>
                                    <p:cond delay="0"/>
                                  </p:stCondLst>
                                  <p:childTnLst>
                                    <p:set>
                                      <p:cBhvr>
                                        <p:cTn id="371" dur="1" fill="hold">
                                          <p:stCondLst>
                                            <p:cond delay="0"/>
                                          </p:stCondLst>
                                        </p:cTn>
                                        <p:tgtEl>
                                          <p:spTgt spid="45"/>
                                        </p:tgtEl>
                                        <p:attrNameLst>
                                          <p:attrName>style.visibility</p:attrName>
                                        </p:attrNameLst>
                                      </p:cBhvr>
                                      <p:to>
                                        <p:strVal val="visible"/>
                                      </p:to>
                                    </p:set>
                                    <p:anim calcmode="lin" valueType="num">
                                      <p:cBhvr>
                                        <p:cTn id="372" dur="1000" fill="hold"/>
                                        <p:tgtEl>
                                          <p:spTgt spid="45"/>
                                        </p:tgtEl>
                                        <p:attrNameLst>
                                          <p:attrName>ppt_w</p:attrName>
                                        </p:attrNameLst>
                                      </p:cBhvr>
                                      <p:tavLst>
                                        <p:tav tm="0">
                                          <p:val>
                                            <p:strVal val="#ppt_w+.3"/>
                                          </p:val>
                                        </p:tav>
                                        <p:tav tm="100000">
                                          <p:val>
                                            <p:strVal val="#ppt_w"/>
                                          </p:val>
                                        </p:tav>
                                      </p:tavLst>
                                    </p:anim>
                                    <p:anim calcmode="lin" valueType="num">
                                      <p:cBhvr>
                                        <p:cTn id="373" dur="1000" fill="hold"/>
                                        <p:tgtEl>
                                          <p:spTgt spid="45"/>
                                        </p:tgtEl>
                                        <p:attrNameLst>
                                          <p:attrName>ppt_h</p:attrName>
                                        </p:attrNameLst>
                                      </p:cBhvr>
                                      <p:tavLst>
                                        <p:tav tm="0">
                                          <p:val>
                                            <p:strVal val="#ppt_h"/>
                                          </p:val>
                                        </p:tav>
                                        <p:tav tm="100000">
                                          <p:val>
                                            <p:strVal val="#ppt_h"/>
                                          </p:val>
                                        </p:tav>
                                      </p:tavLst>
                                    </p:anim>
                                    <p:animEffect transition="in" filter="fade">
                                      <p:cBhvr>
                                        <p:cTn id="374" dur="1000"/>
                                        <p:tgtEl>
                                          <p:spTgt spid="45"/>
                                        </p:tgtEl>
                                      </p:cBhvr>
                                    </p:animEffect>
                                  </p:childTnLst>
                                </p:cTn>
                              </p:par>
                              <p:par>
                                <p:cTn id="375" presetID="50" presetClass="entr" presetSubtype="0" decel="100000" fill="hold" grpId="0" nodeType="withEffect">
                                  <p:stCondLst>
                                    <p:cond delay="0"/>
                                  </p:stCondLst>
                                  <p:childTnLst>
                                    <p:set>
                                      <p:cBhvr>
                                        <p:cTn id="376" dur="1" fill="hold">
                                          <p:stCondLst>
                                            <p:cond delay="0"/>
                                          </p:stCondLst>
                                        </p:cTn>
                                        <p:tgtEl>
                                          <p:spTgt spid="15"/>
                                        </p:tgtEl>
                                        <p:attrNameLst>
                                          <p:attrName>style.visibility</p:attrName>
                                        </p:attrNameLst>
                                      </p:cBhvr>
                                      <p:to>
                                        <p:strVal val="visible"/>
                                      </p:to>
                                    </p:set>
                                    <p:anim calcmode="lin" valueType="num">
                                      <p:cBhvr>
                                        <p:cTn id="377" dur="1000" fill="hold"/>
                                        <p:tgtEl>
                                          <p:spTgt spid="15"/>
                                        </p:tgtEl>
                                        <p:attrNameLst>
                                          <p:attrName>ppt_w</p:attrName>
                                        </p:attrNameLst>
                                      </p:cBhvr>
                                      <p:tavLst>
                                        <p:tav tm="0">
                                          <p:val>
                                            <p:strVal val="#ppt_w+.3"/>
                                          </p:val>
                                        </p:tav>
                                        <p:tav tm="100000">
                                          <p:val>
                                            <p:strVal val="#ppt_w"/>
                                          </p:val>
                                        </p:tav>
                                      </p:tavLst>
                                    </p:anim>
                                    <p:anim calcmode="lin" valueType="num">
                                      <p:cBhvr>
                                        <p:cTn id="378" dur="1000" fill="hold"/>
                                        <p:tgtEl>
                                          <p:spTgt spid="15"/>
                                        </p:tgtEl>
                                        <p:attrNameLst>
                                          <p:attrName>ppt_h</p:attrName>
                                        </p:attrNameLst>
                                      </p:cBhvr>
                                      <p:tavLst>
                                        <p:tav tm="0">
                                          <p:val>
                                            <p:strVal val="#ppt_h"/>
                                          </p:val>
                                        </p:tav>
                                        <p:tav tm="100000">
                                          <p:val>
                                            <p:strVal val="#ppt_h"/>
                                          </p:val>
                                        </p:tav>
                                      </p:tavLst>
                                    </p:anim>
                                    <p:animEffect transition="in" filter="fade">
                                      <p:cBhvr>
                                        <p:cTn id="379" dur="1000"/>
                                        <p:tgtEl>
                                          <p:spTgt spid="15"/>
                                        </p:tgtEl>
                                      </p:cBhvr>
                                    </p:animEffect>
                                  </p:childTnLst>
                                </p:cTn>
                              </p:par>
                              <p:par>
                                <p:cTn id="380" presetID="50" presetClass="entr" presetSubtype="0" decel="100000" fill="hold" grpId="0" nodeType="withEffect">
                                  <p:stCondLst>
                                    <p:cond delay="0"/>
                                  </p:stCondLst>
                                  <p:childTnLst>
                                    <p:set>
                                      <p:cBhvr>
                                        <p:cTn id="381" dur="1" fill="hold">
                                          <p:stCondLst>
                                            <p:cond delay="0"/>
                                          </p:stCondLst>
                                        </p:cTn>
                                        <p:tgtEl>
                                          <p:spTgt spid="25"/>
                                        </p:tgtEl>
                                        <p:attrNameLst>
                                          <p:attrName>style.visibility</p:attrName>
                                        </p:attrNameLst>
                                      </p:cBhvr>
                                      <p:to>
                                        <p:strVal val="visible"/>
                                      </p:to>
                                    </p:set>
                                    <p:anim calcmode="lin" valueType="num">
                                      <p:cBhvr>
                                        <p:cTn id="382" dur="1000" fill="hold"/>
                                        <p:tgtEl>
                                          <p:spTgt spid="25"/>
                                        </p:tgtEl>
                                        <p:attrNameLst>
                                          <p:attrName>ppt_w</p:attrName>
                                        </p:attrNameLst>
                                      </p:cBhvr>
                                      <p:tavLst>
                                        <p:tav tm="0">
                                          <p:val>
                                            <p:strVal val="#ppt_w+.3"/>
                                          </p:val>
                                        </p:tav>
                                        <p:tav tm="100000">
                                          <p:val>
                                            <p:strVal val="#ppt_w"/>
                                          </p:val>
                                        </p:tav>
                                      </p:tavLst>
                                    </p:anim>
                                    <p:anim calcmode="lin" valueType="num">
                                      <p:cBhvr>
                                        <p:cTn id="383" dur="1000" fill="hold"/>
                                        <p:tgtEl>
                                          <p:spTgt spid="25"/>
                                        </p:tgtEl>
                                        <p:attrNameLst>
                                          <p:attrName>ppt_h</p:attrName>
                                        </p:attrNameLst>
                                      </p:cBhvr>
                                      <p:tavLst>
                                        <p:tav tm="0">
                                          <p:val>
                                            <p:strVal val="#ppt_h"/>
                                          </p:val>
                                        </p:tav>
                                        <p:tav tm="100000">
                                          <p:val>
                                            <p:strVal val="#ppt_h"/>
                                          </p:val>
                                        </p:tav>
                                      </p:tavLst>
                                    </p:anim>
                                    <p:animEffect transition="in" filter="fade">
                                      <p:cBhvr>
                                        <p:cTn id="384" dur="1000"/>
                                        <p:tgtEl>
                                          <p:spTgt spid="25"/>
                                        </p:tgtEl>
                                      </p:cBhvr>
                                    </p:animEffect>
                                  </p:childTnLst>
                                </p:cTn>
                              </p:par>
                            </p:childTnLst>
                          </p:cTn>
                        </p:par>
                      </p:childTnLst>
                    </p:cTn>
                  </p:par>
                  <p:par>
                    <p:cTn id="385" fill="hold">
                      <p:stCondLst>
                        <p:cond delay="indefinite"/>
                      </p:stCondLst>
                      <p:childTnLst>
                        <p:par>
                          <p:cTn id="386" fill="hold">
                            <p:stCondLst>
                              <p:cond delay="0"/>
                            </p:stCondLst>
                            <p:childTnLst>
                              <p:par>
                                <p:cTn id="387" presetID="26" presetClass="entr" presetSubtype="0" fill="hold" grpId="0" nodeType="clickEffect">
                                  <p:stCondLst>
                                    <p:cond delay="0"/>
                                  </p:stCondLst>
                                  <p:childTnLst>
                                    <p:set>
                                      <p:cBhvr>
                                        <p:cTn id="388" dur="1" fill="hold">
                                          <p:stCondLst>
                                            <p:cond delay="0"/>
                                          </p:stCondLst>
                                        </p:cTn>
                                        <p:tgtEl>
                                          <p:spTgt spid="12"/>
                                        </p:tgtEl>
                                        <p:attrNameLst>
                                          <p:attrName>style.visibility</p:attrName>
                                        </p:attrNameLst>
                                      </p:cBhvr>
                                      <p:to>
                                        <p:strVal val="visible"/>
                                      </p:to>
                                    </p:set>
                                    <p:animEffect transition="in" filter="wipe(down)">
                                      <p:cBhvr>
                                        <p:cTn id="389" dur="580">
                                          <p:stCondLst>
                                            <p:cond delay="0"/>
                                          </p:stCondLst>
                                        </p:cTn>
                                        <p:tgtEl>
                                          <p:spTgt spid="12"/>
                                        </p:tgtEl>
                                      </p:cBhvr>
                                    </p:animEffect>
                                    <p:anim calcmode="lin" valueType="num">
                                      <p:cBhvr>
                                        <p:cTn id="39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9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9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9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9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95" dur="26">
                                          <p:stCondLst>
                                            <p:cond delay="650"/>
                                          </p:stCondLst>
                                        </p:cTn>
                                        <p:tgtEl>
                                          <p:spTgt spid="12"/>
                                        </p:tgtEl>
                                      </p:cBhvr>
                                      <p:to x="100000" y="60000"/>
                                    </p:animScale>
                                    <p:animScale>
                                      <p:cBhvr>
                                        <p:cTn id="396" dur="166" decel="50000">
                                          <p:stCondLst>
                                            <p:cond delay="676"/>
                                          </p:stCondLst>
                                        </p:cTn>
                                        <p:tgtEl>
                                          <p:spTgt spid="12"/>
                                        </p:tgtEl>
                                      </p:cBhvr>
                                      <p:to x="100000" y="100000"/>
                                    </p:animScale>
                                    <p:animScale>
                                      <p:cBhvr>
                                        <p:cTn id="397" dur="26">
                                          <p:stCondLst>
                                            <p:cond delay="1312"/>
                                          </p:stCondLst>
                                        </p:cTn>
                                        <p:tgtEl>
                                          <p:spTgt spid="12"/>
                                        </p:tgtEl>
                                      </p:cBhvr>
                                      <p:to x="100000" y="80000"/>
                                    </p:animScale>
                                    <p:animScale>
                                      <p:cBhvr>
                                        <p:cTn id="398" dur="166" decel="50000">
                                          <p:stCondLst>
                                            <p:cond delay="1338"/>
                                          </p:stCondLst>
                                        </p:cTn>
                                        <p:tgtEl>
                                          <p:spTgt spid="12"/>
                                        </p:tgtEl>
                                      </p:cBhvr>
                                      <p:to x="100000" y="100000"/>
                                    </p:animScale>
                                    <p:animScale>
                                      <p:cBhvr>
                                        <p:cTn id="399" dur="26">
                                          <p:stCondLst>
                                            <p:cond delay="1642"/>
                                          </p:stCondLst>
                                        </p:cTn>
                                        <p:tgtEl>
                                          <p:spTgt spid="12"/>
                                        </p:tgtEl>
                                      </p:cBhvr>
                                      <p:to x="100000" y="90000"/>
                                    </p:animScale>
                                    <p:animScale>
                                      <p:cBhvr>
                                        <p:cTn id="400" dur="166" decel="50000">
                                          <p:stCondLst>
                                            <p:cond delay="1668"/>
                                          </p:stCondLst>
                                        </p:cTn>
                                        <p:tgtEl>
                                          <p:spTgt spid="12"/>
                                        </p:tgtEl>
                                      </p:cBhvr>
                                      <p:to x="100000" y="100000"/>
                                    </p:animScale>
                                    <p:animScale>
                                      <p:cBhvr>
                                        <p:cTn id="401" dur="26">
                                          <p:stCondLst>
                                            <p:cond delay="1808"/>
                                          </p:stCondLst>
                                        </p:cTn>
                                        <p:tgtEl>
                                          <p:spTgt spid="12"/>
                                        </p:tgtEl>
                                      </p:cBhvr>
                                      <p:to x="100000" y="95000"/>
                                    </p:animScale>
                                    <p:animScale>
                                      <p:cBhvr>
                                        <p:cTn id="402" dur="166" decel="50000">
                                          <p:stCondLst>
                                            <p:cond delay="1834"/>
                                          </p:stCondLst>
                                        </p:cTn>
                                        <p:tgtEl>
                                          <p:spTgt spid="12"/>
                                        </p:tgtEl>
                                      </p:cBhvr>
                                      <p:to x="100000" y="100000"/>
                                    </p:animScale>
                                  </p:childTnLst>
                                </p:cTn>
                              </p:par>
                              <p:par>
                                <p:cTn id="403" presetID="26" presetClass="entr" presetSubtype="0" fill="hold" grpId="0" nodeType="withEffect">
                                  <p:stCondLst>
                                    <p:cond delay="0"/>
                                  </p:stCondLst>
                                  <p:childTnLst>
                                    <p:set>
                                      <p:cBhvr>
                                        <p:cTn id="404" dur="1" fill="hold">
                                          <p:stCondLst>
                                            <p:cond delay="0"/>
                                          </p:stCondLst>
                                        </p:cTn>
                                        <p:tgtEl>
                                          <p:spTgt spid="46"/>
                                        </p:tgtEl>
                                        <p:attrNameLst>
                                          <p:attrName>style.visibility</p:attrName>
                                        </p:attrNameLst>
                                      </p:cBhvr>
                                      <p:to>
                                        <p:strVal val="visible"/>
                                      </p:to>
                                    </p:set>
                                    <p:animEffect transition="in" filter="wipe(down)">
                                      <p:cBhvr>
                                        <p:cTn id="405" dur="580">
                                          <p:stCondLst>
                                            <p:cond delay="0"/>
                                          </p:stCondLst>
                                        </p:cTn>
                                        <p:tgtEl>
                                          <p:spTgt spid="46"/>
                                        </p:tgtEl>
                                      </p:cBhvr>
                                    </p:animEffect>
                                    <p:anim calcmode="lin" valueType="num">
                                      <p:cBhvr>
                                        <p:cTn id="406"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407"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408"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409"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410"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411" dur="26">
                                          <p:stCondLst>
                                            <p:cond delay="650"/>
                                          </p:stCondLst>
                                        </p:cTn>
                                        <p:tgtEl>
                                          <p:spTgt spid="46"/>
                                        </p:tgtEl>
                                      </p:cBhvr>
                                      <p:to x="100000" y="60000"/>
                                    </p:animScale>
                                    <p:animScale>
                                      <p:cBhvr>
                                        <p:cTn id="412" dur="166" decel="50000">
                                          <p:stCondLst>
                                            <p:cond delay="676"/>
                                          </p:stCondLst>
                                        </p:cTn>
                                        <p:tgtEl>
                                          <p:spTgt spid="46"/>
                                        </p:tgtEl>
                                      </p:cBhvr>
                                      <p:to x="100000" y="100000"/>
                                    </p:animScale>
                                    <p:animScale>
                                      <p:cBhvr>
                                        <p:cTn id="413" dur="26">
                                          <p:stCondLst>
                                            <p:cond delay="1312"/>
                                          </p:stCondLst>
                                        </p:cTn>
                                        <p:tgtEl>
                                          <p:spTgt spid="46"/>
                                        </p:tgtEl>
                                      </p:cBhvr>
                                      <p:to x="100000" y="80000"/>
                                    </p:animScale>
                                    <p:animScale>
                                      <p:cBhvr>
                                        <p:cTn id="414" dur="166" decel="50000">
                                          <p:stCondLst>
                                            <p:cond delay="1338"/>
                                          </p:stCondLst>
                                        </p:cTn>
                                        <p:tgtEl>
                                          <p:spTgt spid="46"/>
                                        </p:tgtEl>
                                      </p:cBhvr>
                                      <p:to x="100000" y="100000"/>
                                    </p:animScale>
                                    <p:animScale>
                                      <p:cBhvr>
                                        <p:cTn id="415" dur="26">
                                          <p:stCondLst>
                                            <p:cond delay="1642"/>
                                          </p:stCondLst>
                                        </p:cTn>
                                        <p:tgtEl>
                                          <p:spTgt spid="46"/>
                                        </p:tgtEl>
                                      </p:cBhvr>
                                      <p:to x="100000" y="90000"/>
                                    </p:animScale>
                                    <p:animScale>
                                      <p:cBhvr>
                                        <p:cTn id="416" dur="166" decel="50000">
                                          <p:stCondLst>
                                            <p:cond delay="1668"/>
                                          </p:stCondLst>
                                        </p:cTn>
                                        <p:tgtEl>
                                          <p:spTgt spid="46"/>
                                        </p:tgtEl>
                                      </p:cBhvr>
                                      <p:to x="100000" y="100000"/>
                                    </p:animScale>
                                    <p:animScale>
                                      <p:cBhvr>
                                        <p:cTn id="417" dur="26">
                                          <p:stCondLst>
                                            <p:cond delay="1808"/>
                                          </p:stCondLst>
                                        </p:cTn>
                                        <p:tgtEl>
                                          <p:spTgt spid="46"/>
                                        </p:tgtEl>
                                      </p:cBhvr>
                                      <p:to x="100000" y="95000"/>
                                    </p:animScale>
                                    <p:animScale>
                                      <p:cBhvr>
                                        <p:cTn id="418" dur="166" decel="50000">
                                          <p:stCondLst>
                                            <p:cond delay="1834"/>
                                          </p:stCondLst>
                                        </p:cTn>
                                        <p:tgtEl>
                                          <p:spTgt spid="46"/>
                                        </p:tgtEl>
                                      </p:cBhvr>
                                      <p:to x="100000" y="100000"/>
                                    </p:animScale>
                                  </p:childTnLst>
                                </p:cTn>
                              </p:par>
                              <p:par>
                                <p:cTn id="419" presetID="26" presetClass="entr" presetSubtype="0" fill="hold" grpId="0" nodeType="withEffect">
                                  <p:stCondLst>
                                    <p:cond delay="0"/>
                                  </p:stCondLst>
                                  <p:childTnLst>
                                    <p:set>
                                      <p:cBhvr>
                                        <p:cTn id="420" dur="1" fill="hold">
                                          <p:stCondLst>
                                            <p:cond delay="0"/>
                                          </p:stCondLst>
                                        </p:cTn>
                                        <p:tgtEl>
                                          <p:spTgt spid="16"/>
                                        </p:tgtEl>
                                        <p:attrNameLst>
                                          <p:attrName>style.visibility</p:attrName>
                                        </p:attrNameLst>
                                      </p:cBhvr>
                                      <p:to>
                                        <p:strVal val="visible"/>
                                      </p:to>
                                    </p:set>
                                    <p:animEffect transition="in" filter="wipe(down)">
                                      <p:cBhvr>
                                        <p:cTn id="421" dur="580">
                                          <p:stCondLst>
                                            <p:cond delay="0"/>
                                          </p:stCondLst>
                                        </p:cTn>
                                        <p:tgtEl>
                                          <p:spTgt spid="16"/>
                                        </p:tgtEl>
                                      </p:cBhvr>
                                    </p:animEffect>
                                    <p:anim calcmode="lin" valueType="num">
                                      <p:cBhvr>
                                        <p:cTn id="422"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23"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4"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25"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26"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27" dur="26">
                                          <p:stCondLst>
                                            <p:cond delay="650"/>
                                          </p:stCondLst>
                                        </p:cTn>
                                        <p:tgtEl>
                                          <p:spTgt spid="16"/>
                                        </p:tgtEl>
                                      </p:cBhvr>
                                      <p:to x="100000" y="60000"/>
                                    </p:animScale>
                                    <p:animScale>
                                      <p:cBhvr>
                                        <p:cTn id="428" dur="166" decel="50000">
                                          <p:stCondLst>
                                            <p:cond delay="676"/>
                                          </p:stCondLst>
                                        </p:cTn>
                                        <p:tgtEl>
                                          <p:spTgt spid="16"/>
                                        </p:tgtEl>
                                      </p:cBhvr>
                                      <p:to x="100000" y="100000"/>
                                    </p:animScale>
                                    <p:animScale>
                                      <p:cBhvr>
                                        <p:cTn id="429" dur="26">
                                          <p:stCondLst>
                                            <p:cond delay="1312"/>
                                          </p:stCondLst>
                                        </p:cTn>
                                        <p:tgtEl>
                                          <p:spTgt spid="16"/>
                                        </p:tgtEl>
                                      </p:cBhvr>
                                      <p:to x="100000" y="80000"/>
                                    </p:animScale>
                                    <p:animScale>
                                      <p:cBhvr>
                                        <p:cTn id="430" dur="166" decel="50000">
                                          <p:stCondLst>
                                            <p:cond delay="1338"/>
                                          </p:stCondLst>
                                        </p:cTn>
                                        <p:tgtEl>
                                          <p:spTgt spid="16"/>
                                        </p:tgtEl>
                                      </p:cBhvr>
                                      <p:to x="100000" y="100000"/>
                                    </p:animScale>
                                    <p:animScale>
                                      <p:cBhvr>
                                        <p:cTn id="431" dur="26">
                                          <p:stCondLst>
                                            <p:cond delay="1642"/>
                                          </p:stCondLst>
                                        </p:cTn>
                                        <p:tgtEl>
                                          <p:spTgt spid="16"/>
                                        </p:tgtEl>
                                      </p:cBhvr>
                                      <p:to x="100000" y="90000"/>
                                    </p:animScale>
                                    <p:animScale>
                                      <p:cBhvr>
                                        <p:cTn id="432" dur="166" decel="50000">
                                          <p:stCondLst>
                                            <p:cond delay="1668"/>
                                          </p:stCondLst>
                                        </p:cTn>
                                        <p:tgtEl>
                                          <p:spTgt spid="16"/>
                                        </p:tgtEl>
                                      </p:cBhvr>
                                      <p:to x="100000" y="100000"/>
                                    </p:animScale>
                                    <p:animScale>
                                      <p:cBhvr>
                                        <p:cTn id="433" dur="26">
                                          <p:stCondLst>
                                            <p:cond delay="1808"/>
                                          </p:stCondLst>
                                        </p:cTn>
                                        <p:tgtEl>
                                          <p:spTgt spid="16"/>
                                        </p:tgtEl>
                                      </p:cBhvr>
                                      <p:to x="100000" y="95000"/>
                                    </p:animScale>
                                    <p:animScale>
                                      <p:cBhvr>
                                        <p:cTn id="434" dur="166" decel="50000">
                                          <p:stCondLst>
                                            <p:cond delay="1834"/>
                                          </p:stCondLst>
                                        </p:cTn>
                                        <p:tgtEl>
                                          <p:spTgt spid="16"/>
                                        </p:tgtEl>
                                      </p:cBhvr>
                                      <p:to x="100000" y="100000"/>
                                    </p:animScale>
                                  </p:childTnLst>
                                </p:cTn>
                              </p:par>
                              <p:par>
                                <p:cTn id="435" presetID="26" presetClass="entr" presetSubtype="0" fill="hold" grpId="0" nodeType="withEffect">
                                  <p:stCondLst>
                                    <p:cond delay="0"/>
                                  </p:stCondLst>
                                  <p:childTnLst>
                                    <p:set>
                                      <p:cBhvr>
                                        <p:cTn id="436" dur="1" fill="hold">
                                          <p:stCondLst>
                                            <p:cond delay="0"/>
                                          </p:stCondLst>
                                        </p:cTn>
                                        <p:tgtEl>
                                          <p:spTgt spid="26"/>
                                        </p:tgtEl>
                                        <p:attrNameLst>
                                          <p:attrName>style.visibility</p:attrName>
                                        </p:attrNameLst>
                                      </p:cBhvr>
                                      <p:to>
                                        <p:strVal val="visible"/>
                                      </p:to>
                                    </p:set>
                                    <p:animEffect transition="in" filter="wipe(down)">
                                      <p:cBhvr>
                                        <p:cTn id="437" dur="580">
                                          <p:stCondLst>
                                            <p:cond delay="0"/>
                                          </p:stCondLst>
                                        </p:cTn>
                                        <p:tgtEl>
                                          <p:spTgt spid="26"/>
                                        </p:tgtEl>
                                      </p:cBhvr>
                                    </p:animEffect>
                                    <p:anim calcmode="lin" valueType="num">
                                      <p:cBhvr>
                                        <p:cTn id="43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3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4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4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4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43" dur="26">
                                          <p:stCondLst>
                                            <p:cond delay="650"/>
                                          </p:stCondLst>
                                        </p:cTn>
                                        <p:tgtEl>
                                          <p:spTgt spid="26"/>
                                        </p:tgtEl>
                                      </p:cBhvr>
                                      <p:to x="100000" y="60000"/>
                                    </p:animScale>
                                    <p:animScale>
                                      <p:cBhvr>
                                        <p:cTn id="444" dur="166" decel="50000">
                                          <p:stCondLst>
                                            <p:cond delay="676"/>
                                          </p:stCondLst>
                                        </p:cTn>
                                        <p:tgtEl>
                                          <p:spTgt spid="26"/>
                                        </p:tgtEl>
                                      </p:cBhvr>
                                      <p:to x="100000" y="100000"/>
                                    </p:animScale>
                                    <p:animScale>
                                      <p:cBhvr>
                                        <p:cTn id="445" dur="26">
                                          <p:stCondLst>
                                            <p:cond delay="1312"/>
                                          </p:stCondLst>
                                        </p:cTn>
                                        <p:tgtEl>
                                          <p:spTgt spid="26"/>
                                        </p:tgtEl>
                                      </p:cBhvr>
                                      <p:to x="100000" y="80000"/>
                                    </p:animScale>
                                    <p:animScale>
                                      <p:cBhvr>
                                        <p:cTn id="446" dur="166" decel="50000">
                                          <p:stCondLst>
                                            <p:cond delay="1338"/>
                                          </p:stCondLst>
                                        </p:cTn>
                                        <p:tgtEl>
                                          <p:spTgt spid="26"/>
                                        </p:tgtEl>
                                      </p:cBhvr>
                                      <p:to x="100000" y="100000"/>
                                    </p:animScale>
                                    <p:animScale>
                                      <p:cBhvr>
                                        <p:cTn id="447" dur="26">
                                          <p:stCondLst>
                                            <p:cond delay="1642"/>
                                          </p:stCondLst>
                                        </p:cTn>
                                        <p:tgtEl>
                                          <p:spTgt spid="26"/>
                                        </p:tgtEl>
                                      </p:cBhvr>
                                      <p:to x="100000" y="90000"/>
                                    </p:animScale>
                                    <p:animScale>
                                      <p:cBhvr>
                                        <p:cTn id="448" dur="166" decel="50000">
                                          <p:stCondLst>
                                            <p:cond delay="1668"/>
                                          </p:stCondLst>
                                        </p:cTn>
                                        <p:tgtEl>
                                          <p:spTgt spid="26"/>
                                        </p:tgtEl>
                                      </p:cBhvr>
                                      <p:to x="100000" y="100000"/>
                                    </p:animScale>
                                    <p:animScale>
                                      <p:cBhvr>
                                        <p:cTn id="449" dur="26">
                                          <p:stCondLst>
                                            <p:cond delay="1808"/>
                                          </p:stCondLst>
                                        </p:cTn>
                                        <p:tgtEl>
                                          <p:spTgt spid="26"/>
                                        </p:tgtEl>
                                      </p:cBhvr>
                                      <p:to x="100000" y="95000"/>
                                    </p:animScale>
                                    <p:animScale>
                                      <p:cBhvr>
                                        <p:cTn id="450" dur="166" decel="50000">
                                          <p:stCondLst>
                                            <p:cond delay="1834"/>
                                          </p:stCondLst>
                                        </p:cTn>
                                        <p:tgtEl>
                                          <p:spTgt spid="26"/>
                                        </p:tgtEl>
                                      </p:cBhvr>
                                      <p:to x="100000" y="100000"/>
                                    </p:animScale>
                                  </p:childTnLst>
                                </p:cTn>
                              </p:par>
                            </p:childTnLst>
                          </p:cTn>
                        </p:par>
                      </p:childTnLst>
                    </p:cTn>
                  </p:par>
                  <p:par>
                    <p:cTn id="451" fill="hold">
                      <p:stCondLst>
                        <p:cond delay="indefinite"/>
                      </p:stCondLst>
                      <p:childTnLst>
                        <p:par>
                          <p:cTn id="452" fill="hold">
                            <p:stCondLst>
                              <p:cond delay="0"/>
                            </p:stCondLst>
                            <p:childTnLst>
                              <p:par>
                                <p:cTn id="453" presetID="58" presetClass="entr" presetSubtype="0" accel="100000" fill="hold" grpId="0" nodeType="clickEffect">
                                  <p:stCondLst>
                                    <p:cond delay="0"/>
                                  </p:stCondLst>
                                  <p:childTnLst>
                                    <p:set>
                                      <p:cBhvr>
                                        <p:cTn id="454" dur="1" fill="hold">
                                          <p:stCondLst>
                                            <p:cond delay="0"/>
                                          </p:stCondLst>
                                        </p:cTn>
                                        <p:tgtEl>
                                          <p:spTgt spid="37"/>
                                        </p:tgtEl>
                                        <p:attrNameLst>
                                          <p:attrName>style.visibility</p:attrName>
                                        </p:attrNameLst>
                                      </p:cBhvr>
                                      <p:to>
                                        <p:strVal val="visible"/>
                                      </p:to>
                                    </p:set>
                                    <p:anim calcmode="lin" valueType="num">
                                      <p:cBhvr>
                                        <p:cTn id="455" dur="500" fill="hold"/>
                                        <p:tgtEl>
                                          <p:spTgt spid="37"/>
                                        </p:tgtEl>
                                        <p:attrNameLst>
                                          <p:attrName>ppt_w</p:attrName>
                                        </p:attrNameLst>
                                      </p:cBhvr>
                                      <p:tavLst>
                                        <p:tav tm="0">
                                          <p:val>
                                            <p:strVal val="#ppt_w*2.5"/>
                                          </p:val>
                                        </p:tav>
                                        <p:tav tm="100000">
                                          <p:val>
                                            <p:strVal val="#ppt_w"/>
                                          </p:val>
                                        </p:tav>
                                      </p:tavLst>
                                    </p:anim>
                                    <p:anim calcmode="lin" valueType="num">
                                      <p:cBhvr>
                                        <p:cTn id="456" dur="500" fill="hold"/>
                                        <p:tgtEl>
                                          <p:spTgt spid="37"/>
                                        </p:tgtEl>
                                        <p:attrNameLst>
                                          <p:attrName>ppt_h</p:attrName>
                                        </p:attrNameLst>
                                      </p:cBhvr>
                                      <p:tavLst>
                                        <p:tav tm="0">
                                          <p:val>
                                            <p:strVal val="#ppt_h*0.01"/>
                                          </p:val>
                                        </p:tav>
                                        <p:tav tm="100000">
                                          <p:val>
                                            <p:strVal val="#ppt_h"/>
                                          </p:val>
                                        </p:tav>
                                      </p:tavLst>
                                    </p:anim>
                                    <p:anim calcmode="lin" valueType="num">
                                      <p:cBhvr>
                                        <p:cTn id="457" dur="500" fill="hold"/>
                                        <p:tgtEl>
                                          <p:spTgt spid="37"/>
                                        </p:tgtEl>
                                        <p:attrNameLst>
                                          <p:attrName>ppt_x</p:attrName>
                                        </p:attrNameLst>
                                      </p:cBhvr>
                                      <p:tavLst>
                                        <p:tav tm="0">
                                          <p:val>
                                            <p:strVal val="#ppt_x"/>
                                          </p:val>
                                        </p:tav>
                                        <p:tav tm="100000">
                                          <p:val>
                                            <p:strVal val="#ppt_x"/>
                                          </p:val>
                                        </p:tav>
                                      </p:tavLst>
                                    </p:anim>
                                    <p:anim calcmode="lin" valueType="num">
                                      <p:cBhvr>
                                        <p:cTn id="458" dur="500" fill="hold"/>
                                        <p:tgtEl>
                                          <p:spTgt spid="37"/>
                                        </p:tgtEl>
                                        <p:attrNameLst>
                                          <p:attrName>ppt_y</p:attrName>
                                        </p:attrNameLst>
                                      </p:cBhvr>
                                      <p:tavLst>
                                        <p:tav tm="0">
                                          <p:val>
                                            <p:strVal val="#ppt_h+1"/>
                                          </p:val>
                                        </p:tav>
                                        <p:tav tm="100000">
                                          <p:val>
                                            <p:strVal val="#ppt_y"/>
                                          </p:val>
                                        </p:tav>
                                      </p:tavLst>
                                    </p:anim>
                                    <p:animEffect transition="in" filter="fade">
                                      <p:cBhvr>
                                        <p:cTn id="459" dur="500"/>
                                        <p:tgtEl>
                                          <p:spTgt spid="37"/>
                                        </p:tgtEl>
                                      </p:cBhvr>
                                    </p:animEffect>
                                  </p:childTnLst>
                                </p:cTn>
                              </p:par>
                              <p:par>
                                <p:cTn id="460" presetID="58" presetClass="entr" presetSubtype="0" accel="100000" fill="hold" grpId="0" nodeType="withEffect">
                                  <p:stCondLst>
                                    <p:cond delay="0"/>
                                  </p:stCondLst>
                                  <p:childTnLst>
                                    <p:set>
                                      <p:cBhvr>
                                        <p:cTn id="461" dur="1" fill="hold">
                                          <p:stCondLst>
                                            <p:cond delay="0"/>
                                          </p:stCondLst>
                                        </p:cTn>
                                        <p:tgtEl>
                                          <p:spTgt spid="49"/>
                                        </p:tgtEl>
                                        <p:attrNameLst>
                                          <p:attrName>style.visibility</p:attrName>
                                        </p:attrNameLst>
                                      </p:cBhvr>
                                      <p:to>
                                        <p:strVal val="visible"/>
                                      </p:to>
                                    </p:set>
                                    <p:anim calcmode="lin" valueType="num">
                                      <p:cBhvr>
                                        <p:cTn id="462" dur="500" fill="hold"/>
                                        <p:tgtEl>
                                          <p:spTgt spid="49"/>
                                        </p:tgtEl>
                                        <p:attrNameLst>
                                          <p:attrName>ppt_w</p:attrName>
                                        </p:attrNameLst>
                                      </p:cBhvr>
                                      <p:tavLst>
                                        <p:tav tm="0">
                                          <p:val>
                                            <p:strVal val="#ppt_w*2.5"/>
                                          </p:val>
                                        </p:tav>
                                        <p:tav tm="100000">
                                          <p:val>
                                            <p:strVal val="#ppt_w"/>
                                          </p:val>
                                        </p:tav>
                                      </p:tavLst>
                                    </p:anim>
                                    <p:anim calcmode="lin" valueType="num">
                                      <p:cBhvr>
                                        <p:cTn id="463" dur="500" fill="hold"/>
                                        <p:tgtEl>
                                          <p:spTgt spid="49"/>
                                        </p:tgtEl>
                                        <p:attrNameLst>
                                          <p:attrName>ppt_h</p:attrName>
                                        </p:attrNameLst>
                                      </p:cBhvr>
                                      <p:tavLst>
                                        <p:tav tm="0">
                                          <p:val>
                                            <p:strVal val="#ppt_h*0.01"/>
                                          </p:val>
                                        </p:tav>
                                        <p:tav tm="100000">
                                          <p:val>
                                            <p:strVal val="#ppt_h"/>
                                          </p:val>
                                        </p:tav>
                                      </p:tavLst>
                                    </p:anim>
                                    <p:anim calcmode="lin" valueType="num">
                                      <p:cBhvr>
                                        <p:cTn id="464" dur="500" fill="hold"/>
                                        <p:tgtEl>
                                          <p:spTgt spid="49"/>
                                        </p:tgtEl>
                                        <p:attrNameLst>
                                          <p:attrName>ppt_x</p:attrName>
                                        </p:attrNameLst>
                                      </p:cBhvr>
                                      <p:tavLst>
                                        <p:tav tm="0">
                                          <p:val>
                                            <p:strVal val="#ppt_x"/>
                                          </p:val>
                                        </p:tav>
                                        <p:tav tm="100000">
                                          <p:val>
                                            <p:strVal val="#ppt_x"/>
                                          </p:val>
                                        </p:tav>
                                      </p:tavLst>
                                    </p:anim>
                                    <p:anim calcmode="lin" valueType="num">
                                      <p:cBhvr>
                                        <p:cTn id="465" dur="500" fill="hold"/>
                                        <p:tgtEl>
                                          <p:spTgt spid="49"/>
                                        </p:tgtEl>
                                        <p:attrNameLst>
                                          <p:attrName>ppt_y</p:attrName>
                                        </p:attrNameLst>
                                      </p:cBhvr>
                                      <p:tavLst>
                                        <p:tav tm="0">
                                          <p:val>
                                            <p:strVal val="#ppt_h+1"/>
                                          </p:val>
                                        </p:tav>
                                        <p:tav tm="100000">
                                          <p:val>
                                            <p:strVal val="#ppt_y"/>
                                          </p:val>
                                        </p:tav>
                                      </p:tavLst>
                                    </p:anim>
                                    <p:animEffect transition="in" filter="fade">
                                      <p:cBhvr>
                                        <p:cTn id="466" dur="500"/>
                                        <p:tgtEl>
                                          <p:spTgt spid="49"/>
                                        </p:tgtEl>
                                      </p:cBhvr>
                                    </p:animEffect>
                                  </p:childTnLst>
                                </p:cTn>
                              </p:par>
                              <p:par>
                                <p:cTn id="467" presetID="58" presetClass="entr" presetSubtype="0" accel="100000" fill="hold" grpId="0" nodeType="withEffect">
                                  <p:stCondLst>
                                    <p:cond delay="0"/>
                                  </p:stCondLst>
                                  <p:childTnLst>
                                    <p:set>
                                      <p:cBhvr>
                                        <p:cTn id="468" dur="1" fill="hold">
                                          <p:stCondLst>
                                            <p:cond delay="0"/>
                                          </p:stCondLst>
                                        </p:cTn>
                                        <p:tgtEl>
                                          <p:spTgt spid="35"/>
                                        </p:tgtEl>
                                        <p:attrNameLst>
                                          <p:attrName>style.visibility</p:attrName>
                                        </p:attrNameLst>
                                      </p:cBhvr>
                                      <p:to>
                                        <p:strVal val="visible"/>
                                      </p:to>
                                    </p:set>
                                    <p:anim calcmode="lin" valueType="num">
                                      <p:cBhvr>
                                        <p:cTn id="469" dur="500" fill="hold"/>
                                        <p:tgtEl>
                                          <p:spTgt spid="35"/>
                                        </p:tgtEl>
                                        <p:attrNameLst>
                                          <p:attrName>ppt_w</p:attrName>
                                        </p:attrNameLst>
                                      </p:cBhvr>
                                      <p:tavLst>
                                        <p:tav tm="0">
                                          <p:val>
                                            <p:strVal val="#ppt_w*2.5"/>
                                          </p:val>
                                        </p:tav>
                                        <p:tav tm="100000">
                                          <p:val>
                                            <p:strVal val="#ppt_w"/>
                                          </p:val>
                                        </p:tav>
                                      </p:tavLst>
                                    </p:anim>
                                    <p:anim calcmode="lin" valueType="num">
                                      <p:cBhvr>
                                        <p:cTn id="470" dur="500" fill="hold"/>
                                        <p:tgtEl>
                                          <p:spTgt spid="35"/>
                                        </p:tgtEl>
                                        <p:attrNameLst>
                                          <p:attrName>ppt_h</p:attrName>
                                        </p:attrNameLst>
                                      </p:cBhvr>
                                      <p:tavLst>
                                        <p:tav tm="0">
                                          <p:val>
                                            <p:strVal val="#ppt_h*0.01"/>
                                          </p:val>
                                        </p:tav>
                                        <p:tav tm="100000">
                                          <p:val>
                                            <p:strVal val="#ppt_h"/>
                                          </p:val>
                                        </p:tav>
                                      </p:tavLst>
                                    </p:anim>
                                    <p:anim calcmode="lin" valueType="num">
                                      <p:cBhvr>
                                        <p:cTn id="471" dur="500" fill="hold"/>
                                        <p:tgtEl>
                                          <p:spTgt spid="35"/>
                                        </p:tgtEl>
                                        <p:attrNameLst>
                                          <p:attrName>ppt_x</p:attrName>
                                        </p:attrNameLst>
                                      </p:cBhvr>
                                      <p:tavLst>
                                        <p:tav tm="0">
                                          <p:val>
                                            <p:strVal val="#ppt_x"/>
                                          </p:val>
                                        </p:tav>
                                        <p:tav tm="100000">
                                          <p:val>
                                            <p:strVal val="#ppt_x"/>
                                          </p:val>
                                        </p:tav>
                                      </p:tavLst>
                                    </p:anim>
                                    <p:anim calcmode="lin" valueType="num">
                                      <p:cBhvr>
                                        <p:cTn id="472" dur="500" fill="hold"/>
                                        <p:tgtEl>
                                          <p:spTgt spid="35"/>
                                        </p:tgtEl>
                                        <p:attrNameLst>
                                          <p:attrName>ppt_y</p:attrName>
                                        </p:attrNameLst>
                                      </p:cBhvr>
                                      <p:tavLst>
                                        <p:tav tm="0">
                                          <p:val>
                                            <p:strVal val="#ppt_h+1"/>
                                          </p:val>
                                        </p:tav>
                                        <p:tav tm="100000">
                                          <p:val>
                                            <p:strVal val="#ppt_y"/>
                                          </p:val>
                                        </p:tav>
                                      </p:tavLst>
                                    </p:anim>
                                    <p:animEffect transition="in" filter="fade">
                                      <p:cBhvr>
                                        <p:cTn id="473" dur="500"/>
                                        <p:tgtEl>
                                          <p:spTgt spid="35"/>
                                        </p:tgtEl>
                                      </p:cBhvr>
                                    </p:animEffect>
                                  </p:childTnLst>
                                </p:cTn>
                              </p:par>
                            </p:childTnLst>
                          </p:cTn>
                        </p:par>
                      </p:childTnLst>
                    </p:cTn>
                  </p:par>
                  <p:par>
                    <p:cTn id="474" fill="hold">
                      <p:stCondLst>
                        <p:cond delay="indefinite"/>
                      </p:stCondLst>
                      <p:childTnLst>
                        <p:par>
                          <p:cTn id="475" fill="hold">
                            <p:stCondLst>
                              <p:cond delay="0"/>
                            </p:stCondLst>
                            <p:childTnLst>
                              <p:par>
                                <p:cTn id="476" presetID="26" presetClass="entr" presetSubtype="0" fill="hold" grpId="0" nodeType="clickEffect">
                                  <p:stCondLst>
                                    <p:cond delay="0"/>
                                  </p:stCondLst>
                                  <p:childTnLst>
                                    <p:set>
                                      <p:cBhvr>
                                        <p:cTn id="477" dur="1" fill="hold">
                                          <p:stCondLst>
                                            <p:cond delay="0"/>
                                          </p:stCondLst>
                                        </p:cTn>
                                        <p:tgtEl>
                                          <p:spTgt spid="38"/>
                                        </p:tgtEl>
                                        <p:attrNameLst>
                                          <p:attrName>style.visibility</p:attrName>
                                        </p:attrNameLst>
                                      </p:cBhvr>
                                      <p:to>
                                        <p:strVal val="visible"/>
                                      </p:to>
                                    </p:set>
                                    <p:animEffect transition="in" filter="wipe(down)">
                                      <p:cBhvr>
                                        <p:cTn id="478" dur="580">
                                          <p:stCondLst>
                                            <p:cond delay="0"/>
                                          </p:stCondLst>
                                        </p:cTn>
                                        <p:tgtEl>
                                          <p:spTgt spid="38"/>
                                        </p:tgtEl>
                                      </p:cBhvr>
                                    </p:animEffect>
                                    <p:anim calcmode="lin" valueType="num">
                                      <p:cBhvr>
                                        <p:cTn id="479"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480"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481"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482"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483"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484" dur="26">
                                          <p:stCondLst>
                                            <p:cond delay="650"/>
                                          </p:stCondLst>
                                        </p:cTn>
                                        <p:tgtEl>
                                          <p:spTgt spid="38"/>
                                        </p:tgtEl>
                                      </p:cBhvr>
                                      <p:to x="100000" y="60000"/>
                                    </p:animScale>
                                    <p:animScale>
                                      <p:cBhvr>
                                        <p:cTn id="485" dur="166" decel="50000">
                                          <p:stCondLst>
                                            <p:cond delay="676"/>
                                          </p:stCondLst>
                                        </p:cTn>
                                        <p:tgtEl>
                                          <p:spTgt spid="38"/>
                                        </p:tgtEl>
                                      </p:cBhvr>
                                      <p:to x="100000" y="100000"/>
                                    </p:animScale>
                                    <p:animScale>
                                      <p:cBhvr>
                                        <p:cTn id="486" dur="26">
                                          <p:stCondLst>
                                            <p:cond delay="1312"/>
                                          </p:stCondLst>
                                        </p:cTn>
                                        <p:tgtEl>
                                          <p:spTgt spid="38"/>
                                        </p:tgtEl>
                                      </p:cBhvr>
                                      <p:to x="100000" y="80000"/>
                                    </p:animScale>
                                    <p:animScale>
                                      <p:cBhvr>
                                        <p:cTn id="487" dur="166" decel="50000">
                                          <p:stCondLst>
                                            <p:cond delay="1338"/>
                                          </p:stCondLst>
                                        </p:cTn>
                                        <p:tgtEl>
                                          <p:spTgt spid="38"/>
                                        </p:tgtEl>
                                      </p:cBhvr>
                                      <p:to x="100000" y="100000"/>
                                    </p:animScale>
                                    <p:animScale>
                                      <p:cBhvr>
                                        <p:cTn id="488" dur="26">
                                          <p:stCondLst>
                                            <p:cond delay="1642"/>
                                          </p:stCondLst>
                                        </p:cTn>
                                        <p:tgtEl>
                                          <p:spTgt spid="38"/>
                                        </p:tgtEl>
                                      </p:cBhvr>
                                      <p:to x="100000" y="90000"/>
                                    </p:animScale>
                                    <p:animScale>
                                      <p:cBhvr>
                                        <p:cTn id="489" dur="166" decel="50000">
                                          <p:stCondLst>
                                            <p:cond delay="1668"/>
                                          </p:stCondLst>
                                        </p:cTn>
                                        <p:tgtEl>
                                          <p:spTgt spid="38"/>
                                        </p:tgtEl>
                                      </p:cBhvr>
                                      <p:to x="100000" y="100000"/>
                                    </p:animScale>
                                    <p:animScale>
                                      <p:cBhvr>
                                        <p:cTn id="490" dur="26">
                                          <p:stCondLst>
                                            <p:cond delay="1808"/>
                                          </p:stCondLst>
                                        </p:cTn>
                                        <p:tgtEl>
                                          <p:spTgt spid="38"/>
                                        </p:tgtEl>
                                      </p:cBhvr>
                                      <p:to x="100000" y="95000"/>
                                    </p:animScale>
                                    <p:animScale>
                                      <p:cBhvr>
                                        <p:cTn id="491" dur="166" decel="50000">
                                          <p:stCondLst>
                                            <p:cond delay="1834"/>
                                          </p:stCondLst>
                                        </p:cTn>
                                        <p:tgtEl>
                                          <p:spTgt spid="38"/>
                                        </p:tgtEl>
                                      </p:cBhvr>
                                      <p:to x="100000" y="100000"/>
                                    </p:animScale>
                                  </p:childTnLst>
                                </p:cTn>
                              </p:par>
                              <p:par>
                                <p:cTn id="492" presetID="26" presetClass="entr" presetSubtype="0" fill="hold" grpId="0" nodeType="withEffect">
                                  <p:stCondLst>
                                    <p:cond delay="0"/>
                                  </p:stCondLst>
                                  <p:childTnLst>
                                    <p:set>
                                      <p:cBhvr>
                                        <p:cTn id="493" dur="1" fill="hold">
                                          <p:stCondLst>
                                            <p:cond delay="0"/>
                                          </p:stCondLst>
                                        </p:cTn>
                                        <p:tgtEl>
                                          <p:spTgt spid="50"/>
                                        </p:tgtEl>
                                        <p:attrNameLst>
                                          <p:attrName>style.visibility</p:attrName>
                                        </p:attrNameLst>
                                      </p:cBhvr>
                                      <p:to>
                                        <p:strVal val="visible"/>
                                      </p:to>
                                    </p:set>
                                    <p:animEffect transition="in" filter="wipe(down)">
                                      <p:cBhvr>
                                        <p:cTn id="494" dur="580">
                                          <p:stCondLst>
                                            <p:cond delay="0"/>
                                          </p:stCondLst>
                                        </p:cTn>
                                        <p:tgtEl>
                                          <p:spTgt spid="50"/>
                                        </p:tgtEl>
                                      </p:cBhvr>
                                    </p:animEffect>
                                    <p:anim calcmode="lin" valueType="num">
                                      <p:cBhvr>
                                        <p:cTn id="495" dur="1822"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496" dur="664"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497" dur="664" tmFilter="0, 0; 0.125,0.2665; 0.25,0.4; 0.375,0.465; 0.5,0.5;  0.625,0.535; 0.75,0.6; 0.875,0.7335; 1,1">
                                          <p:stCondLst>
                                            <p:cond delay="664"/>
                                          </p:stCondLst>
                                        </p:cTn>
                                        <p:tgtEl>
                                          <p:spTgt spid="50"/>
                                        </p:tgtEl>
                                        <p:attrNameLst>
                                          <p:attrName>ppt_y</p:attrName>
                                        </p:attrNameLst>
                                      </p:cBhvr>
                                      <p:tavLst>
                                        <p:tav tm="0" fmla="#ppt_y-sin(pi*$)/9">
                                          <p:val>
                                            <p:fltVal val="0"/>
                                          </p:val>
                                        </p:tav>
                                        <p:tav tm="100000">
                                          <p:val>
                                            <p:fltVal val="1"/>
                                          </p:val>
                                        </p:tav>
                                      </p:tavLst>
                                    </p:anim>
                                    <p:anim calcmode="lin" valueType="num">
                                      <p:cBhvr>
                                        <p:cTn id="498" dur="332" tmFilter="0, 0; 0.125,0.2665; 0.25,0.4; 0.375,0.465; 0.5,0.5;  0.625,0.535; 0.75,0.6; 0.875,0.7335; 1,1">
                                          <p:stCondLst>
                                            <p:cond delay="1324"/>
                                          </p:stCondLst>
                                        </p:cTn>
                                        <p:tgtEl>
                                          <p:spTgt spid="50"/>
                                        </p:tgtEl>
                                        <p:attrNameLst>
                                          <p:attrName>ppt_y</p:attrName>
                                        </p:attrNameLst>
                                      </p:cBhvr>
                                      <p:tavLst>
                                        <p:tav tm="0" fmla="#ppt_y-sin(pi*$)/27">
                                          <p:val>
                                            <p:fltVal val="0"/>
                                          </p:val>
                                        </p:tav>
                                        <p:tav tm="100000">
                                          <p:val>
                                            <p:fltVal val="1"/>
                                          </p:val>
                                        </p:tav>
                                      </p:tavLst>
                                    </p:anim>
                                    <p:anim calcmode="lin" valueType="num">
                                      <p:cBhvr>
                                        <p:cTn id="499" dur="164" tmFilter="0, 0; 0.125,0.2665; 0.25,0.4; 0.375,0.465; 0.5,0.5;  0.625,0.535; 0.75,0.6; 0.875,0.7335; 1,1">
                                          <p:stCondLst>
                                            <p:cond delay="1656"/>
                                          </p:stCondLst>
                                        </p:cTn>
                                        <p:tgtEl>
                                          <p:spTgt spid="50"/>
                                        </p:tgtEl>
                                        <p:attrNameLst>
                                          <p:attrName>ppt_y</p:attrName>
                                        </p:attrNameLst>
                                      </p:cBhvr>
                                      <p:tavLst>
                                        <p:tav tm="0" fmla="#ppt_y-sin(pi*$)/81">
                                          <p:val>
                                            <p:fltVal val="0"/>
                                          </p:val>
                                        </p:tav>
                                        <p:tav tm="100000">
                                          <p:val>
                                            <p:fltVal val="1"/>
                                          </p:val>
                                        </p:tav>
                                      </p:tavLst>
                                    </p:anim>
                                    <p:animScale>
                                      <p:cBhvr>
                                        <p:cTn id="500" dur="26">
                                          <p:stCondLst>
                                            <p:cond delay="650"/>
                                          </p:stCondLst>
                                        </p:cTn>
                                        <p:tgtEl>
                                          <p:spTgt spid="50"/>
                                        </p:tgtEl>
                                      </p:cBhvr>
                                      <p:to x="100000" y="60000"/>
                                    </p:animScale>
                                    <p:animScale>
                                      <p:cBhvr>
                                        <p:cTn id="501" dur="166" decel="50000">
                                          <p:stCondLst>
                                            <p:cond delay="676"/>
                                          </p:stCondLst>
                                        </p:cTn>
                                        <p:tgtEl>
                                          <p:spTgt spid="50"/>
                                        </p:tgtEl>
                                      </p:cBhvr>
                                      <p:to x="100000" y="100000"/>
                                    </p:animScale>
                                    <p:animScale>
                                      <p:cBhvr>
                                        <p:cTn id="502" dur="26">
                                          <p:stCondLst>
                                            <p:cond delay="1312"/>
                                          </p:stCondLst>
                                        </p:cTn>
                                        <p:tgtEl>
                                          <p:spTgt spid="50"/>
                                        </p:tgtEl>
                                      </p:cBhvr>
                                      <p:to x="100000" y="80000"/>
                                    </p:animScale>
                                    <p:animScale>
                                      <p:cBhvr>
                                        <p:cTn id="503" dur="166" decel="50000">
                                          <p:stCondLst>
                                            <p:cond delay="1338"/>
                                          </p:stCondLst>
                                        </p:cTn>
                                        <p:tgtEl>
                                          <p:spTgt spid="50"/>
                                        </p:tgtEl>
                                      </p:cBhvr>
                                      <p:to x="100000" y="100000"/>
                                    </p:animScale>
                                    <p:animScale>
                                      <p:cBhvr>
                                        <p:cTn id="504" dur="26">
                                          <p:stCondLst>
                                            <p:cond delay="1642"/>
                                          </p:stCondLst>
                                        </p:cTn>
                                        <p:tgtEl>
                                          <p:spTgt spid="50"/>
                                        </p:tgtEl>
                                      </p:cBhvr>
                                      <p:to x="100000" y="90000"/>
                                    </p:animScale>
                                    <p:animScale>
                                      <p:cBhvr>
                                        <p:cTn id="505" dur="166" decel="50000">
                                          <p:stCondLst>
                                            <p:cond delay="1668"/>
                                          </p:stCondLst>
                                        </p:cTn>
                                        <p:tgtEl>
                                          <p:spTgt spid="50"/>
                                        </p:tgtEl>
                                      </p:cBhvr>
                                      <p:to x="100000" y="100000"/>
                                    </p:animScale>
                                    <p:animScale>
                                      <p:cBhvr>
                                        <p:cTn id="506" dur="26">
                                          <p:stCondLst>
                                            <p:cond delay="1808"/>
                                          </p:stCondLst>
                                        </p:cTn>
                                        <p:tgtEl>
                                          <p:spTgt spid="50"/>
                                        </p:tgtEl>
                                      </p:cBhvr>
                                      <p:to x="100000" y="95000"/>
                                    </p:animScale>
                                    <p:animScale>
                                      <p:cBhvr>
                                        <p:cTn id="507" dur="166" decel="50000">
                                          <p:stCondLst>
                                            <p:cond delay="1834"/>
                                          </p:stCondLst>
                                        </p:cTn>
                                        <p:tgtEl>
                                          <p:spTgt spid="50"/>
                                        </p:tgtEl>
                                      </p:cBhvr>
                                      <p:to x="100000" y="100000"/>
                                    </p:animScale>
                                  </p:childTnLst>
                                </p:cTn>
                              </p:par>
                              <p:par>
                                <p:cTn id="508" presetID="26" presetClass="entr" presetSubtype="0" fill="hold" grpId="0" nodeType="withEffect">
                                  <p:stCondLst>
                                    <p:cond delay="0"/>
                                  </p:stCondLst>
                                  <p:childTnLst>
                                    <p:set>
                                      <p:cBhvr>
                                        <p:cTn id="509" dur="1" fill="hold">
                                          <p:stCondLst>
                                            <p:cond delay="0"/>
                                          </p:stCondLst>
                                        </p:cTn>
                                        <p:tgtEl>
                                          <p:spTgt spid="36"/>
                                        </p:tgtEl>
                                        <p:attrNameLst>
                                          <p:attrName>style.visibility</p:attrName>
                                        </p:attrNameLst>
                                      </p:cBhvr>
                                      <p:to>
                                        <p:strVal val="visible"/>
                                      </p:to>
                                    </p:set>
                                    <p:animEffect transition="in" filter="wipe(down)">
                                      <p:cBhvr>
                                        <p:cTn id="510" dur="580">
                                          <p:stCondLst>
                                            <p:cond delay="0"/>
                                          </p:stCondLst>
                                        </p:cTn>
                                        <p:tgtEl>
                                          <p:spTgt spid="36"/>
                                        </p:tgtEl>
                                      </p:cBhvr>
                                    </p:animEffect>
                                    <p:anim calcmode="lin" valueType="num">
                                      <p:cBhvr>
                                        <p:cTn id="511"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512"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513"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514"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515"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516" dur="26">
                                          <p:stCondLst>
                                            <p:cond delay="650"/>
                                          </p:stCondLst>
                                        </p:cTn>
                                        <p:tgtEl>
                                          <p:spTgt spid="36"/>
                                        </p:tgtEl>
                                      </p:cBhvr>
                                      <p:to x="100000" y="60000"/>
                                    </p:animScale>
                                    <p:animScale>
                                      <p:cBhvr>
                                        <p:cTn id="517" dur="166" decel="50000">
                                          <p:stCondLst>
                                            <p:cond delay="676"/>
                                          </p:stCondLst>
                                        </p:cTn>
                                        <p:tgtEl>
                                          <p:spTgt spid="36"/>
                                        </p:tgtEl>
                                      </p:cBhvr>
                                      <p:to x="100000" y="100000"/>
                                    </p:animScale>
                                    <p:animScale>
                                      <p:cBhvr>
                                        <p:cTn id="518" dur="26">
                                          <p:stCondLst>
                                            <p:cond delay="1312"/>
                                          </p:stCondLst>
                                        </p:cTn>
                                        <p:tgtEl>
                                          <p:spTgt spid="36"/>
                                        </p:tgtEl>
                                      </p:cBhvr>
                                      <p:to x="100000" y="80000"/>
                                    </p:animScale>
                                    <p:animScale>
                                      <p:cBhvr>
                                        <p:cTn id="519" dur="166" decel="50000">
                                          <p:stCondLst>
                                            <p:cond delay="1338"/>
                                          </p:stCondLst>
                                        </p:cTn>
                                        <p:tgtEl>
                                          <p:spTgt spid="36"/>
                                        </p:tgtEl>
                                      </p:cBhvr>
                                      <p:to x="100000" y="100000"/>
                                    </p:animScale>
                                    <p:animScale>
                                      <p:cBhvr>
                                        <p:cTn id="520" dur="26">
                                          <p:stCondLst>
                                            <p:cond delay="1642"/>
                                          </p:stCondLst>
                                        </p:cTn>
                                        <p:tgtEl>
                                          <p:spTgt spid="36"/>
                                        </p:tgtEl>
                                      </p:cBhvr>
                                      <p:to x="100000" y="90000"/>
                                    </p:animScale>
                                    <p:animScale>
                                      <p:cBhvr>
                                        <p:cTn id="521" dur="166" decel="50000">
                                          <p:stCondLst>
                                            <p:cond delay="1668"/>
                                          </p:stCondLst>
                                        </p:cTn>
                                        <p:tgtEl>
                                          <p:spTgt spid="36"/>
                                        </p:tgtEl>
                                      </p:cBhvr>
                                      <p:to x="100000" y="100000"/>
                                    </p:animScale>
                                    <p:animScale>
                                      <p:cBhvr>
                                        <p:cTn id="522" dur="26">
                                          <p:stCondLst>
                                            <p:cond delay="1808"/>
                                          </p:stCondLst>
                                        </p:cTn>
                                        <p:tgtEl>
                                          <p:spTgt spid="36"/>
                                        </p:tgtEl>
                                      </p:cBhvr>
                                      <p:to x="100000" y="95000"/>
                                    </p:animScale>
                                    <p:animScale>
                                      <p:cBhvr>
                                        <p:cTn id="523" dur="166" decel="50000">
                                          <p:stCondLst>
                                            <p:cond delay="1834"/>
                                          </p:stCondLst>
                                        </p:cTn>
                                        <p:tgtEl>
                                          <p:spTgt spid="3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9512" y="116632"/>
            <a:ext cx="2646878" cy="584775"/>
          </a:xfrm>
          <a:prstGeom prst="rect">
            <a:avLst/>
          </a:prstGeom>
        </p:spPr>
        <p:txBody>
          <a:bodyPr wrap="none">
            <a:spAutoFit/>
          </a:bodyPr>
          <a:lstStyle/>
          <a:p>
            <a:pPr>
              <a:spcAft>
                <a:spcPts val="0"/>
              </a:spcAft>
              <a:defRPr/>
            </a:pPr>
            <a:r>
              <a:rPr lang="zh-CN" sz="3200" kern="100" dirty="0">
                <a:solidFill>
                  <a:srgbClr val="FF0000"/>
                </a:solidFill>
                <a:latin typeface="爱度综艺简体" pitchFamily="2" charset="-122"/>
                <a:ea typeface="爱度综艺简体" pitchFamily="2" charset="-122"/>
              </a:rPr>
              <a:t>整体感知课文</a:t>
            </a:r>
            <a:endParaRPr lang="zh-CN" sz="3200" kern="100" dirty="0">
              <a:solidFill>
                <a:srgbClr val="FF0000"/>
              </a:solidFill>
              <a:latin typeface="爱度综艺简体" pitchFamily="2" charset="-122"/>
              <a:ea typeface="爱度综艺简体" pitchFamily="2" charset="-122"/>
            </a:endParaRPr>
          </a:p>
        </p:txBody>
      </p:sp>
      <p:sp>
        <p:nvSpPr>
          <p:cNvPr id="23" name="矩形 22"/>
          <p:cNvSpPr>
            <a:spLocks noChangeArrowheads="1"/>
          </p:cNvSpPr>
          <p:nvPr/>
        </p:nvSpPr>
        <p:spPr bwMode="auto">
          <a:xfrm>
            <a:off x="323528" y="764704"/>
            <a:ext cx="8568952" cy="954107"/>
          </a:xfrm>
          <a:prstGeom prst="rect">
            <a:avLst/>
          </a:prstGeom>
          <a:noFill/>
          <a:ln w="9525">
            <a:noFill/>
            <a:miter lim="800000"/>
          </a:ln>
        </p:spPr>
        <p:txBody>
          <a:bodyPr wrap="square">
            <a:spAutoFit/>
          </a:bodyPr>
          <a:lstStyle/>
          <a:p>
            <a:r>
              <a:rPr lang="zh-CN" altLang="en-US" sz="2800" b="1" dirty="0">
                <a:solidFill>
                  <a:srgbClr val="FFC000"/>
                </a:solidFill>
                <a:latin typeface="爱度综艺简体"/>
                <a:ea typeface="爱度综艺简体"/>
                <a:cs typeface="爱度综艺简体"/>
              </a:rPr>
              <a:t>全文是按</a:t>
            </a:r>
            <a:r>
              <a:rPr lang="en-US" sz="2800" u="sng" dirty="0">
                <a:solidFill>
                  <a:srgbClr val="33CC33"/>
                </a:solidFill>
                <a:latin typeface="爱度综艺简体"/>
                <a:ea typeface="爱度综艺简体"/>
                <a:cs typeface="爱度综艺简体"/>
              </a:rPr>
              <a:t>               </a:t>
            </a:r>
            <a:r>
              <a:rPr lang="en-US" sz="2800" u="sng" dirty="0">
                <a:solidFill>
                  <a:srgbClr val="BBC737"/>
                </a:solidFill>
                <a:latin typeface="爱度综艺简体"/>
                <a:ea typeface="爱度综艺简体"/>
                <a:cs typeface="爱度综艺简体"/>
              </a:rPr>
              <a:t> </a:t>
            </a:r>
            <a:r>
              <a:rPr lang="zh-CN" altLang="en-US" sz="2800" b="1" dirty="0">
                <a:solidFill>
                  <a:srgbClr val="FFC000"/>
                </a:solidFill>
                <a:latin typeface="爱度综艺简体"/>
                <a:ea typeface="爱度综艺简体"/>
                <a:cs typeface="爱度综艺简体"/>
              </a:rPr>
              <a:t>顺序来写的</a:t>
            </a:r>
            <a:r>
              <a:rPr lang="en-US" altLang="zh-CN" sz="2800" b="1" dirty="0">
                <a:solidFill>
                  <a:srgbClr val="FFC000"/>
                </a:solidFill>
                <a:latin typeface="爱度综艺简体"/>
                <a:ea typeface="爱度综艺简体"/>
                <a:cs typeface="爱度综艺简体"/>
              </a:rPr>
              <a:t>,</a:t>
            </a:r>
            <a:r>
              <a:rPr lang="zh-CN" altLang="en-US" sz="2800" b="1" dirty="0">
                <a:solidFill>
                  <a:srgbClr val="FFC000"/>
                </a:solidFill>
                <a:latin typeface="爱度综艺简体"/>
                <a:ea typeface="爱度综艺简体"/>
                <a:cs typeface="爱度综艺简体"/>
              </a:rPr>
              <a:t>主要写了母亲及“儿子”的哪些主要内容</a:t>
            </a:r>
            <a:r>
              <a:rPr lang="en-US" altLang="zh-CN" sz="2800" b="1" dirty="0">
                <a:solidFill>
                  <a:srgbClr val="FFC000"/>
                </a:solidFill>
                <a:latin typeface="爱度综艺简体"/>
                <a:ea typeface="爱度综艺简体"/>
                <a:cs typeface="爱度综艺简体"/>
              </a:rPr>
              <a:t>?</a:t>
            </a:r>
            <a:endParaRPr lang="zh-CN" altLang="zh-CN" sz="2800" b="1" dirty="0">
              <a:solidFill>
                <a:srgbClr val="FFC000"/>
              </a:solidFill>
              <a:latin typeface="爱度综艺简体"/>
              <a:ea typeface="爱度综艺简体"/>
              <a:cs typeface="爱度综艺简体"/>
            </a:endParaRPr>
          </a:p>
        </p:txBody>
      </p:sp>
      <p:sp>
        <p:nvSpPr>
          <p:cNvPr id="24" name="矩形 23"/>
          <p:cNvSpPr/>
          <p:nvPr/>
        </p:nvSpPr>
        <p:spPr>
          <a:xfrm>
            <a:off x="2699792" y="620688"/>
            <a:ext cx="906017" cy="523220"/>
          </a:xfrm>
          <a:prstGeom prst="rect">
            <a:avLst/>
          </a:prstGeom>
        </p:spPr>
        <p:txBody>
          <a:bodyPr wrap="none">
            <a:spAutoFit/>
          </a:bodyPr>
          <a:lstStyle/>
          <a:p>
            <a:pPr>
              <a:defRPr/>
            </a:pPr>
            <a:r>
              <a:rPr lang="zh-CN" altLang="en-US" sz="2800" b="1" kern="100" dirty="0">
                <a:solidFill>
                  <a:srgbClr val="FF0000"/>
                </a:solidFill>
                <a:latin typeface="爱度综艺简体" pitchFamily="2" charset="-122"/>
                <a:ea typeface="爱度综艺简体" pitchFamily="2" charset="-122"/>
              </a:rPr>
              <a:t>时间</a:t>
            </a:r>
            <a:endParaRPr lang="zh-CN" altLang="en-US" sz="2800" b="1" kern="100" dirty="0">
              <a:solidFill>
                <a:srgbClr val="FF0000"/>
              </a:solidFill>
              <a:latin typeface="爱度综艺简体" pitchFamily="2" charset="-122"/>
              <a:ea typeface="爱度综艺简体" pitchFamily="2" charset="-122"/>
            </a:endParaRPr>
          </a:p>
        </p:txBody>
      </p:sp>
      <p:sp>
        <p:nvSpPr>
          <p:cNvPr id="25" name="矩形 24"/>
          <p:cNvSpPr>
            <a:spLocks noChangeArrowheads="1"/>
          </p:cNvSpPr>
          <p:nvPr/>
        </p:nvSpPr>
        <p:spPr bwMode="auto">
          <a:xfrm>
            <a:off x="0" y="1916832"/>
            <a:ext cx="3600326" cy="521970"/>
          </a:xfrm>
          <a:prstGeom prst="rect">
            <a:avLst/>
          </a:prstGeom>
          <a:noFill/>
          <a:ln w="9525">
            <a:noFill/>
            <a:miter lim="800000"/>
          </a:ln>
        </p:spPr>
        <p:txBody>
          <a:bodyPr wrap="square">
            <a:spAutoFit/>
          </a:bodyPr>
          <a:lstStyle/>
          <a:p>
            <a:r>
              <a:rPr lang="zh-CN" altLang="en-US" sz="2800" b="1" dirty="0">
                <a:solidFill>
                  <a:srgbClr val="FFC000"/>
                </a:solidFill>
                <a:latin typeface="爱度综艺简体"/>
                <a:ea typeface="爱度综艺简体"/>
                <a:cs typeface="Times New Roman" panose="02020603050405020304" pitchFamily="18" charset="0"/>
              </a:rPr>
              <a:t>第</a:t>
            </a:r>
            <a:r>
              <a:rPr lang="en-US" altLang="zh-CN" sz="2800" b="1" dirty="0">
                <a:solidFill>
                  <a:srgbClr val="FFC000"/>
                </a:solidFill>
                <a:latin typeface="爱度综艺简体"/>
                <a:ea typeface="爱度综艺简体"/>
                <a:cs typeface="Times New Roman" panose="02020603050405020304" pitchFamily="18" charset="0"/>
              </a:rPr>
              <a:t>1-6</a:t>
            </a:r>
            <a:r>
              <a:rPr lang="zh-CN" altLang="en-US" sz="2800" b="1" dirty="0">
                <a:solidFill>
                  <a:srgbClr val="FFC000"/>
                </a:solidFill>
                <a:latin typeface="爱度综艺简体"/>
                <a:ea typeface="爱度综艺简体"/>
                <a:cs typeface="Times New Roman" panose="02020603050405020304" pitchFamily="18" charset="0"/>
              </a:rPr>
              <a:t>自然段：母亲</a:t>
            </a:r>
            <a:endParaRPr lang="zh-CN" altLang="en-US" sz="2800" b="1" dirty="0">
              <a:solidFill>
                <a:srgbClr val="FFC000"/>
              </a:solidFill>
              <a:latin typeface="爱度综艺简体"/>
              <a:ea typeface="爱度综艺简体"/>
              <a:cs typeface="Times New Roman" panose="02020603050405020304" pitchFamily="18" charset="0"/>
            </a:endParaRPr>
          </a:p>
        </p:txBody>
      </p:sp>
      <p:sp>
        <p:nvSpPr>
          <p:cNvPr id="27" name="矩形 26"/>
          <p:cNvSpPr>
            <a:spLocks noChangeArrowheads="1"/>
          </p:cNvSpPr>
          <p:nvPr/>
        </p:nvSpPr>
        <p:spPr bwMode="auto">
          <a:xfrm>
            <a:off x="-635" y="2961769"/>
            <a:ext cx="4320406" cy="521970"/>
          </a:xfrm>
          <a:prstGeom prst="rect">
            <a:avLst/>
          </a:prstGeom>
          <a:noFill/>
          <a:ln w="9525">
            <a:noFill/>
            <a:miter lim="800000"/>
          </a:ln>
        </p:spPr>
        <p:txBody>
          <a:bodyPr wrap="square">
            <a:spAutoFit/>
          </a:bodyPr>
          <a:lstStyle/>
          <a:p>
            <a:r>
              <a:rPr lang="zh-CN" altLang="en-US" sz="2800" b="1" dirty="0">
                <a:solidFill>
                  <a:srgbClr val="FFC000"/>
                </a:solidFill>
                <a:latin typeface="爱度综艺简体"/>
                <a:ea typeface="爱度综艺简体"/>
                <a:cs typeface="Times New Roman" panose="02020603050405020304" pitchFamily="18" charset="0"/>
              </a:rPr>
              <a:t>第</a:t>
            </a:r>
            <a:r>
              <a:rPr lang="en-US" altLang="zh-CN" sz="2800" b="1" dirty="0">
                <a:solidFill>
                  <a:srgbClr val="FFC000"/>
                </a:solidFill>
                <a:latin typeface="爱度综艺简体"/>
                <a:ea typeface="爱度综艺简体"/>
                <a:cs typeface="Times New Roman" panose="02020603050405020304" pitchFamily="18" charset="0"/>
              </a:rPr>
              <a:t>7-12</a:t>
            </a:r>
            <a:r>
              <a:rPr lang="zh-CN" altLang="en-US" sz="2800" b="1" dirty="0">
                <a:solidFill>
                  <a:srgbClr val="FFC000"/>
                </a:solidFill>
                <a:latin typeface="爱度综艺简体"/>
                <a:ea typeface="爱度综艺简体"/>
                <a:cs typeface="Times New Roman" panose="02020603050405020304" pitchFamily="18" charset="0"/>
              </a:rPr>
              <a:t>自然段：母亲</a:t>
            </a:r>
            <a:endParaRPr lang="zh-CN" altLang="en-US" sz="2800" b="1" dirty="0">
              <a:solidFill>
                <a:srgbClr val="FFC000"/>
              </a:solidFill>
              <a:latin typeface="爱度综艺简体"/>
              <a:ea typeface="爱度综艺简体"/>
              <a:cs typeface="Times New Roman" panose="02020603050405020304" pitchFamily="18" charset="0"/>
            </a:endParaRPr>
          </a:p>
        </p:txBody>
      </p:sp>
      <p:sp>
        <p:nvSpPr>
          <p:cNvPr id="29" name="矩形 28"/>
          <p:cNvSpPr>
            <a:spLocks noChangeArrowheads="1"/>
          </p:cNvSpPr>
          <p:nvPr/>
        </p:nvSpPr>
        <p:spPr bwMode="auto">
          <a:xfrm>
            <a:off x="0" y="4509135"/>
            <a:ext cx="3996055" cy="521970"/>
          </a:xfrm>
          <a:prstGeom prst="rect">
            <a:avLst/>
          </a:prstGeom>
          <a:noFill/>
          <a:ln w="9525">
            <a:noFill/>
            <a:miter lim="800000"/>
          </a:ln>
        </p:spPr>
        <p:txBody>
          <a:bodyPr wrap="square">
            <a:spAutoFit/>
          </a:bodyPr>
          <a:lstStyle/>
          <a:p>
            <a:r>
              <a:rPr lang="zh-CN" altLang="en-US" sz="2800" b="1" dirty="0">
                <a:solidFill>
                  <a:srgbClr val="FFC000"/>
                </a:solidFill>
                <a:latin typeface="爱度综艺简体"/>
                <a:ea typeface="爱度综艺简体"/>
                <a:cs typeface="Times New Roman" panose="02020603050405020304" pitchFamily="18" charset="0"/>
              </a:rPr>
              <a:t>第</a:t>
            </a:r>
            <a:r>
              <a:rPr lang="en-US" altLang="zh-CN" sz="2800" b="1" dirty="0">
                <a:solidFill>
                  <a:srgbClr val="FFC000"/>
                </a:solidFill>
                <a:latin typeface="爱度综艺简体"/>
                <a:ea typeface="爱度综艺简体"/>
                <a:cs typeface="Times New Roman" panose="02020603050405020304" pitchFamily="18" charset="0"/>
              </a:rPr>
              <a:t>13</a:t>
            </a:r>
            <a:r>
              <a:rPr lang="zh-CN" altLang="en-US" sz="2800" b="1" dirty="0">
                <a:solidFill>
                  <a:srgbClr val="FFC000"/>
                </a:solidFill>
                <a:latin typeface="爱度综艺简体"/>
                <a:ea typeface="爱度综艺简体"/>
                <a:cs typeface="Times New Roman" panose="02020603050405020304" pitchFamily="18" charset="0"/>
              </a:rPr>
              <a:t>自然段：母亲</a:t>
            </a:r>
            <a:endParaRPr lang="zh-CN" altLang="en-US" sz="2800" b="1" dirty="0">
              <a:solidFill>
                <a:srgbClr val="FFC000"/>
              </a:solidFill>
              <a:latin typeface="爱度综艺简体"/>
              <a:ea typeface="爱度综艺简体"/>
              <a:cs typeface="Times New Roman" panose="02020603050405020304" pitchFamily="18" charset="0"/>
            </a:endParaRPr>
          </a:p>
        </p:txBody>
      </p:sp>
      <p:sp>
        <p:nvSpPr>
          <p:cNvPr id="30" name="矩形 29"/>
          <p:cNvSpPr>
            <a:spLocks noChangeArrowheads="1"/>
          </p:cNvSpPr>
          <p:nvPr/>
        </p:nvSpPr>
        <p:spPr bwMode="auto">
          <a:xfrm>
            <a:off x="107504" y="5228947"/>
            <a:ext cx="4104382" cy="521970"/>
          </a:xfrm>
          <a:prstGeom prst="rect">
            <a:avLst/>
          </a:prstGeom>
          <a:noFill/>
          <a:ln w="9525">
            <a:noFill/>
            <a:miter lim="800000"/>
          </a:ln>
        </p:spPr>
        <p:txBody>
          <a:bodyPr wrap="square">
            <a:spAutoFit/>
          </a:bodyPr>
          <a:lstStyle/>
          <a:p>
            <a:r>
              <a:rPr lang="zh-CN" altLang="en-US" sz="2800" b="1" dirty="0">
                <a:solidFill>
                  <a:srgbClr val="FFC000"/>
                </a:solidFill>
                <a:latin typeface="爱度综艺简体"/>
                <a:ea typeface="爱度综艺简体"/>
                <a:cs typeface="Times New Roman" panose="02020603050405020304" pitchFamily="18" charset="0"/>
              </a:rPr>
              <a:t>第</a:t>
            </a:r>
            <a:r>
              <a:rPr lang="en-US" altLang="zh-CN" sz="2800" b="1" dirty="0">
                <a:solidFill>
                  <a:srgbClr val="FFC000"/>
                </a:solidFill>
                <a:latin typeface="爱度综艺简体"/>
                <a:ea typeface="爱度综艺简体"/>
                <a:cs typeface="Times New Roman" panose="02020603050405020304" pitchFamily="18" charset="0"/>
              </a:rPr>
              <a:t>14-17</a:t>
            </a:r>
            <a:r>
              <a:rPr lang="zh-CN" altLang="en-US" sz="2800" b="1" dirty="0">
                <a:solidFill>
                  <a:srgbClr val="FFC000"/>
                </a:solidFill>
                <a:latin typeface="爱度综艺简体"/>
                <a:ea typeface="爱度综艺简体"/>
                <a:cs typeface="Times New Roman" panose="02020603050405020304" pitchFamily="18" charset="0"/>
              </a:rPr>
              <a:t>自然段：</a:t>
            </a:r>
            <a:r>
              <a:rPr lang="en-US" altLang="zh-CN" sz="2800" b="1" dirty="0">
                <a:solidFill>
                  <a:srgbClr val="FFC000"/>
                </a:solidFill>
                <a:latin typeface="爱度综艺简体"/>
                <a:ea typeface="爱度综艺简体"/>
                <a:cs typeface="Times New Roman" panose="02020603050405020304" pitchFamily="18" charset="0"/>
              </a:rPr>
              <a:t>“</a:t>
            </a:r>
            <a:r>
              <a:rPr lang="zh-CN" altLang="en-US" sz="2800" b="1" dirty="0">
                <a:solidFill>
                  <a:srgbClr val="FFC000"/>
                </a:solidFill>
                <a:latin typeface="爱度综艺简体"/>
                <a:ea typeface="宋体" panose="02010600030101010101" pitchFamily="2" charset="-122"/>
                <a:cs typeface="Times New Roman" panose="02020603050405020304" pitchFamily="18" charset="0"/>
              </a:rPr>
              <a:t>我</a:t>
            </a:r>
            <a:r>
              <a:rPr lang="en-US" altLang="zh-CN" sz="2800" b="1" dirty="0">
                <a:solidFill>
                  <a:srgbClr val="FFC000"/>
                </a:solidFill>
                <a:latin typeface="爱度综艺简体"/>
                <a:ea typeface="爱度综艺简体"/>
                <a:cs typeface="Times New Roman" panose="02020603050405020304" pitchFamily="18" charset="0"/>
              </a:rPr>
              <a:t>”</a:t>
            </a:r>
            <a:endParaRPr lang="en-US" altLang="zh-CN" sz="2800" b="1" dirty="0">
              <a:solidFill>
                <a:srgbClr val="FFC000"/>
              </a:solidFill>
              <a:latin typeface="爱度综艺简体"/>
              <a:ea typeface="爱度综艺简体"/>
              <a:cs typeface="Times New Roman" panose="02020603050405020304" pitchFamily="18" charset="0"/>
            </a:endParaRPr>
          </a:p>
        </p:txBody>
      </p:sp>
      <p:sp>
        <p:nvSpPr>
          <p:cNvPr id="32" name="矩形 31"/>
          <p:cNvSpPr/>
          <p:nvPr/>
        </p:nvSpPr>
        <p:spPr>
          <a:xfrm>
            <a:off x="3275856" y="1916832"/>
            <a:ext cx="4115435" cy="953135"/>
          </a:xfrm>
          <a:prstGeom prst="rect">
            <a:avLst/>
          </a:prstGeom>
        </p:spPr>
        <p:txBody>
          <a:bodyPr wrap="none">
            <a:spAutoFit/>
          </a:bodyPr>
          <a:lstStyle/>
          <a:p>
            <a:pPr>
              <a:defRPr/>
            </a:pPr>
            <a:r>
              <a:rPr lang="zh-CN" altLang="en-US" sz="2800" b="1" kern="100" dirty="0">
                <a:solidFill>
                  <a:srgbClr val="FF0000"/>
                </a:solidFill>
                <a:latin typeface="爱度综艺简体" pitchFamily="2" charset="-122"/>
                <a:ea typeface="爱度综艺简体" pitchFamily="2" charset="-122"/>
              </a:rPr>
              <a:t>的家庭、婚姻、子女以及</a:t>
            </a:r>
            <a:endParaRPr lang="zh-CN" altLang="en-US" sz="2800" b="1" kern="100" dirty="0">
              <a:solidFill>
                <a:srgbClr val="FF0000"/>
              </a:solidFill>
              <a:latin typeface="爱度综艺简体" pitchFamily="2" charset="-122"/>
              <a:ea typeface="爱度综艺简体" pitchFamily="2" charset="-122"/>
            </a:endParaRPr>
          </a:p>
          <a:p>
            <a:pPr>
              <a:defRPr/>
            </a:pPr>
            <a:r>
              <a:rPr lang="en-US" altLang="zh-CN" sz="2800" b="1" kern="100" dirty="0">
                <a:solidFill>
                  <a:srgbClr val="FF0000"/>
                </a:solidFill>
                <a:latin typeface="爱度综艺简体" pitchFamily="2" charset="-122"/>
                <a:ea typeface="爱度综艺简体" pitchFamily="2" charset="-122"/>
              </a:rPr>
              <a:t>“</a:t>
            </a:r>
            <a:r>
              <a:rPr lang="zh-CN" altLang="en-US" sz="2800" b="1" kern="100" dirty="0">
                <a:solidFill>
                  <a:srgbClr val="FF0000"/>
                </a:solidFill>
                <a:latin typeface="爱度综艺简体" pitchFamily="2" charset="-122"/>
                <a:ea typeface="爱度综艺简体" pitchFamily="2" charset="-122"/>
              </a:rPr>
              <a:t>我</a:t>
            </a:r>
            <a:r>
              <a:rPr lang="en-US" altLang="zh-CN" sz="2800" b="1" kern="100" dirty="0">
                <a:solidFill>
                  <a:srgbClr val="FF0000"/>
                </a:solidFill>
                <a:latin typeface="爱度综艺简体" pitchFamily="2" charset="-122"/>
                <a:ea typeface="爱度综艺简体" pitchFamily="2" charset="-122"/>
              </a:rPr>
              <a:t>”</a:t>
            </a:r>
            <a:r>
              <a:rPr lang="zh-CN" altLang="en-US" sz="2800" b="1" kern="100" dirty="0">
                <a:solidFill>
                  <a:srgbClr val="FF0000"/>
                </a:solidFill>
                <a:latin typeface="爱度综艺简体" pitchFamily="2" charset="-122"/>
                <a:ea typeface="爱度综艺简体" pitchFamily="2" charset="-122"/>
              </a:rPr>
              <a:t>的出生等情况</a:t>
            </a:r>
            <a:endParaRPr lang="zh-CN" altLang="en-US" sz="2800" b="1" kern="100" dirty="0">
              <a:solidFill>
                <a:srgbClr val="FF0000"/>
              </a:solidFill>
              <a:latin typeface="爱度综艺简体" pitchFamily="2" charset="-122"/>
              <a:ea typeface="爱度综艺简体" pitchFamily="2" charset="-122"/>
            </a:endParaRPr>
          </a:p>
        </p:txBody>
      </p:sp>
      <p:sp>
        <p:nvSpPr>
          <p:cNvPr id="34" name="矩形 33"/>
          <p:cNvSpPr/>
          <p:nvPr/>
        </p:nvSpPr>
        <p:spPr>
          <a:xfrm>
            <a:off x="3600382" y="2961769"/>
            <a:ext cx="5545455" cy="1814830"/>
          </a:xfrm>
          <a:prstGeom prst="rect">
            <a:avLst/>
          </a:prstGeom>
        </p:spPr>
        <p:txBody>
          <a:bodyPr wrap="none">
            <a:spAutoFit/>
          </a:bodyPr>
          <a:lstStyle/>
          <a:p>
            <a:pPr algn="just" fontAlgn="auto">
              <a:spcAft>
                <a:spcPts val="0"/>
              </a:spcAft>
              <a:buFont typeface="Arial" panose="020B0604020202020204" pitchFamily="34" charset="0"/>
              <a:buNone/>
              <a:defRPr/>
            </a:pPr>
            <a:r>
              <a:rPr lang="zh-CN" altLang="en-US" sz="2800" b="1" kern="100" dirty="0">
                <a:solidFill>
                  <a:srgbClr val="FF0000"/>
                </a:solidFill>
                <a:latin typeface="爱度综艺简体" pitchFamily="2" charset="-122"/>
                <a:ea typeface="爱度综艺简体" pitchFamily="2" charset="-122"/>
              </a:rPr>
              <a:t>的勤俭、朴实、宽厚、坚强和</a:t>
            </a:r>
            <a:endParaRPr lang="zh-CN" altLang="en-US" sz="2800" b="1" kern="100" dirty="0">
              <a:solidFill>
                <a:srgbClr val="FF0000"/>
              </a:solidFill>
              <a:latin typeface="爱度综艺简体" pitchFamily="2" charset="-122"/>
              <a:ea typeface="爱度综艺简体" pitchFamily="2" charset="-122"/>
            </a:endParaRPr>
          </a:p>
          <a:p>
            <a:pPr algn="just" fontAlgn="auto">
              <a:spcAft>
                <a:spcPts val="0"/>
              </a:spcAft>
              <a:buFont typeface="Arial" panose="020B0604020202020204" pitchFamily="34" charset="0"/>
              <a:buNone/>
              <a:defRPr/>
            </a:pPr>
            <a:r>
              <a:rPr lang="zh-CN" altLang="en-US" sz="2800" b="1" kern="100" dirty="0">
                <a:solidFill>
                  <a:srgbClr val="FF0000"/>
                </a:solidFill>
                <a:latin typeface="爱度综艺简体" pitchFamily="2" charset="-122"/>
                <a:ea typeface="爱度综艺简体" pitchFamily="2" charset="-122"/>
              </a:rPr>
              <a:t>为人热情的性格以及母亲对</a:t>
            </a:r>
            <a:r>
              <a:rPr lang="en-US" altLang="zh-CN" sz="2800" b="1" kern="100" dirty="0">
                <a:solidFill>
                  <a:srgbClr val="FF0000"/>
                </a:solidFill>
                <a:latin typeface="爱度综艺简体" pitchFamily="2" charset="-122"/>
                <a:ea typeface="爱度综艺简体" pitchFamily="2" charset="-122"/>
                <a:sym typeface="+mn-ea"/>
              </a:rPr>
              <a:t>“</a:t>
            </a:r>
            <a:r>
              <a:rPr lang="zh-CN" altLang="en-US" sz="2800" b="1" kern="100" dirty="0">
                <a:solidFill>
                  <a:srgbClr val="FF0000"/>
                </a:solidFill>
                <a:latin typeface="爱度综艺简体" pitchFamily="2" charset="-122"/>
                <a:ea typeface="爱度综艺简体" pitchFamily="2" charset="-122"/>
                <a:sym typeface="+mn-ea"/>
              </a:rPr>
              <a:t>我</a:t>
            </a:r>
            <a:r>
              <a:rPr lang="en-US" altLang="zh-CN" sz="2800" b="1" kern="100" dirty="0">
                <a:solidFill>
                  <a:srgbClr val="FF0000"/>
                </a:solidFill>
                <a:latin typeface="爱度综艺简体" pitchFamily="2" charset="-122"/>
                <a:ea typeface="爱度综艺简体" pitchFamily="2" charset="-122"/>
                <a:sym typeface="+mn-ea"/>
              </a:rPr>
              <a:t>”</a:t>
            </a:r>
            <a:endParaRPr lang="en-US" altLang="zh-CN" sz="2800" b="1" kern="100" dirty="0">
              <a:solidFill>
                <a:srgbClr val="FF0000"/>
              </a:solidFill>
              <a:latin typeface="爱度综艺简体" pitchFamily="2" charset="-122"/>
              <a:ea typeface="爱度综艺简体" pitchFamily="2" charset="-122"/>
              <a:sym typeface="+mn-ea"/>
            </a:endParaRPr>
          </a:p>
          <a:p>
            <a:pPr algn="just" fontAlgn="auto">
              <a:spcAft>
                <a:spcPts val="0"/>
              </a:spcAft>
              <a:buFont typeface="Arial" panose="020B0604020202020204" pitchFamily="34" charset="0"/>
              <a:buNone/>
              <a:defRPr/>
            </a:pPr>
            <a:r>
              <a:rPr lang="zh-CN" altLang="en-US" sz="2800" b="1" kern="100" dirty="0">
                <a:solidFill>
                  <a:srgbClr val="FF0000"/>
                </a:solidFill>
                <a:latin typeface="爱度综艺简体" pitchFamily="2" charset="-122"/>
                <a:ea typeface="爱度综艺简体" pitchFamily="2" charset="-122"/>
              </a:rPr>
              <a:t>的深刻影响。</a:t>
            </a:r>
            <a:endParaRPr lang="zh-CN" altLang="en-US" sz="2800" b="1" kern="100" dirty="0">
              <a:solidFill>
                <a:srgbClr val="FF0000"/>
              </a:solidFill>
              <a:latin typeface="爱度综艺简体" pitchFamily="2" charset="-122"/>
              <a:ea typeface="爱度综艺简体" pitchFamily="2" charset="-122"/>
            </a:endParaRPr>
          </a:p>
          <a:p>
            <a:pPr algn="just" fontAlgn="auto">
              <a:spcAft>
                <a:spcPts val="0"/>
              </a:spcAft>
              <a:buFont typeface="Arial" panose="020B0604020202020204" pitchFamily="34" charset="0"/>
              <a:buNone/>
              <a:defRPr/>
            </a:pPr>
            <a:endParaRPr lang="zh-CN" altLang="en-US" sz="2800" b="1" kern="100" dirty="0">
              <a:solidFill>
                <a:srgbClr val="FF0000"/>
              </a:solidFill>
              <a:latin typeface="爱度综艺简体" pitchFamily="2" charset="-122"/>
              <a:ea typeface="爱度综艺简体" pitchFamily="2" charset="-122"/>
            </a:endParaRPr>
          </a:p>
        </p:txBody>
      </p:sp>
      <p:sp>
        <p:nvSpPr>
          <p:cNvPr id="35" name="矩形 34"/>
          <p:cNvSpPr/>
          <p:nvPr/>
        </p:nvSpPr>
        <p:spPr>
          <a:xfrm>
            <a:off x="3491880" y="4005447"/>
            <a:ext cx="5472608" cy="953135"/>
          </a:xfrm>
          <a:prstGeom prst="rect">
            <a:avLst/>
          </a:prstGeom>
        </p:spPr>
        <p:txBody>
          <a:bodyPr wrap="square">
            <a:spAutoFit/>
          </a:bodyPr>
          <a:lstStyle/>
          <a:p>
            <a:pPr algn="just" fontAlgn="auto">
              <a:spcAft>
                <a:spcPts val="0"/>
              </a:spcAft>
              <a:defRPr/>
            </a:pPr>
            <a:endParaRPr lang="zh-CN" altLang="en-US" sz="2800" b="1" kern="100" dirty="0">
              <a:solidFill>
                <a:srgbClr val="FF0000"/>
              </a:solidFill>
              <a:latin typeface="爱度综艺简体" pitchFamily="2" charset="-122"/>
              <a:ea typeface="爱度综艺简体" pitchFamily="2" charset="-122"/>
            </a:endParaRPr>
          </a:p>
          <a:p>
            <a:pPr algn="just" fontAlgn="auto">
              <a:spcAft>
                <a:spcPts val="0"/>
              </a:spcAft>
              <a:buFont typeface="Arial" panose="020B0604020202020204" pitchFamily="34" charset="0"/>
              <a:buNone/>
              <a:defRPr/>
            </a:pPr>
            <a:r>
              <a:rPr lang="en-US" sz="2800" b="1" kern="100" dirty="0">
                <a:solidFill>
                  <a:srgbClr val="FF0000"/>
                </a:solidFill>
                <a:latin typeface="华文楷体" pitchFamily="2" charset="-122"/>
                <a:ea typeface="华文楷体" pitchFamily="2" charset="-122"/>
              </a:rPr>
              <a:t> </a:t>
            </a:r>
            <a:endParaRPr lang="en-US" sz="2800" b="1" kern="100" dirty="0">
              <a:solidFill>
                <a:srgbClr val="FF0000"/>
              </a:solidFill>
              <a:latin typeface="华文楷体" pitchFamily="2" charset="-122"/>
              <a:ea typeface="华文楷体" pitchFamily="2" charset="-122"/>
            </a:endParaRPr>
          </a:p>
        </p:txBody>
      </p:sp>
      <p:sp>
        <p:nvSpPr>
          <p:cNvPr id="36" name="矩形 35"/>
          <p:cNvSpPr/>
          <p:nvPr/>
        </p:nvSpPr>
        <p:spPr>
          <a:xfrm>
            <a:off x="3203332" y="4508103"/>
            <a:ext cx="4830445" cy="521970"/>
          </a:xfrm>
          <a:prstGeom prst="rect">
            <a:avLst/>
          </a:prstGeom>
        </p:spPr>
        <p:txBody>
          <a:bodyPr wrap="none">
            <a:spAutoFit/>
          </a:bodyPr>
          <a:lstStyle/>
          <a:p>
            <a:pPr>
              <a:defRPr/>
            </a:pPr>
            <a:r>
              <a:rPr lang="zh-CN" altLang="en-US" sz="2800" b="1" kern="100" dirty="0">
                <a:solidFill>
                  <a:srgbClr val="FF0000"/>
                </a:solidFill>
                <a:latin typeface="爱度综艺简体" pitchFamily="2" charset="-122"/>
                <a:ea typeface="爱度综艺简体" pitchFamily="2" charset="-122"/>
              </a:rPr>
              <a:t>对子女所做的几件感人的事。</a:t>
            </a:r>
            <a:endParaRPr lang="zh-CN" altLang="en-US" sz="2800" b="1" kern="100" dirty="0">
              <a:solidFill>
                <a:srgbClr val="FF0000"/>
              </a:solidFill>
              <a:latin typeface="爱度综艺简体" pitchFamily="2" charset="-122"/>
              <a:ea typeface="爱度综艺简体" pitchFamily="2" charset="-122"/>
            </a:endParaRPr>
          </a:p>
        </p:txBody>
      </p:sp>
      <p:sp>
        <p:nvSpPr>
          <p:cNvPr id="37" name="矩形 36"/>
          <p:cNvSpPr/>
          <p:nvPr/>
        </p:nvSpPr>
        <p:spPr>
          <a:xfrm>
            <a:off x="3996065" y="5319752"/>
            <a:ext cx="5187950" cy="953135"/>
          </a:xfrm>
          <a:prstGeom prst="rect">
            <a:avLst/>
          </a:prstGeom>
        </p:spPr>
        <p:txBody>
          <a:bodyPr wrap="none">
            <a:spAutoFit/>
          </a:bodyPr>
          <a:lstStyle/>
          <a:p>
            <a:pPr>
              <a:buFont typeface="Arial" panose="020B0604020202020204" pitchFamily="34" charset="0"/>
              <a:buNone/>
              <a:defRPr/>
            </a:pPr>
            <a:r>
              <a:rPr lang="zh-CN" altLang="en-US" sz="2800" b="1" kern="100" dirty="0">
                <a:solidFill>
                  <a:srgbClr val="FF0000"/>
                </a:solidFill>
                <a:latin typeface="爱度综艺简体" pitchFamily="2" charset="-122"/>
                <a:ea typeface="爱度综艺简体" pitchFamily="2" charset="-122"/>
              </a:rPr>
              <a:t>远离母亲后，母亲的念子之情。</a:t>
            </a:r>
            <a:endParaRPr lang="zh-CN" altLang="en-US" sz="2800" b="1" kern="100" dirty="0">
              <a:solidFill>
                <a:srgbClr val="FF0000"/>
              </a:solidFill>
              <a:latin typeface="爱度综艺简体" pitchFamily="2" charset="-122"/>
              <a:ea typeface="爱度综艺简体" pitchFamily="2" charset="-122"/>
            </a:endParaRPr>
          </a:p>
          <a:p>
            <a:pPr>
              <a:buFont typeface="Arial" panose="020B0604020202020204" pitchFamily="34" charset="0"/>
              <a:buNone/>
              <a:defRPr/>
            </a:pPr>
            <a:r>
              <a:rPr lang="zh-CN" altLang="en-US" sz="2800" b="1" kern="100" dirty="0">
                <a:solidFill>
                  <a:srgbClr val="FF0000"/>
                </a:solidFill>
                <a:latin typeface="爱度综艺简体" pitchFamily="2" charset="-122"/>
                <a:ea typeface="爱度综艺简体" pitchFamily="2" charset="-122"/>
              </a:rPr>
              <a:t>以及我对母亲的愧疚之情。</a:t>
            </a:r>
            <a:endParaRPr lang="zh-CN" altLang="en-US" sz="2800" b="1" kern="100" dirty="0">
              <a:solidFill>
                <a:srgbClr val="FF0000"/>
              </a:solidFill>
              <a:latin typeface="爱度综艺简体" pitchFamily="2" charset="-122"/>
              <a:ea typeface="爱度综艺简体" pitchFamily="2" charset="-122"/>
            </a:endParaRPr>
          </a:p>
        </p:txBody>
      </p:sp>
      <p:pic>
        <p:nvPicPr>
          <p:cNvPr id="8216" name="Picture 24" descr="ppt用蓝色图标"/>
          <p:cNvPicPr>
            <a:picLocks noChangeAspect="1" noChangeArrowheads="1"/>
          </p:cNvPicPr>
          <p:nvPr/>
        </p:nvPicPr>
        <p:blipFill>
          <a:blip r:embed="rId1" cstate="print"/>
          <a:srcRect/>
          <a:stretch>
            <a:fillRect/>
          </a:stretch>
        </p:blipFill>
        <p:spPr bwMode="auto">
          <a:xfrm>
            <a:off x="2339975" y="6500813"/>
            <a:ext cx="360363" cy="3381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lide(fromBottom)">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plus(i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anim calcmode="lin" valueType="num">
                                      <p:cBhvr>
                                        <p:cTn id="25" dur="500" fill="hold"/>
                                        <p:tgtEl>
                                          <p:spTgt spid="25"/>
                                        </p:tgtEl>
                                        <p:attrNameLst>
                                          <p:attrName>ppt_x</p:attrName>
                                        </p:attrNameLst>
                                      </p:cBhvr>
                                      <p:tavLst>
                                        <p:tav tm="0">
                                          <p:val>
                                            <p:strVal val="#ppt_x"/>
                                          </p:val>
                                        </p:tav>
                                        <p:tav tm="100000">
                                          <p:val>
                                            <p:strVal val="#ppt_x"/>
                                          </p:val>
                                        </p:tav>
                                      </p:tavLst>
                                    </p:anim>
                                    <p:anim calcmode="lin" valueType="num">
                                      <p:cBhvr>
                                        <p:cTn id="26"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1+#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1+#ppt_w/2"/>
                                          </p:val>
                                        </p:tav>
                                        <p:tav tm="100000">
                                          <p:val>
                                            <p:strVal val="#ppt_x"/>
                                          </p:val>
                                        </p:tav>
                                      </p:tavLst>
                                    </p:anim>
                                    <p:anim calcmode="lin" valueType="num">
                                      <p:cBhvr additive="base">
                                        <p:cTn id="44"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1+#ppt_w/2"/>
                                          </p:val>
                                        </p:tav>
                                        <p:tav tm="100000">
                                          <p:val>
                                            <p:strVal val="#ppt_x"/>
                                          </p:val>
                                        </p:tav>
                                      </p:tavLst>
                                    </p:anim>
                                    <p:anim calcmode="lin" valueType="num">
                                      <p:cBhvr additive="base">
                                        <p:cTn id="57"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grpId="0" nodeType="click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fill="hold"/>
                                        <p:tgtEl>
                                          <p:spTgt spid="37"/>
                                        </p:tgtEl>
                                        <p:attrNameLst>
                                          <p:attrName>ppt_x</p:attrName>
                                        </p:attrNameLst>
                                      </p:cBhvr>
                                      <p:tavLst>
                                        <p:tav tm="0">
                                          <p:val>
                                            <p:strVal val="1+#ppt_w/2"/>
                                          </p:val>
                                        </p:tav>
                                        <p:tav tm="100000">
                                          <p:val>
                                            <p:strVal val="#ppt_x"/>
                                          </p:val>
                                        </p:tav>
                                      </p:tavLst>
                                    </p:anim>
                                    <p:anim calcmode="lin" valueType="num">
                                      <p:cBhvr additive="base">
                                        <p:cTn id="70"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7" grpId="0"/>
      <p:bldP spid="29" grpId="0"/>
      <p:bldP spid="30" grpId="0"/>
      <p:bldP spid="32" grpId="0"/>
      <p:bldP spid="34" grpId="0"/>
      <p:bldP spid="36"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10" descr="我的母亲-1"/>
          <p:cNvPicPr>
            <a:picLocks noChangeAspect="1" noChangeArrowheads="1"/>
          </p:cNvPicPr>
          <p:nvPr/>
        </p:nvPicPr>
        <p:blipFill>
          <a:blip r:embed="rId1" cstate="print">
            <a:duotone>
              <a:schemeClr val="accent6">
                <a:shade val="45000"/>
                <a:satMod val="135000"/>
              </a:schemeClr>
              <a:prstClr val="white"/>
            </a:duotone>
          </a:blip>
          <a:srcRect/>
          <a:stretch>
            <a:fillRect/>
          </a:stretch>
        </p:blipFill>
        <p:spPr bwMode="auto">
          <a:xfrm>
            <a:off x="0" y="188641"/>
            <a:ext cx="8990013" cy="2516460"/>
          </a:xfrm>
          <a:prstGeom prst="rect">
            <a:avLst/>
          </a:prstGeom>
          <a:noFill/>
          <a:ln w="9525">
            <a:noFill/>
            <a:miter lim="800000"/>
            <a:headEnd/>
            <a:tailEnd/>
          </a:ln>
        </p:spPr>
      </p:pic>
      <p:pic>
        <p:nvPicPr>
          <p:cNvPr id="9220" name="Picture 11" descr="我的母亲-2"/>
          <p:cNvPicPr>
            <a:picLocks noChangeAspect="1" noChangeArrowheads="1"/>
          </p:cNvPicPr>
          <p:nvPr/>
        </p:nvPicPr>
        <p:blipFill>
          <a:blip r:embed="rId2" cstate="print">
            <a:lum bright="70000" contrast="-70000"/>
          </a:blip>
          <a:srcRect/>
          <a:stretch>
            <a:fillRect/>
          </a:stretch>
        </p:blipFill>
        <p:spPr bwMode="auto">
          <a:xfrm>
            <a:off x="0" y="1988841"/>
            <a:ext cx="9143999" cy="34737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043608" y="3645024"/>
            <a:ext cx="3214710" cy="3000396"/>
          </a:xfrm>
          <a:prstGeom prst="roundRect">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7200" dirty="0">
                <a:latin typeface="爱度综艺简体" pitchFamily="2" charset="-122"/>
                <a:ea typeface="爱度综艺简体" pitchFamily="2" charset="-122"/>
              </a:rPr>
              <a:t>热情真诚</a:t>
            </a:r>
            <a:endParaRPr lang="zh-CN" altLang="en-US" sz="7200" dirty="0">
              <a:latin typeface="爱度综艺简体" pitchFamily="2" charset="-122"/>
              <a:ea typeface="爱度综艺简体" pitchFamily="2" charset="-122"/>
            </a:endParaRPr>
          </a:p>
        </p:txBody>
      </p:sp>
      <p:sp>
        <p:nvSpPr>
          <p:cNvPr id="7" name="右箭头 6"/>
          <p:cNvSpPr/>
          <p:nvPr/>
        </p:nvSpPr>
        <p:spPr>
          <a:xfrm>
            <a:off x="0" y="-214338"/>
            <a:ext cx="8892480" cy="4723458"/>
          </a:xfrm>
          <a:prstGeom prst="rightArrow">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a:lnSpc>
                <a:spcPct val="200000"/>
              </a:lnSpc>
              <a:defRPr/>
            </a:pPr>
            <a:r>
              <a:rPr lang="zh-CN" altLang="en-US" sz="1600" b="1" dirty="0">
                <a:solidFill>
                  <a:srgbClr val="442F9B"/>
                </a:solidFill>
                <a:latin typeface="华文楷体" pitchFamily="2" charset="-122"/>
                <a:ea typeface="华文楷体" pitchFamily="2" charset="-122"/>
              </a:rPr>
              <a:t>    </a:t>
            </a:r>
            <a:r>
              <a:rPr lang="zh-CN" altLang="en-US" sz="2800" b="1" dirty="0">
                <a:solidFill>
                  <a:srgbClr val="442F9B"/>
                </a:solidFill>
                <a:latin typeface="华文楷体" pitchFamily="2" charset="-122"/>
                <a:ea typeface="华文楷体" pitchFamily="2" charset="-122"/>
              </a:rPr>
              <a:t>母亲永远都是那么热情好客，如果是赶上哪家办红白喜事，她总是很有礼貌的前去道喜或哀悼。这样的性格也影响了我后来的待人处事。</a:t>
            </a:r>
            <a:endParaRPr lang="zh-CN" altLang="en-US" sz="2800" b="1" dirty="0">
              <a:solidFill>
                <a:srgbClr val="442F9B"/>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右箭头 8"/>
          <p:cNvSpPr/>
          <p:nvPr/>
        </p:nvSpPr>
        <p:spPr>
          <a:xfrm>
            <a:off x="251520" y="-387424"/>
            <a:ext cx="8892480" cy="5472608"/>
          </a:xfrm>
          <a:prstGeom prst="rightArrow">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a:defRPr/>
            </a:pPr>
            <a:r>
              <a:rPr lang="zh-CN" altLang="en-US" sz="2800" b="1" dirty="0">
                <a:solidFill>
                  <a:srgbClr val="442F9B"/>
                </a:solidFill>
                <a:latin typeface="华文楷体" pitchFamily="2" charset="-122"/>
                <a:ea typeface="华文楷体" pitchFamily="2" charset="-122"/>
              </a:rPr>
              <a:t>    姑母常挑起矛盾，是我读中学时她才死去的。可是我从没见母亲抱怨过</a:t>
            </a:r>
            <a:r>
              <a:rPr lang="zh-CN" altLang="en-US" sz="2800" b="1" dirty="0" smtClean="0">
                <a:solidFill>
                  <a:srgbClr val="442F9B"/>
                </a:solidFill>
                <a:latin typeface="华文楷体" pitchFamily="2" charset="-122"/>
                <a:ea typeface="华文楷体" pitchFamily="2" charset="-122"/>
              </a:rPr>
              <a:t>。</a:t>
            </a:r>
            <a:endParaRPr lang="zh-CN" altLang="en-US" sz="2800" b="1" dirty="0">
              <a:solidFill>
                <a:srgbClr val="442F9B"/>
              </a:solidFill>
              <a:latin typeface="华文楷体" pitchFamily="2" charset="-122"/>
              <a:ea typeface="华文楷体" pitchFamily="2" charset="-122"/>
            </a:endParaRPr>
          </a:p>
          <a:p>
            <a:pPr>
              <a:defRPr/>
            </a:pPr>
            <a:r>
              <a:rPr lang="zh-CN" altLang="en-US" sz="2800" b="1" dirty="0">
                <a:solidFill>
                  <a:srgbClr val="442F9B"/>
                </a:solidFill>
                <a:latin typeface="华文楷体" pitchFamily="2" charset="-122"/>
                <a:ea typeface="华文楷体" pitchFamily="2" charset="-122"/>
              </a:rPr>
              <a:t>    母亲很能干，也很乐于助人，有求必应。他是一个很能忍让的人。但当姑死的时候我不知道为什么母亲哭成那样。当有人出来说自己是姑母的继承人，于是母亲把姑母生前的东西都给了他。</a:t>
            </a:r>
            <a:endParaRPr lang="zh-CN" altLang="en-US" sz="2800" b="1" dirty="0">
              <a:solidFill>
                <a:srgbClr val="442F9B"/>
              </a:solidFill>
              <a:latin typeface="华文楷体" pitchFamily="2" charset="-122"/>
              <a:ea typeface="华文楷体" pitchFamily="2" charset="-122"/>
            </a:endParaRPr>
          </a:p>
        </p:txBody>
      </p:sp>
      <p:sp>
        <p:nvSpPr>
          <p:cNvPr id="10" name="圆角矩形 9"/>
          <p:cNvSpPr/>
          <p:nvPr/>
        </p:nvSpPr>
        <p:spPr>
          <a:xfrm>
            <a:off x="251520" y="3857604"/>
            <a:ext cx="3214710" cy="3000396"/>
          </a:xfrm>
          <a:prstGeom prst="roundRect">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7200" dirty="0">
                <a:latin typeface="爱度综艺简体" pitchFamily="2" charset="-122"/>
                <a:ea typeface="爱度综艺简体" pitchFamily="2" charset="-122"/>
              </a:rPr>
              <a:t>宽厚忍让</a:t>
            </a:r>
            <a:endParaRPr lang="zh-CN" altLang="en-US" sz="7200" dirty="0">
              <a:latin typeface="爱度综艺简体" pitchFamily="2" charset="-122"/>
              <a:ea typeface="爱度综艺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251520" y="3645024"/>
            <a:ext cx="3214710" cy="3000396"/>
          </a:xfrm>
          <a:prstGeom prst="roundRect">
            <a:avLst/>
          </a:prstGeom>
          <a:effectLst>
            <a:glow rad="139700">
              <a:schemeClr val="accent2">
                <a:satMod val="175000"/>
                <a:alpha val="40000"/>
              </a:schemeClr>
            </a:glow>
            <a:outerShdw blurRad="65500" dist="38100" dir="5400000" rotWithShape="0">
              <a:srgbClr val="000000">
                <a:alpha val="40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zh-CN" altLang="en-US" sz="7200" dirty="0">
                <a:latin typeface="爱度综艺简体" pitchFamily="2" charset="-122"/>
                <a:ea typeface="爱度综艺简体" pitchFamily="2" charset="-122"/>
              </a:rPr>
              <a:t>坚韧刚强</a:t>
            </a:r>
            <a:endParaRPr lang="zh-CN" altLang="en-US" sz="7200" dirty="0">
              <a:latin typeface="爱度综艺简体" pitchFamily="2" charset="-122"/>
              <a:ea typeface="爱度综艺简体" pitchFamily="2" charset="-122"/>
            </a:endParaRPr>
          </a:p>
        </p:txBody>
      </p:sp>
      <p:sp>
        <p:nvSpPr>
          <p:cNvPr id="7" name="右箭头 6"/>
          <p:cNvSpPr/>
          <p:nvPr/>
        </p:nvSpPr>
        <p:spPr>
          <a:xfrm>
            <a:off x="179512" y="-819472"/>
            <a:ext cx="8964488" cy="5616624"/>
          </a:xfrm>
          <a:prstGeom prst="rightArrow">
            <a:avLst/>
          </a:prstGeom>
          <a:effectLst>
            <a:glow rad="139700">
              <a:schemeClr val="accent6">
                <a:satMod val="175000"/>
                <a:alpha val="40000"/>
              </a:schemeClr>
            </a:glow>
            <a:outerShdw blurRad="65500" dist="381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anchor="ctr"/>
          <a:lstStyle/>
          <a:p>
            <a:pPr>
              <a:defRPr/>
            </a:pPr>
            <a:r>
              <a:rPr lang="zh-CN" altLang="en-US" sz="2800" b="1" dirty="0" smtClean="0">
                <a:solidFill>
                  <a:srgbClr val="442F9B"/>
                </a:solidFill>
                <a:latin typeface="华文楷体" pitchFamily="2" charset="-122"/>
                <a:ea typeface="华文楷体" pitchFamily="2" charset="-122"/>
              </a:rPr>
              <a:t>可</a:t>
            </a:r>
            <a:r>
              <a:rPr lang="zh-CN" altLang="en-US" sz="2800" b="1" dirty="0">
                <a:solidFill>
                  <a:srgbClr val="442F9B"/>
                </a:solidFill>
                <a:latin typeface="华文楷体" pitchFamily="2" charset="-122"/>
                <a:ea typeface="华文楷体" pitchFamily="2" charset="-122"/>
              </a:rPr>
              <a:t>是，在这种时候，母亲的心横起来，她不慌</a:t>
            </a:r>
            <a:r>
              <a:rPr lang="zh-CN" altLang="en-US" sz="2800" b="1" dirty="0" smtClean="0">
                <a:solidFill>
                  <a:srgbClr val="442F9B"/>
                </a:solidFill>
                <a:latin typeface="华文楷体" pitchFamily="2" charset="-122"/>
                <a:ea typeface="华文楷体" pitchFamily="2" charset="-122"/>
              </a:rPr>
              <a:t>不当战乱来临时母亲没有选择逃避，而她毅然选择了在这兵慌马乱的年代用她那娇柔的身躯承担起了保护子女的责任。哭</a:t>
            </a:r>
            <a:r>
              <a:rPr lang="zh-CN" altLang="en-US" sz="2800" b="1" dirty="0">
                <a:solidFill>
                  <a:srgbClr val="442F9B"/>
                </a:solidFill>
                <a:latin typeface="华文楷体" pitchFamily="2" charset="-122"/>
                <a:ea typeface="华文楷体" pitchFamily="2" charset="-122"/>
              </a:rPr>
              <a:t>，要从无办法中想出办法来。她的泪会往心中落</a:t>
            </a:r>
            <a:r>
              <a:rPr lang="zh-CN" altLang="en-US" sz="2800" b="1" dirty="0" smtClean="0">
                <a:solidFill>
                  <a:srgbClr val="442F9B"/>
                </a:solidFill>
                <a:latin typeface="华文楷体" pitchFamily="2" charset="-122"/>
                <a:ea typeface="华文楷体" pitchFamily="2" charset="-122"/>
              </a:rPr>
              <a:t>！    母</a:t>
            </a:r>
            <a:r>
              <a:rPr lang="zh-CN" altLang="en-US" sz="2800" b="1" dirty="0">
                <a:solidFill>
                  <a:srgbClr val="442F9B"/>
                </a:solidFill>
                <a:latin typeface="华文楷体" pitchFamily="2" charset="-122"/>
                <a:ea typeface="华文楷体" pitchFamily="2" charset="-122"/>
              </a:rPr>
              <a:t>亲那坚韧刚强的性格也传给了我，把吃亏看作当然，但是我有我的界限，我很像母亲怕这怕那，但非我去不可我也会义不容辞，正像我的母亲。</a:t>
            </a:r>
            <a:endParaRPr lang="zh-CN" altLang="en-US" sz="2800" b="1" dirty="0">
              <a:solidFill>
                <a:srgbClr val="442F9B"/>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3277</Words>
  <Application>WPS 演示</Application>
  <PresentationFormat>全屏显示(4:3)</PresentationFormat>
  <Paragraphs>269</Paragraphs>
  <Slides>28</Slides>
  <Notes>0</Notes>
  <HiddenSlides>3</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28</vt:i4>
      </vt:variant>
    </vt:vector>
  </HeadingPairs>
  <TitlesOfParts>
    <vt:vector size="48" baseType="lpstr">
      <vt:lpstr>Arial</vt:lpstr>
      <vt:lpstr>宋体</vt:lpstr>
      <vt:lpstr>Wingdings</vt:lpstr>
      <vt:lpstr>爱度综艺简体</vt:lpstr>
      <vt:lpstr>華康少女文字W7(P)</vt:lpstr>
      <vt:lpstr>Times New Roman</vt:lpstr>
      <vt:lpstr>Arial</vt:lpstr>
      <vt:lpstr>Calibri</vt:lpstr>
      <vt:lpstr>Times New Roman</vt:lpstr>
      <vt:lpstr>爱度综艺简体</vt:lpstr>
      <vt:lpstr>华文楷体</vt:lpstr>
      <vt:lpstr>微软雅黑</vt:lpstr>
      <vt:lpstr>Arial Unicode MS</vt:lpstr>
      <vt:lpstr>黑体</vt:lpstr>
      <vt:lpstr>华文新魏</vt:lpstr>
      <vt:lpstr>方正粗圆简体</vt:lpstr>
      <vt:lpstr>幼圆</vt:lpstr>
      <vt:lpstr>华文隶书</vt:lpstr>
      <vt:lpstr>Segoe Print</vt:lpstr>
      <vt:lpstr>Office 主题</vt:lpstr>
      <vt:lpstr>我的母亲</vt:lpstr>
      <vt:lpstr>PowerPoint 演示文稿</vt:lpstr>
      <vt:lpstr>PowerPoint 演示文稿</vt:lpstr>
      <vt:lpstr>检查预习作业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通过作者笔下的母亲形象，我们看到了母亲的平凡与伟大，那作为儿子，作者对母亲又有着怎样的感情呢？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课文总结：</vt:lpstr>
      <vt:lpstr>PowerPoint 演示文稿</vt:lpstr>
      <vt:lpstr>PowerPoint 演示文稿</vt:lpstr>
      <vt:lpstr>想一想　　 练一练</vt:lpstr>
      <vt:lpstr> 根据给出的画面，模仿《我的母亲》中，以时间为顺序的写作方式将四幅画写成一个完整的故事并进行适当的夹叙夹议． </vt:lpstr>
      <vt:lpstr>写作技巧点拨</vt:lpstr>
      <vt:lpstr>PowerPoint 演示文稿</vt:lpstr>
      <vt:lpstr>问题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我的母亲</dc:title>
  <dc:creator/>
  <cp:lastModifiedBy>Administrator</cp:lastModifiedBy>
  <cp:revision>26</cp:revision>
  <dcterms:created xsi:type="dcterms:W3CDTF">2019-12-01T16:32:00Z</dcterms:created>
  <dcterms:modified xsi:type="dcterms:W3CDTF">2019-12-05T05:59:33Z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2052-11.1.0.8763</vt:lpwstr>
  </property>
</Properties>
</file>