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75" r:id="rId3"/>
    <p:sldId id="276" r:id="rId4"/>
    <p:sldId id="277" r:id="rId5"/>
    <p:sldId id="278" r:id="rId6"/>
    <p:sldId id="279" r:id="rId7"/>
    <p:sldId id="280" r:id="rId8"/>
    <p:sldId id="281" r:id="rId9"/>
    <p:sldId id="282" r:id="rId10"/>
    <p:sldId id="283" r:id="rId11"/>
    <p:sldId id="284" r:id="rId12"/>
    <p:sldId id="285" r:id="rId13"/>
    <p:sldId id="286" r:id="rId14"/>
    <p:sldId id="287" r:id="rId15"/>
    <p:sldId id="288" r:id="rId16"/>
    <p:sldId id="289" r:id="rId17"/>
    <p:sldId id="290" r:id="rId18"/>
    <p:sldId id="291" r:id="rId19"/>
    <p:sldId id="292" r:id="rId20"/>
    <p:sldId id="293" r:id="rId21"/>
    <p:sldId id="294" r:id="rId22"/>
    <p:sldId id="295" r:id="rId23"/>
    <p:sldId id="296" r:id="rId24"/>
    <p:sldId id="297" r:id="rId25"/>
    <p:sldId id="298" r:id="rId26"/>
    <p:sldId id="299" r:id="rId27"/>
    <p:sldId id="300" r:id="rId28"/>
    <p:sldId id="301" r:id="rId29"/>
    <p:sldId id="302" r:id="rId30"/>
    <p:sldId id="303" r:id="rId31"/>
    <p:sldId id="304" r:id="rId32"/>
    <p:sldId id="305" r:id="rId33"/>
    <p:sldId id="306" r:id="rId34"/>
    <p:sldId id="307" r:id="rId35"/>
    <p:sldId id="308" r:id="rId36"/>
    <p:sldId id="309" r:id="rId37"/>
    <p:sldId id="310" r:id="rId38"/>
    <p:sldId id="311" r:id="rId39"/>
    <p:sldId id="312" r:id="rId40"/>
    <p:sldId id="313" r:id="rId41"/>
    <p:sldId id="314" r:id="rId42"/>
    <p:sldId id="315" r:id="rId43"/>
    <p:sldId id="316" r:id="rId44"/>
    <p:sldId id="317" r:id="rId45"/>
    <p:sldId id="318" r:id="rId46"/>
    <p:sldId id="319" r:id="rId47"/>
    <p:sldId id="320" r:id="rId48"/>
    <p:sldId id="321" r:id="rId49"/>
    <p:sldId id="322" r:id="rId50"/>
    <p:sldId id="323" r:id="rId51"/>
    <p:sldId id="324" r:id="rId52"/>
    <p:sldId id="325" r:id="rId53"/>
    <p:sldId id="326" r:id="rId54"/>
    <p:sldId id="327" r:id="rId55"/>
    <p:sldId id="328" r:id="rId56"/>
    <p:sldId id="329" r:id="rId57"/>
    <p:sldId id="330" r:id="rId58"/>
    <p:sldId id="331" r:id="rId59"/>
    <p:sldId id="332" r:id="rId60"/>
    <p:sldId id="333" r:id="rId61"/>
    <p:sldId id="334" r:id="rId62"/>
    <p:sldId id="335" r:id="rId63"/>
    <p:sldId id="336" r:id="rId64"/>
    <p:sldId id="337" r:id="rId65"/>
    <p:sldId id="338" r:id="rId66"/>
    <p:sldId id="339" r:id="rId67"/>
    <p:sldId id="340" r:id="rId68"/>
    <p:sldId id="341" r:id="rId69"/>
    <p:sldId id="342" r:id="rId70"/>
    <p:sldId id="343" r:id="rId71"/>
    <p:sldId id="344" r:id="rId72"/>
    <p:sldId id="345" r:id="rId73"/>
    <p:sldId id="346" r:id="rId74"/>
    <p:sldId id="347" r:id="rId75"/>
  </p:sldIdLst>
  <p:sldSz cx="9144000" cy="6858000" type="screen4x3"/>
  <p:notesSz cx="6858000" cy="9144000"/>
  <p:custDataLst>
    <p:tags r:id="rId7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93" d="100"/>
          <a:sy n="93" d="100"/>
        </p:scale>
        <p:origin x="726" y="90"/>
      </p:cViewPr>
      <p:guideLst>
        <p:guide orient="horz" pos="2160"/>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slide" Target="slides/slide58.xml" /><Relationship Id="rId61" Type="http://schemas.openxmlformats.org/officeDocument/2006/relationships/slide" Target="slides/slide59.xml" /><Relationship Id="rId62" Type="http://schemas.openxmlformats.org/officeDocument/2006/relationships/slide" Target="slides/slide60.xml" /><Relationship Id="rId63" Type="http://schemas.openxmlformats.org/officeDocument/2006/relationships/slide" Target="slides/slide61.xml" /><Relationship Id="rId64" Type="http://schemas.openxmlformats.org/officeDocument/2006/relationships/slide" Target="slides/slide62.xml" /><Relationship Id="rId65" Type="http://schemas.openxmlformats.org/officeDocument/2006/relationships/slide" Target="slides/slide63.xml" /><Relationship Id="rId66" Type="http://schemas.openxmlformats.org/officeDocument/2006/relationships/slide" Target="slides/slide64.xml" /><Relationship Id="rId67" Type="http://schemas.openxmlformats.org/officeDocument/2006/relationships/slide" Target="slides/slide65.xml" /><Relationship Id="rId68" Type="http://schemas.openxmlformats.org/officeDocument/2006/relationships/slide" Target="slides/slide66.xml" /><Relationship Id="rId69" Type="http://schemas.openxmlformats.org/officeDocument/2006/relationships/slide" Target="slides/slide67.xml" /><Relationship Id="rId7" Type="http://schemas.openxmlformats.org/officeDocument/2006/relationships/slide" Target="slides/slide5.xml" /><Relationship Id="rId70" Type="http://schemas.openxmlformats.org/officeDocument/2006/relationships/slide" Target="slides/slide68.xml" /><Relationship Id="rId71" Type="http://schemas.openxmlformats.org/officeDocument/2006/relationships/slide" Target="slides/slide69.xml" /><Relationship Id="rId72" Type="http://schemas.openxmlformats.org/officeDocument/2006/relationships/slide" Target="slides/slide70.xml" /><Relationship Id="rId73" Type="http://schemas.openxmlformats.org/officeDocument/2006/relationships/slide" Target="slides/slide71.xml" /><Relationship Id="rId74" Type="http://schemas.openxmlformats.org/officeDocument/2006/relationships/slide" Target="slides/slide72.xml" /><Relationship Id="rId75" Type="http://schemas.openxmlformats.org/officeDocument/2006/relationships/slide" Target="slides/slide73.xml" /><Relationship Id="rId76" Type="http://schemas.openxmlformats.org/officeDocument/2006/relationships/tags" Target="tags/tag63.xml" /><Relationship Id="rId77" Type="http://schemas.openxmlformats.org/officeDocument/2006/relationships/presProps" Target="presProps.xml" /><Relationship Id="rId78" Type="http://schemas.openxmlformats.org/officeDocument/2006/relationships/viewProps" Target="viewProps.xml" /><Relationship Id="rId79" Type="http://schemas.openxmlformats.org/officeDocument/2006/relationships/theme" Target="theme/theme1.xml" /><Relationship Id="rId8" Type="http://schemas.openxmlformats.org/officeDocument/2006/relationships/slide" Target="slides/slide6.xml" /><Relationship Id="rId80" Type="http://schemas.openxmlformats.org/officeDocument/2006/relationships/tableStyles" Target="tableStyles.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3.emf" /></Relationships>
</file>

<file path=ppt/drawings/_rels/vmlDrawing10.vml.rels>&#65279;<?xml version="1.0" encoding="utf-8" standalone="yes"?><Relationships xmlns="http://schemas.openxmlformats.org/package/2006/relationships"><Relationship Id="rId1" Type="http://schemas.openxmlformats.org/officeDocument/2006/relationships/image" Target="../media/image13.emf" /></Relationships>
</file>

<file path=ppt/drawings/_rels/vmlDrawing11.vml.rels>&#65279;<?xml version="1.0" encoding="utf-8" standalone="yes"?><Relationships xmlns="http://schemas.openxmlformats.org/package/2006/relationships"><Relationship Id="rId1" Type="http://schemas.openxmlformats.org/officeDocument/2006/relationships/image" Target="../media/image14.emf" /></Relationships>
</file>

<file path=ppt/drawings/_rels/vmlDrawing12.vml.rels>&#65279;<?xml version="1.0" encoding="utf-8" standalone="yes"?><Relationships xmlns="http://schemas.openxmlformats.org/package/2006/relationships"><Relationship Id="rId1" Type="http://schemas.openxmlformats.org/officeDocument/2006/relationships/image" Target="../media/image15.emf" /></Relationships>
</file>

<file path=ppt/drawings/_rels/vmlDrawing13.vml.rels>&#65279;<?xml version="1.0" encoding="utf-8" standalone="yes"?><Relationships xmlns="http://schemas.openxmlformats.org/package/2006/relationships"><Relationship Id="rId1" Type="http://schemas.openxmlformats.org/officeDocument/2006/relationships/image" Target="../media/image16.emf" /></Relationships>
</file>

<file path=ppt/drawings/_rels/vmlDrawing14.vml.rels>&#65279;<?xml version="1.0" encoding="utf-8" standalone="yes"?><Relationships xmlns="http://schemas.openxmlformats.org/package/2006/relationships"><Relationship Id="rId1" Type="http://schemas.openxmlformats.org/officeDocument/2006/relationships/image" Target="../media/image17.emf" /></Relationships>
</file>

<file path=ppt/drawings/_rels/vmlDrawing15.vml.rels>&#65279;<?xml version="1.0" encoding="utf-8" standalone="yes"?><Relationships xmlns="http://schemas.openxmlformats.org/package/2006/relationships"><Relationship Id="rId1" Type="http://schemas.openxmlformats.org/officeDocument/2006/relationships/image" Target="../media/image18.emf" /></Relationships>
</file>

<file path=ppt/drawings/_rels/vmlDrawing16.vml.rels>&#65279;<?xml version="1.0" encoding="utf-8" standalone="yes"?><Relationships xmlns="http://schemas.openxmlformats.org/package/2006/relationships"><Relationship Id="rId1" Type="http://schemas.openxmlformats.org/officeDocument/2006/relationships/image" Target="../media/image19.emf" /></Relationships>
</file>

<file path=ppt/drawings/_rels/vmlDrawing17.vml.rels>&#65279;<?xml version="1.0" encoding="utf-8" standalone="yes"?><Relationships xmlns="http://schemas.openxmlformats.org/package/2006/relationships"><Relationship Id="rId1" Type="http://schemas.openxmlformats.org/officeDocument/2006/relationships/image" Target="../media/image20.emf" /></Relationships>
</file>

<file path=ppt/drawings/_rels/vmlDrawing18.vml.rels>&#65279;<?xml version="1.0" encoding="utf-8" standalone="yes"?><Relationships xmlns="http://schemas.openxmlformats.org/package/2006/relationships"><Relationship Id="rId1" Type="http://schemas.openxmlformats.org/officeDocument/2006/relationships/image" Target="../media/image21.emf" /></Relationships>
</file>

<file path=ppt/drawings/_rels/vmlDrawing19.vml.rels>&#65279;<?xml version="1.0" encoding="utf-8" standalone="yes"?><Relationships xmlns="http://schemas.openxmlformats.org/package/2006/relationships"><Relationship Id="rId1" Type="http://schemas.openxmlformats.org/officeDocument/2006/relationships/image" Target="../media/image22.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4.emf" /></Relationships>
</file>

<file path=ppt/drawings/_rels/vmlDrawing20.vml.rels>&#65279;<?xml version="1.0" encoding="utf-8" standalone="yes"?><Relationships xmlns="http://schemas.openxmlformats.org/package/2006/relationships"><Relationship Id="rId1" Type="http://schemas.openxmlformats.org/officeDocument/2006/relationships/image" Target="../media/image23.emf" /></Relationships>
</file>

<file path=ppt/drawings/_rels/vmlDrawing21.vml.rels>&#65279;<?xml version="1.0" encoding="utf-8" standalone="yes"?><Relationships xmlns="http://schemas.openxmlformats.org/package/2006/relationships"><Relationship Id="rId1" Type="http://schemas.openxmlformats.org/officeDocument/2006/relationships/image" Target="../media/image24.emf" /></Relationships>
</file>

<file path=ppt/drawings/_rels/vmlDrawing22.vml.rels>&#65279;<?xml version="1.0" encoding="utf-8" standalone="yes"?><Relationships xmlns="http://schemas.openxmlformats.org/package/2006/relationships"><Relationship Id="rId1" Type="http://schemas.openxmlformats.org/officeDocument/2006/relationships/image" Target="../media/image25.emf" /></Relationships>
</file>

<file path=ppt/drawings/_rels/vmlDrawing23.vml.rels>&#65279;<?xml version="1.0" encoding="utf-8" standalone="yes"?><Relationships xmlns="http://schemas.openxmlformats.org/package/2006/relationships"><Relationship Id="rId1" Type="http://schemas.openxmlformats.org/officeDocument/2006/relationships/image" Target="../media/image26.emf" /></Relationships>
</file>

<file path=ppt/drawings/_rels/vmlDrawing24.vml.rels>&#65279;<?xml version="1.0" encoding="utf-8" standalone="yes"?><Relationships xmlns="http://schemas.openxmlformats.org/package/2006/relationships"><Relationship Id="rId1" Type="http://schemas.openxmlformats.org/officeDocument/2006/relationships/image" Target="../media/image27.emf" /></Relationships>
</file>

<file path=ppt/drawings/_rels/vmlDrawing25.vml.rels>&#65279;<?xml version="1.0" encoding="utf-8" standalone="yes"?><Relationships xmlns="http://schemas.openxmlformats.org/package/2006/relationships"><Relationship Id="rId1" Type="http://schemas.openxmlformats.org/officeDocument/2006/relationships/image" Target="../media/image28.emf" /></Relationships>
</file>

<file path=ppt/drawings/_rels/vmlDrawing26.vml.rels>&#65279;<?xml version="1.0" encoding="utf-8" standalone="yes"?><Relationships xmlns="http://schemas.openxmlformats.org/package/2006/relationships"><Relationship Id="rId1" Type="http://schemas.openxmlformats.org/officeDocument/2006/relationships/image" Target="../media/image29.emf" /></Relationships>
</file>

<file path=ppt/drawings/_rels/vmlDrawing27.vml.rels>&#65279;<?xml version="1.0" encoding="utf-8" standalone="yes"?><Relationships xmlns="http://schemas.openxmlformats.org/package/2006/relationships"><Relationship Id="rId1" Type="http://schemas.openxmlformats.org/officeDocument/2006/relationships/image" Target="../media/image30.emf" /></Relationships>
</file>

<file path=ppt/drawings/_rels/vmlDrawing28.vml.rels>&#65279;<?xml version="1.0" encoding="utf-8" standalone="yes"?><Relationships xmlns="http://schemas.openxmlformats.org/package/2006/relationships"><Relationship Id="rId1" Type="http://schemas.openxmlformats.org/officeDocument/2006/relationships/image" Target="../media/image31.emf" /></Relationships>
</file>

<file path=ppt/drawings/_rels/vmlDrawing29.vml.rels>&#65279;<?xml version="1.0" encoding="utf-8" standalone="yes"?><Relationships xmlns="http://schemas.openxmlformats.org/package/2006/relationships"><Relationship Id="rId1" Type="http://schemas.openxmlformats.org/officeDocument/2006/relationships/image" Target="../media/image32.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5.emf" /></Relationships>
</file>

<file path=ppt/drawings/_rels/vmlDrawing30.vml.rels>&#65279;<?xml version="1.0" encoding="utf-8" standalone="yes"?><Relationships xmlns="http://schemas.openxmlformats.org/package/2006/relationships"><Relationship Id="rId1" Type="http://schemas.openxmlformats.org/officeDocument/2006/relationships/image" Target="../media/image33.emf" /></Relationships>
</file>

<file path=ppt/drawings/_rels/vmlDrawing31.vml.rels>&#65279;<?xml version="1.0" encoding="utf-8" standalone="yes"?><Relationships xmlns="http://schemas.openxmlformats.org/package/2006/relationships"><Relationship Id="rId1" Type="http://schemas.openxmlformats.org/officeDocument/2006/relationships/image" Target="../media/image34.emf" /></Relationships>
</file>

<file path=ppt/drawings/_rels/vmlDrawing32.vml.rels>&#65279;<?xml version="1.0" encoding="utf-8" standalone="yes"?><Relationships xmlns="http://schemas.openxmlformats.org/package/2006/relationships"><Relationship Id="rId1" Type="http://schemas.openxmlformats.org/officeDocument/2006/relationships/image" Target="../media/image35.emf" /></Relationships>
</file>

<file path=ppt/drawings/_rels/vmlDrawing33.vml.rels>&#65279;<?xml version="1.0" encoding="utf-8" standalone="yes"?><Relationships xmlns="http://schemas.openxmlformats.org/package/2006/relationships"><Relationship Id="rId1" Type="http://schemas.openxmlformats.org/officeDocument/2006/relationships/image" Target="../media/image36.emf" /></Relationships>
</file>

<file path=ppt/drawings/_rels/vmlDrawing34.vml.rels>&#65279;<?xml version="1.0" encoding="utf-8" standalone="yes"?><Relationships xmlns="http://schemas.openxmlformats.org/package/2006/relationships"><Relationship Id="rId1" Type="http://schemas.openxmlformats.org/officeDocument/2006/relationships/image" Target="../media/image37.emf" /></Relationships>
</file>

<file path=ppt/drawings/_rels/vmlDrawing35.vml.rels>&#65279;<?xml version="1.0" encoding="utf-8" standalone="yes"?><Relationships xmlns="http://schemas.openxmlformats.org/package/2006/relationships"><Relationship Id="rId1" Type="http://schemas.openxmlformats.org/officeDocument/2006/relationships/image" Target="../media/image38.emf" /></Relationships>
</file>

<file path=ppt/drawings/_rels/vmlDrawing36.vml.rels>&#65279;<?xml version="1.0" encoding="utf-8" standalone="yes"?><Relationships xmlns="http://schemas.openxmlformats.org/package/2006/relationships"><Relationship Id="rId1" Type="http://schemas.openxmlformats.org/officeDocument/2006/relationships/image" Target="../media/image39.emf" /></Relationships>
</file>

<file path=ppt/drawings/_rels/vmlDrawing37.vml.rels>&#65279;<?xml version="1.0" encoding="utf-8" standalone="yes"?><Relationships xmlns="http://schemas.openxmlformats.org/package/2006/relationships"><Relationship Id="rId1" Type="http://schemas.openxmlformats.org/officeDocument/2006/relationships/image" Target="../media/image40.emf"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6.emf" /></Relationships>
</file>

<file path=ppt/drawings/_rels/vmlDrawing5.vml.rels>&#65279;<?xml version="1.0" encoding="utf-8" standalone="yes"?><Relationships xmlns="http://schemas.openxmlformats.org/package/2006/relationships"><Relationship Id="rId1" Type="http://schemas.openxmlformats.org/officeDocument/2006/relationships/image" Target="../media/image7.emf" /></Relationships>
</file>

<file path=ppt/drawings/_rels/vmlDrawing6.vml.rels>&#65279;<?xml version="1.0" encoding="utf-8" standalone="yes"?><Relationships xmlns="http://schemas.openxmlformats.org/package/2006/relationships"><Relationship Id="rId1" Type="http://schemas.openxmlformats.org/officeDocument/2006/relationships/image" Target="../media/image8.emf" /></Relationships>
</file>

<file path=ppt/drawings/_rels/vmlDrawing7.vml.rels>&#65279;<?xml version="1.0" encoding="utf-8" standalone="yes"?><Relationships xmlns="http://schemas.openxmlformats.org/package/2006/relationships"><Relationship Id="rId1" Type="http://schemas.openxmlformats.org/officeDocument/2006/relationships/image" Target="../media/image9.emf" /></Relationships>
</file>

<file path=ppt/drawings/_rels/vmlDrawing8.vml.rels>&#65279;<?xml version="1.0" encoding="utf-8" standalone="yes"?><Relationships xmlns="http://schemas.openxmlformats.org/package/2006/relationships"><Relationship Id="rId1" Type="http://schemas.openxmlformats.org/officeDocument/2006/relationships/image" Target="../media/image11.emf" /></Relationships>
</file>

<file path=ppt/drawings/_rels/vmlDrawing9.vml.rels>&#65279;<?xml version="1.0" encoding="utf-8" standalone="yes"?><Relationships xmlns="http://schemas.openxmlformats.org/package/2006/relationships"><Relationship Id="rId1" Type="http://schemas.openxmlformats.org/officeDocument/2006/relationships/image" Target="../media/image12.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8.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59.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899100" y="914400"/>
            <a:ext cx="7349400" cy="2570400"/>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899100" y="3560400"/>
            <a:ext cx="7349400" cy="1472400"/>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456300" y="774000"/>
            <a:ext cx="8229600" cy="5482800"/>
          </a:xfrm>
        </p:spPr>
        <p:txBody>
          <a:bodyPr/>
          <a:lstStyle>
            <a:lvl1pPr marL="171450" indent="-17145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899100" y="2484000"/>
            <a:ext cx="73494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899100" y="3560400"/>
            <a:ext cx="7349400" cy="4716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456300" y="1490400"/>
            <a:ext cx="8226900" cy="47592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1714500" indent="0">
              <a:buNone/>
              <a:defRPr/>
            </a:lvl6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493100" y="3848400"/>
            <a:ext cx="5826600" cy="7668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493100" y="4615200"/>
            <a:ext cx="5826600" cy="8676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456300" y="1501200"/>
            <a:ext cx="3882600" cy="4748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4808700" y="1501200"/>
            <a:ext cx="3882600" cy="4748400"/>
          </a:xfrm>
        </p:spPr>
        <p:txBody>
          <a:bodyPr lIns="90000" tIns="46800" rIns="90000" bIns="46800">
            <a:normAutofit/>
          </a:bodyPr>
          <a:lstStyle>
            <a:lvl1pPr marL="171450" indent="-171450" eaLnBrk="1" fontAlgn="auto" latinLnBrk="0" hangingPunct="1">
              <a:lnSpc>
                <a:spcPct val="130000"/>
              </a:lnSpc>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514350" indent="-171450" defTabSz="914400" eaLnBrk="1" fontAlgn="auto" latinLnBrk="0" hangingPunct="1">
              <a:lnSpc>
                <a:spcPct val="120000"/>
              </a:lnSpc>
              <a:buFont typeface="Arial" panose="020b0604020202020204" pitchFamily="34" charset="0"/>
              <a:buChar char="●"/>
              <a:tabLst>
                <a:tab pos="1609725"/>
              </a:tabLst>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857250" indent="-171450" eaLnBrk="1" fontAlgn="auto" latinLnBrk="0" hangingPunct="1">
              <a:lnSpc>
                <a:spcPct val="120000"/>
              </a:lnSpc>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200150" indent="-171450" eaLnBrk="1" fontAlgn="auto" latinLnBrk="0" hangingPunct="1">
              <a:lnSpc>
                <a:spcPct val="120000"/>
              </a:lnSpc>
              <a:buFont typeface="Wingdings" panose="05000000000000000000" charset="0"/>
              <a:buChar char=""/>
              <a:defRPr sz="105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456300" y="1429200"/>
            <a:ext cx="40068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456300"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4676813" y="1421729"/>
            <a:ext cx="40068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4676813"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1</a:t>
            </a:fld>
            <a:r>
              <a:rPr lang="en-US" altLang="zh-CN" sz="1400" b="0" smtClean="0">
                <a:solidFill>
                  <a:srgbClr val="5F5F5F"/>
                </a:solidFill>
              </a:rPr>
              <a:t>-</a:t>
            </a:r>
            <a:endParaRPr lang="zh-CN" altLang="en-US" sz="1400" b="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二">
    <p:spTree>
      <p:nvGrpSpPr>
        <p:cNvPr id="1" name=""/>
        <p:cNvGrpSpPr/>
        <p:nvPr/>
      </p:nvGrpSpPr>
      <p:grpSpPr>
        <a:xfrm>
          <a:off x="0" y="0"/>
          <a:ext cx="0" cy="0"/>
        </a:xfrm>
      </p:grpSpPr>
      <p:grpSp>
        <p:nvGrpSpPr>
          <p:cNvPr id="2" name="组合 1"/>
          <p:cNvGrpSpPr/>
          <p:nvPr userDrawn="1"/>
        </p:nvGrpSpPr>
        <p:grpSpPr>
          <a:xfrm>
            <a:off x="4139952" y="-27384"/>
            <a:ext cx="1748512" cy="880109"/>
            <a:chOff x="-36774" y="1584001"/>
            <a:chExt cx="1491424" cy="733424"/>
          </a:xfrm>
        </p:grpSpPr>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36774" y="1584001"/>
              <a:ext cx="1491424" cy="733424"/>
            </a:xfrm>
            <a:prstGeom prst="rect">
              <a:avLst/>
            </a:prstGeom>
          </p:spPr>
        </p:pic>
        <p:sp>
          <p:nvSpPr>
            <p:cNvPr id="9" name="TextBox 8">
              <a:hlinkClick action="ppaction://noaction"/>
            </p:cNvPr>
            <p:cNvSpPr txBox="1"/>
            <p:nvPr userDrawn="1"/>
          </p:nvSpPr>
          <p:spPr>
            <a:xfrm>
              <a:off x="55700"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课前篇一起预习</a:t>
              </a:r>
              <a:endParaRPr lang="zh-CN" altLang="en-US" sz="1400">
                <a:solidFill>
                  <a:schemeClr val="bg1"/>
                </a:solidFill>
                <a:latin typeface="黑体" pitchFamily="2" charset="-122"/>
                <a:ea typeface="黑体" pitchFamily="2" charset="-122"/>
              </a:endParaRPr>
            </a:p>
          </p:txBody>
        </p:sp>
      </p:gr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三">
    <p:spTree>
      <p:nvGrpSpPr>
        <p:cNvPr id="1" name=""/>
        <p:cNvGrpSpPr/>
        <p:nvPr/>
      </p:nvGrpSpPr>
      <p:grpSpPr>
        <a:xfrm>
          <a:off x="0" y="0"/>
          <a:ext cx="0" cy="0"/>
        </a:xfrm>
      </p:grpSpPr>
      <p:grpSp>
        <p:nvGrpSpPr>
          <p:cNvPr id="5" name="组合 4"/>
          <p:cNvGrpSpPr/>
          <p:nvPr userDrawn="1"/>
        </p:nvGrpSpPr>
        <p:grpSpPr>
          <a:xfrm>
            <a:off x="5785976" y="-27384"/>
            <a:ext cx="1748512" cy="880109"/>
            <a:chOff x="-36774" y="1584001"/>
            <a:chExt cx="1491424" cy="733424"/>
          </a:xfrm>
        </p:grpSpPr>
        <p:pic>
          <p:nvPicPr>
            <p:cNvPr id="6" name="图片 5"/>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36774" y="1584001"/>
              <a:ext cx="1491424" cy="733424"/>
            </a:xfrm>
            <a:prstGeom prst="rect">
              <a:avLst/>
            </a:prstGeom>
          </p:spPr>
        </p:pic>
        <p:sp>
          <p:nvSpPr>
            <p:cNvPr id="7" name="TextBox 8">
              <a:hlinkClick action="ppaction://noaction"/>
            </p:cNvPr>
            <p:cNvSpPr txBox="1"/>
            <p:nvPr userDrawn="1"/>
          </p:nvSpPr>
          <p:spPr>
            <a:xfrm>
              <a:off x="55700"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课内篇一起思考</a:t>
              </a:r>
              <a:endParaRPr lang="zh-CN" altLang="en-US" sz="1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仅标题">
    <p:spTree>
      <p:nvGrpSpPr>
        <p:cNvPr id="1" name=""/>
        <p:cNvGrpSpPr/>
        <p:nvPr/>
      </p:nvGrpSpPr>
      <p:grpSpPr>
        <a:xfrm>
          <a:off x="0" y="0"/>
          <a:ext cx="0" cy="0"/>
        </a:xfrm>
      </p:grpSpPr>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rgbClr val="FFFFFF"/>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456300" y="1555200"/>
            <a:ext cx="3924808"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4762800" y="1555200"/>
            <a:ext cx="39204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defTabSz="914400" eaLnBrk="1" fontAlgn="auto" latinLnBrk="0" hangingPunct="1">
              <a:buFont typeface="Arial" panose="020b0604020202020204" pitchFamily="34" charset="0"/>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7676100" y="914400"/>
            <a:ext cx="783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1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685800" y="914400"/>
            <a:ext cx="6876900" cy="5029200"/>
          </a:xfrm>
        </p:spPr>
        <p:txBody>
          <a:bodyPr vert="eaVert" lIns="46800" tIns="46800" rIns="46800" bIns="46800"/>
          <a:lstStyle>
            <a:lvl1pPr marL="171450" indent="-17145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slideLayout" Target="../slideLayouts/slideLayout25.xml" /><Relationship Id="rId26" Type="http://schemas.openxmlformats.org/officeDocument/2006/relationships/slideLayout" Target="../slideLayouts/slideLayout26.xml" /><Relationship Id="rId27" Type="http://schemas.openxmlformats.org/officeDocument/2006/relationships/slideLayout" Target="../slideLayouts/slideLayout27.xml" /><Relationship Id="rId28" Type="http://schemas.openxmlformats.org/officeDocument/2006/relationships/slideLayout" Target="../slideLayouts/slideLayout28.xml" /><Relationship Id="rId29" Type="http://schemas.openxmlformats.org/officeDocument/2006/relationships/slideLayout" Target="../slideLayouts/slideLayout29.xml" /><Relationship Id="rId3" Type="http://schemas.openxmlformats.org/officeDocument/2006/relationships/slideLayout" Target="../slideLayouts/slideLayout3.xml" /><Relationship Id="rId30" Type="http://schemas.openxmlformats.org/officeDocument/2006/relationships/slideLayout" Target="../slideLayouts/slideLayout30.xml" /><Relationship Id="rId31" Type="http://schemas.openxmlformats.org/officeDocument/2006/relationships/slideLayout" Target="../slideLayouts/slideLayout31.xml" /><Relationship Id="rId32" Type="http://schemas.openxmlformats.org/officeDocument/2006/relationships/slideLayout" Target="../slideLayouts/slideLayout32.xml" /><Relationship Id="rId33" Type="http://schemas.openxmlformats.org/officeDocument/2006/relationships/slideLayout" Target="../slideLayouts/slideLayout33.xml" /><Relationship Id="rId34" Type="http://schemas.openxmlformats.org/officeDocument/2006/relationships/slideLayout" Target="../slideLayouts/slideLayout34.xml" /><Relationship Id="rId35" Type="http://schemas.openxmlformats.org/officeDocument/2006/relationships/slideLayout" Target="../slideLayouts/slideLayout35.xml" /><Relationship Id="rId36" Type="http://schemas.openxmlformats.org/officeDocument/2006/relationships/slideLayout" Target="../slideLayouts/slideLayout36.xml" /><Relationship Id="rId37" Type="http://schemas.openxmlformats.org/officeDocument/2006/relationships/slideLayout" Target="../slideLayouts/slideLayout37.xml" /><Relationship Id="rId38" Type="http://schemas.openxmlformats.org/officeDocument/2006/relationships/slideLayout" Target="../slideLayouts/slideLayout38.xml" /><Relationship Id="rId39" Type="http://schemas.openxmlformats.org/officeDocument/2006/relationships/slideLayout" Target="../slideLayouts/slideLayout39.xml" /><Relationship Id="rId4" Type="http://schemas.openxmlformats.org/officeDocument/2006/relationships/slideLayout" Target="../slideLayouts/slideLayout4.xml" /><Relationship Id="rId40" Type="http://schemas.openxmlformats.org/officeDocument/2006/relationships/slideLayout" Target="../slideLayouts/slideLayout40.xml" /><Relationship Id="rId41" Type="http://schemas.openxmlformats.org/officeDocument/2006/relationships/slideLayout" Target="../slideLayouts/slideLayout41.xml" /><Relationship Id="rId42" Type="http://schemas.openxmlformats.org/officeDocument/2006/relationships/slideLayout" Target="../slideLayouts/slideLayout42.xml" /><Relationship Id="rId43" Type="http://schemas.openxmlformats.org/officeDocument/2006/relationships/slideLayout" Target="../slideLayouts/slideLayout43.xml" /><Relationship Id="rId44" Type="http://schemas.openxmlformats.org/officeDocument/2006/relationships/slideLayout" Target="../slideLayouts/slideLayout44.xml" /><Relationship Id="rId45" Type="http://schemas.openxmlformats.org/officeDocument/2006/relationships/slideLayout" Target="../slideLayouts/slideLayout45.xml" /><Relationship Id="rId46" Type="http://schemas.openxmlformats.org/officeDocument/2006/relationships/slideLayout" Target="../slideLayouts/slideLayout46.xml" /><Relationship Id="rId47" Type="http://schemas.openxmlformats.org/officeDocument/2006/relationships/slideLayout" Target="../slideLayouts/slideLayout47.xml" /><Relationship Id="rId48" Type="http://schemas.openxmlformats.org/officeDocument/2006/relationships/slideLayout" Target="../slideLayouts/slideLayout48.xml" /><Relationship Id="rId49" Type="http://schemas.openxmlformats.org/officeDocument/2006/relationships/slideLayout" Target="../slideLayouts/slideLayout49.xml" /><Relationship Id="rId5" Type="http://schemas.openxmlformats.org/officeDocument/2006/relationships/slideLayout" Target="../slideLayouts/slideLayout5.xml" /><Relationship Id="rId50" Type="http://schemas.openxmlformats.org/officeDocument/2006/relationships/slideLayout" Target="../slideLayouts/slideLayout50.xml" /><Relationship Id="rId51" Type="http://schemas.openxmlformats.org/officeDocument/2006/relationships/slideLayout" Target="../slideLayouts/slideLayout51.xml" /><Relationship Id="rId52" Type="http://schemas.openxmlformats.org/officeDocument/2006/relationships/slideLayout" Target="../slideLayouts/slideLayout52.xml" /><Relationship Id="rId53" Type="http://schemas.openxmlformats.org/officeDocument/2006/relationships/slideLayout" Target="../slideLayouts/slideLayout53.xml" /><Relationship Id="rId54" Type="http://schemas.openxmlformats.org/officeDocument/2006/relationships/slideLayout" Target="../slideLayouts/slideLayout54.xml" /><Relationship Id="rId55" Type="http://schemas.openxmlformats.org/officeDocument/2006/relationships/slideLayout" Target="../slideLayouts/slideLayout55.xml" /><Relationship Id="rId56" Type="http://schemas.openxmlformats.org/officeDocument/2006/relationships/slideLayout" Target="../slideLayouts/slideLayout56.xml" /><Relationship Id="rId57" Type="http://schemas.openxmlformats.org/officeDocument/2006/relationships/slideLayout" Target="../slideLayouts/slideLayout57.xml" /><Relationship Id="rId58" Type="http://schemas.openxmlformats.org/officeDocument/2006/relationships/slideLayout" Target="../slideLayouts/slideLayout58.xml" /><Relationship Id="rId59" Type="http://schemas.openxmlformats.org/officeDocument/2006/relationships/slideLayout" Target="../slideLayouts/slideLayout59.xml" /><Relationship Id="rId6" Type="http://schemas.openxmlformats.org/officeDocument/2006/relationships/slideLayout" Target="../slideLayouts/slideLayout6.xml" /><Relationship Id="rId60" Type="http://schemas.openxmlformats.org/officeDocument/2006/relationships/slideLayout" Target="../slideLayouts/slideLayout60.xml" /><Relationship Id="rId61" Type="http://schemas.openxmlformats.org/officeDocument/2006/relationships/tags" Target="../tags/tag57.xml" /><Relationship Id="rId62" Type="http://schemas.openxmlformats.org/officeDocument/2006/relationships/tags" Target="../tags/tag58.xml" /><Relationship Id="rId63" Type="http://schemas.openxmlformats.org/officeDocument/2006/relationships/tags" Target="../tags/tag59.xml" /><Relationship Id="rId64" Type="http://schemas.openxmlformats.org/officeDocument/2006/relationships/tags" Target="../tags/tag60.xml" /><Relationship Id="rId65" Type="http://schemas.openxmlformats.org/officeDocument/2006/relationships/tags" Target="../tags/tag61.xml" /><Relationship Id="rId66" Type="http://schemas.openxmlformats.org/officeDocument/2006/relationships/tags" Target="../tags/tag62.xml" /><Relationship Id="rId67" Type="http://schemas.openxmlformats.org/officeDocument/2006/relationships/theme" Target="../theme/theme1.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61"/>
            </p:custDataLst>
          </p:nvPr>
        </p:nvSpPr>
        <p:spPr>
          <a:xfrm>
            <a:off x="456300" y="608400"/>
            <a:ext cx="82269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62"/>
            </p:custDataLst>
          </p:nvPr>
        </p:nvSpPr>
        <p:spPr>
          <a:xfrm>
            <a:off x="456300" y="1490400"/>
            <a:ext cx="82269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63"/>
            </p:custDataLst>
          </p:nvPr>
        </p:nvSpPr>
        <p:spPr>
          <a:xfrm>
            <a:off x="459000" y="6314400"/>
            <a:ext cx="2025000" cy="3168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64"/>
            </p:custDataLst>
          </p:nvPr>
        </p:nvSpPr>
        <p:spPr>
          <a:xfrm>
            <a:off x="3087000" y="6314400"/>
            <a:ext cx="2970000" cy="3168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65"/>
            </p:custDataLst>
          </p:nvPr>
        </p:nvSpPr>
        <p:spPr>
          <a:xfrm>
            <a:off x="6658200" y="6314400"/>
            <a:ext cx="2025000" cy="3168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66"/>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Lst>
  <p:transition/>
  <p:timing/>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ct val="0"/>
        </a:spcBef>
        <a:spcAft>
          <a:spcPts val="600"/>
        </a:spcAft>
        <a:buFont typeface="Arial" panose="020b0604020202020204" pitchFamily="34" charset="0"/>
        <a:buChar char="●"/>
        <a:tabLst>
          <a:tab pos="1207135"/>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ct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ct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ct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5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7.xml" TargetMode="Internal" /><Relationship Id="rId4" Type="http://schemas.openxmlformats.org/officeDocument/2006/relationships/slide" Target="slide9.xml" TargetMode="Internal" /><Relationship Id="rId5" Type="http://schemas.openxmlformats.org/officeDocument/2006/relationships/slide" Target="slide10.xml" TargetMode="Interna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7.xml" TargetMode="Internal" /><Relationship Id="rId4" Type="http://schemas.openxmlformats.org/officeDocument/2006/relationships/slide" Target="slide9.xml" TargetMode="Internal" /><Relationship Id="rId5" Type="http://schemas.openxmlformats.org/officeDocument/2006/relationships/slide" Target="slide10.xml" TargetMode="Internal" /><Relationship Id="rId6" Type="http://schemas.openxmlformats.org/officeDocument/2006/relationships/package" Target="../embeddings/Document1.docx" TargetMode="Internal" /><Relationship Id="rId7" Type="http://schemas.openxmlformats.org/officeDocument/2006/relationships/image" Target="../media/image3.emf" /><Relationship Id="rId8" Type="http://schemas.openxmlformats.org/officeDocument/2006/relationships/vmlDrawing" Target="../drawings/vmlDrawing1.v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7.xml" TargetMode="Internal" /><Relationship Id="rId4" Type="http://schemas.openxmlformats.org/officeDocument/2006/relationships/slide" Target="slide9.xml" TargetMode="Internal" /><Relationship Id="rId5" Type="http://schemas.openxmlformats.org/officeDocument/2006/relationships/slide" Target="slide10.xml" TargetMode="Internal" /><Relationship Id="rId6" Type="http://schemas.openxmlformats.org/officeDocument/2006/relationships/package" Target="../embeddings/Document2.docx" TargetMode="Internal" /><Relationship Id="rId7" Type="http://schemas.openxmlformats.org/officeDocument/2006/relationships/image" Target="../media/image4.emf" /><Relationship Id="rId8" Type="http://schemas.openxmlformats.org/officeDocument/2006/relationships/vmlDrawing" Target="../drawings/vmlDrawing2.v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7.xml" TargetMode="Internal" /><Relationship Id="rId4" Type="http://schemas.openxmlformats.org/officeDocument/2006/relationships/slide" Target="slide9.xml" TargetMode="Internal" /><Relationship Id="rId5" Type="http://schemas.openxmlformats.org/officeDocument/2006/relationships/slide" Target="slide10.xml" TargetMode="Interna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7.xml" TargetMode="Internal" /><Relationship Id="rId4" Type="http://schemas.openxmlformats.org/officeDocument/2006/relationships/slide" Target="slide9.xml" TargetMode="Internal" /><Relationship Id="rId5" Type="http://schemas.openxmlformats.org/officeDocument/2006/relationships/slide" Target="slide10.xml" TargetMode="Internal" /><Relationship Id="rId6" Type="http://schemas.openxmlformats.org/officeDocument/2006/relationships/package" Target="../embeddings/Document3.docx" TargetMode="Internal" /><Relationship Id="rId7" Type="http://schemas.openxmlformats.org/officeDocument/2006/relationships/image" Target="../media/image5.emf" /><Relationship Id="rId8" Type="http://schemas.openxmlformats.org/officeDocument/2006/relationships/vmlDrawing" Target="../drawings/vmlDrawing3.v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7.xml" TargetMode="Internal" /><Relationship Id="rId4" Type="http://schemas.openxmlformats.org/officeDocument/2006/relationships/slide" Target="slide9.xml" TargetMode="Internal" /><Relationship Id="rId5" Type="http://schemas.openxmlformats.org/officeDocument/2006/relationships/slide" Target="slide10.xml" TargetMode="Internal" /><Relationship Id="rId6" Type="http://schemas.openxmlformats.org/officeDocument/2006/relationships/package" Target="../embeddings/Document4.docx" TargetMode="Internal" /><Relationship Id="rId7" Type="http://schemas.openxmlformats.org/officeDocument/2006/relationships/image" Target="../media/image6.emf" /><Relationship Id="rId8" Type="http://schemas.openxmlformats.org/officeDocument/2006/relationships/vmlDrawing" Target="../drawings/vmlDrawing4.v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7.xml" TargetMode="Internal" /><Relationship Id="rId4" Type="http://schemas.openxmlformats.org/officeDocument/2006/relationships/slide" Target="slide9.xml" TargetMode="Internal" /><Relationship Id="rId5" Type="http://schemas.openxmlformats.org/officeDocument/2006/relationships/slide" Target="slide10.xml" TargetMode="Interna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7.xml" TargetMode="Internal" /><Relationship Id="rId4" Type="http://schemas.openxmlformats.org/officeDocument/2006/relationships/slide" Target="slide9.xml" TargetMode="Internal" /><Relationship Id="rId5" Type="http://schemas.openxmlformats.org/officeDocument/2006/relationships/slide" Target="slide10.xml" TargetMode="Internal" /><Relationship Id="rId6" Type="http://schemas.openxmlformats.org/officeDocument/2006/relationships/package" Target="../embeddings/Document5.docx" TargetMode="Internal" /><Relationship Id="rId7" Type="http://schemas.openxmlformats.org/officeDocument/2006/relationships/image" Target="../media/image7.emf" /><Relationship Id="rId8" Type="http://schemas.openxmlformats.org/officeDocument/2006/relationships/vmlDrawing" Target="../drawings/vmlDrawing5.v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7.xml" TargetMode="Internal" /><Relationship Id="rId4" Type="http://schemas.openxmlformats.org/officeDocument/2006/relationships/slide" Target="slide9.xml" TargetMode="Internal" /><Relationship Id="rId5" Type="http://schemas.openxmlformats.org/officeDocument/2006/relationships/slide" Target="slide10.xml" TargetMode="Internal" /><Relationship Id="rId6" Type="http://schemas.openxmlformats.org/officeDocument/2006/relationships/package" Target="../embeddings/Document6.docx" TargetMode="Internal" /><Relationship Id="rId7" Type="http://schemas.openxmlformats.org/officeDocument/2006/relationships/image" Target="../media/image8.emf" /><Relationship Id="rId8" Type="http://schemas.openxmlformats.org/officeDocument/2006/relationships/vmlDrawing" Target="../drawings/vmlDrawing6.v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7.xml" TargetMode="Internal" /><Relationship Id="rId4" Type="http://schemas.openxmlformats.org/officeDocument/2006/relationships/slide" Target="slide9.xml" TargetMode="Internal" /><Relationship Id="rId5" Type="http://schemas.openxmlformats.org/officeDocument/2006/relationships/slide" Target="slide10.xml" TargetMode="Internal" /><Relationship Id="rId6" Type="http://schemas.openxmlformats.org/officeDocument/2006/relationships/package" Target="../embeddings/Document7.docx" TargetMode="Internal" /><Relationship Id="rId7" Type="http://schemas.openxmlformats.org/officeDocument/2006/relationships/image" Target="../media/image9.emf" /><Relationship Id="rId8" Type="http://schemas.openxmlformats.org/officeDocument/2006/relationships/vmlDrawing" Target="../drawings/vmlDrawing7.v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60.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7.xml" TargetMode="Internal" /><Relationship Id="rId4" Type="http://schemas.openxmlformats.org/officeDocument/2006/relationships/slide" Target="slide9.xml" TargetMode="Internal" /><Relationship Id="rId5" Type="http://schemas.openxmlformats.org/officeDocument/2006/relationships/slide" Target="slide10.xml" TargetMode="Interna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7.xml" TargetMode="Internal" /><Relationship Id="rId4" Type="http://schemas.openxmlformats.org/officeDocument/2006/relationships/slide" Target="slide9.xml" TargetMode="Internal" /><Relationship Id="rId5" Type="http://schemas.openxmlformats.org/officeDocument/2006/relationships/slide" Target="slide10.xml" TargetMode="Interna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slide" Target="slide62.xml" TargetMode="Internal" /><Relationship Id="rId11" Type="http://schemas.openxmlformats.org/officeDocument/2006/relationships/vmlDrawing" Target="../drawings/vmlDrawing8.v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32.xml" TargetMode="Internal" /><Relationship Id="rId6" Type="http://schemas.openxmlformats.org/officeDocument/2006/relationships/slide" Target="slide33.xml" TargetMode="Internal" /><Relationship Id="rId7" Type="http://schemas.openxmlformats.org/officeDocument/2006/relationships/image" Target="../media/image10.jpeg" /><Relationship Id="rId8" Type="http://schemas.openxmlformats.org/officeDocument/2006/relationships/package" Target="../embeddings/Document8.docx" TargetMode="Internal" /><Relationship Id="rId9" Type="http://schemas.openxmlformats.org/officeDocument/2006/relationships/image" Target="../media/image11.emf"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32.xml" TargetMode="Internal" /><Relationship Id="rId6" Type="http://schemas.openxmlformats.org/officeDocument/2006/relationships/slide" Target="slide33.xml" TargetMode="Internal" /><Relationship Id="rId7" Type="http://schemas.openxmlformats.org/officeDocument/2006/relationships/slide" Target="slide62.xml" TargetMode="Interna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32.xml" TargetMode="Internal" /><Relationship Id="rId6" Type="http://schemas.openxmlformats.org/officeDocument/2006/relationships/slide" Target="slide33.xml" TargetMode="Internal" /><Relationship Id="rId7" Type="http://schemas.openxmlformats.org/officeDocument/2006/relationships/slide" Target="slide62.xml" TargetMode="Interna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32.xml" TargetMode="Internal" /><Relationship Id="rId6" Type="http://schemas.openxmlformats.org/officeDocument/2006/relationships/slide" Target="slide33.xml" TargetMode="Internal" /><Relationship Id="rId7" Type="http://schemas.openxmlformats.org/officeDocument/2006/relationships/slide" Target="slide62.xml" TargetMode="Interna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32.xml" TargetMode="Internal" /><Relationship Id="rId6" Type="http://schemas.openxmlformats.org/officeDocument/2006/relationships/slide" Target="slide33.xml" TargetMode="Internal" /><Relationship Id="rId7" Type="http://schemas.openxmlformats.org/officeDocument/2006/relationships/slide" Target="slide62.xml" TargetMode="Interna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32.xml" TargetMode="Internal" /><Relationship Id="rId6" Type="http://schemas.openxmlformats.org/officeDocument/2006/relationships/slide" Target="slide33.xml" TargetMode="Internal" /><Relationship Id="rId7" Type="http://schemas.openxmlformats.org/officeDocument/2006/relationships/slide" Target="slide62.xml" TargetMode="Interna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32.xml" TargetMode="Internal" /><Relationship Id="rId6" Type="http://schemas.openxmlformats.org/officeDocument/2006/relationships/slide" Target="slide33.xml" TargetMode="Internal" /><Relationship Id="rId7" Type="http://schemas.openxmlformats.org/officeDocument/2006/relationships/slide" Target="slide62.xml" TargetMode="Interna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32.xml" TargetMode="Internal" /><Relationship Id="rId6" Type="http://schemas.openxmlformats.org/officeDocument/2006/relationships/slide" Target="slide33.xml" TargetMode="Internal" /><Relationship Id="rId7" Type="http://schemas.openxmlformats.org/officeDocument/2006/relationships/slide" Target="slide62.xml" TargetMode="Interna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image" Target="../media/image2.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32.xml" TargetMode="Internal" /><Relationship Id="rId6" Type="http://schemas.openxmlformats.org/officeDocument/2006/relationships/slide" Target="slide33.xml" TargetMode="Internal" /><Relationship Id="rId7" Type="http://schemas.openxmlformats.org/officeDocument/2006/relationships/slide" Target="slide62.xml" TargetMode="Interna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32.xml" TargetMode="Internal" /><Relationship Id="rId6" Type="http://schemas.openxmlformats.org/officeDocument/2006/relationships/slide" Target="slide33.xml" TargetMode="Internal" /><Relationship Id="rId7" Type="http://schemas.openxmlformats.org/officeDocument/2006/relationships/slide" Target="slide62.xml" TargetMode="Interna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32.xml" TargetMode="Internal" /><Relationship Id="rId6" Type="http://schemas.openxmlformats.org/officeDocument/2006/relationships/slide" Target="slide33.xml" TargetMode="Internal" /><Relationship Id="rId7" Type="http://schemas.openxmlformats.org/officeDocument/2006/relationships/slide" Target="slide62.xml" TargetMode="Interna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32.xml" TargetMode="Internal" /><Relationship Id="rId6" Type="http://schemas.openxmlformats.org/officeDocument/2006/relationships/slide" Target="slide33.xml" TargetMode="Internal" /><Relationship Id="rId7" Type="http://schemas.openxmlformats.org/officeDocument/2006/relationships/slide" Target="slide62.xml" TargetMode="Interna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9.v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32.xml" TargetMode="Internal" /><Relationship Id="rId6" Type="http://schemas.openxmlformats.org/officeDocument/2006/relationships/slide" Target="slide33.xml" TargetMode="Internal" /><Relationship Id="rId7" Type="http://schemas.openxmlformats.org/officeDocument/2006/relationships/slide" Target="slide62.xml" TargetMode="Internal" /><Relationship Id="rId8" Type="http://schemas.openxmlformats.org/officeDocument/2006/relationships/package" Target="../embeddings/Document9.docx" TargetMode="Internal" /><Relationship Id="rId9" Type="http://schemas.openxmlformats.org/officeDocument/2006/relationships/image" Target="../media/image12.emf"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10.v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32.xml" TargetMode="Internal" /><Relationship Id="rId6" Type="http://schemas.openxmlformats.org/officeDocument/2006/relationships/slide" Target="slide33.xml" TargetMode="Internal" /><Relationship Id="rId7" Type="http://schemas.openxmlformats.org/officeDocument/2006/relationships/slide" Target="slide62.xml" TargetMode="Internal" /><Relationship Id="rId8" Type="http://schemas.openxmlformats.org/officeDocument/2006/relationships/package" Target="../embeddings/Document10.docx" TargetMode="Internal" /><Relationship Id="rId9" Type="http://schemas.openxmlformats.org/officeDocument/2006/relationships/image" Target="../media/image13.emf"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11.v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32.xml" TargetMode="Internal" /><Relationship Id="rId6" Type="http://schemas.openxmlformats.org/officeDocument/2006/relationships/slide" Target="slide33.xml" TargetMode="Internal" /><Relationship Id="rId7" Type="http://schemas.openxmlformats.org/officeDocument/2006/relationships/slide" Target="slide62.xml" TargetMode="Internal" /><Relationship Id="rId8" Type="http://schemas.openxmlformats.org/officeDocument/2006/relationships/package" Target="../embeddings/Document11.docx" TargetMode="Internal" /><Relationship Id="rId9" Type="http://schemas.openxmlformats.org/officeDocument/2006/relationships/image" Target="../media/image14.emf"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12.v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32.xml" TargetMode="Internal" /><Relationship Id="rId6" Type="http://schemas.openxmlformats.org/officeDocument/2006/relationships/slide" Target="slide33.xml" TargetMode="Internal" /><Relationship Id="rId7" Type="http://schemas.openxmlformats.org/officeDocument/2006/relationships/slide" Target="slide62.xml" TargetMode="Internal" /><Relationship Id="rId8" Type="http://schemas.openxmlformats.org/officeDocument/2006/relationships/package" Target="../embeddings/Document12.docx" TargetMode="Internal" /><Relationship Id="rId9" Type="http://schemas.openxmlformats.org/officeDocument/2006/relationships/image" Target="../media/image15.emf"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13.v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32.xml" TargetMode="Internal" /><Relationship Id="rId6" Type="http://schemas.openxmlformats.org/officeDocument/2006/relationships/slide" Target="slide33.xml" TargetMode="Internal" /><Relationship Id="rId7" Type="http://schemas.openxmlformats.org/officeDocument/2006/relationships/slide" Target="slide62.xml" TargetMode="Internal" /><Relationship Id="rId8" Type="http://schemas.openxmlformats.org/officeDocument/2006/relationships/package" Target="../embeddings/Document13.docx" TargetMode="Internal" /><Relationship Id="rId9" Type="http://schemas.openxmlformats.org/officeDocument/2006/relationships/image" Target="../media/image16.emf"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14.v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32.xml" TargetMode="Internal" /><Relationship Id="rId6" Type="http://schemas.openxmlformats.org/officeDocument/2006/relationships/slide" Target="slide33.xml" TargetMode="Internal" /><Relationship Id="rId7" Type="http://schemas.openxmlformats.org/officeDocument/2006/relationships/slide" Target="slide62.xml" TargetMode="Internal" /><Relationship Id="rId8" Type="http://schemas.openxmlformats.org/officeDocument/2006/relationships/package" Target="../embeddings/Document14.docx" TargetMode="Internal" /><Relationship Id="rId9" Type="http://schemas.openxmlformats.org/officeDocument/2006/relationships/image" Target="../media/image17.emf"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57.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15.v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32.xml" TargetMode="Internal" /><Relationship Id="rId6" Type="http://schemas.openxmlformats.org/officeDocument/2006/relationships/slide" Target="slide33.xml" TargetMode="Internal" /><Relationship Id="rId7" Type="http://schemas.openxmlformats.org/officeDocument/2006/relationships/slide" Target="slide62.xml" TargetMode="Internal" /><Relationship Id="rId8" Type="http://schemas.openxmlformats.org/officeDocument/2006/relationships/package" Target="../embeddings/Document15.docx" TargetMode="Internal" /><Relationship Id="rId9" Type="http://schemas.openxmlformats.org/officeDocument/2006/relationships/image" Target="../media/image18.emf"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16.v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32.xml" TargetMode="Internal" /><Relationship Id="rId6" Type="http://schemas.openxmlformats.org/officeDocument/2006/relationships/slide" Target="slide33.xml" TargetMode="Internal" /><Relationship Id="rId7" Type="http://schemas.openxmlformats.org/officeDocument/2006/relationships/slide" Target="slide62.xml" TargetMode="Internal" /><Relationship Id="rId8" Type="http://schemas.openxmlformats.org/officeDocument/2006/relationships/package" Target="../embeddings/Document16.docx" TargetMode="Internal" /><Relationship Id="rId9" Type="http://schemas.openxmlformats.org/officeDocument/2006/relationships/image" Target="../media/image19.emf"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17.v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32.xml" TargetMode="Internal" /><Relationship Id="rId6" Type="http://schemas.openxmlformats.org/officeDocument/2006/relationships/slide" Target="slide33.xml" TargetMode="Internal" /><Relationship Id="rId7" Type="http://schemas.openxmlformats.org/officeDocument/2006/relationships/slide" Target="slide62.xml" TargetMode="Internal" /><Relationship Id="rId8" Type="http://schemas.openxmlformats.org/officeDocument/2006/relationships/package" Target="../embeddings/Document17.docx" TargetMode="Internal" /><Relationship Id="rId9" Type="http://schemas.openxmlformats.org/officeDocument/2006/relationships/image" Target="../media/image20.emf"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18.v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32.xml" TargetMode="Internal" /><Relationship Id="rId6" Type="http://schemas.openxmlformats.org/officeDocument/2006/relationships/slide" Target="slide33.xml" TargetMode="Internal" /><Relationship Id="rId7" Type="http://schemas.openxmlformats.org/officeDocument/2006/relationships/slide" Target="slide62.xml" TargetMode="Internal" /><Relationship Id="rId8" Type="http://schemas.openxmlformats.org/officeDocument/2006/relationships/package" Target="../embeddings/Document18.docx" TargetMode="Internal" /><Relationship Id="rId9" Type="http://schemas.openxmlformats.org/officeDocument/2006/relationships/image" Target="../media/image21.emf"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19.v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32.xml" TargetMode="Internal" /><Relationship Id="rId6" Type="http://schemas.openxmlformats.org/officeDocument/2006/relationships/slide" Target="slide33.xml" TargetMode="Internal" /><Relationship Id="rId7" Type="http://schemas.openxmlformats.org/officeDocument/2006/relationships/slide" Target="slide62.xml" TargetMode="Internal" /><Relationship Id="rId8" Type="http://schemas.openxmlformats.org/officeDocument/2006/relationships/package" Target="../embeddings/Document19.docx" TargetMode="Internal" /><Relationship Id="rId9" Type="http://schemas.openxmlformats.org/officeDocument/2006/relationships/image" Target="../media/image22.emf"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20.v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32.xml" TargetMode="Internal" /><Relationship Id="rId6" Type="http://schemas.openxmlformats.org/officeDocument/2006/relationships/slide" Target="slide33.xml" TargetMode="Internal" /><Relationship Id="rId7" Type="http://schemas.openxmlformats.org/officeDocument/2006/relationships/slide" Target="slide62.xml" TargetMode="Internal" /><Relationship Id="rId8" Type="http://schemas.openxmlformats.org/officeDocument/2006/relationships/package" Target="../embeddings/Document20.docx" TargetMode="Internal" /><Relationship Id="rId9" Type="http://schemas.openxmlformats.org/officeDocument/2006/relationships/image" Target="../media/image23.emf"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21.v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32.xml" TargetMode="Internal" /><Relationship Id="rId6" Type="http://schemas.openxmlformats.org/officeDocument/2006/relationships/slide" Target="slide33.xml" TargetMode="Internal" /><Relationship Id="rId7" Type="http://schemas.openxmlformats.org/officeDocument/2006/relationships/slide" Target="slide62.xml" TargetMode="Internal" /><Relationship Id="rId8" Type="http://schemas.openxmlformats.org/officeDocument/2006/relationships/package" Target="../embeddings/Document21.docx" TargetMode="Internal" /><Relationship Id="rId9" Type="http://schemas.openxmlformats.org/officeDocument/2006/relationships/image" Target="../media/image24.emf"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22.v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32.xml" TargetMode="Internal" /><Relationship Id="rId6" Type="http://schemas.openxmlformats.org/officeDocument/2006/relationships/slide" Target="slide33.xml" TargetMode="Internal" /><Relationship Id="rId7" Type="http://schemas.openxmlformats.org/officeDocument/2006/relationships/slide" Target="slide62.xml" TargetMode="Internal" /><Relationship Id="rId8" Type="http://schemas.openxmlformats.org/officeDocument/2006/relationships/package" Target="../embeddings/Document22.docx" TargetMode="Internal" /><Relationship Id="rId9" Type="http://schemas.openxmlformats.org/officeDocument/2006/relationships/image" Target="../media/image25.emf"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23.v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32.xml" TargetMode="Internal" /><Relationship Id="rId6" Type="http://schemas.openxmlformats.org/officeDocument/2006/relationships/slide" Target="slide33.xml" TargetMode="Internal" /><Relationship Id="rId7" Type="http://schemas.openxmlformats.org/officeDocument/2006/relationships/slide" Target="slide62.xml" TargetMode="Internal" /><Relationship Id="rId8" Type="http://schemas.openxmlformats.org/officeDocument/2006/relationships/package" Target="../embeddings/Document23.docx" TargetMode="Internal" /><Relationship Id="rId9" Type="http://schemas.openxmlformats.org/officeDocument/2006/relationships/image" Target="../media/image26.emf"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24.v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32.xml" TargetMode="Internal" /><Relationship Id="rId6" Type="http://schemas.openxmlformats.org/officeDocument/2006/relationships/slide" Target="slide33.xml" TargetMode="Internal" /><Relationship Id="rId7" Type="http://schemas.openxmlformats.org/officeDocument/2006/relationships/slide" Target="slide62.xml" TargetMode="Internal" /><Relationship Id="rId8" Type="http://schemas.openxmlformats.org/officeDocument/2006/relationships/package" Target="../embeddings/Document24.docx" TargetMode="Internal" /><Relationship Id="rId9" Type="http://schemas.openxmlformats.org/officeDocument/2006/relationships/image" Target="../media/image27.emf"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60.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25.v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32.xml" TargetMode="Internal" /><Relationship Id="rId6" Type="http://schemas.openxmlformats.org/officeDocument/2006/relationships/slide" Target="slide33.xml" TargetMode="Internal" /><Relationship Id="rId7" Type="http://schemas.openxmlformats.org/officeDocument/2006/relationships/slide" Target="slide62.xml" TargetMode="Internal" /><Relationship Id="rId8" Type="http://schemas.openxmlformats.org/officeDocument/2006/relationships/package" Target="../embeddings/Document25.docx" TargetMode="Internal" /><Relationship Id="rId9" Type="http://schemas.openxmlformats.org/officeDocument/2006/relationships/image" Target="../media/image28.emf"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26.v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32.xml" TargetMode="Internal" /><Relationship Id="rId6" Type="http://schemas.openxmlformats.org/officeDocument/2006/relationships/slide" Target="slide33.xml" TargetMode="Internal" /><Relationship Id="rId7" Type="http://schemas.openxmlformats.org/officeDocument/2006/relationships/slide" Target="slide62.xml" TargetMode="Internal" /><Relationship Id="rId8" Type="http://schemas.openxmlformats.org/officeDocument/2006/relationships/package" Target="../embeddings/Document26.docx" TargetMode="Internal" /><Relationship Id="rId9" Type="http://schemas.openxmlformats.org/officeDocument/2006/relationships/image" Target="../media/image29.emf"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27.v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32.xml" TargetMode="Internal" /><Relationship Id="rId6" Type="http://schemas.openxmlformats.org/officeDocument/2006/relationships/slide" Target="slide33.xml" TargetMode="Internal" /><Relationship Id="rId7" Type="http://schemas.openxmlformats.org/officeDocument/2006/relationships/slide" Target="slide62.xml" TargetMode="Internal" /><Relationship Id="rId8" Type="http://schemas.openxmlformats.org/officeDocument/2006/relationships/package" Target="../embeddings/Document27.docx" TargetMode="Internal" /><Relationship Id="rId9" Type="http://schemas.openxmlformats.org/officeDocument/2006/relationships/image" Target="../media/image30.emf"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28.v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32.xml" TargetMode="Internal" /><Relationship Id="rId6" Type="http://schemas.openxmlformats.org/officeDocument/2006/relationships/slide" Target="slide33.xml" TargetMode="Internal" /><Relationship Id="rId7" Type="http://schemas.openxmlformats.org/officeDocument/2006/relationships/slide" Target="slide62.xml" TargetMode="Internal" /><Relationship Id="rId8" Type="http://schemas.openxmlformats.org/officeDocument/2006/relationships/package" Target="../embeddings/Document28.docx" TargetMode="Internal" /><Relationship Id="rId9" Type="http://schemas.openxmlformats.org/officeDocument/2006/relationships/image" Target="../media/image31.emf"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29.v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32.xml" TargetMode="Internal" /><Relationship Id="rId6" Type="http://schemas.openxmlformats.org/officeDocument/2006/relationships/slide" Target="slide33.xml" TargetMode="Internal" /><Relationship Id="rId7" Type="http://schemas.openxmlformats.org/officeDocument/2006/relationships/slide" Target="slide62.xml" TargetMode="Internal" /><Relationship Id="rId8" Type="http://schemas.openxmlformats.org/officeDocument/2006/relationships/package" Target="../embeddings/Document29.docx" TargetMode="Internal" /><Relationship Id="rId9" Type="http://schemas.openxmlformats.org/officeDocument/2006/relationships/image" Target="../media/image32.emf"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30.v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32.xml" TargetMode="Internal" /><Relationship Id="rId6" Type="http://schemas.openxmlformats.org/officeDocument/2006/relationships/slide" Target="slide33.xml" TargetMode="Internal" /><Relationship Id="rId7" Type="http://schemas.openxmlformats.org/officeDocument/2006/relationships/slide" Target="slide62.xml" TargetMode="Internal" /><Relationship Id="rId8" Type="http://schemas.openxmlformats.org/officeDocument/2006/relationships/package" Target="../embeddings/Document30.docx" TargetMode="Internal" /><Relationship Id="rId9" Type="http://schemas.openxmlformats.org/officeDocument/2006/relationships/image" Target="../media/image33.emf"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31.v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32.xml" TargetMode="Internal" /><Relationship Id="rId6" Type="http://schemas.openxmlformats.org/officeDocument/2006/relationships/slide" Target="slide33.xml" TargetMode="Internal" /><Relationship Id="rId7" Type="http://schemas.openxmlformats.org/officeDocument/2006/relationships/slide" Target="slide62.xml" TargetMode="Internal" /><Relationship Id="rId8" Type="http://schemas.openxmlformats.org/officeDocument/2006/relationships/package" Target="../embeddings/Document31.docx" TargetMode="Internal" /><Relationship Id="rId9" Type="http://schemas.openxmlformats.org/officeDocument/2006/relationships/image" Target="../media/image34.emf"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32.v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32.xml" TargetMode="Internal" /><Relationship Id="rId6" Type="http://schemas.openxmlformats.org/officeDocument/2006/relationships/slide" Target="slide33.xml" TargetMode="Internal" /><Relationship Id="rId7" Type="http://schemas.openxmlformats.org/officeDocument/2006/relationships/slide" Target="slide62.xml" TargetMode="Internal" /><Relationship Id="rId8" Type="http://schemas.openxmlformats.org/officeDocument/2006/relationships/package" Target="../embeddings/Document32.docx" TargetMode="Internal" /><Relationship Id="rId9" Type="http://schemas.openxmlformats.org/officeDocument/2006/relationships/image" Target="../media/image35.emf"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33.v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32.xml" TargetMode="Internal" /><Relationship Id="rId6" Type="http://schemas.openxmlformats.org/officeDocument/2006/relationships/slide" Target="slide33.xml" TargetMode="Internal" /><Relationship Id="rId7" Type="http://schemas.openxmlformats.org/officeDocument/2006/relationships/slide" Target="slide62.xml" TargetMode="Internal" /><Relationship Id="rId8" Type="http://schemas.openxmlformats.org/officeDocument/2006/relationships/package" Target="../embeddings/Document33.docx" TargetMode="Internal" /><Relationship Id="rId9" Type="http://schemas.openxmlformats.org/officeDocument/2006/relationships/image" Target="../media/image36.emf"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34.v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32.xml" TargetMode="Internal" /><Relationship Id="rId6" Type="http://schemas.openxmlformats.org/officeDocument/2006/relationships/slide" Target="slide33.xml" TargetMode="Internal" /><Relationship Id="rId7" Type="http://schemas.openxmlformats.org/officeDocument/2006/relationships/slide" Target="slide62.xml" TargetMode="Internal" /><Relationship Id="rId8" Type="http://schemas.openxmlformats.org/officeDocument/2006/relationships/package" Target="../embeddings/Document34.docx" TargetMode="Internal" /><Relationship Id="rId9" Type="http://schemas.openxmlformats.org/officeDocument/2006/relationships/image" Target="../media/image37.emf"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7.xml" TargetMode="Internal" /><Relationship Id="rId4" Type="http://schemas.openxmlformats.org/officeDocument/2006/relationships/slide" Target="slide9.xml" TargetMode="Internal" /><Relationship Id="rId5" Type="http://schemas.openxmlformats.org/officeDocument/2006/relationships/slide" Target="slide10.xml" TargetMode="Interna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35.v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32.xml" TargetMode="Internal" /><Relationship Id="rId6" Type="http://schemas.openxmlformats.org/officeDocument/2006/relationships/slide" Target="slide33.xml" TargetMode="Internal" /><Relationship Id="rId7" Type="http://schemas.openxmlformats.org/officeDocument/2006/relationships/slide" Target="slide62.xml" TargetMode="Internal" /><Relationship Id="rId8" Type="http://schemas.openxmlformats.org/officeDocument/2006/relationships/package" Target="../embeddings/Document35.docx" TargetMode="Internal" /><Relationship Id="rId9" Type="http://schemas.openxmlformats.org/officeDocument/2006/relationships/image" Target="../media/image38.emf"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36.v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32.xml" TargetMode="Internal" /><Relationship Id="rId6" Type="http://schemas.openxmlformats.org/officeDocument/2006/relationships/slide" Target="slide33.xml" TargetMode="Internal" /><Relationship Id="rId7" Type="http://schemas.openxmlformats.org/officeDocument/2006/relationships/slide" Target="slide62.xml" TargetMode="Internal" /><Relationship Id="rId8" Type="http://schemas.openxmlformats.org/officeDocument/2006/relationships/package" Target="../embeddings/Document36.docx" TargetMode="Internal" /><Relationship Id="rId9" Type="http://schemas.openxmlformats.org/officeDocument/2006/relationships/image" Target="../media/image39.emf"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37.v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32.xml" TargetMode="Internal" /><Relationship Id="rId6" Type="http://schemas.openxmlformats.org/officeDocument/2006/relationships/slide" Target="slide33.xml" TargetMode="Internal" /><Relationship Id="rId7" Type="http://schemas.openxmlformats.org/officeDocument/2006/relationships/slide" Target="slide62.xml" TargetMode="Internal" /><Relationship Id="rId8" Type="http://schemas.openxmlformats.org/officeDocument/2006/relationships/package" Target="../embeddings/Document37.docx" TargetMode="Internal" /><Relationship Id="rId9" Type="http://schemas.openxmlformats.org/officeDocument/2006/relationships/image" Target="../media/image40.emf"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32.xml" TargetMode="Internal" /><Relationship Id="rId6" Type="http://schemas.openxmlformats.org/officeDocument/2006/relationships/slide" Target="slide33.xml" TargetMode="Internal" /><Relationship Id="rId7" Type="http://schemas.openxmlformats.org/officeDocument/2006/relationships/slide" Target="slide62.xml" TargetMode="Interna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32.xml" TargetMode="Internal" /><Relationship Id="rId6" Type="http://schemas.openxmlformats.org/officeDocument/2006/relationships/slide" Target="slide33.xml" TargetMode="Internal" /><Relationship Id="rId7" Type="http://schemas.openxmlformats.org/officeDocument/2006/relationships/slide" Target="slide62.xml" TargetMode="Interna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64.xml" TargetMode="Internal" /><Relationship Id="rId3" Type="http://schemas.openxmlformats.org/officeDocument/2006/relationships/slide" Target="slide65.xml" TargetMode="Internal" /><Relationship Id="rId4" Type="http://schemas.openxmlformats.org/officeDocument/2006/relationships/slide" Target="slide66.xml" TargetMode="Interna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64.xml" TargetMode="Internal" /><Relationship Id="rId3" Type="http://schemas.openxmlformats.org/officeDocument/2006/relationships/slide" Target="slide65.xml" TargetMode="Internal" /><Relationship Id="rId4" Type="http://schemas.openxmlformats.org/officeDocument/2006/relationships/slide" Target="slide66.xml" TargetMode="Internal" /><Relationship Id="rId5" Type="http://schemas.openxmlformats.org/officeDocument/2006/relationships/image" Target="../media/image41.jpeg"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64.xml" TargetMode="Internal" /><Relationship Id="rId3" Type="http://schemas.openxmlformats.org/officeDocument/2006/relationships/slide" Target="slide65.xml" TargetMode="Internal" /><Relationship Id="rId4" Type="http://schemas.openxmlformats.org/officeDocument/2006/relationships/slide" Target="slide66.xml" TargetMode="Interna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64.xml" TargetMode="Internal" /><Relationship Id="rId3" Type="http://schemas.openxmlformats.org/officeDocument/2006/relationships/slide" Target="slide65.xml" TargetMode="Internal" /><Relationship Id="rId4" Type="http://schemas.openxmlformats.org/officeDocument/2006/relationships/slide" Target="slide66.xml" TargetMode="Interna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64.xml" TargetMode="Internal" /><Relationship Id="rId3" Type="http://schemas.openxmlformats.org/officeDocument/2006/relationships/slide" Target="slide65.xml" TargetMode="Internal" /><Relationship Id="rId4" Type="http://schemas.openxmlformats.org/officeDocument/2006/relationships/slide" Target="slide66.xml" TargetMode="Interna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7.xml" TargetMode="Internal" /><Relationship Id="rId4" Type="http://schemas.openxmlformats.org/officeDocument/2006/relationships/slide" Target="slide9.xml" TargetMode="Internal" /><Relationship Id="rId5" Type="http://schemas.openxmlformats.org/officeDocument/2006/relationships/slide" Target="slide10.xml" TargetMode="Interna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64.xml" TargetMode="Internal" /><Relationship Id="rId3" Type="http://schemas.openxmlformats.org/officeDocument/2006/relationships/slide" Target="slide65.xml" TargetMode="Internal" /><Relationship Id="rId4" Type="http://schemas.openxmlformats.org/officeDocument/2006/relationships/slide" Target="slide66.xml" TargetMode="Interna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64.xml" TargetMode="Internal" /><Relationship Id="rId3" Type="http://schemas.openxmlformats.org/officeDocument/2006/relationships/slide" Target="slide65.xml" TargetMode="Internal" /><Relationship Id="rId4" Type="http://schemas.openxmlformats.org/officeDocument/2006/relationships/slide" Target="slide66.xml" TargetMode="Internal"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64.xml" TargetMode="Internal" /><Relationship Id="rId3" Type="http://schemas.openxmlformats.org/officeDocument/2006/relationships/slide" Target="slide65.xml" TargetMode="Internal" /><Relationship Id="rId4" Type="http://schemas.openxmlformats.org/officeDocument/2006/relationships/slide" Target="slide66.xml" TargetMode="Internal"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64.xml" TargetMode="Internal" /><Relationship Id="rId3" Type="http://schemas.openxmlformats.org/officeDocument/2006/relationships/slide" Target="slide65.xml" TargetMode="Internal" /><Relationship Id="rId4" Type="http://schemas.openxmlformats.org/officeDocument/2006/relationships/slide" Target="slide66.xml" TargetMode="Internal" /><Relationship Id="rId5" Type="http://schemas.openxmlformats.org/officeDocument/2006/relationships/image" Target="../media/image42.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7.xml" TargetMode="Internal" /><Relationship Id="rId4" Type="http://schemas.openxmlformats.org/officeDocument/2006/relationships/slide" Target="slide9.xml" TargetMode="Internal" /><Relationship Id="rId5" Type="http://schemas.openxmlformats.org/officeDocument/2006/relationships/slide" Target="slide10.xml" TargetMode="Interna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7.xml" TargetMode="Internal" /><Relationship Id="rId4" Type="http://schemas.openxmlformats.org/officeDocument/2006/relationships/slide" Target="slide9.xml" TargetMode="Internal" /><Relationship Id="rId5" Type="http://schemas.openxmlformats.org/officeDocument/2006/relationships/slide" Target="slide10.xml" TargetMode="Interna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p:txBody>
          <a:bodyPr/>
          <a:lstStyle/>
          <a:p>
            <a:r>
              <a:rPr lang="zh-CN" altLang="zh-CN" smtClean="0"/>
              <a:t>第</a:t>
            </a:r>
            <a:r>
              <a:rPr lang="zh-CN" altLang="en-US" smtClean="0"/>
              <a:t>三</a:t>
            </a:r>
            <a:r>
              <a:rPr lang="zh-CN" altLang="zh-CN" smtClean="0"/>
              <a:t>单元</a:t>
            </a:r>
            <a:endParaRPr lang="zh-CN" altLang="zh-CN"/>
          </a:p>
        </p:txBody>
      </p:sp>
    </p:spTree>
  </p:cSld>
  <p:clrMapOvr>
    <a:masterClrMapping/>
  </p:clrMapOvr>
  <mc:AlternateContent>
    <mc:Choice xmlns:p15="http://schemas.microsoft.com/office/powerpoint/2012/main" Requires="p15">
      <p:transition spd="slow" p14:dur="2000">
        <p15:prstTrans prst="drape"/>
      </p:transition>
    </mc:Choice>
    <mc:Fallback>
      <p:transition spd="slow">
        <p:fade/>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425356"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相关常识</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38195"/>
          </a:xfrm>
          <a:prstGeom prst="rect">
            <a:avLst/>
          </a:prstGeom>
        </p:spPr>
        <p:txBody>
          <a:bodyPr>
            <a:spAutoFit/>
          </a:bodyPr>
          <a:lstStyle/>
          <a:p>
            <a:pPr algn="ct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楚辞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与《楚辞》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楚辞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战国时代的伟大诗人屈原创造的一种新诗体。作品运用楚地的文学样式、方言声韵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叙写楚地的山川人物、历史风情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具有浓厚的地方特色。因其中最有代表性的是屈原的代表作《离骚》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后人又把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楚辞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的体裁称为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骚体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《楚辞》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汉代时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刘向把屈原、宋玉等人的作品编辑成集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名为《楚辞》。它是中国文学史上第一部浪漫主义诗歌总集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并成为继《诗经》以后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对后世诗歌具有深远影响的一部诗歌总集。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27372"/>
            <a:ext cx="1510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读准</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字音</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1700808"/>
          <a:ext cx="8128000" cy="5369750"/>
        </p:xfrm>
        <a:graphic>
          <a:graphicData uri="http://schemas.openxmlformats.org/presentationml/2006/ole">
            <mc:AlternateContent>
              <mc:Choice xmlns:v="urn:schemas-microsoft-com:vml" Requires="v">
                <p:oleObj spid="_x0000_s1038" name="文档" r:id="rId6" imgW="3858260" imgH="2548890" progId="Word.Document.12">
                  <p:embed/>
                </p:oleObj>
              </mc:Choice>
              <mc:Fallback>
                <p:oleObj name="文档" r:id="rId6" imgW="3858260" imgH="2548890" progId="Word.Document.12">
                  <p:embed/>
                  <p:pic>
                    <p:nvPicPr>
                      <p:cNvPr id="0" name="OLE substitute image"/>
                      <p:cNvPicPr/>
                      <p:nvPr/>
                    </p:nvPicPr>
                    <p:blipFill>
                      <a:blip r:embed="rId7"/>
                      <a:stretch>
                        <a:fillRect/>
                      </a:stretch>
                    </p:blipFill>
                    <p:spPr>
                      <a:xfrm>
                        <a:off x="508000" y="1700808"/>
                        <a:ext cx="8128000" cy="5369750"/>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516495"/>
          <a:ext cx="8128000" cy="4079010"/>
        </p:xfrm>
        <a:graphic>
          <a:graphicData uri="http://schemas.openxmlformats.org/presentationml/2006/ole">
            <mc:AlternateContent>
              <mc:Choice xmlns:v="urn:schemas-microsoft-com:vml" Requires="v">
                <p:oleObj spid="_x0000_s1039" name="文档" r:id="rId6" imgW="3858260" imgH="1936750" progId="Word.Document.12">
                  <p:embed/>
                </p:oleObj>
              </mc:Choice>
              <mc:Fallback>
                <p:oleObj name="文档" r:id="rId6" imgW="3858260" imgH="1936750" progId="Word.Document.12">
                  <p:embed/>
                  <p:pic>
                    <p:nvPicPr>
                      <p:cNvPr id="0" name="OLE substitute image"/>
                      <p:cNvPicPr/>
                      <p:nvPr/>
                    </p:nvPicPr>
                    <p:blipFill>
                      <a:blip r:embed="rId7"/>
                      <a:stretch>
                        <a:fillRect/>
                      </a:stretch>
                    </p:blipFill>
                    <p:spPr>
                      <a:xfrm>
                        <a:off x="508000" y="1516495"/>
                        <a:ext cx="8128000" cy="4079010"/>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508000" y="1904201"/>
            <a:ext cx="8128000" cy="3390364"/>
            <a:chOff x="508000" y="1904201"/>
            <a:chExt cx="8128000" cy="3390364"/>
          </a:xfrm>
        </p:grpSpPr>
        <p:sp>
          <p:nvSpPr>
            <p:cNvPr id="2" name="矩形 1"/>
            <p:cNvSpPr>
              <a:spLocks noChangeAspect="1"/>
            </p:cNvSpPr>
            <p:nvPr/>
          </p:nvSpPr>
          <p:spPr>
            <a:xfrm>
              <a:off x="508000" y="1904201"/>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辨析通假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离骚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犹离忧也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遭受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其称文小而其指极大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屈平既绌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指被罢免官职</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齐与楚从亲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合纵</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联合抗秦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乃令张仪详去秦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假装</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厚币委质事楚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见面礼</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亡走赵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赵不内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接纳</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文本框 6"/>
            <p:cNvSpPr txBox="1"/>
            <p:nvPr/>
          </p:nvSpPr>
          <p:spPr>
            <a:xfrm>
              <a:off x="2619216" y="2924944"/>
              <a:ext cx="259080" cy="368300"/>
            </a:xfrm>
            <a:prstGeom prst="rect">
              <a:avLst/>
            </a:prstGeom>
            <a:noFill/>
          </p:spPr>
          <p:txBody>
            <a:bodyPr wrap="none" rtlCol="0">
              <a:spAutoFit/>
            </a:bodyPr>
            <a:lstStyle/>
            <a:p>
              <a:r>
                <a:rPr lang="en-US" altLang="zh-CN" b="1" smtClean="0"/>
                <a:t>· </a:t>
              </a:r>
              <a:endParaRPr lang="zh-CN" altLang="en-US" b="1"/>
            </a:p>
          </p:txBody>
        </p:sp>
        <p:sp>
          <p:nvSpPr>
            <p:cNvPr id="12" name="文本框 11"/>
            <p:cNvSpPr txBox="1"/>
            <p:nvPr/>
          </p:nvSpPr>
          <p:spPr>
            <a:xfrm>
              <a:off x="1763688" y="3336444"/>
              <a:ext cx="259080" cy="368300"/>
            </a:xfrm>
            <a:prstGeom prst="rect">
              <a:avLst/>
            </a:prstGeom>
            <a:noFill/>
          </p:spPr>
          <p:txBody>
            <a:bodyPr wrap="none" rtlCol="0">
              <a:spAutoFit/>
            </a:bodyPr>
            <a:lstStyle/>
            <a:p>
              <a:r>
                <a:rPr lang="en-US" altLang="zh-CN" b="1" smtClean="0"/>
                <a:t>· </a:t>
              </a:r>
              <a:endParaRPr lang="zh-CN" altLang="en-US" b="1"/>
            </a:p>
          </p:txBody>
        </p:sp>
        <p:sp>
          <p:nvSpPr>
            <p:cNvPr id="13" name="文本框 12"/>
            <p:cNvSpPr txBox="1"/>
            <p:nvPr/>
          </p:nvSpPr>
          <p:spPr>
            <a:xfrm>
              <a:off x="1763688" y="3703119"/>
              <a:ext cx="259080" cy="368300"/>
            </a:xfrm>
            <a:prstGeom prst="rect">
              <a:avLst/>
            </a:prstGeom>
            <a:noFill/>
          </p:spPr>
          <p:txBody>
            <a:bodyPr wrap="none" rtlCol="0">
              <a:spAutoFit/>
            </a:bodyPr>
            <a:lstStyle/>
            <a:p>
              <a:r>
                <a:rPr lang="en-US" altLang="zh-CN" b="1" smtClean="0"/>
                <a:t>· </a:t>
              </a:r>
              <a:endParaRPr lang="zh-CN" altLang="en-US" b="1"/>
            </a:p>
          </p:txBody>
        </p:sp>
        <p:sp>
          <p:nvSpPr>
            <p:cNvPr id="14" name="文本框 13"/>
            <p:cNvSpPr txBox="1"/>
            <p:nvPr/>
          </p:nvSpPr>
          <p:spPr>
            <a:xfrm>
              <a:off x="2063770" y="4139788"/>
              <a:ext cx="259080" cy="368300"/>
            </a:xfrm>
            <a:prstGeom prst="rect">
              <a:avLst/>
            </a:prstGeom>
            <a:noFill/>
          </p:spPr>
          <p:txBody>
            <a:bodyPr wrap="none" rtlCol="0">
              <a:spAutoFit/>
            </a:bodyPr>
            <a:lstStyle/>
            <a:p>
              <a:r>
                <a:rPr lang="en-US" altLang="zh-CN" b="1" smtClean="0"/>
                <a:t>· </a:t>
              </a:r>
              <a:endParaRPr lang="zh-CN" altLang="en-US" b="1"/>
            </a:p>
          </p:txBody>
        </p:sp>
        <p:sp>
          <p:nvSpPr>
            <p:cNvPr id="15" name="文本框 14"/>
            <p:cNvSpPr txBox="1"/>
            <p:nvPr/>
          </p:nvSpPr>
          <p:spPr>
            <a:xfrm>
              <a:off x="1795307" y="4510102"/>
              <a:ext cx="259080" cy="368300"/>
            </a:xfrm>
            <a:prstGeom prst="rect">
              <a:avLst/>
            </a:prstGeom>
            <a:noFill/>
          </p:spPr>
          <p:txBody>
            <a:bodyPr wrap="none" rtlCol="0">
              <a:spAutoFit/>
            </a:bodyPr>
            <a:lstStyle/>
            <a:p>
              <a:r>
                <a:rPr lang="en-US" altLang="zh-CN" b="1" smtClean="0"/>
                <a:t>· </a:t>
              </a:r>
              <a:endParaRPr lang="zh-CN" altLang="en-US" b="1"/>
            </a:p>
          </p:txBody>
        </p:sp>
        <p:sp>
          <p:nvSpPr>
            <p:cNvPr id="16" name="文本框 15"/>
            <p:cNvSpPr txBox="1"/>
            <p:nvPr/>
          </p:nvSpPr>
          <p:spPr>
            <a:xfrm>
              <a:off x="2399710" y="4926265"/>
              <a:ext cx="259080" cy="368300"/>
            </a:xfrm>
            <a:prstGeom prst="rect">
              <a:avLst/>
            </a:prstGeom>
            <a:noFill/>
          </p:spPr>
          <p:txBody>
            <a:bodyPr wrap="none" rtlCol="0">
              <a:spAutoFit/>
            </a:bodyPr>
            <a:lstStyle/>
            <a:p>
              <a:r>
                <a:rPr lang="en-US" altLang="zh-CN" b="1" smtClean="0"/>
                <a:t>· </a:t>
              </a:r>
              <a:endParaRPr lang="zh-CN" altLang="en-US" b="1"/>
            </a:p>
          </p:txBody>
        </p:sp>
      </p:grpSp>
      <p:sp>
        <p:nvSpPr>
          <p:cNvPr id="17" name="矩形 16"/>
          <p:cNvSpPr/>
          <p:nvPr/>
        </p:nvSpPr>
        <p:spPr>
          <a:xfrm>
            <a:off x="4057670" y="2330579"/>
            <a:ext cx="266573" cy="337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矩形 17"/>
          <p:cNvSpPr/>
          <p:nvPr/>
        </p:nvSpPr>
        <p:spPr>
          <a:xfrm>
            <a:off x="4499992" y="2344187"/>
            <a:ext cx="584465" cy="3235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矩形 18"/>
          <p:cNvSpPr/>
          <p:nvPr/>
        </p:nvSpPr>
        <p:spPr>
          <a:xfrm>
            <a:off x="4283978" y="2736106"/>
            <a:ext cx="266573" cy="337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0" name="矩形 19"/>
          <p:cNvSpPr/>
          <p:nvPr/>
        </p:nvSpPr>
        <p:spPr>
          <a:xfrm>
            <a:off x="2898126" y="3135972"/>
            <a:ext cx="266573" cy="337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1" name="矩形 20"/>
          <p:cNvSpPr/>
          <p:nvPr/>
        </p:nvSpPr>
        <p:spPr>
          <a:xfrm>
            <a:off x="3363623" y="3137044"/>
            <a:ext cx="1666891" cy="337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2" name="矩形 21"/>
          <p:cNvSpPr/>
          <p:nvPr/>
        </p:nvSpPr>
        <p:spPr>
          <a:xfrm>
            <a:off x="3173026" y="3541997"/>
            <a:ext cx="266573" cy="337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3" name="矩形 22"/>
          <p:cNvSpPr/>
          <p:nvPr/>
        </p:nvSpPr>
        <p:spPr>
          <a:xfrm>
            <a:off x="3639961" y="3544441"/>
            <a:ext cx="1751920" cy="337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矩形 23"/>
          <p:cNvSpPr/>
          <p:nvPr/>
        </p:nvSpPr>
        <p:spPr>
          <a:xfrm>
            <a:off x="3723001" y="3942431"/>
            <a:ext cx="266573" cy="337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 name="矩形 24"/>
          <p:cNvSpPr/>
          <p:nvPr/>
        </p:nvSpPr>
        <p:spPr>
          <a:xfrm>
            <a:off x="4211960" y="3958709"/>
            <a:ext cx="584465" cy="3235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6" name="矩形 25"/>
          <p:cNvSpPr/>
          <p:nvPr/>
        </p:nvSpPr>
        <p:spPr>
          <a:xfrm>
            <a:off x="3461747" y="4344133"/>
            <a:ext cx="266573" cy="337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7" name="矩形 26"/>
          <p:cNvSpPr/>
          <p:nvPr/>
        </p:nvSpPr>
        <p:spPr>
          <a:xfrm>
            <a:off x="3950706" y="4360411"/>
            <a:ext cx="845719" cy="3235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nvSpPr>
        <p:spPr>
          <a:xfrm>
            <a:off x="3531114" y="4748029"/>
            <a:ext cx="266573" cy="337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 name="矩形 28"/>
          <p:cNvSpPr/>
          <p:nvPr/>
        </p:nvSpPr>
        <p:spPr>
          <a:xfrm>
            <a:off x="3985922" y="4759311"/>
            <a:ext cx="584465" cy="3235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7"/>
                                        </p:tgtEl>
                                      </p:cBhvr>
                                    </p:animEffect>
                                    <p:set>
                                      <p:cBhvr>
                                        <p:cTn id="7" dur="1" fill="hold">
                                          <p:stCondLst>
                                            <p:cond delay="499"/>
                                          </p:stCondLst>
                                        </p:cTn>
                                        <p:tgtEl>
                                          <p:spTgt spid="17"/>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8"/>
                                        </p:tgtEl>
                                      </p:cBhvr>
                                    </p:animEffect>
                                    <p:set>
                                      <p:cBhvr>
                                        <p:cTn id="12" dur="1" fill="hold">
                                          <p:stCondLst>
                                            <p:cond delay="499"/>
                                          </p:stCondLst>
                                        </p:cTn>
                                        <p:tgtEl>
                                          <p:spTgt spid="18"/>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9"/>
                                        </p:tgtEl>
                                      </p:cBhvr>
                                    </p:animEffect>
                                    <p:set>
                                      <p:cBhvr>
                                        <p:cTn id="17" dur="1" fill="hold">
                                          <p:stCondLst>
                                            <p:cond delay="499"/>
                                          </p:stCondLst>
                                        </p:cTn>
                                        <p:tgtEl>
                                          <p:spTgt spid="19"/>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20"/>
                                        </p:tgtEl>
                                      </p:cBhvr>
                                    </p:animEffect>
                                    <p:set>
                                      <p:cBhvr>
                                        <p:cTn id="22" dur="1" fill="hold">
                                          <p:stCondLst>
                                            <p:cond delay="499"/>
                                          </p:stCondLst>
                                        </p:cTn>
                                        <p:tgtEl>
                                          <p:spTgt spid="20"/>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21"/>
                                        </p:tgtEl>
                                      </p:cBhvr>
                                    </p:animEffect>
                                    <p:set>
                                      <p:cBhvr>
                                        <p:cTn id="27" dur="1" fill="hold">
                                          <p:stCondLst>
                                            <p:cond delay="499"/>
                                          </p:stCondLst>
                                        </p:cTn>
                                        <p:tgtEl>
                                          <p:spTgt spid="21"/>
                                        </p:tgtEl>
                                        <p:attrNameLst>
                                          <p:attrName>style.visibility</p:attrName>
                                        </p:attrNameLst>
                                      </p:cBhvr>
                                      <p:to>
                                        <p:strVal val="hidden"/>
                                      </p:to>
                                    </p:se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22"/>
                                        </p:tgtEl>
                                      </p:cBhvr>
                                    </p:animEffect>
                                    <p:set>
                                      <p:cBhvr>
                                        <p:cTn id="32" dur="1" fill="hold">
                                          <p:stCondLst>
                                            <p:cond delay="499"/>
                                          </p:stCondLst>
                                        </p:cTn>
                                        <p:tgtEl>
                                          <p:spTgt spid="22"/>
                                        </p:tgtEl>
                                        <p:attrNameLst>
                                          <p:attrName>style.visibility</p:attrName>
                                        </p:attrNameLst>
                                      </p:cBhvr>
                                      <p:to>
                                        <p:strVal val="hidden"/>
                                      </p:to>
                                    </p:set>
                                  </p:childTnLst>
                                </p:cTn>
                              </p:par>
                            </p:childTnLst>
                          </p:cTn>
                        </p:par>
                      </p:childTnLst>
                    </p:cTn>
                  </p:par>
                  <p:par>
                    <p:cTn id="33" fill="hold" nodeType="clickPar">
                      <p:stCondLst>
                        <p:cond delay="indefinite"/>
                      </p:stCondLst>
                      <p:childTnLst>
                        <p:par>
                          <p:cTn id="34" fill="hold" nodeType="afterGroup">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23"/>
                                        </p:tgtEl>
                                      </p:cBhvr>
                                    </p:animEffect>
                                    <p:set>
                                      <p:cBhvr>
                                        <p:cTn id="37" dur="1" fill="hold">
                                          <p:stCondLst>
                                            <p:cond delay="499"/>
                                          </p:stCondLst>
                                        </p:cTn>
                                        <p:tgtEl>
                                          <p:spTgt spid="23"/>
                                        </p:tgtEl>
                                        <p:attrNameLst>
                                          <p:attrName>style.visibility</p:attrName>
                                        </p:attrNameLst>
                                      </p:cBhvr>
                                      <p:to>
                                        <p:strVal val="hidden"/>
                                      </p:to>
                                    </p:set>
                                  </p:childTnLst>
                                </p:cTn>
                              </p:par>
                            </p:childTnLst>
                          </p:cTn>
                        </p:par>
                      </p:childTnLst>
                    </p:cTn>
                  </p:par>
                  <p:par>
                    <p:cTn id="38" fill="hold" nodeType="clickPar">
                      <p:stCondLst>
                        <p:cond delay="indefinite"/>
                      </p:stCondLst>
                      <p:childTnLst>
                        <p:par>
                          <p:cTn id="39" fill="hold" nodeType="afterGroup">
                            <p:stCondLst>
                              <p:cond delay="0"/>
                            </p:stCondLst>
                            <p:childTnLst>
                              <p:par>
                                <p:cTn id="40" presetID="14" presetClass="exit" presetSubtype="10" fill="hold" grpId="0" nodeType="clickEffect">
                                  <p:stCondLst>
                                    <p:cond delay="0"/>
                                  </p:stCondLst>
                                  <p:childTnLst>
                                    <p:animEffect transition="out" filter="randombar(horizontal)">
                                      <p:cBhvr>
                                        <p:cTn id="41" dur="500"/>
                                        <p:tgtEl>
                                          <p:spTgt spid="24"/>
                                        </p:tgtEl>
                                      </p:cBhvr>
                                    </p:animEffect>
                                    <p:set>
                                      <p:cBhvr>
                                        <p:cTn id="42" dur="1" fill="hold">
                                          <p:stCondLst>
                                            <p:cond delay="499"/>
                                          </p:stCondLst>
                                        </p:cTn>
                                        <p:tgtEl>
                                          <p:spTgt spid="24"/>
                                        </p:tgtEl>
                                        <p:attrNameLst>
                                          <p:attrName>style.visibility</p:attrName>
                                        </p:attrNameLst>
                                      </p:cBhvr>
                                      <p:to>
                                        <p:strVal val="hidden"/>
                                      </p:to>
                                    </p:set>
                                  </p:childTnLst>
                                </p:cTn>
                              </p:par>
                            </p:childTnLst>
                          </p:cTn>
                        </p:par>
                      </p:childTnLst>
                    </p:cTn>
                  </p:par>
                  <p:par>
                    <p:cTn id="43" fill="hold" nodeType="clickPar">
                      <p:stCondLst>
                        <p:cond delay="indefinite"/>
                      </p:stCondLst>
                      <p:childTnLst>
                        <p:par>
                          <p:cTn id="44" fill="hold" nodeType="afterGroup">
                            <p:stCondLst>
                              <p:cond delay="0"/>
                            </p:stCondLst>
                            <p:childTnLst>
                              <p:par>
                                <p:cTn id="45" presetID="14" presetClass="exit" presetSubtype="10" fill="hold" grpId="0" nodeType="clickEffect">
                                  <p:stCondLst>
                                    <p:cond delay="0"/>
                                  </p:stCondLst>
                                  <p:childTnLst>
                                    <p:animEffect transition="out" filter="randombar(horizontal)">
                                      <p:cBhvr>
                                        <p:cTn id="46" dur="500"/>
                                        <p:tgtEl>
                                          <p:spTgt spid="25"/>
                                        </p:tgtEl>
                                      </p:cBhvr>
                                    </p:animEffect>
                                    <p:set>
                                      <p:cBhvr>
                                        <p:cTn id="47" dur="1" fill="hold">
                                          <p:stCondLst>
                                            <p:cond delay="499"/>
                                          </p:stCondLst>
                                        </p:cTn>
                                        <p:tgtEl>
                                          <p:spTgt spid="25"/>
                                        </p:tgtEl>
                                        <p:attrNameLst>
                                          <p:attrName>style.visibility</p:attrName>
                                        </p:attrNameLst>
                                      </p:cBhvr>
                                      <p:to>
                                        <p:strVal val="hidden"/>
                                      </p:to>
                                    </p:set>
                                  </p:childTnLst>
                                </p:cTn>
                              </p:par>
                            </p:childTnLst>
                          </p:cTn>
                        </p:par>
                      </p:childTnLst>
                    </p:cTn>
                  </p:par>
                  <p:par>
                    <p:cTn id="48" fill="hold" nodeType="clickPar">
                      <p:stCondLst>
                        <p:cond delay="indefinite"/>
                      </p:stCondLst>
                      <p:childTnLst>
                        <p:par>
                          <p:cTn id="49" fill="hold" nodeType="afterGroup">
                            <p:stCondLst>
                              <p:cond delay="0"/>
                            </p:stCondLst>
                            <p:childTnLst>
                              <p:par>
                                <p:cTn id="50" presetID="14" presetClass="exit" presetSubtype="10" fill="hold" grpId="0" nodeType="clickEffect">
                                  <p:stCondLst>
                                    <p:cond delay="0"/>
                                  </p:stCondLst>
                                  <p:childTnLst>
                                    <p:animEffect transition="out" filter="randombar(horizontal)">
                                      <p:cBhvr>
                                        <p:cTn id="51" dur="500"/>
                                        <p:tgtEl>
                                          <p:spTgt spid="26"/>
                                        </p:tgtEl>
                                      </p:cBhvr>
                                    </p:animEffect>
                                    <p:set>
                                      <p:cBhvr>
                                        <p:cTn id="52" dur="1" fill="hold">
                                          <p:stCondLst>
                                            <p:cond delay="499"/>
                                          </p:stCondLst>
                                        </p:cTn>
                                        <p:tgtEl>
                                          <p:spTgt spid="26"/>
                                        </p:tgtEl>
                                        <p:attrNameLst>
                                          <p:attrName>style.visibility</p:attrName>
                                        </p:attrNameLst>
                                      </p:cBhvr>
                                      <p:to>
                                        <p:strVal val="hidden"/>
                                      </p:to>
                                    </p:set>
                                  </p:childTnLst>
                                </p:cTn>
                              </p:par>
                            </p:childTnLst>
                          </p:cTn>
                        </p:par>
                      </p:childTnLst>
                    </p:cTn>
                  </p:par>
                  <p:par>
                    <p:cTn id="53" fill="hold" nodeType="clickPar">
                      <p:stCondLst>
                        <p:cond delay="indefinite"/>
                      </p:stCondLst>
                      <p:childTnLst>
                        <p:par>
                          <p:cTn id="54" fill="hold" nodeType="afterGroup">
                            <p:stCondLst>
                              <p:cond delay="0"/>
                            </p:stCondLst>
                            <p:childTnLst>
                              <p:par>
                                <p:cTn id="55" presetID="14" presetClass="exit" presetSubtype="10" fill="hold" grpId="0" nodeType="clickEffect">
                                  <p:stCondLst>
                                    <p:cond delay="0"/>
                                  </p:stCondLst>
                                  <p:childTnLst>
                                    <p:animEffect transition="out" filter="randombar(horizontal)">
                                      <p:cBhvr>
                                        <p:cTn id="56" dur="500"/>
                                        <p:tgtEl>
                                          <p:spTgt spid="27"/>
                                        </p:tgtEl>
                                      </p:cBhvr>
                                    </p:animEffect>
                                    <p:set>
                                      <p:cBhvr>
                                        <p:cTn id="57" dur="1" fill="hold">
                                          <p:stCondLst>
                                            <p:cond delay="499"/>
                                          </p:stCondLst>
                                        </p:cTn>
                                        <p:tgtEl>
                                          <p:spTgt spid="27"/>
                                        </p:tgtEl>
                                        <p:attrNameLst>
                                          <p:attrName>style.visibility</p:attrName>
                                        </p:attrNameLst>
                                      </p:cBhvr>
                                      <p:to>
                                        <p:strVal val="hidden"/>
                                      </p:to>
                                    </p:set>
                                  </p:childTnLst>
                                </p:cTn>
                              </p:par>
                            </p:childTnLst>
                          </p:cTn>
                        </p:par>
                      </p:childTnLst>
                    </p:cTn>
                  </p:par>
                  <p:par>
                    <p:cTn id="58" fill="hold" nodeType="clickPar">
                      <p:stCondLst>
                        <p:cond delay="indefinite"/>
                      </p:stCondLst>
                      <p:childTnLst>
                        <p:par>
                          <p:cTn id="59" fill="hold" nodeType="afterGroup">
                            <p:stCondLst>
                              <p:cond delay="0"/>
                            </p:stCondLst>
                            <p:childTnLst>
                              <p:par>
                                <p:cTn id="60" presetID="14" presetClass="exit" presetSubtype="10" fill="hold" grpId="0" nodeType="clickEffect">
                                  <p:stCondLst>
                                    <p:cond delay="0"/>
                                  </p:stCondLst>
                                  <p:childTnLst>
                                    <p:animEffect transition="out" filter="randombar(horizontal)">
                                      <p:cBhvr>
                                        <p:cTn id="61" dur="500"/>
                                        <p:tgtEl>
                                          <p:spTgt spid="28"/>
                                        </p:tgtEl>
                                      </p:cBhvr>
                                    </p:animEffect>
                                    <p:set>
                                      <p:cBhvr>
                                        <p:cTn id="62" dur="1" fill="hold">
                                          <p:stCondLst>
                                            <p:cond delay="499"/>
                                          </p:stCondLst>
                                        </p:cTn>
                                        <p:tgtEl>
                                          <p:spTgt spid="28"/>
                                        </p:tgtEl>
                                        <p:attrNameLst>
                                          <p:attrName>style.visibility</p:attrName>
                                        </p:attrNameLst>
                                      </p:cBhvr>
                                      <p:to>
                                        <p:strVal val="hidden"/>
                                      </p:to>
                                    </p:set>
                                  </p:childTnLst>
                                </p:cTn>
                              </p:par>
                            </p:childTnLst>
                          </p:cTn>
                        </p:par>
                      </p:childTnLst>
                    </p:cTn>
                  </p:par>
                  <p:par>
                    <p:cTn id="63" fill="hold" nodeType="clickPar">
                      <p:stCondLst>
                        <p:cond delay="indefinite"/>
                      </p:stCondLst>
                      <p:childTnLst>
                        <p:par>
                          <p:cTn id="64" fill="hold" nodeType="afterGroup">
                            <p:stCondLst>
                              <p:cond delay="0"/>
                            </p:stCondLst>
                            <p:childTnLst>
                              <p:par>
                                <p:cTn id="65" presetID="14" presetClass="exit" presetSubtype="10" fill="hold" grpId="0" nodeType="clickEffect">
                                  <p:stCondLst>
                                    <p:cond delay="0"/>
                                  </p:stCondLst>
                                  <p:childTnLst>
                                    <p:animEffect transition="out" filter="randombar(horizontal)">
                                      <p:cBhvr>
                                        <p:cTn id="66" dur="500"/>
                                        <p:tgtEl>
                                          <p:spTgt spid="29"/>
                                        </p:tgtEl>
                                      </p:cBhvr>
                                    </p:animEffect>
                                    <p:set>
                                      <p:cBhvr>
                                        <p:cTn id="67" dur="1" fill="hold">
                                          <p:stCondLst>
                                            <p:cond delay="499"/>
                                          </p:stCondLst>
                                        </p:cTn>
                                        <p:tgtEl>
                                          <p:spTgt spid="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3" grpId="0"/>
      <p:bldP spid="24" grpId="0"/>
      <p:bldP spid="25" grpId="0"/>
      <p:bldP spid="26" grpId="0"/>
      <p:bldP spid="27" grpId="0"/>
      <p:bldP spid="28" grpId="0"/>
      <p:bldP spid="29"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8234"/>
            <a:ext cx="1510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古今异</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义</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1916832"/>
          <a:ext cx="8128000" cy="4279466"/>
        </p:xfrm>
        <a:graphic>
          <a:graphicData uri="http://schemas.openxmlformats.org/presentationml/2006/ole">
            <mc:AlternateContent>
              <mc:Choice xmlns:v="urn:schemas-microsoft-com:vml" Requires="v">
                <p:oleObj spid="_x0000_s1040" name="文档" r:id="rId6" imgW="3881120" imgH="2042795" progId="Word.Document.12">
                  <p:embed/>
                </p:oleObj>
              </mc:Choice>
              <mc:Fallback>
                <p:oleObj name="文档" r:id="rId6" imgW="3881120" imgH="2042795" progId="Word.Document.12">
                  <p:embed/>
                  <p:pic>
                    <p:nvPicPr>
                      <p:cNvPr id="0" name="OLE substitute image"/>
                      <p:cNvPicPr/>
                      <p:nvPr/>
                    </p:nvPicPr>
                    <p:blipFill>
                      <a:blip r:embed="rId7"/>
                      <a:stretch>
                        <a:fillRect/>
                      </a:stretch>
                    </p:blipFill>
                    <p:spPr>
                      <a:xfrm>
                        <a:off x="508000" y="1916832"/>
                        <a:ext cx="8128000" cy="4279466"/>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12" name="对象 11"/>
          <p:cNvGraphicFramePr>
            <a:graphicFrameLocks noChangeAspect="1"/>
          </p:cNvGraphicFramePr>
          <p:nvPr/>
        </p:nvGraphicFramePr>
        <p:xfrm>
          <a:off x="508000" y="1179256"/>
          <a:ext cx="8128000" cy="4753488"/>
        </p:xfrm>
        <a:graphic>
          <a:graphicData uri="http://schemas.openxmlformats.org/presentationml/2006/ole">
            <mc:AlternateContent>
              <mc:Choice xmlns:v="urn:schemas-microsoft-com:vml" Requires="v">
                <p:oleObj spid="_x0000_s1041" name="文档" r:id="rId6" imgW="3881120" imgH="2270760" progId="Word.Document.12">
                  <p:embed/>
                </p:oleObj>
              </mc:Choice>
              <mc:Fallback>
                <p:oleObj name="文档" r:id="rId6" imgW="3881120" imgH="2270760" progId="Word.Document.12">
                  <p:embed/>
                  <p:pic>
                    <p:nvPicPr>
                      <p:cNvPr id="0" name="OLE substitute image"/>
                      <p:cNvPicPr/>
                      <p:nvPr/>
                    </p:nvPicPr>
                    <p:blipFill>
                      <a:blip r:embed="rId7"/>
                      <a:stretch>
                        <a:fillRect/>
                      </a:stretch>
                    </p:blipFill>
                    <p:spPr>
                      <a:xfrm>
                        <a:off x="508000" y="1179256"/>
                        <a:ext cx="8128000" cy="4753488"/>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508000" y="1701069"/>
            <a:ext cx="8128000" cy="3799416"/>
            <a:chOff x="508000" y="1701069"/>
            <a:chExt cx="8128000" cy="3799416"/>
          </a:xfrm>
        </p:grpSpPr>
        <p:sp>
          <p:nvSpPr>
            <p:cNvPr id="7" name="矩形 6"/>
            <p:cNvSpPr>
              <a:spLocks noChangeAspect="1"/>
            </p:cNvSpPr>
            <p:nvPr/>
          </p:nvSpPr>
          <p:spPr>
            <a:xfrm>
              <a:off x="508000" y="1701069"/>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词类活用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邪曲之害公也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方正之不容</a:t>
              </a:r>
              <a:r>
                <a:rPr lang="zh-CN" altLang="zh-CN" sz="2200" smtClean="0">
                  <a:solidFill>
                    <a:srgbClr val="000000"/>
                  </a:solidFill>
                  <a:latin typeface="Times New Roman" panose="02020603050405020304" pitchFamily="18" charset="0"/>
                  <a:cs typeface="Times New Roman" panose="02020603050405020304" pitchFamily="18" charset="0"/>
                </a:rPr>
                <a:t>也</a:t>
              </a:r>
              <a:endParaRPr lang="en-US" altLang="zh-CN" sz="2200" smtClean="0">
                <a:solidFill>
                  <a:srgbClr val="000000"/>
                </a:solidFill>
                <a:latin typeface="Times New Roman" pitchFamily="18" charset="0"/>
                <a:cs typeface="Times New Roman" pitchFamily="18" charset="0"/>
              </a:endParaRPr>
            </a:p>
            <a:p>
              <a:pPr>
                <a:lnSpc>
                  <a:spcPct val="120000"/>
                </a:lnSpc>
                <a:spcAft>
                  <a:spcPct val="0"/>
                </a:spcAft>
                <a:tabLst>
                  <a:tab pos="1188085"/>
                  <a:tab pos="2163445"/>
                  <a:tab pos="3142615"/>
                  <a:tab pos="4190365"/>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形容词用作名词</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品行不正的小人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端方正直的人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蝉蜕于浊</a:t>
              </a:r>
              <a:r>
                <a:rPr lang="zh-CN" altLang="zh-CN" sz="2200" smtClean="0">
                  <a:solidFill>
                    <a:srgbClr val="000000"/>
                  </a:solidFill>
                  <a:latin typeface="Times New Roman" panose="02020603050405020304" pitchFamily="18" charset="0"/>
                  <a:cs typeface="Times New Roman" panose="02020603050405020304" pitchFamily="18" charset="0"/>
                </a:rPr>
                <a:t>秽</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名词作状语</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像蝉</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那样</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形容词用作名词</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污秽的境地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莫不欲求忠以自为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举贤以自</a:t>
              </a:r>
              <a:r>
                <a:rPr lang="zh-CN" altLang="zh-CN" sz="2200" smtClean="0">
                  <a:solidFill>
                    <a:srgbClr val="000000"/>
                  </a:solidFill>
                  <a:latin typeface="Times New Roman" panose="02020603050405020304" pitchFamily="18" charset="0"/>
                  <a:cs typeface="Times New Roman" panose="02020603050405020304" pitchFamily="18" charset="0"/>
                </a:rPr>
                <a:t>佐</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形容词用作名词</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忠诚之士</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贤能之人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其后楚日以削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名词作状语</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一天天地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然皆祖屈原之从容辞令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名词用作动词</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奉为祖</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继承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文本框 11"/>
            <p:cNvSpPr txBox="1"/>
            <p:nvPr/>
          </p:nvSpPr>
          <p:spPr>
            <a:xfrm>
              <a:off x="961326" y="2317968"/>
              <a:ext cx="589280" cy="368300"/>
            </a:xfrm>
            <a:prstGeom prst="rect">
              <a:avLst/>
            </a:prstGeom>
            <a:noFill/>
          </p:spPr>
          <p:txBody>
            <a:bodyPr wrap="none" rtlCol="0">
              <a:spAutoFit/>
            </a:bodyPr>
            <a:lstStyle/>
            <a:p>
              <a:r>
                <a:rPr lang="en-US" altLang="zh-CN" b="1" smtClean="0"/>
                <a:t>·    · </a:t>
              </a:r>
              <a:endParaRPr lang="zh-CN" altLang="en-US" b="1"/>
            </a:p>
          </p:txBody>
        </p:sp>
        <p:sp>
          <p:nvSpPr>
            <p:cNvPr id="13" name="文本框 12"/>
            <p:cNvSpPr txBox="1"/>
            <p:nvPr/>
          </p:nvSpPr>
          <p:spPr>
            <a:xfrm>
              <a:off x="2710066" y="2317968"/>
              <a:ext cx="589280" cy="368300"/>
            </a:xfrm>
            <a:prstGeom prst="rect">
              <a:avLst/>
            </a:prstGeom>
            <a:noFill/>
          </p:spPr>
          <p:txBody>
            <a:bodyPr wrap="none" rtlCol="0">
              <a:spAutoFit/>
            </a:bodyPr>
            <a:lstStyle/>
            <a:p>
              <a:r>
                <a:rPr lang="en-US" altLang="zh-CN" b="1" smtClean="0"/>
                <a:t>·    · </a:t>
              </a:r>
              <a:endParaRPr lang="zh-CN" altLang="en-US" b="1"/>
            </a:p>
          </p:txBody>
        </p:sp>
        <p:sp>
          <p:nvSpPr>
            <p:cNvPr id="14" name="文本框 13"/>
            <p:cNvSpPr txBox="1"/>
            <p:nvPr/>
          </p:nvSpPr>
          <p:spPr>
            <a:xfrm>
              <a:off x="949274" y="3119533"/>
              <a:ext cx="589280" cy="368300"/>
            </a:xfrm>
            <a:prstGeom prst="rect">
              <a:avLst/>
            </a:prstGeom>
            <a:noFill/>
          </p:spPr>
          <p:txBody>
            <a:bodyPr wrap="none" rtlCol="0">
              <a:spAutoFit/>
            </a:bodyPr>
            <a:lstStyle/>
            <a:p>
              <a:r>
                <a:rPr lang="en-US" altLang="zh-CN" b="1" smtClean="0"/>
                <a:t>·    · </a:t>
              </a:r>
              <a:endParaRPr lang="zh-CN" altLang="en-US" b="1"/>
            </a:p>
          </p:txBody>
        </p:sp>
        <p:sp>
          <p:nvSpPr>
            <p:cNvPr id="15" name="文本框 14"/>
            <p:cNvSpPr txBox="1"/>
            <p:nvPr/>
          </p:nvSpPr>
          <p:spPr>
            <a:xfrm>
              <a:off x="1781597" y="3119533"/>
              <a:ext cx="589280" cy="368300"/>
            </a:xfrm>
            <a:prstGeom prst="rect">
              <a:avLst/>
            </a:prstGeom>
            <a:noFill/>
          </p:spPr>
          <p:txBody>
            <a:bodyPr wrap="none" rtlCol="0">
              <a:spAutoFit/>
            </a:bodyPr>
            <a:lstStyle/>
            <a:p>
              <a:r>
                <a:rPr lang="en-US" altLang="zh-CN" b="1" smtClean="0"/>
                <a:t>·    · </a:t>
              </a:r>
              <a:endParaRPr lang="zh-CN" altLang="en-US" b="1"/>
            </a:p>
          </p:txBody>
        </p:sp>
        <p:sp>
          <p:nvSpPr>
            <p:cNvPr id="16" name="文本框 15"/>
            <p:cNvSpPr txBox="1"/>
            <p:nvPr/>
          </p:nvSpPr>
          <p:spPr>
            <a:xfrm>
              <a:off x="2055711" y="3906174"/>
              <a:ext cx="259080" cy="368300"/>
            </a:xfrm>
            <a:prstGeom prst="rect">
              <a:avLst/>
            </a:prstGeom>
            <a:noFill/>
          </p:spPr>
          <p:txBody>
            <a:bodyPr wrap="none" rtlCol="0">
              <a:spAutoFit/>
            </a:bodyPr>
            <a:lstStyle/>
            <a:p>
              <a:r>
                <a:rPr lang="en-US" altLang="zh-CN" b="1" smtClean="0"/>
                <a:t>· </a:t>
              </a:r>
              <a:endParaRPr lang="zh-CN" altLang="en-US" b="1"/>
            </a:p>
          </p:txBody>
        </p:sp>
        <p:sp>
          <p:nvSpPr>
            <p:cNvPr id="17" name="文本框 16"/>
            <p:cNvSpPr txBox="1"/>
            <p:nvPr/>
          </p:nvSpPr>
          <p:spPr>
            <a:xfrm>
              <a:off x="3524974" y="3906174"/>
              <a:ext cx="259080" cy="368300"/>
            </a:xfrm>
            <a:prstGeom prst="rect">
              <a:avLst/>
            </a:prstGeom>
            <a:noFill/>
          </p:spPr>
          <p:txBody>
            <a:bodyPr wrap="none" rtlCol="0">
              <a:spAutoFit/>
            </a:bodyPr>
            <a:lstStyle/>
            <a:p>
              <a:r>
                <a:rPr lang="en-US" altLang="zh-CN" b="1" smtClean="0"/>
                <a:t>· </a:t>
              </a:r>
              <a:endParaRPr lang="zh-CN" altLang="en-US" b="1"/>
            </a:p>
          </p:txBody>
        </p:sp>
        <p:sp>
          <p:nvSpPr>
            <p:cNvPr id="18" name="文本框 17"/>
            <p:cNvSpPr txBox="1"/>
            <p:nvPr/>
          </p:nvSpPr>
          <p:spPr>
            <a:xfrm>
              <a:off x="1781597" y="4705083"/>
              <a:ext cx="259080" cy="368300"/>
            </a:xfrm>
            <a:prstGeom prst="rect">
              <a:avLst/>
            </a:prstGeom>
            <a:noFill/>
          </p:spPr>
          <p:txBody>
            <a:bodyPr wrap="none" rtlCol="0">
              <a:spAutoFit/>
            </a:bodyPr>
            <a:lstStyle/>
            <a:p>
              <a:r>
                <a:rPr lang="en-US" altLang="zh-CN" b="1" smtClean="0"/>
                <a:t>· </a:t>
              </a:r>
              <a:endParaRPr lang="zh-CN" altLang="en-US" b="1"/>
            </a:p>
          </p:txBody>
        </p:sp>
        <p:sp>
          <p:nvSpPr>
            <p:cNvPr id="19" name="文本框 18"/>
            <p:cNvSpPr txBox="1"/>
            <p:nvPr/>
          </p:nvSpPr>
          <p:spPr>
            <a:xfrm>
              <a:off x="1513196" y="5132185"/>
              <a:ext cx="259080" cy="368300"/>
            </a:xfrm>
            <a:prstGeom prst="rect">
              <a:avLst/>
            </a:prstGeom>
            <a:noFill/>
          </p:spPr>
          <p:txBody>
            <a:bodyPr wrap="none" rtlCol="0">
              <a:spAutoFit/>
            </a:bodyPr>
            <a:lstStyle/>
            <a:p>
              <a:r>
                <a:rPr lang="en-US" altLang="zh-CN" b="1" smtClean="0"/>
                <a:t>· </a:t>
              </a:r>
              <a:endParaRPr lang="zh-CN" altLang="en-US" b="1"/>
            </a:p>
          </p:txBody>
        </p:sp>
      </p:grpSp>
      <p:sp>
        <p:nvSpPr>
          <p:cNvPr id="20" name="矩形 19"/>
          <p:cNvSpPr/>
          <p:nvPr/>
        </p:nvSpPr>
        <p:spPr>
          <a:xfrm>
            <a:off x="706540" y="2558575"/>
            <a:ext cx="5706755"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1" name="矩形 20"/>
          <p:cNvSpPr/>
          <p:nvPr/>
        </p:nvSpPr>
        <p:spPr>
          <a:xfrm>
            <a:off x="683805" y="3367266"/>
            <a:ext cx="6667782"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2" name="矩形 21"/>
          <p:cNvSpPr/>
          <p:nvPr/>
        </p:nvSpPr>
        <p:spPr>
          <a:xfrm>
            <a:off x="685001" y="4169628"/>
            <a:ext cx="4348763"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3" name="矩形 22"/>
          <p:cNvSpPr/>
          <p:nvPr/>
        </p:nvSpPr>
        <p:spPr>
          <a:xfrm>
            <a:off x="2699793" y="4570854"/>
            <a:ext cx="2592288"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矩形 23"/>
          <p:cNvSpPr/>
          <p:nvPr/>
        </p:nvSpPr>
        <p:spPr>
          <a:xfrm>
            <a:off x="3825056" y="4977722"/>
            <a:ext cx="3195216"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20"/>
                                        </p:tgtEl>
                                      </p:cBhvr>
                                    </p:animEffect>
                                    <p:set>
                                      <p:cBhvr>
                                        <p:cTn id="7" dur="1" fill="hold">
                                          <p:stCondLst>
                                            <p:cond delay="499"/>
                                          </p:stCondLst>
                                        </p:cTn>
                                        <p:tgtEl>
                                          <p:spTgt spid="20"/>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21"/>
                                        </p:tgtEl>
                                      </p:cBhvr>
                                    </p:animEffect>
                                    <p:set>
                                      <p:cBhvr>
                                        <p:cTn id="12" dur="1" fill="hold">
                                          <p:stCondLst>
                                            <p:cond delay="499"/>
                                          </p:stCondLst>
                                        </p:cTn>
                                        <p:tgtEl>
                                          <p:spTgt spid="21"/>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22"/>
                                        </p:tgtEl>
                                      </p:cBhvr>
                                    </p:animEffect>
                                    <p:set>
                                      <p:cBhvr>
                                        <p:cTn id="17" dur="1" fill="hold">
                                          <p:stCondLst>
                                            <p:cond delay="499"/>
                                          </p:stCondLst>
                                        </p:cTn>
                                        <p:tgtEl>
                                          <p:spTgt spid="22"/>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23"/>
                                        </p:tgtEl>
                                      </p:cBhvr>
                                    </p:animEffect>
                                    <p:set>
                                      <p:cBhvr>
                                        <p:cTn id="22" dur="1" fill="hold">
                                          <p:stCondLst>
                                            <p:cond delay="499"/>
                                          </p:stCondLst>
                                        </p:cTn>
                                        <p:tgtEl>
                                          <p:spTgt spid="23"/>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24"/>
                                        </p:tgtEl>
                                      </p:cBhvr>
                                    </p:animEffect>
                                    <p:set>
                                      <p:cBhvr>
                                        <p:cTn id="27"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282330"/>
            <a:ext cx="1510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一词多</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义</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2780928"/>
          <a:ext cx="8128000" cy="1728192"/>
        </p:xfrm>
        <a:graphic>
          <a:graphicData uri="http://schemas.openxmlformats.org/presentationml/2006/ole">
            <mc:AlternateContent>
              <mc:Choice xmlns:v="urn:schemas-microsoft-com:vml" Requires="v">
                <p:oleObj spid="_x0000_s1042" name="文档" r:id="rId6" imgW="3838575" imgH="793115" progId="Word.Document.12">
                  <p:embed/>
                </p:oleObj>
              </mc:Choice>
              <mc:Fallback>
                <p:oleObj name="文档" r:id="rId6" imgW="3838575" imgH="793115" progId="Word.Document.12">
                  <p:embed/>
                  <p:pic>
                    <p:nvPicPr>
                      <p:cNvPr id="0" name="OLE substitute image"/>
                      <p:cNvPicPr/>
                      <p:nvPr/>
                    </p:nvPicPr>
                    <p:blipFill>
                      <a:blip r:embed="rId7"/>
                      <a:stretch>
                        <a:fillRect/>
                      </a:stretch>
                    </p:blipFill>
                    <p:spPr>
                      <a:xfrm>
                        <a:off x="508000" y="2780928"/>
                        <a:ext cx="8128000" cy="1728192"/>
                      </a:xfrm>
                      <a:prstGeom prst="rect">
                        <a:avLst/>
                      </a:prstGeom>
                    </p:spPr>
                  </p:pic>
                </p:oleObj>
              </mc:Fallback>
            </mc:AlternateContent>
          </a:graphicData>
        </a:graphic>
      </p:graphicFrame>
      <p:sp>
        <p:nvSpPr>
          <p:cNvPr id="12" name="矩形 11"/>
          <p:cNvSpPr/>
          <p:nvPr/>
        </p:nvSpPr>
        <p:spPr>
          <a:xfrm>
            <a:off x="2273892" y="2935218"/>
            <a:ext cx="1817969"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矩形 12"/>
          <p:cNvSpPr/>
          <p:nvPr/>
        </p:nvSpPr>
        <p:spPr>
          <a:xfrm>
            <a:off x="3663016" y="3480460"/>
            <a:ext cx="119950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矩形 13"/>
          <p:cNvSpPr/>
          <p:nvPr/>
        </p:nvSpPr>
        <p:spPr>
          <a:xfrm>
            <a:off x="2524954" y="4033585"/>
            <a:ext cx="147098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nvGraphicFramePr>
        <p:xfrm>
          <a:off x="508000" y="1462831"/>
          <a:ext cx="8128000" cy="4186338"/>
        </p:xfrm>
        <a:graphic>
          <a:graphicData uri="http://schemas.openxmlformats.org/presentationml/2006/ole">
            <mc:AlternateContent>
              <mc:Choice xmlns:v="urn:schemas-microsoft-com:vml" Requires="v">
                <p:oleObj spid="_x0000_s1043" name="文档" r:id="rId6" imgW="3838575" imgH="1977390" progId="Word.Document.12">
                  <p:embed/>
                </p:oleObj>
              </mc:Choice>
              <mc:Fallback>
                <p:oleObj name="文档" r:id="rId6" imgW="3838575" imgH="1977390" progId="Word.Document.12">
                  <p:embed/>
                  <p:pic>
                    <p:nvPicPr>
                      <p:cNvPr id="0" name="OLE substitute image"/>
                      <p:cNvPicPr/>
                      <p:nvPr/>
                    </p:nvPicPr>
                    <p:blipFill>
                      <a:blip r:embed="rId7"/>
                      <a:stretch>
                        <a:fillRect/>
                      </a:stretch>
                    </p:blipFill>
                    <p:spPr>
                      <a:xfrm>
                        <a:off x="508000" y="1462831"/>
                        <a:ext cx="8128000" cy="4186338"/>
                      </a:xfrm>
                      <a:prstGeom prst="rect">
                        <a:avLst/>
                      </a:prstGeom>
                    </p:spPr>
                  </p:pic>
                </p:oleObj>
              </mc:Fallback>
            </mc:AlternateContent>
          </a:graphicData>
        </a:graphic>
      </p:graphicFrame>
      <p:sp>
        <p:nvSpPr>
          <p:cNvPr id="7" name="矩形 6"/>
          <p:cNvSpPr/>
          <p:nvPr/>
        </p:nvSpPr>
        <p:spPr>
          <a:xfrm>
            <a:off x="3927108" y="1680260"/>
            <a:ext cx="1762929"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矩形 11"/>
          <p:cNvSpPr/>
          <p:nvPr/>
        </p:nvSpPr>
        <p:spPr>
          <a:xfrm>
            <a:off x="4562858" y="2221620"/>
            <a:ext cx="1828669"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矩形 12"/>
          <p:cNvSpPr/>
          <p:nvPr/>
        </p:nvSpPr>
        <p:spPr>
          <a:xfrm>
            <a:off x="3099589" y="2752706"/>
            <a:ext cx="1184380"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矩形 13"/>
          <p:cNvSpPr/>
          <p:nvPr/>
        </p:nvSpPr>
        <p:spPr>
          <a:xfrm>
            <a:off x="3722194" y="3277981"/>
            <a:ext cx="1831924" cy="3258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矩形 14"/>
          <p:cNvSpPr/>
          <p:nvPr/>
        </p:nvSpPr>
        <p:spPr>
          <a:xfrm>
            <a:off x="4019077" y="3835251"/>
            <a:ext cx="1200995" cy="3258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矩形 15"/>
          <p:cNvSpPr/>
          <p:nvPr/>
        </p:nvSpPr>
        <p:spPr>
          <a:xfrm>
            <a:off x="5220072" y="4368374"/>
            <a:ext cx="2016224" cy="3258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矩形 16"/>
          <p:cNvSpPr/>
          <p:nvPr/>
        </p:nvSpPr>
        <p:spPr>
          <a:xfrm>
            <a:off x="4273695" y="5059887"/>
            <a:ext cx="1512167" cy="3258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nodeType="clickPar">
                      <p:stCondLst>
                        <p:cond delay="indefinite"/>
                      </p:stCondLst>
                      <p:childTnLst>
                        <p:par>
                          <p:cTn id="34" fill="hold" nodeType="afterGroup">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3" grpId="0"/>
      <p:bldP spid="14" grpId="0"/>
      <p:bldP spid="15" grpId="0"/>
      <p:bldP spid="16" grpId="0"/>
      <p:bldP spid="17"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2060848"/>
          <a:ext cx="8128000" cy="2961545"/>
        </p:xfrm>
        <a:graphic>
          <a:graphicData uri="http://schemas.openxmlformats.org/presentationml/2006/ole">
            <mc:AlternateContent>
              <mc:Choice xmlns:v="urn:schemas-microsoft-com:vml" Requires="v">
                <p:oleObj spid="_x0000_s1044" name="文档" r:id="rId6" imgW="3838575" imgH="1385570" progId="Word.Document.12">
                  <p:embed/>
                </p:oleObj>
              </mc:Choice>
              <mc:Fallback>
                <p:oleObj name="文档" r:id="rId6" imgW="3838575" imgH="1385570" progId="Word.Document.12">
                  <p:embed/>
                  <p:pic>
                    <p:nvPicPr>
                      <p:cNvPr id="0" name="OLE substitute image"/>
                      <p:cNvPicPr/>
                      <p:nvPr/>
                    </p:nvPicPr>
                    <p:blipFill>
                      <a:blip r:embed="rId7"/>
                      <a:stretch>
                        <a:fillRect/>
                      </a:stretch>
                    </p:blipFill>
                    <p:spPr>
                      <a:xfrm>
                        <a:off x="508000" y="2060848"/>
                        <a:ext cx="8128000" cy="2961545"/>
                      </a:xfrm>
                      <a:prstGeom prst="rect">
                        <a:avLst/>
                      </a:prstGeom>
                    </p:spPr>
                  </p:pic>
                </p:oleObj>
              </mc:Fallback>
            </mc:AlternateContent>
          </a:graphicData>
        </a:graphic>
      </p:graphicFrame>
      <p:sp>
        <p:nvSpPr>
          <p:cNvPr id="7" name="矩形 6"/>
          <p:cNvSpPr/>
          <p:nvPr/>
        </p:nvSpPr>
        <p:spPr>
          <a:xfrm>
            <a:off x="4569366" y="2276872"/>
            <a:ext cx="1188219"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矩形 11"/>
          <p:cNvSpPr/>
          <p:nvPr/>
        </p:nvSpPr>
        <p:spPr>
          <a:xfrm>
            <a:off x="3352834" y="2811840"/>
            <a:ext cx="1509683"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矩形 12"/>
          <p:cNvSpPr/>
          <p:nvPr/>
        </p:nvSpPr>
        <p:spPr>
          <a:xfrm>
            <a:off x="3086128" y="3356257"/>
            <a:ext cx="2466827"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矩形 13"/>
          <p:cNvSpPr/>
          <p:nvPr/>
        </p:nvSpPr>
        <p:spPr>
          <a:xfrm>
            <a:off x="4841969" y="3912508"/>
            <a:ext cx="1221651"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矩形 14"/>
          <p:cNvSpPr/>
          <p:nvPr/>
        </p:nvSpPr>
        <p:spPr>
          <a:xfrm>
            <a:off x="3710389" y="4437847"/>
            <a:ext cx="3165867"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3" grpId="0"/>
      <p:bldP spid="14" grpId="0"/>
      <p:bldP spid="15"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1124744"/>
            <a:ext cx="1866900" cy="497205"/>
          </a:xfrm>
          <a:prstGeom prst="rect">
            <a:avLst/>
          </a:prstGeom>
        </p:spPr>
        <p:txBody>
          <a:bodyPr wrap="none">
            <a:spAutoFit/>
          </a:bodyPr>
          <a:lstStyle/>
          <a:p>
            <a:pPr>
              <a:lnSpc>
                <a:spcPct val="120000"/>
              </a:lnSpc>
            </a:pPr>
            <a:r>
              <a:rPr lang="zh-CN" altLang="zh-CN" sz="2200" b="1">
                <a:solidFill>
                  <a:srgbClr val="000000"/>
                </a:solidFill>
                <a:latin typeface="Arial" panose="020b0604020202020204" pitchFamily="34" charset="0"/>
                <a:ea typeface="黑体" panose="02010609060101010101" pitchFamily="2" charset="-122"/>
                <a:cs typeface="Times New Roman" panose="02020603050405020304" pitchFamily="18" charset="0"/>
              </a:rPr>
              <a:t>单元学习</a:t>
            </a:r>
            <a:r>
              <a:rPr lang="zh-CN" altLang="zh-CN" sz="2200" b="1" smtClean="0">
                <a:solidFill>
                  <a:srgbClr val="000000"/>
                </a:solidFill>
                <a:latin typeface="Arial" panose="020b0604020202020204" pitchFamily="34" charset="0"/>
                <a:ea typeface="黑体" panose="02010609060101010101" pitchFamily="2" charset="-122"/>
                <a:cs typeface="Times New Roman" panose="02020603050405020304" pitchFamily="18" charset="0"/>
              </a:rPr>
              <a:t>主题</a:t>
            </a:r>
            <a:r>
              <a:rPr lang="en-US" altLang="zh-CN" sz="2200" b="1"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sp>
        <p:nvSpPr>
          <p:cNvPr id="3" name="矩形 2"/>
          <p:cNvSpPr>
            <a:spLocks noChangeAspect="1"/>
          </p:cNvSpPr>
          <p:nvPr/>
        </p:nvSpPr>
        <p:spPr>
          <a:xfrm>
            <a:off x="508000" y="1901028"/>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历史现场</a:t>
            </a:r>
            <a:endParaRPr lang="zh-CN" altLang="zh-CN" sz="2200">
              <a:solidFill>
                <a:srgbClr val="000000"/>
              </a:solidFill>
              <a:latin typeface="NEU-BZ-S92"/>
              <a:ea typeface="方正书宋_GBK" panose="03000509000000000000" pitchFamily="65" charset="-122"/>
              <a:cs typeface="Times New Roman"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时间悄无声息地带走了秦汉时的干戈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隋唐时的繁荣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明清时的没落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蓦然回首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曾经的历程就像落了山的太阳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虽已不复光辉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但它把星星留给了苍穹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如今就让我们借着这璀璨的星光重新审视历史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审视历史留给我们的责任</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Times New Roman" panose="02020603050405020304" pitchFamily="18" charset="0"/>
                <a:cs typeface="Times New Roman" panose="02020603050405020304" pitchFamily="18" charset="0"/>
              </a:rPr>
              <a:t>本单元所选的这四篇课文在中国古代文化典籍中占有重要的位置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从中我们可以窥见古代史家的历史观念、开创精神</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总结历史经验教训。让我们以史为鉴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更好地走向未来吧</a:t>
            </a:r>
            <a:r>
              <a:rPr lang="en-US" altLang="zh-CN" sz="2200">
                <a:solidFill>
                  <a:srgbClr val="000000"/>
                </a:solidFill>
                <a:latin typeface="Times New Roman" panose="02020603050405020304" pitchFamily="18" charset="0"/>
              </a:rPr>
              <a:t>!</a:t>
            </a:r>
            <a:endParaRPr lang="zh-CN" altLang="en-US" sz="2200"/>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文言句式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屈原者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名平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楚之同姓也。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判断句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明于治乱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娴于辞令。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状语后置句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离骚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犹离忧也。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判断句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信而见疑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忠而被谤。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被动句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楚诚能绝齐。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省略句、状语后置句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莫不欲求忠以自为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举贤以自佐。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宾语前置句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故内惑于郑袖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外欺于张仪。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被动句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兵挫地削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亡其六郡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身客死于秦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为天下笑。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被动句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4211113" y="2147952"/>
            <a:ext cx="864943" cy="314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矩形 11"/>
          <p:cNvSpPr/>
          <p:nvPr/>
        </p:nvSpPr>
        <p:spPr>
          <a:xfrm>
            <a:off x="3598321" y="2559933"/>
            <a:ext cx="1394751" cy="314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矩形 12"/>
          <p:cNvSpPr/>
          <p:nvPr/>
        </p:nvSpPr>
        <p:spPr>
          <a:xfrm>
            <a:off x="3567499" y="2956335"/>
            <a:ext cx="864943" cy="314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矩形 13"/>
          <p:cNvSpPr/>
          <p:nvPr/>
        </p:nvSpPr>
        <p:spPr>
          <a:xfrm>
            <a:off x="3567499" y="3361814"/>
            <a:ext cx="864943" cy="314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矩形 14"/>
          <p:cNvSpPr/>
          <p:nvPr/>
        </p:nvSpPr>
        <p:spPr>
          <a:xfrm>
            <a:off x="2705879" y="3763447"/>
            <a:ext cx="2503919" cy="314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矩形 15"/>
          <p:cNvSpPr/>
          <p:nvPr/>
        </p:nvSpPr>
        <p:spPr>
          <a:xfrm>
            <a:off x="5002546" y="4164176"/>
            <a:ext cx="1369654" cy="314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矩形 16"/>
          <p:cNvSpPr/>
          <p:nvPr/>
        </p:nvSpPr>
        <p:spPr>
          <a:xfrm>
            <a:off x="4427984" y="4569963"/>
            <a:ext cx="864943" cy="314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矩形 17"/>
          <p:cNvSpPr/>
          <p:nvPr/>
        </p:nvSpPr>
        <p:spPr>
          <a:xfrm>
            <a:off x="6248732" y="4973078"/>
            <a:ext cx="864943" cy="314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nodeType="clickPar">
                      <p:stCondLst>
                        <p:cond delay="indefinite"/>
                      </p:stCondLst>
                      <p:childTnLst>
                        <p:par>
                          <p:cTn id="34" fill="hold" nodeType="afterGroup">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par>
                    <p:cTn id="38" fill="hold" nodeType="clickPar">
                      <p:stCondLst>
                        <p:cond delay="indefinite"/>
                      </p:stCondLst>
                      <p:childTnLst>
                        <p:par>
                          <p:cTn id="39" fill="hold" nodeType="afterGroup">
                            <p:stCondLst>
                              <p:cond delay="0"/>
                            </p:stCondLst>
                            <p:childTnLst>
                              <p:par>
                                <p:cTn id="40" presetID="14" presetClass="exit" presetSubtype="10" fill="hold" grpId="0" nodeType="clickEffect">
                                  <p:stCondLst>
                                    <p:cond delay="0"/>
                                  </p:stCondLst>
                                  <p:childTnLst>
                                    <p:animEffect transition="out" filter="randombar(horizontal)">
                                      <p:cBhvr>
                                        <p:cTn id="41" dur="500"/>
                                        <p:tgtEl>
                                          <p:spTgt spid="18"/>
                                        </p:tgtEl>
                                      </p:cBhvr>
                                    </p:animEffect>
                                    <p:set>
                                      <p:cBhvr>
                                        <p:cTn id="4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3" grpId="0"/>
      <p:bldP spid="14" grpId="0"/>
      <p:bldP spid="15" grpId="0"/>
      <p:bldP spid="16" grpId="0"/>
      <p:bldP spid="17" grpId="0"/>
      <p:bldP spid="18"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07334"/>
            <a:ext cx="8128000" cy="293243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cs typeface="Times New Roman" panose="02020603050405020304" pitchFamily="18" charset="0"/>
              </a:rPr>
              <a:t>数十年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竟为秦所灭。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被动句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虎狼之国。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判断句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cs typeface="Times New Roman" panose="02020603050405020304" pitchFamily="18" charset="0"/>
              </a:rPr>
              <a:t>夫天者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人之始也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父母者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人之本也。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判断句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方正之不容也。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被动句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Times New Roman" panose="02020603050405020304" pitchFamily="18" charset="0"/>
                <a:cs typeface="Times New Roman" panose="02020603050405020304" pitchFamily="18" charset="0"/>
              </a:rPr>
              <a:t>是以见放。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被动句、宾语前置句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Times New Roman" panose="02020603050405020304" pitchFamily="18" charset="0"/>
                <a:cs typeface="Times New Roman" panose="02020603050405020304" pitchFamily="18" charset="0"/>
              </a:rPr>
              <a:t>不凝滞于物。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被动句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人又谁能以身之察察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受物之汶汶者乎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定语后置句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615348" y="2168590"/>
            <a:ext cx="864943" cy="314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矩形 11"/>
          <p:cNvSpPr/>
          <p:nvPr/>
        </p:nvSpPr>
        <p:spPr>
          <a:xfrm>
            <a:off x="2915816" y="2560346"/>
            <a:ext cx="864943" cy="314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矩形 12"/>
          <p:cNvSpPr/>
          <p:nvPr/>
        </p:nvSpPr>
        <p:spPr>
          <a:xfrm>
            <a:off x="5538079" y="2970952"/>
            <a:ext cx="864943" cy="314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矩形 13"/>
          <p:cNvSpPr/>
          <p:nvPr/>
        </p:nvSpPr>
        <p:spPr>
          <a:xfrm>
            <a:off x="3121566" y="3367821"/>
            <a:ext cx="864943" cy="314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矩形 14"/>
          <p:cNvSpPr/>
          <p:nvPr/>
        </p:nvSpPr>
        <p:spPr>
          <a:xfrm>
            <a:off x="2560413" y="3769851"/>
            <a:ext cx="2515643" cy="314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矩形 15"/>
          <p:cNvSpPr/>
          <p:nvPr/>
        </p:nvSpPr>
        <p:spPr>
          <a:xfrm>
            <a:off x="2832687" y="4179992"/>
            <a:ext cx="864943" cy="314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矩形 16"/>
          <p:cNvSpPr/>
          <p:nvPr/>
        </p:nvSpPr>
        <p:spPr>
          <a:xfrm>
            <a:off x="5837766" y="4581128"/>
            <a:ext cx="1367174" cy="314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nodeType="clickPar">
                      <p:stCondLst>
                        <p:cond delay="indefinite"/>
                      </p:stCondLst>
                      <p:childTnLst>
                        <p:par>
                          <p:cTn id="34" fill="hold" nodeType="afterGroup">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3" grpId="0"/>
      <p:bldP spid="14" grpId="0"/>
      <p:bldP spid="15" grpId="0"/>
      <p:bldP spid="16" grpId="0"/>
      <p:bldP spid="17"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思维导图</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508000" y="2508577"/>
            <a:ext cx="8128000" cy="2094845"/>
            <a:chOff x="508000" y="2508577"/>
            <a:chExt cx="8128000" cy="2094845"/>
          </a:xfrm>
        </p:grpSpPr>
        <p:pic>
          <p:nvPicPr>
            <p:cNvPr id="8" name="图片 7"/>
            <p:cNvPicPr/>
            <p:nvPr/>
          </p:nvPicPr>
          <p:blipFill>
            <a:blip r:embed="rId7"/>
            <a:stretch>
              <a:fillRect/>
            </a:stretch>
          </p:blipFill>
          <p:spPr>
            <a:xfrm>
              <a:off x="1331640" y="2881360"/>
              <a:ext cx="360040" cy="1349277"/>
            </a:xfrm>
            <a:prstGeom prst="rect">
              <a:avLst/>
            </a:prstGeom>
          </p:spPr>
        </p:pic>
        <p:graphicFrame>
          <p:nvGraphicFramePr>
            <p:cNvPr id="3" name="对象 2"/>
            <p:cNvGraphicFramePr>
              <a:graphicFrameLocks noChangeAspect="1"/>
            </p:cNvGraphicFramePr>
            <p:nvPr/>
          </p:nvGraphicFramePr>
          <p:xfrm>
            <a:off x="508000" y="2508577"/>
            <a:ext cx="8128000" cy="2094845"/>
          </p:xfrm>
          <a:graphic>
            <a:graphicData uri="http://schemas.openxmlformats.org/presentationml/2006/ole">
              <mc:AlternateContent>
                <mc:Choice xmlns:v="urn:schemas-microsoft-com:vml" Requires="v">
                  <p:oleObj spid="_x0000_s1045" name="文档" r:id="rId8" imgW="3838575" imgH="990600" progId="Word.Document.12">
                    <p:embed/>
                  </p:oleObj>
                </mc:Choice>
                <mc:Fallback>
                  <p:oleObj name="文档" r:id="rId8" imgW="3838575" imgH="990600" progId="Word.Document.12">
                    <p:embed/>
                    <p:pic>
                      <p:nvPicPr>
                        <p:cNvPr id="0" name="OLE substitute image"/>
                        <p:cNvPicPr/>
                        <p:nvPr/>
                      </p:nvPicPr>
                      <p:blipFill>
                        <a:blip r:embed="rId9"/>
                        <a:stretch>
                          <a:fillRect/>
                        </a:stretch>
                      </p:blipFill>
                      <p:spPr>
                        <a:xfrm>
                          <a:off x="508000" y="2508577"/>
                          <a:ext cx="8128000" cy="2094845"/>
                        </a:xfrm>
                        <a:prstGeom prst="rect">
                          <a:avLst/>
                        </a:prstGeom>
                      </p:spPr>
                    </p:pic>
                  </p:oleObj>
                </mc:Fallback>
              </mc:AlternateContent>
            </a:graphicData>
          </a:graphic>
        </p:graphicFrame>
      </p:grpSp>
      <p:sp>
        <p:nvSpPr>
          <p:cNvPr id="14" name="矩形 13">
            <a:hlinkClick r:id="rId10"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文章主旨</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919864"/>
            <a:ext cx="8128000" cy="130873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本文通过写屈原的生平事迹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特别是政治上的不幸遭遇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表现了屈原的一生和楚国的兴衰存亡的密切关系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赞扬了屈原的爱国精神和正直的品德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处处流露出作者的郁郁不平之气和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悲其志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的叹惋。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3" name="矩形 12">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分析人物的形象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试简要分析屈原的主要性格特征。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爱国、正直是屈原性格的主要特征。作者在表现屈原的爱国主义精神时</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把屈原的个人遭遇同整个楚国的命运紧密地结合起来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从而说明其遭遇与祖国的命运是休戚相关的</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把屈原的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眷顾楚国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系心怀王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紧密地结合在一起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存君兴国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的思想集中表现他的爱国主义精神。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屈原的正直集中体现在他敢于同邪恶势力抗争而决不妥协的斗争精神上。</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randombar(horizontal)">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716732"/>
            <a:ext cx="8128000" cy="171450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司马迁是怎样评价屈原的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司马迁认为屈原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正道直行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忠贞为国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却遭到诽谤和打击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这是极为不公平的。屈原自始至终保持自己高尚的节操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不愿与世俗同流合污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他的精神与日月同辉。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3" name="矩形 12">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3122997"/>
            <a:ext cx="8128000" cy="90297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《屈原列传》中为了突出主要人物屈原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写了其他不同类型的人物作反衬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司马迁是如何写的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42995"/>
            <a:ext cx="741680" cy="497205"/>
          </a:xfrm>
          <a:prstGeom prst="rect">
            <a:avLst/>
          </a:prstGeom>
        </p:spPr>
        <p:txBody>
          <a:bodyPr wrap="none">
            <a:spAutoFit/>
          </a:bodyPr>
          <a:lstStyle/>
          <a:p>
            <a:pPr>
              <a:lnSpc>
                <a:spcPct val="120000"/>
              </a:lnSpc>
              <a:spcAft>
                <a:spcPct val="0"/>
              </a:spcAft>
              <a:tabLst>
                <a:tab pos="1188085"/>
                <a:tab pos="2163445"/>
                <a:tab pos="3142615"/>
                <a:tab pos="4190365"/>
              </a:tabLst>
            </a:pP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nvGraphicFramePr>
        <p:xfrm>
          <a:off x="508000" y="1628800"/>
          <a:ext cx="8127365" cy="4627626"/>
        </p:xfrm>
        <a:graphic>
          <a:graphicData uri="http://schemas.openxmlformats.org/drawingml/2006/table">
            <a:tbl>
              <a:tblPr firstRow="1" firstCol="1" bandRow="1"/>
              <a:tblGrid>
                <a:gridCol w="4135120"/>
                <a:gridCol w="720090"/>
                <a:gridCol w="3272155"/>
              </a:tblGrid>
              <a:tr h="385445">
                <a:tc>
                  <a:txBody>
                    <a:bodyPr vert="horz" wrap="square"/>
                    <a:lstStyle/>
                    <a:p>
                      <a:pPr>
                        <a:lnSpc>
                          <a:spcPct val="115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其他人物性格、行动</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15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手法</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15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屈原的品行</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6970">
                <a:tc>
                  <a:txBody>
                    <a:bodyPr vert="horz" wrap="square"/>
                    <a:lstStyle/>
                    <a:p>
                      <a:pPr>
                        <a:lnSpc>
                          <a:spcPct val="115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怀王、顷襄王听信谗言</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不辨忠奸</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分别对屈原</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怒而疏</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怒而迁</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22860" marR="2286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7">
                  <a:txBody>
                    <a:bodyPr vert="horz" wrap="square"/>
                    <a:lstStyle/>
                    <a:p>
                      <a:pPr>
                        <a:lnSpc>
                          <a:spcPct val="115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侧面或反面衬托</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15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忠贞爱国</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正道直行</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突出他在楚国兴衰存亡上举足轻重的地位</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22860" marR="2286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70890">
                <a:tc>
                  <a:txBody>
                    <a:bodyPr vert="horz" wrap="square"/>
                    <a:lstStyle/>
                    <a:p>
                      <a:pPr>
                        <a:lnSpc>
                          <a:spcPct val="115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令尹子兰的邪恶欺诈、泄私愤图报复</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22860" marR="2286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15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疾恶如仇、忠君爱国</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22860" marR="2286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5445">
                <a:tc>
                  <a:txBody>
                    <a:bodyPr vert="horz" wrap="square"/>
                    <a:lstStyle/>
                    <a:p>
                      <a:pPr>
                        <a:lnSpc>
                          <a:spcPct val="115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上官大夫的嫉贤妒能</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22860" marR="2286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15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正道直行</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22860" marR="2286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5445">
                <a:tc>
                  <a:txBody>
                    <a:bodyPr vert="horz" wrap="square"/>
                    <a:lstStyle/>
                    <a:p>
                      <a:pPr>
                        <a:lnSpc>
                          <a:spcPct val="115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张仪的狡诈阴险</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22860" marR="2286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15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英明果断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22860" marR="2286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6080">
                <a:tc>
                  <a:txBody>
                    <a:bodyPr vert="horz" wrap="square"/>
                    <a:lstStyle/>
                    <a:p>
                      <a:pPr>
                        <a:lnSpc>
                          <a:spcPct val="115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靳尚、郑袖的贪婪卖国</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22860" marR="2286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15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爱国无私</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22860" marR="2286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70890">
                <a:tc>
                  <a:txBody>
                    <a:bodyPr vert="horz" wrap="square"/>
                    <a:lstStyle/>
                    <a:p>
                      <a:pPr>
                        <a:lnSpc>
                          <a:spcPct val="115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宋玉之徒虽</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祖屈原之从容辞令</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但</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终莫敢直谏</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22860" marR="2286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15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忠贞爱国、正直无畏</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22860" marR="2286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5445">
                <a:tc>
                  <a:txBody>
                    <a:bodyPr vert="horz" wrap="square"/>
                    <a:lstStyle/>
                    <a:p>
                      <a:pPr>
                        <a:lnSpc>
                          <a:spcPct val="115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渔父的明哲保身、随遇而安</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22860" marR="2286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15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坚贞品德、高尚志行</a:t>
                      </a:r>
                      <a:endParaRPr lang="zh-CN" sz="2200">
                        <a:solidFill>
                          <a:srgbClr val="000000"/>
                        </a:solidFill>
                        <a:effectLst/>
                        <a:latin typeface="NEU-BZ-S92"/>
                        <a:ea typeface="方正书宋_GBK" panose="03000509000000000000" pitchFamily="65" charset="-122"/>
                        <a:cs typeface="Times New Roman" pitchFamily="18" charset="0"/>
                      </a:endParaRPr>
                    </a:p>
                  </a:txBody>
                  <a:tcPr marL="22860" marR="2286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13" name="矩形 12">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091672"/>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赏析文中的表达技巧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本文是为屈原作传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但作者却用大量笔墨写了楚国的命运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用意是什么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课文自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屈平既绌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历述了楚国在政治上、外交上、军事上的一系列失败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受到秦国说客张仪的欺骗愚弄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丹、淅大败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丧师八万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大将屈匄被俘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丢失汉中地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蓝田大战败退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放走国仇张仪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诸侯共击楚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楚将唐眜战死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怀王受骗入秦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客死他乡。</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作者反复写楚国命运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其用意是想强调这些失败都是排斥屈原造成的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可见屈原心系楚国的安危。这样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作者便把屈原个人的命运同楚国的命运连在一起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把屈原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眷顾楚国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系心怀王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紧密地连在一起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具体而又深刻地表现了屈原忠贞不渝的爱国精神。这样写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既加重了文章叙事的分量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也提高了作品的思想性。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3" name="矩形 12">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randombar(horizontal)">
                                      <p:cBhvr>
                                        <p:cTn id="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71450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本文在写作上的突出特点是什么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本文主要是在叙事基础上展开议论。议论中含强烈情感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褒赞高洁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斥贬邪恶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评价作品和作者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蕴含感情。叙述蕴含情感。如叙述屈原保持操守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含敬重之情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叙述屈原的悲惨遭遇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含悲愤之情。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1124744"/>
            <a:ext cx="1866900" cy="497205"/>
          </a:xfrm>
          <a:prstGeom prst="rect">
            <a:avLst/>
          </a:prstGeom>
        </p:spPr>
        <p:txBody>
          <a:bodyPr wrap="none">
            <a:spAutoFit/>
          </a:bodyPr>
          <a:lstStyle/>
          <a:p>
            <a:pPr>
              <a:lnSpc>
                <a:spcPct val="120000"/>
              </a:lnSpc>
            </a:pPr>
            <a:r>
              <a:rPr lang="zh-CN" altLang="zh-CN" sz="2200" b="1">
                <a:solidFill>
                  <a:srgbClr val="000000"/>
                </a:solidFill>
                <a:latin typeface="Arial" panose="020b0604020202020204" pitchFamily="34" charset="0"/>
                <a:ea typeface="黑体" panose="02010609060101010101" pitchFamily="2" charset="-122"/>
                <a:cs typeface="Times New Roman" panose="02020603050405020304" pitchFamily="18" charset="0"/>
              </a:rPr>
              <a:t>单元学习</a:t>
            </a:r>
            <a:r>
              <a:rPr lang="zh-CN" altLang="zh-CN" sz="2200" b="1" smtClean="0">
                <a:solidFill>
                  <a:srgbClr val="000000"/>
                </a:solidFill>
                <a:latin typeface="Arial" panose="020b0604020202020204" pitchFamily="34" charset="0"/>
                <a:ea typeface="黑体" panose="02010609060101010101" pitchFamily="2" charset="-122"/>
                <a:cs typeface="Times New Roman" panose="02020603050405020304" pitchFamily="18" charset="0"/>
              </a:rPr>
              <a:t>目标</a:t>
            </a:r>
            <a:r>
              <a:rPr lang="en-US" altLang="zh-CN" sz="2200" b="1"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pic>
        <p:nvPicPr>
          <p:cNvPr id="3" name="a17.eps"/>
          <p:cNvPicPr>
            <a:picLocks noChangeAspect="1"/>
          </p:cNvPicPr>
          <p:nvPr/>
        </p:nvPicPr>
        <p:blipFill>
          <a:blip r:embed="rId2"/>
          <a:stretch>
            <a:fillRect/>
          </a:stretch>
        </p:blipFill>
        <p:spPr>
          <a:xfrm>
            <a:off x="508000" y="1605030"/>
            <a:ext cx="8128000" cy="3901941"/>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12934"/>
            <a:ext cx="8128000" cy="536765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赏析文章蕴含的思想情感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课文记叙屈原与渔父的对话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在文中有何作用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其中蕴含了作者怎样的感情</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屈原愤世嫉俗的心情和对待人生的态度、作者流露出的那种愤慨惋惜之情都在这一段文字中表露无遗。渔父和屈原的对话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代表两种不同的人生哲学、两种不同的品格操守、两种不同的政治取向。渔父认为对人生、对世事都不要太认真、太执着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最好是得过且过、随遇而安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即篇中所谓的随流扬波、与世推移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至于举世混浊而我独清、众人皆醉而我独醒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则是大可不必的。屈原反对这种人生哲学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认为绝对不能随波逐流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绝对不能同流合污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宁可葬身鱼腹也要保持自己志洁行廉的人格。司马迁把渔父和屈原的观点两相比照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是对屈原人格的赞扬和景仰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其中也表露出对黑暗势力的强烈愤慨和对屈原的同情惋惜之情。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今天我们为什么要纪念屈原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试谈谈你的看法。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屈原留下的精神遗产与日月同辉。屈原是一位伟大的爱国诗人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更是对中国历史产生过重大影响的历史伟人。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屈原的人格范式具有当代意义。屈原的人格精神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千百年来一直是中华民族所极力崇尚的理想范式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主要表现在政治理性、道德精神、诗性智慧上。他是楚文化土壤孕育出来的中华民族文化史上的伟人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其精神已融会到我们民族的心理素质、审美意识、伦理观念等各个方面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对于后世有重要的意义。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93243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爱国主义精神永远感召。今天我们纪念屈原的一个重要原因就是要弘扬他的爱国主义精神。爱国主义是千百年形成的对祖国、对人民的最深厚的情感态度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是中华民族文化最深厚的根基所在。而屈原是中华民族爱国主义精神的一面伟大旗帜。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求索精神应为全社会弘扬。屈原坚持真理、不畏艰辛的人格精神值得今人效仿和学习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其勇于求索的精神更值得当代人继承和弘扬。</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屈原至死不离楚国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司马迁是同情和肯定的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太史公曰屈原完全可以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以彼其材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游诸侯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屈原又何必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自令若是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。你怎么看待司马迁这种说法</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同意司马迁的说法。司马迁的这一说法反映了写史和评史的不同出发点。写史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他是从人物的客观实际出发。屈原所处时代的历史条件及他在楚国的地位决定他不可能离开楚国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司马迁肯定这一点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是尊重客观事实。而评史则是从作者所处时代的思想高度出发。司马迁从汉初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大一统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的观点看待战国历史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便觉得屈原事秦事楚都无所谓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重要的是要让贤才发挥作用。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不同意司马迁的说法。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理由略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nvGraphicFramePr>
        <p:xfrm>
          <a:off x="508000" y="1141025"/>
          <a:ext cx="8128000" cy="5024279"/>
        </p:xfrm>
        <a:graphic>
          <a:graphicData uri="http://schemas.openxmlformats.org/presentationml/2006/ole">
            <mc:AlternateContent>
              <mc:Choice xmlns:v="urn:schemas-microsoft-com:vml" Requires="v">
                <p:oleObj spid="_x0000_s1046" name="文档" r:id="rId8" imgW="3838575" imgH="2374265" progId="Word.Document.12">
                  <p:embed/>
                </p:oleObj>
              </mc:Choice>
              <mc:Fallback>
                <p:oleObj name="文档" r:id="rId8" imgW="3838575" imgH="2374265" progId="Word.Document.12">
                  <p:embed/>
                  <p:pic>
                    <p:nvPicPr>
                      <p:cNvPr id="0" name="OLE substitute image"/>
                      <p:cNvPicPr/>
                      <p:nvPr/>
                    </p:nvPicPr>
                    <p:blipFill>
                      <a:blip r:embed="rId9"/>
                      <a:stretch>
                        <a:fillRect/>
                      </a:stretch>
                    </p:blipFill>
                    <p:spPr>
                      <a:xfrm>
                        <a:off x="508000" y="1141025"/>
                        <a:ext cx="8128000" cy="5024279"/>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112764"/>
          <a:ext cx="8128000" cy="5024279"/>
        </p:xfrm>
        <a:graphic>
          <a:graphicData uri="http://schemas.openxmlformats.org/presentationml/2006/ole">
            <mc:AlternateContent>
              <mc:Choice xmlns:v="urn:schemas-microsoft-com:vml" Requires="v">
                <p:oleObj spid="_x0000_s1047" name="文档" r:id="rId8" imgW="3838575" imgH="2374265" progId="Word.Document.12">
                  <p:embed/>
                </p:oleObj>
              </mc:Choice>
              <mc:Fallback>
                <p:oleObj name="文档" r:id="rId8" imgW="3838575" imgH="2374265" progId="Word.Document.12">
                  <p:embed/>
                  <p:pic>
                    <p:nvPicPr>
                      <p:cNvPr id="0" name="OLE substitute image"/>
                      <p:cNvPicPr/>
                      <p:nvPr/>
                    </p:nvPicPr>
                    <p:blipFill>
                      <a:blip r:embed="rId9"/>
                      <a:stretch>
                        <a:fillRect/>
                      </a:stretch>
                    </p:blipFill>
                    <p:spPr>
                      <a:xfrm>
                        <a:off x="508000" y="1112764"/>
                        <a:ext cx="8128000" cy="5024279"/>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nvGraphicFramePr>
        <p:xfrm>
          <a:off x="508000" y="1141025"/>
          <a:ext cx="8128000" cy="5024279"/>
        </p:xfrm>
        <a:graphic>
          <a:graphicData uri="http://schemas.openxmlformats.org/presentationml/2006/ole">
            <mc:AlternateContent>
              <mc:Choice xmlns:v="urn:schemas-microsoft-com:vml" Requires="v">
                <p:oleObj spid="_x0000_s1048" name="文档" r:id="rId8" imgW="3838575" imgH="2374265" progId="Word.Document.12">
                  <p:embed/>
                </p:oleObj>
              </mc:Choice>
              <mc:Fallback>
                <p:oleObj name="文档" r:id="rId8" imgW="3838575" imgH="2374265" progId="Word.Document.12">
                  <p:embed/>
                  <p:pic>
                    <p:nvPicPr>
                      <p:cNvPr id="0" name="OLE substitute image"/>
                      <p:cNvPicPr/>
                      <p:nvPr/>
                    </p:nvPicPr>
                    <p:blipFill>
                      <a:blip r:embed="rId9"/>
                      <a:stretch>
                        <a:fillRect/>
                      </a:stretch>
                    </p:blipFill>
                    <p:spPr>
                      <a:xfrm>
                        <a:off x="508000" y="1141025"/>
                        <a:ext cx="8128000" cy="5024279"/>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141025"/>
          <a:ext cx="8128000" cy="5024279"/>
        </p:xfrm>
        <a:graphic>
          <a:graphicData uri="http://schemas.openxmlformats.org/presentationml/2006/ole">
            <mc:AlternateContent>
              <mc:Choice xmlns:v="urn:schemas-microsoft-com:vml" Requires="v">
                <p:oleObj spid="_x0000_s1049" name="文档" r:id="rId8" imgW="3838575" imgH="2374265" progId="Word.Document.12">
                  <p:embed/>
                </p:oleObj>
              </mc:Choice>
              <mc:Fallback>
                <p:oleObj name="文档" r:id="rId8" imgW="3838575" imgH="2374265" progId="Word.Document.12">
                  <p:embed/>
                  <p:pic>
                    <p:nvPicPr>
                      <p:cNvPr id="0" name="OLE substitute image"/>
                      <p:cNvPicPr/>
                      <p:nvPr/>
                    </p:nvPicPr>
                    <p:blipFill>
                      <a:blip r:embed="rId9"/>
                      <a:stretch>
                        <a:fillRect/>
                      </a:stretch>
                    </p:blipFill>
                    <p:spPr>
                      <a:xfrm>
                        <a:off x="508000" y="1141025"/>
                        <a:ext cx="8128000" cy="5024279"/>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141025"/>
          <a:ext cx="8128000" cy="5024279"/>
        </p:xfrm>
        <a:graphic>
          <a:graphicData uri="http://schemas.openxmlformats.org/presentationml/2006/ole">
            <mc:AlternateContent>
              <mc:Choice xmlns:v="urn:schemas-microsoft-com:vml" Requires="v">
                <p:oleObj spid="_x0000_s1050" name="文档" r:id="rId8" imgW="3838575" imgH="2374265" progId="Word.Document.12">
                  <p:embed/>
                </p:oleObj>
              </mc:Choice>
              <mc:Fallback>
                <p:oleObj name="文档" r:id="rId8" imgW="3838575" imgH="2374265" progId="Word.Document.12">
                  <p:embed/>
                  <p:pic>
                    <p:nvPicPr>
                      <p:cNvPr id="0" name="OLE substitute image"/>
                      <p:cNvPicPr/>
                      <p:nvPr/>
                    </p:nvPicPr>
                    <p:blipFill>
                      <a:blip r:embed="rId9"/>
                      <a:stretch>
                        <a:fillRect/>
                      </a:stretch>
                    </p:blipFill>
                    <p:spPr>
                      <a:xfrm>
                        <a:off x="508000" y="1141025"/>
                        <a:ext cx="8128000" cy="5024279"/>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141025"/>
          <a:ext cx="8128000" cy="5024279"/>
        </p:xfrm>
        <a:graphic>
          <a:graphicData uri="http://schemas.openxmlformats.org/presentationml/2006/ole">
            <mc:AlternateContent>
              <mc:Choice xmlns:v="urn:schemas-microsoft-com:vml" Requires="v">
                <p:oleObj spid="_x0000_s1051" name="文档" r:id="rId8" imgW="3838575" imgH="2374265" progId="Word.Document.12">
                  <p:embed/>
                </p:oleObj>
              </mc:Choice>
              <mc:Fallback>
                <p:oleObj name="文档" r:id="rId8" imgW="3838575" imgH="2374265" progId="Word.Document.12">
                  <p:embed/>
                  <p:pic>
                    <p:nvPicPr>
                      <p:cNvPr id="0" name="OLE substitute image"/>
                      <p:cNvPicPr/>
                      <p:nvPr/>
                    </p:nvPicPr>
                    <p:blipFill>
                      <a:blip r:embed="rId9"/>
                      <a:stretch>
                        <a:fillRect/>
                      </a:stretch>
                    </p:blipFill>
                    <p:spPr>
                      <a:xfrm>
                        <a:off x="508000" y="1141025"/>
                        <a:ext cx="8128000" cy="5024279"/>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p:txBody>
          <a:bodyPr/>
          <a:lstStyle/>
          <a:p>
            <a:r>
              <a:rPr lang="en-US" altLang="zh-CN" b="1"/>
              <a:t>9</a:t>
            </a:r>
            <a:r>
              <a:rPr lang="zh-CN" altLang="zh-CN"/>
              <a:t>　屈原列传</a:t>
            </a:r>
            <a:endParaRPr lang="zh-CN" altLang="zh-CN"/>
          </a:p>
        </p:txBody>
      </p:sp>
    </p:spTree>
  </p:cSld>
  <p:clrMapOvr>
    <a:masterClrMapping/>
  </p:clrMapOvr>
  <mc:AlternateContent>
    <mc:Choice xmlns:p15="http://schemas.microsoft.com/office/powerpoint/2012/main" Requires="p15">
      <p:transition spd="slow" p14:dur="2000">
        <p15:prstTrans prst="drape"/>
      </p:transition>
    </mc:Choice>
    <mc:Fallback>
      <p:transition spd="slow">
        <p:fade/>
      </p:transition>
    </mc:Fallback>
  </mc:AlternateConten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213033"/>
          <a:ext cx="8128000" cy="5024279"/>
        </p:xfrm>
        <a:graphic>
          <a:graphicData uri="http://schemas.openxmlformats.org/presentationml/2006/ole">
            <mc:AlternateContent>
              <mc:Choice xmlns:v="urn:schemas-microsoft-com:vml" Requires="v">
                <p:oleObj spid="_x0000_s1052" name="文档" r:id="rId8" imgW="3838575" imgH="2374265" progId="Word.Document.12">
                  <p:embed/>
                </p:oleObj>
              </mc:Choice>
              <mc:Fallback>
                <p:oleObj name="文档" r:id="rId8" imgW="3838575" imgH="2374265" progId="Word.Document.12">
                  <p:embed/>
                  <p:pic>
                    <p:nvPicPr>
                      <p:cNvPr id="0" name="OLE substitute image"/>
                      <p:cNvPicPr/>
                      <p:nvPr/>
                    </p:nvPicPr>
                    <p:blipFill>
                      <a:blip r:embed="rId9"/>
                      <a:stretch>
                        <a:fillRect/>
                      </a:stretch>
                    </p:blipFill>
                    <p:spPr>
                      <a:xfrm>
                        <a:off x="508000" y="1213033"/>
                        <a:ext cx="8128000" cy="5024279"/>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141025"/>
          <a:ext cx="8128000" cy="5024279"/>
        </p:xfrm>
        <a:graphic>
          <a:graphicData uri="http://schemas.openxmlformats.org/presentationml/2006/ole">
            <mc:AlternateContent>
              <mc:Choice xmlns:v="urn:schemas-microsoft-com:vml" Requires="v">
                <p:oleObj spid="_x0000_s1053" name="文档" r:id="rId8" imgW="3838575" imgH="2374265" progId="Word.Document.12">
                  <p:embed/>
                </p:oleObj>
              </mc:Choice>
              <mc:Fallback>
                <p:oleObj name="文档" r:id="rId8" imgW="3838575" imgH="2374265" progId="Word.Document.12">
                  <p:embed/>
                  <p:pic>
                    <p:nvPicPr>
                      <p:cNvPr id="0" name="OLE substitute image"/>
                      <p:cNvPicPr/>
                      <p:nvPr/>
                    </p:nvPicPr>
                    <p:blipFill>
                      <a:blip r:embed="rId9"/>
                      <a:stretch>
                        <a:fillRect/>
                      </a:stretch>
                    </p:blipFill>
                    <p:spPr>
                      <a:xfrm>
                        <a:off x="508000" y="1141025"/>
                        <a:ext cx="8128000" cy="5024279"/>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141025"/>
          <a:ext cx="8128000" cy="5024279"/>
        </p:xfrm>
        <a:graphic>
          <a:graphicData uri="http://schemas.openxmlformats.org/presentationml/2006/ole">
            <mc:AlternateContent>
              <mc:Choice xmlns:v="urn:schemas-microsoft-com:vml" Requires="v">
                <p:oleObj spid="_x0000_s1054" name="文档" r:id="rId8" imgW="3838575" imgH="2374265" progId="Word.Document.12">
                  <p:embed/>
                </p:oleObj>
              </mc:Choice>
              <mc:Fallback>
                <p:oleObj name="文档" r:id="rId8" imgW="3838575" imgH="2374265" progId="Word.Document.12">
                  <p:embed/>
                  <p:pic>
                    <p:nvPicPr>
                      <p:cNvPr id="0" name="OLE substitute image"/>
                      <p:cNvPicPr/>
                      <p:nvPr/>
                    </p:nvPicPr>
                    <p:blipFill>
                      <a:blip r:embed="rId9"/>
                      <a:stretch>
                        <a:fillRect/>
                      </a:stretch>
                    </p:blipFill>
                    <p:spPr>
                      <a:xfrm>
                        <a:off x="508000" y="1141025"/>
                        <a:ext cx="8128000" cy="5024279"/>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141025"/>
          <a:ext cx="8128000" cy="5024279"/>
        </p:xfrm>
        <a:graphic>
          <a:graphicData uri="http://schemas.openxmlformats.org/presentationml/2006/ole">
            <mc:AlternateContent>
              <mc:Choice xmlns:v="urn:schemas-microsoft-com:vml" Requires="v">
                <p:oleObj spid="_x0000_s1055" name="文档" r:id="rId8" imgW="3838575" imgH="2375535" progId="Word.Document.12">
                  <p:embed/>
                </p:oleObj>
              </mc:Choice>
              <mc:Fallback>
                <p:oleObj name="文档" r:id="rId8" imgW="3838575" imgH="2375535" progId="Word.Document.12">
                  <p:embed/>
                  <p:pic>
                    <p:nvPicPr>
                      <p:cNvPr id="0" name="OLE substitute image"/>
                      <p:cNvPicPr/>
                      <p:nvPr/>
                    </p:nvPicPr>
                    <p:blipFill>
                      <a:blip r:embed="rId9"/>
                      <a:stretch>
                        <a:fillRect/>
                      </a:stretch>
                    </p:blipFill>
                    <p:spPr>
                      <a:xfrm>
                        <a:off x="508000" y="1141025"/>
                        <a:ext cx="8128000" cy="5024279"/>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095940"/>
          <a:ext cx="8128000" cy="5024279"/>
        </p:xfrm>
        <a:graphic>
          <a:graphicData uri="http://schemas.openxmlformats.org/presentationml/2006/ole">
            <mc:AlternateContent>
              <mc:Choice xmlns:v="urn:schemas-microsoft-com:vml" Requires="v">
                <p:oleObj spid="_x0000_s1056" name="文档" r:id="rId8" imgW="3838575" imgH="2374265" progId="Word.Document.12">
                  <p:embed/>
                </p:oleObj>
              </mc:Choice>
              <mc:Fallback>
                <p:oleObj name="文档" r:id="rId8" imgW="3838575" imgH="2374265" progId="Word.Document.12">
                  <p:embed/>
                  <p:pic>
                    <p:nvPicPr>
                      <p:cNvPr id="0" name="OLE substitute image"/>
                      <p:cNvPicPr/>
                      <p:nvPr/>
                    </p:nvPicPr>
                    <p:blipFill>
                      <a:blip r:embed="rId9"/>
                      <a:stretch>
                        <a:fillRect/>
                      </a:stretch>
                    </p:blipFill>
                    <p:spPr>
                      <a:xfrm>
                        <a:off x="508000" y="1095940"/>
                        <a:ext cx="8128000" cy="5024279"/>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141025"/>
          <a:ext cx="8128000" cy="5024279"/>
        </p:xfrm>
        <a:graphic>
          <a:graphicData uri="http://schemas.openxmlformats.org/presentationml/2006/ole">
            <mc:AlternateContent>
              <mc:Choice xmlns:v="urn:schemas-microsoft-com:vml" Requires="v">
                <p:oleObj spid="_x0000_s1057" name="文档" r:id="rId8" imgW="3838575" imgH="2374265" progId="Word.Document.12">
                  <p:embed/>
                </p:oleObj>
              </mc:Choice>
              <mc:Fallback>
                <p:oleObj name="文档" r:id="rId8" imgW="3838575" imgH="2374265" progId="Word.Document.12">
                  <p:embed/>
                  <p:pic>
                    <p:nvPicPr>
                      <p:cNvPr id="0" name="OLE substitute image"/>
                      <p:cNvPicPr/>
                      <p:nvPr/>
                    </p:nvPicPr>
                    <p:blipFill>
                      <a:blip r:embed="rId9"/>
                      <a:stretch>
                        <a:fillRect/>
                      </a:stretch>
                    </p:blipFill>
                    <p:spPr>
                      <a:xfrm>
                        <a:off x="508000" y="1141025"/>
                        <a:ext cx="8128000" cy="5024279"/>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141025"/>
          <a:ext cx="8128000" cy="5024279"/>
        </p:xfrm>
        <a:graphic>
          <a:graphicData uri="http://schemas.openxmlformats.org/presentationml/2006/ole">
            <mc:AlternateContent>
              <mc:Choice xmlns:v="urn:schemas-microsoft-com:vml" Requires="v">
                <p:oleObj spid="_x0000_s1058" name="文档" r:id="rId8" imgW="3838575" imgH="2374265" progId="Word.Document.12">
                  <p:embed/>
                </p:oleObj>
              </mc:Choice>
              <mc:Fallback>
                <p:oleObj name="文档" r:id="rId8" imgW="3838575" imgH="2374265" progId="Word.Document.12">
                  <p:embed/>
                  <p:pic>
                    <p:nvPicPr>
                      <p:cNvPr id="0" name="OLE substitute image"/>
                      <p:cNvPicPr/>
                      <p:nvPr/>
                    </p:nvPicPr>
                    <p:blipFill>
                      <a:blip r:embed="rId9"/>
                      <a:stretch>
                        <a:fillRect/>
                      </a:stretch>
                    </p:blipFill>
                    <p:spPr>
                      <a:xfrm>
                        <a:off x="508000" y="1141025"/>
                        <a:ext cx="8128000" cy="5024279"/>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095940"/>
          <a:ext cx="8128000" cy="5024279"/>
        </p:xfrm>
        <a:graphic>
          <a:graphicData uri="http://schemas.openxmlformats.org/presentationml/2006/ole">
            <mc:AlternateContent>
              <mc:Choice xmlns:v="urn:schemas-microsoft-com:vml" Requires="v">
                <p:oleObj spid="_x0000_s1059" name="文档" r:id="rId8" imgW="3838575" imgH="2374265" progId="Word.Document.12">
                  <p:embed/>
                </p:oleObj>
              </mc:Choice>
              <mc:Fallback>
                <p:oleObj name="文档" r:id="rId8" imgW="3838575" imgH="2374265" progId="Word.Document.12">
                  <p:embed/>
                  <p:pic>
                    <p:nvPicPr>
                      <p:cNvPr id="0" name="OLE substitute image"/>
                      <p:cNvPicPr/>
                      <p:nvPr/>
                    </p:nvPicPr>
                    <p:blipFill>
                      <a:blip r:embed="rId9"/>
                      <a:stretch>
                        <a:fillRect/>
                      </a:stretch>
                    </p:blipFill>
                    <p:spPr>
                      <a:xfrm>
                        <a:off x="508000" y="1095940"/>
                        <a:ext cx="8128000" cy="5024279"/>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nvGraphicFramePr>
        <p:xfrm>
          <a:off x="508000" y="2299093"/>
          <a:ext cx="8128000" cy="2513815"/>
        </p:xfrm>
        <a:graphic>
          <a:graphicData uri="http://schemas.openxmlformats.org/presentationml/2006/ole">
            <mc:AlternateContent>
              <mc:Choice xmlns:v="urn:schemas-microsoft-com:vml" Requires="v">
                <p:oleObj spid="_x0000_s1060" name="文档" r:id="rId8" imgW="3838575" imgH="1188085" progId="Word.Document.12">
                  <p:embed/>
                </p:oleObj>
              </mc:Choice>
              <mc:Fallback>
                <p:oleObj name="文档" r:id="rId8" imgW="3838575" imgH="1188085" progId="Word.Document.12">
                  <p:embed/>
                  <p:pic>
                    <p:nvPicPr>
                      <p:cNvPr id="0" name="OLE substitute image"/>
                      <p:cNvPicPr/>
                      <p:nvPr/>
                    </p:nvPicPr>
                    <p:blipFill>
                      <a:blip r:embed="rId9"/>
                      <a:stretch>
                        <a:fillRect/>
                      </a:stretch>
                    </p:blipFill>
                    <p:spPr>
                      <a:xfrm>
                        <a:off x="508000" y="2299093"/>
                        <a:ext cx="8128000" cy="2513815"/>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nvGraphicFramePr>
        <p:xfrm>
          <a:off x="508000" y="1196752"/>
          <a:ext cx="8128000" cy="5024279"/>
        </p:xfrm>
        <a:graphic>
          <a:graphicData uri="http://schemas.openxmlformats.org/presentationml/2006/ole">
            <mc:AlternateContent>
              <mc:Choice xmlns:v="urn:schemas-microsoft-com:vml" Requires="v">
                <p:oleObj spid="_x0000_s1061" name="文档" r:id="rId8" imgW="3838575" imgH="2374265" progId="Word.Document.12">
                  <p:embed/>
                </p:oleObj>
              </mc:Choice>
              <mc:Fallback>
                <p:oleObj name="文档" r:id="rId8" imgW="3838575" imgH="2374265" progId="Word.Document.12">
                  <p:embed/>
                  <p:pic>
                    <p:nvPicPr>
                      <p:cNvPr id="0" name="OLE substitute image"/>
                      <p:cNvPicPr/>
                      <p:nvPr/>
                    </p:nvPicPr>
                    <p:blipFill>
                      <a:blip r:embed="rId9"/>
                      <a:stretch>
                        <a:fillRect/>
                      </a:stretch>
                    </p:blipFill>
                    <p:spPr>
                      <a:xfrm>
                        <a:off x="508000" y="1196752"/>
                        <a:ext cx="8128000" cy="5024279"/>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a:spLocks noChangeAspect="1"/>
          </p:cNvSpPr>
          <p:nvPr/>
        </p:nvSpPr>
        <p:spPr>
          <a:xfrm>
            <a:off x="508000" y="2348880"/>
            <a:ext cx="1300480" cy="497205"/>
          </a:xfrm>
          <a:prstGeom prst="rect">
            <a:avLst/>
          </a:prstGeom>
        </p:spPr>
        <p:txBody>
          <a:bodyPr wrap="none">
            <a:spAutoFit/>
          </a:bodyPr>
          <a:lstStyle/>
          <a:p>
            <a:pPr>
              <a:lnSpc>
                <a:spcPct val="120000"/>
              </a:lnSpc>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学习</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目标</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sp>
        <p:nvSpPr>
          <p:cNvPr id="2" name="矩形 1"/>
          <p:cNvSpPr>
            <a:spLocks noChangeAspect="1"/>
          </p:cNvSpPr>
          <p:nvPr/>
        </p:nvSpPr>
        <p:spPr>
          <a:xfrm>
            <a:off x="508000" y="2864569"/>
            <a:ext cx="8128000" cy="171450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掌握本课常见文言实词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熟记通假字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正确理解古今异义的词。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学习本文记叙、议论和抒情相结合的写作方法。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b="1">
                <a:solidFill>
                  <a:srgbClr val="000000"/>
                </a:solidFill>
                <a:latin typeface="Times New Roman" panose="02020603050405020304" pitchFamily="18" charset="0"/>
              </a:rPr>
              <a:t>3</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了解屈原的生平事迹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学习屈原的爱国精神和志洁行廉、刚正不阿的高尚品德。</a:t>
            </a:r>
            <a:endParaRPr lang="zh-CN" altLang="en-US" sz="2200"/>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672315"/>
          <a:ext cx="8128000" cy="3767370"/>
        </p:xfrm>
        <a:graphic>
          <a:graphicData uri="http://schemas.openxmlformats.org/presentationml/2006/ole">
            <mc:AlternateContent>
              <mc:Choice xmlns:v="urn:schemas-microsoft-com:vml" Requires="v">
                <p:oleObj spid="_x0000_s1062" name="文档" r:id="rId8" imgW="3838575" imgH="1779905" progId="Word.Document.12">
                  <p:embed/>
                </p:oleObj>
              </mc:Choice>
              <mc:Fallback>
                <p:oleObj name="文档" r:id="rId8" imgW="3838575" imgH="1779905" progId="Word.Document.12">
                  <p:embed/>
                  <p:pic>
                    <p:nvPicPr>
                      <p:cNvPr id="0" name="OLE substitute image"/>
                      <p:cNvPicPr/>
                      <p:nvPr/>
                    </p:nvPicPr>
                    <p:blipFill>
                      <a:blip r:embed="rId9"/>
                      <a:stretch>
                        <a:fillRect/>
                      </a:stretch>
                    </p:blipFill>
                    <p:spPr>
                      <a:xfrm>
                        <a:off x="508000" y="1672315"/>
                        <a:ext cx="8128000" cy="3767370"/>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141025"/>
          <a:ext cx="8128000" cy="5024279"/>
        </p:xfrm>
        <a:graphic>
          <a:graphicData uri="http://schemas.openxmlformats.org/presentationml/2006/ole">
            <mc:AlternateContent>
              <mc:Choice xmlns:v="urn:schemas-microsoft-com:vml" Requires="v">
                <p:oleObj spid="_x0000_s1063" name="文档" r:id="rId8" imgW="3838575" imgH="2374265" progId="Word.Document.12">
                  <p:embed/>
                </p:oleObj>
              </mc:Choice>
              <mc:Fallback>
                <p:oleObj name="文档" r:id="rId8" imgW="3838575" imgH="2374265" progId="Word.Document.12">
                  <p:embed/>
                  <p:pic>
                    <p:nvPicPr>
                      <p:cNvPr id="0" name="OLE substitute image"/>
                      <p:cNvPicPr/>
                      <p:nvPr/>
                    </p:nvPicPr>
                    <p:blipFill>
                      <a:blip r:embed="rId9"/>
                      <a:stretch>
                        <a:fillRect/>
                      </a:stretch>
                    </p:blipFill>
                    <p:spPr>
                      <a:xfrm>
                        <a:off x="508000" y="1141025"/>
                        <a:ext cx="8128000" cy="5024279"/>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141025"/>
          <a:ext cx="8128000" cy="5024279"/>
        </p:xfrm>
        <a:graphic>
          <a:graphicData uri="http://schemas.openxmlformats.org/presentationml/2006/ole">
            <mc:AlternateContent>
              <mc:Choice xmlns:v="urn:schemas-microsoft-com:vml" Requires="v">
                <p:oleObj spid="_x0000_s1064" name="文档" r:id="rId8" imgW="3838575" imgH="2374265" progId="Word.Document.12">
                  <p:embed/>
                </p:oleObj>
              </mc:Choice>
              <mc:Fallback>
                <p:oleObj name="文档" r:id="rId8" imgW="3838575" imgH="2374265" progId="Word.Document.12">
                  <p:embed/>
                  <p:pic>
                    <p:nvPicPr>
                      <p:cNvPr id="0" name="OLE substitute image"/>
                      <p:cNvPicPr/>
                      <p:nvPr/>
                    </p:nvPicPr>
                    <p:blipFill>
                      <a:blip r:embed="rId9"/>
                      <a:stretch>
                        <a:fillRect/>
                      </a:stretch>
                    </p:blipFill>
                    <p:spPr>
                      <a:xfrm>
                        <a:off x="508000" y="1141025"/>
                        <a:ext cx="8128000" cy="5024279"/>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141025"/>
          <a:ext cx="8128000" cy="5024279"/>
        </p:xfrm>
        <a:graphic>
          <a:graphicData uri="http://schemas.openxmlformats.org/presentationml/2006/ole">
            <mc:AlternateContent>
              <mc:Choice xmlns:v="urn:schemas-microsoft-com:vml" Requires="v">
                <p:oleObj spid="_x0000_s1065" name="文档" r:id="rId8" imgW="3838575" imgH="2374265" progId="Word.Document.12">
                  <p:embed/>
                </p:oleObj>
              </mc:Choice>
              <mc:Fallback>
                <p:oleObj name="文档" r:id="rId8" imgW="3838575" imgH="2374265" progId="Word.Document.12">
                  <p:embed/>
                  <p:pic>
                    <p:nvPicPr>
                      <p:cNvPr id="0" name="OLE substitute image"/>
                      <p:cNvPicPr/>
                      <p:nvPr/>
                    </p:nvPicPr>
                    <p:blipFill>
                      <a:blip r:embed="rId9"/>
                      <a:stretch>
                        <a:fillRect/>
                      </a:stretch>
                    </p:blipFill>
                    <p:spPr>
                      <a:xfrm>
                        <a:off x="508000" y="1141025"/>
                        <a:ext cx="8128000" cy="5024279"/>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141025"/>
          <a:ext cx="8128000" cy="5024279"/>
        </p:xfrm>
        <a:graphic>
          <a:graphicData uri="http://schemas.openxmlformats.org/presentationml/2006/ole">
            <mc:AlternateContent>
              <mc:Choice xmlns:v="urn:schemas-microsoft-com:vml" Requires="v">
                <p:oleObj spid="_x0000_s1066" name="文档" r:id="rId8" imgW="3838575" imgH="2374265" progId="Word.Document.12">
                  <p:embed/>
                </p:oleObj>
              </mc:Choice>
              <mc:Fallback>
                <p:oleObj name="文档" r:id="rId8" imgW="3838575" imgH="2374265" progId="Word.Document.12">
                  <p:embed/>
                  <p:pic>
                    <p:nvPicPr>
                      <p:cNvPr id="0" name="OLE substitute image"/>
                      <p:cNvPicPr/>
                      <p:nvPr/>
                    </p:nvPicPr>
                    <p:blipFill>
                      <a:blip r:embed="rId9"/>
                      <a:stretch>
                        <a:fillRect/>
                      </a:stretch>
                    </p:blipFill>
                    <p:spPr>
                      <a:xfrm>
                        <a:off x="508000" y="1141025"/>
                        <a:ext cx="8128000" cy="5024279"/>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141025"/>
          <a:ext cx="8128000" cy="5024279"/>
        </p:xfrm>
        <a:graphic>
          <a:graphicData uri="http://schemas.openxmlformats.org/presentationml/2006/ole">
            <mc:AlternateContent>
              <mc:Choice xmlns:v="urn:schemas-microsoft-com:vml" Requires="v">
                <p:oleObj spid="_x0000_s1067" name="文档" r:id="rId8" imgW="3838575" imgH="2374265" progId="Word.Document.12">
                  <p:embed/>
                </p:oleObj>
              </mc:Choice>
              <mc:Fallback>
                <p:oleObj name="文档" r:id="rId8" imgW="3838575" imgH="2374265" progId="Word.Document.12">
                  <p:embed/>
                  <p:pic>
                    <p:nvPicPr>
                      <p:cNvPr id="0" name="OLE substitute image"/>
                      <p:cNvPicPr/>
                      <p:nvPr/>
                    </p:nvPicPr>
                    <p:blipFill>
                      <a:blip r:embed="rId9"/>
                      <a:stretch>
                        <a:fillRect/>
                      </a:stretch>
                    </p:blipFill>
                    <p:spPr>
                      <a:xfrm>
                        <a:off x="508000" y="1141025"/>
                        <a:ext cx="8128000" cy="5024279"/>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141025"/>
          <a:ext cx="8128000" cy="5024279"/>
        </p:xfrm>
        <a:graphic>
          <a:graphicData uri="http://schemas.openxmlformats.org/presentationml/2006/ole">
            <mc:AlternateContent>
              <mc:Choice xmlns:v="urn:schemas-microsoft-com:vml" Requires="v">
                <p:oleObj spid="_x0000_s1068" name="文档" r:id="rId8" imgW="3838575" imgH="2374265" progId="Word.Document.12">
                  <p:embed/>
                </p:oleObj>
              </mc:Choice>
              <mc:Fallback>
                <p:oleObj name="文档" r:id="rId8" imgW="3838575" imgH="2374265" progId="Word.Document.12">
                  <p:embed/>
                  <p:pic>
                    <p:nvPicPr>
                      <p:cNvPr id="0" name="OLE substitute image"/>
                      <p:cNvPicPr/>
                      <p:nvPr/>
                    </p:nvPicPr>
                    <p:blipFill>
                      <a:blip r:embed="rId9"/>
                      <a:stretch>
                        <a:fillRect/>
                      </a:stretch>
                    </p:blipFill>
                    <p:spPr>
                      <a:xfrm>
                        <a:off x="508000" y="1141025"/>
                        <a:ext cx="8128000" cy="5024279"/>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141025"/>
          <a:ext cx="8128000" cy="5024279"/>
        </p:xfrm>
        <a:graphic>
          <a:graphicData uri="http://schemas.openxmlformats.org/presentationml/2006/ole">
            <mc:AlternateContent>
              <mc:Choice xmlns:v="urn:schemas-microsoft-com:vml" Requires="v">
                <p:oleObj spid="_x0000_s1069" name="文档" r:id="rId8" imgW="3838575" imgH="2374265" progId="Word.Document.12">
                  <p:embed/>
                </p:oleObj>
              </mc:Choice>
              <mc:Fallback>
                <p:oleObj name="文档" r:id="rId8" imgW="3838575" imgH="2374265" progId="Word.Document.12">
                  <p:embed/>
                  <p:pic>
                    <p:nvPicPr>
                      <p:cNvPr id="0" name="OLE substitute image"/>
                      <p:cNvPicPr/>
                      <p:nvPr/>
                    </p:nvPicPr>
                    <p:blipFill>
                      <a:blip r:embed="rId9"/>
                      <a:stretch>
                        <a:fillRect/>
                      </a:stretch>
                    </p:blipFill>
                    <p:spPr>
                      <a:xfrm>
                        <a:off x="508000" y="1141025"/>
                        <a:ext cx="8128000" cy="5024279"/>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141025"/>
          <a:ext cx="8128000" cy="5024279"/>
        </p:xfrm>
        <a:graphic>
          <a:graphicData uri="http://schemas.openxmlformats.org/presentationml/2006/ole">
            <mc:AlternateContent>
              <mc:Choice xmlns:v="urn:schemas-microsoft-com:vml" Requires="v">
                <p:oleObj spid="_x0000_s1070" name="文档" r:id="rId8" imgW="3838575" imgH="2374265" progId="Word.Document.12">
                  <p:embed/>
                </p:oleObj>
              </mc:Choice>
              <mc:Fallback>
                <p:oleObj name="文档" r:id="rId8" imgW="3838575" imgH="2374265" progId="Word.Document.12">
                  <p:embed/>
                  <p:pic>
                    <p:nvPicPr>
                      <p:cNvPr id="0" name="OLE substitute image"/>
                      <p:cNvPicPr/>
                      <p:nvPr/>
                    </p:nvPicPr>
                    <p:blipFill>
                      <a:blip r:embed="rId9"/>
                      <a:stretch>
                        <a:fillRect/>
                      </a:stretch>
                    </p:blipFill>
                    <p:spPr>
                      <a:xfrm>
                        <a:off x="508000" y="1141025"/>
                        <a:ext cx="8128000" cy="5024279"/>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nvGraphicFramePr>
        <p:xfrm>
          <a:off x="508000" y="1672315"/>
          <a:ext cx="8128000" cy="3767370"/>
        </p:xfrm>
        <a:graphic>
          <a:graphicData uri="http://schemas.openxmlformats.org/presentationml/2006/ole">
            <mc:AlternateContent>
              <mc:Choice xmlns:v="urn:schemas-microsoft-com:vml" Requires="v">
                <p:oleObj spid="_x0000_s1071" name="文档" r:id="rId8" imgW="3838575" imgH="1779905" progId="Word.Document.12">
                  <p:embed/>
                </p:oleObj>
              </mc:Choice>
              <mc:Fallback>
                <p:oleObj name="文档" r:id="rId8" imgW="3838575" imgH="1779905" progId="Word.Document.12">
                  <p:embed/>
                  <p:pic>
                    <p:nvPicPr>
                      <p:cNvPr id="0" name="OLE substitute image"/>
                      <p:cNvPicPr/>
                      <p:nvPr/>
                    </p:nvPicPr>
                    <p:blipFill>
                      <a:blip r:embed="rId9"/>
                      <a:stretch>
                        <a:fillRect/>
                      </a:stretch>
                    </p:blipFill>
                    <p:spPr>
                      <a:xfrm>
                        <a:off x="508000" y="1672315"/>
                        <a:ext cx="8128000" cy="3767370"/>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05990"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作者简介</a:t>
            </a:r>
            <a:endParaRPr lang="zh-CN" altLang="en-US" sz="1400">
              <a:solidFill>
                <a:schemeClr val="bg1"/>
              </a:solidFill>
              <a:latin typeface="微软雅黑" pitchFamily="34" charset="-122"/>
              <a:ea typeface="微软雅黑" pitchFamily="34" charset="-122"/>
            </a:endParaRPr>
          </a:p>
        </p:txBody>
      </p:sp>
      <p:sp>
        <p:nvSpPr>
          <p:cNvPr id="3" name="矩形 2">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itchFamily="34" charset="-122"/>
              <a:ea typeface="微软雅黑" pitchFamily="34" charset="-122"/>
            </a:endParaRPr>
          </a:p>
        </p:txBody>
      </p:sp>
      <p:sp>
        <p:nvSpPr>
          <p:cNvPr id="4" name="矩形 3">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724265"/>
            <a:ext cx="8128000" cy="17145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司马迁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约前</a:t>
            </a:r>
            <a:r>
              <a:rPr lang="en-US" altLang="zh-CN" sz="2200">
                <a:solidFill>
                  <a:srgbClr val="000000"/>
                </a:solidFill>
                <a:latin typeface="Times New Roman" panose="02020603050405020304" pitchFamily="18" charset="0"/>
                <a:cs typeface="Times New Roman" panose="02020603050405020304" pitchFamily="18" charset="0"/>
              </a:rPr>
              <a:t>145—?),</a:t>
            </a:r>
            <a:r>
              <a:rPr lang="zh-CN" altLang="zh-CN" sz="2200">
                <a:solidFill>
                  <a:srgbClr val="000000"/>
                </a:solidFill>
                <a:latin typeface="Times New Roman" panose="02020603050405020304" pitchFamily="18" charset="0"/>
                <a:cs typeface="Times New Roman" panose="02020603050405020304" pitchFamily="18" charset="0"/>
              </a:rPr>
              <a:t>字子长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夏阳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今陕西韩城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西汉历史学家。他所撰写的《史记》记述了从传说中的黄帝到汉武帝共三千余年的史事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全书一百三十篇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包括十二本纪、十表、八书、三十世家、七十列传</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2299093"/>
          <a:ext cx="8128000" cy="2513815"/>
        </p:xfrm>
        <a:graphic>
          <a:graphicData uri="http://schemas.openxmlformats.org/presentationml/2006/ole">
            <mc:AlternateContent>
              <mc:Choice xmlns:v="urn:schemas-microsoft-com:vml" Requires="v">
                <p:oleObj spid="_x0000_s1072" name="文档" r:id="rId8" imgW="3838575" imgH="1188085" progId="Word.Document.12">
                  <p:embed/>
                </p:oleObj>
              </mc:Choice>
              <mc:Fallback>
                <p:oleObj name="文档" r:id="rId8" imgW="3838575" imgH="1188085" progId="Word.Document.12">
                  <p:embed/>
                  <p:pic>
                    <p:nvPicPr>
                      <p:cNvPr id="0" name="OLE substitute image"/>
                      <p:cNvPicPr/>
                      <p:nvPr/>
                    </p:nvPicPr>
                    <p:blipFill>
                      <a:blip r:embed="rId9"/>
                      <a:stretch>
                        <a:fillRect/>
                      </a:stretch>
                    </p:blipFill>
                    <p:spPr>
                      <a:xfrm>
                        <a:off x="508000" y="2299093"/>
                        <a:ext cx="8128000" cy="2513815"/>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nvGraphicFramePr>
        <p:xfrm>
          <a:off x="508000" y="1103468"/>
          <a:ext cx="8128000" cy="5024279"/>
        </p:xfrm>
        <a:graphic>
          <a:graphicData uri="http://schemas.openxmlformats.org/presentationml/2006/ole">
            <mc:AlternateContent>
              <mc:Choice xmlns:v="urn:schemas-microsoft-com:vml" Requires="v">
                <p:oleObj spid="_x0000_s1073" name="文档" r:id="rId8" imgW="3838575" imgH="2374265" progId="Word.Document.12">
                  <p:embed/>
                </p:oleObj>
              </mc:Choice>
              <mc:Fallback>
                <p:oleObj name="文档" r:id="rId8" imgW="3838575" imgH="2374265" progId="Word.Document.12">
                  <p:embed/>
                  <p:pic>
                    <p:nvPicPr>
                      <p:cNvPr id="0" name="OLE substitute image"/>
                      <p:cNvPicPr/>
                      <p:nvPr/>
                    </p:nvPicPr>
                    <p:blipFill>
                      <a:blip r:embed="rId9"/>
                      <a:stretch>
                        <a:fillRect/>
                      </a:stretch>
                    </p:blipFill>
                    <p:spPr>
                      <a:xfrm>
                        <a:off x="508000" y="1103468"/>
                        <a:ext cx="8128000" cy="5024279"/>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672315"/>
          <a:ext cx="8128000" cy="3767370"/>
        </p:xfrm>
        <a:graphic>
          <a:graphicData uri="http://schemas.openxmlformats.org/presentationml/2006/ole">
            <mc:AlternateContent>
              <mc:Choice xmlns:v="urn:schemas-microsoft-com:vml" Requires="v">
                <p:oleObj spid="_x0000_s1074" name="文档" r:id="rId8" imgW="3838575" imgH="1779905" progId="Word.Document.12">
                  <p:embed/>
                </p:oleObj>
              </mc:Choice>
              <mc:Fallback>
                <p:oleObj name="文档" r:id="rId8" imgW="3838575" imgH="1779905" progId="Word.Document.12">
                  <p:embed/>
                  <p:pic>
                    <p:nvPicPr>
                      <p:cNvPr id="0" name="OLE substitute image"/>
                      <p:cNvPicPr/>
                      <p:nvPr/>
                    </p:nvPicPr>
                    <p:blipFill>
                      <a:blip r:embed="rId9"/>
                      <a:stretch>
                        <a:fillRect/>
                      </a:stretch>
                    </p:blipFill>
                    <p:spPr>
                      <a:xfrm>
                        <a:off x="508000" y="1672315"/>
                        <a:ext cx="8128000" cy="3767370"/>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23208"/>
            <a:ext cx="8128000" cy="5367655"/>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夹叙夹议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本文作为一篇传记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成功地运用了夹叙夹议的手法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评传结合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既塑造了传主鲜明的个性特征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又表达了作者的观点态度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具有很强的感染力。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做到夹叙夹议要注意三点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为基础。夹叙夹议的基础是记叙。因此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要在记叙中把事件的过程写清楚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把人物或场景写具体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为下文的议论做好充分的铺垫。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为统帅。议论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是夹叙夹议中的关键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是所记事件、人物或场景的意义之所在。要在议论中揭示出事件的内涵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表达出作者的思想情感。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灵活安排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的位置。可以先叙后议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也可以边叙边议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还可以先议后叙。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迁移练笔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请你运用夹叙夹议的手法描写一个人物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体现出其鲜明的个性特征。</a:t>
            </a:r>
            <a:r>
              <a:rPr lang="en-US" altLang="zh-CN" sz="2200">
                <a:solidFill>
                  <a:srgbClr val="000000"/>
                </a:solidFill>
                <a:latin typeface="Times New Roman" panose="02020603050405020304" pitchFamily="18" charset="0"/>
                <a:cs typeface="Times New Roman" panose="02020603050405020304" pitchFamily="18" charset="0"/>
              </a:rPr>
              <a:t>200</a:t>
            </a:r>
            <a:r>
              <a:rPr lang="zh-CN" altLang="zh-CN" sz="2200">
                <a:solidFill>
                  <a:srgbClr val="000000"/>
                </a:solidFill>
                <a:latin typeface="Times New Roman" panose="02020603050405020304" pitchFamily="18" charset="0"/>
                <a:cs typeface="Times New Roman" panose="02020603050405020304" pitchFamily="18" charset="0"/>
              </a:rPr>
              <a:t>字左右。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示例</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他在做作业时遇到一道难题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他伏案疾书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苦思冥想。只见他拿着笔的手托着腮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丰满的下巴微微上翘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脸庞上露出一种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苦大仇深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的表情</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时间一分一秒地过去了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我看到他时而颔首低眉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时而笑颊粲然</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他的专一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他的无论做什么事情都如此投入的精神实在是令人赞赏。我想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如果我们每个人都如此坚定地向着自己的目标前进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就一定会出现在我们眼前。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知识阐释</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000"/>
            <a:ext cx="8128000" cy="2526665"/>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文言文断句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从考查形式看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高考对文言文断句的考查主要有两种类型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一是客观题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选取材料中的几句话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给出四种断句样式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要求选出正确的一种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二是主观题。要求考生断句的内容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有节选自阅读材料的片段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也有与阅读材料有关的其他文章片段。近年来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课标全国卷均采用第一种形式。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pic>
        <p:nvPicPr>
          <p:cNvPr id="8" name="a19.eps" descr="id:2147489604;FounderCES"/>
          <p:cNvPicPr>
            <a:picLocks noChangeAspect="1"/>
          </p:cNvPicPr>
          <p:nvPr/>
        </p:nvPicPr>
        <p:blipFill>
          <a:blip r:embed="rId5"/>
          <a:stretch>
            <a:fillRect/>
          </a:stretch>
        </p:blipFill>
        <p:spPr>
          <a:xfrm>
            <a:off x="508000" y="1868261"/>
            <a:ext cx="8128000" cy="3375479"/>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095941"/>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商君者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卫之诸庶孽公子也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姓公孙氏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其祖本姬姓也。鞅少好刑名之学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事魏相公叔座。公叔座知其贤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未及进。</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会座病魏惠王亲往问病公叔曰公孙鞅年虽少有奇才愿王举国而听之王即不听用鞅必杀之无令出境</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公叔既死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鞅闻秦孝公下令国中求贤者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将修缪公之业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东复侵地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乃遂西入秦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因孝公宠臣景监以求见孝公。公与语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数日不厌。景监曰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子何以中吾君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吾君之欢甚也。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鞅曰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吾以强国之术说君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君大说之耳。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孝公既用卫鞅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鞅欲变法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恐天下议己。卫鞅曰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疑行无名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疑事无功。圣人苟可以强国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不法其故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苟可以利民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不循其礼。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孝公曰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治世不一道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便国不法古。故汤武不循古而王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夏殷不易礼而亡。反古者不可非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而循礼者不足多。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孝公曰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以卫鞅为左庶长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卒定变法之令</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97936"/>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令行于民期年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秦民之国都言初令之不便者以千数。于是太子犯法。卫鞅曰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法之不行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自上犯之。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将法太子。太子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君嗣也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不可施刑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刑其傅公子虔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黥其师公孙贾。明日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秦人皆趋令。行之十年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秦民大说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道不拾遗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山无盗贼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家给人足。民勇于公战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怯于私斗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乡邑大治。于是以鞅为大良造。居五年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秦人富强。孝公使卫鞅将而伐魏。卫鞅伏甲士而袭虏魏公子卬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因攻其军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尽破之以归秦。魏惠王兵数破于齐秦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国内空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日以削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乃使使割河西之地献于秦以和。而魏遂去安邑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徙都大梁。惠王曰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寡人恨不用公叔座之言也。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卫鞅既破魏还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秦封之於、商十五邑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号为商君。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节选自《史记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商君列传》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97936"/>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下列对文中画波浪线部分的断句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会座病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魏惠王亲往问病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公叔曰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公孙鞅年虽少有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奇才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愿王举国而听之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王即不听用鞅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必杀之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无令出境</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会座病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魏惠王亲往问病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公叔曰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公孙鞅年虽少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有奇才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愿王举国而听之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王即不听用鞅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必杀之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无令出境</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会座病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魏惠王亲往问病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公叔曰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公孙鞅年虽少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有奇才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愿王举国而听之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王即不听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用鞅必杀之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无令出境</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会座病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魏惠王亲往问病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公叔曰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公孙鞅年虽少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有奇才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愿王举国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而听之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王即不听用鞅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必杀之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无令出境</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B</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5">
                                            <p:txEl>
                                              <p:pRg st="5" end="5"/>
                                            </p:txEl>
                                          </p:spTgt>
                                        </p:tgtEl>
                                        <p:attrNameLst>
                                          <p:attrName>style.visibility</p:attrName>
                                        </p:attrNameLst>
                                      </p:cBhvr>
                                      <p:to>
                                        <p:strVal val="visible"/>
                                      </p:to>
                                    </p:set>
                                    <p:animEffect transition="in" filter="randombar(horizontal)">
                                      <p:cBhvr>
                                        <p:cTn id="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05990"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作者简介</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302338"/>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smtClean="0">
                <a:solidFill>
                  <a:srgbClr val="000000"/>
                </a:solidFill>
                <a:latin typeface="Times New Roman" panose="02020603050405020304" pitchFamily="18" charset="0"/>
                <a:cs typeface="Times New Roman" panose="02020603050405020304" pitchFamily="18" charset="0"/>
              </a:rPr>
              <a:t>司马迁</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岁开始学习古文书传。约在汉武帝元光、元朔期间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向今文家董仲舒学《公羊春秋》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又向古文家孔安国学《古文尚书》。</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从京师长安南下漫游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遍及江淮流域和中原一带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所到之处考察风俗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采集传说。后不久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仕为郎中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成为汉武帝的侍卫和扈从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多次随驾西巡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并奉命出使巴蜀。元封三年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a:t>
            </a:r>
            <a:r>
              <a:rPr lang="en-US" altLang="zh-CN" sz="2200">
                <a:solidFill>
                  <a:srgbClr val="000000"/>
                </a:solidFill>
                <a:latin typeface="Times New Roman" panose="02020603050405020304" pitchFamily="18" charset="0"/>
                <a:cs typeface="Times New Roman" panose="02020603050405020304" pitchFamily="18" charset="0"/>
              </a:rPr>
              <a:t>108),</a:t>
            </a:r>
            <a:r>
              <a:rPr lang="zh-CN" altLang="zh-CN" sz="2200">
                <a:solidFill>
                  <a:srgbClr val="000000"/>
                </a:solidFill>
                <a:latin typeface="Times New Roman" panose="02020603050405020304" pitchFamily="18" charset="0"/>
                <a:cs typeface="Times New Roman" panose="02020603050405020304" pitchFamily="18" charset="0"/>
              </a:rPr>
              <a:t>司马迁继承其父司马谈之职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官太史令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职掌天时星历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管理皇家图籍。太初元年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a:t>
            </a:r>
            <a:r>
              <a:rPr lang="en-US" altLang="zh-CN" sz="2200">
                <a:solidFill>
                  <a:srgbClr val="000000"/>
                </a:solidFill>
                <a:latin typeface="Times New Roman" panose="02020603050405020304" pitchFamily="18" charset="0"/>
                <a:cs typeface="Times New Roman" panose="02020603050405020304" pitchFamily="18" charset="0"/>
              </a:rPr>
              <a:t>104),</a:t>
            </a:r>
            <a:r>
              <a:rPr lang="zh-CN" altLang="zh-CN" sz="2200">
                <a:solidFill>
                  <a:srgbClr val="000000"/>
                </a:solidFill>
                <a:latin typeface="Times New Roman" panose="02020603050405020304" pitchFamily="18" charset="0"/>
                <a:cs typeface="Times New Roman" panose="02020603050405020304" pitchFamily="18" charset="0"/>
              </a:rPr>
              <a:t>与唐都、落下闳等共同制定《太初历》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以代替由秦沿袭下来的《颛顼历》。此后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司马迁开始撰写《史记》。天汉二年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a:t>
            </a:r>
            <a:r>
              <a:rPr lang="en-US" altLang="zh-CN" sz="2200">
                <a:solidFill>
                  <a:srgbClr val="000000"/>
                </a:solidFill>
                <a:latin typeface="Times New Roman" panose="02020603050405020304" pitchFamily="18" charset="0"/>
                <a:cs typeface="Times New Roman" panose="02020603050405020304" pitchFamily="18" charset="0"/>
              </a:rPr>
              <a:t>99),</a:t>
            </a:r>
            <a:r>
              <a:rPr lang="zh-CN" altLang="zh-CN" sz="2200">
                <a:solidFill>
                  <a:srgbClr val="000000"/>
                </a:solidFill>
                <a:latin typeface="Times New Roman" panose="02020603050405020304" pitchFamily="18" charset="0"/>
                <a:cs typeface="Times New Roman" panose="02020603050405020304" pitchFamily="18" charset="0"/>
              </a:rPr>
              <a:t>李陵出击匈奴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兵败投降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司马迁为李陵辩护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触怒汉武帝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下狱受腐刑。后获赦出狱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为中书令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发愤著书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最后完成了《史记》的撰写和润饰。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07334"/>
            <a:ext cx="8128000" cy="293243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本题在</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三项各设有一处错误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与往年的两处错点交错构成三项错误略有不同。</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公孙鞅年虽少有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后断开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有奇才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单独为一读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愿王举国而听之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用鞅必杀之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二字当属上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王即不听用鞅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而后有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必杀之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一说才顺理成章。</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愿王举国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而听之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不应断开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愿王举国而听之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连成一读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意思是希望王让全国都听从商鞅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二者不应断开。</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项没有错误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是正确选项。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143551"/>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参考译文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商君是卫君妾所生的儿子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姓公孙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他的祖先本来姓姬。商鞅年轻时喜欢刑名之学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侍奉魏相国公叔座。公叔座了解他的才能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还没来得及向魏王推荐。适逢公叔座病了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魏惠王亲自去探病。公叔座说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公孙鞅年纪虽轻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但有特殊的才能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希望大王能把国家大事全交给他。大王若不能用他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就一定要杀掉他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不要让他走出国境。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公叔座死后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商鞅听说秦孝公下令全国求贤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想要重整穆公霸业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向东收复失地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就向西入秦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通过秦孝公宠臣景监求见孝公。孝公与他交谈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谈了几天仍不知疲倦。景监问商鞅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你用什么打动了我们国君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他特别高兴。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商鞅说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我用富国强兵的方法向他进言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他就格外高兴。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孝公任用商鞅后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商鞅想要变法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孝公担心秦人议论自己。商鞅说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行动上犹豫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搞不出名堂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事业上犹豫</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68760"/>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建不成功绩。圣人如果可以使国家强盛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不必效法陈规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如果可以使百姓获利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不必遵守旧制。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孝公说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商鞅说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治理国家的方法不止一种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有利于国家的事情就不必依照古法。所以汤武不守古法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却统一了天下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桀纣不变旧礼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却遭到了灭亡。反对古法的人不能非难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遵循古礼的人不值得称赞。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孝公说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任命商鞅为左庶长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最终下达了变法的命令。法令在民间实行一年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秦人到国都诉说新法不便利的数以千计。正在这时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太子触犯了新法。商鞅说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新法行不通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是由于上面的人先犯法。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将依法惩办太子。太子是国君的继承人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不能施刑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就处罚了太傅公子虔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太师公孙贾被处以墨刑。第二天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秦人都守法了。新法实行了十年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秦人非常满意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路不拾遗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深山里也没有盗贼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家家富裕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人人饱暖。百姓勇于为国作战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不敢私斗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乡镇安定。于是任命商鞅为大良造</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510425"/>
            <a:ext cx="8128000" cy="2120900"/>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过了五年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秦国富强。孝公派商鞅率兵攻魏。商鞅埋伏的士兵突然袭击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俘虏魏公子卬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并乘势攻打魏军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大胜回国。魏惠王屡次被齐秦打败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国内空虚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势力渐衰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恐慌起来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就派人说割河西地区给秦以求和。而魏离开安邑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迁都大梁。魏惠王说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我后悔没采纳公叔座的意见啊。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商鞅破魏返秦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秦把於、商等十五邑封给他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称商君。</a:t>
            </a:r>
            <a:endParaRPr lang="zh-CN" altLang="en-US" sz="2200"/>
          </a:p>
        </p:txBody>
      </p:sp>
      <p:pic>
        <p:nvPicPr>
          <p:cNvPr id="7" name="New picture" hidden="1"/>
          <p:cNvPicPr/>
          <p:nvPr/>
        </p:nvPicPr>
        <p:blipFill>
          <a:blip r:embed="rId5"/>
          <a:stretch>
            <a:fillRect/>
          </a:stretch>
        </p:blipFill>
        <p:spPr>
          <a:xfrm>
            <a:off x="12230100" y="10845800"/>
            <a:ext cx="457200" cy="317500"/>
          </a:xfrm>
          <a:prstGeom prst="cube">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915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作品背景</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课文节选自《史记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屈原贾生列传》。司马迁大概是因为屈原、贾谊都是文学家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又都怀才不遇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贾谊还作过《吊屈原赋》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所以就把他们合写一传。课文选的是屈原的传文部分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有删节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。《史记》中的这篇传记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是现已知的记载屈原生平事迹最早、最完整的文献。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屈原一生经历了楚威王、楚怀王、楚襄王三个时期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而主要活动于楚怀王时期。这个时期正是中国即将实现大一统的前夕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横则秦帝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纵则楚王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。屈原出身贵族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又明于治乱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娴于辞令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早年深受楚怀王的宠信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位为左徒、三闾大夫。屈原对内积极辅佐怀王变法图强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对外坚决主张联齐抗秦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使楚国一度出现了国富兵强、威震诸侯的局面。但由于在内政外交上与楚国腐朽贵族集团产生了尖锐的矛盾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屈原后来遭到群小的诬陷和楚怀王的疏远。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915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作品背景</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7936"/>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怀王十六年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张仪由秦至楚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献商、於之地六百里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诱骗怀王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致使齐楚断交。怀王受骗后恼羞成怒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两度向秦出兵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均遭惨败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屈原奉命出使齐国重修齐楚旧好。此后张仪又一次由秦至楚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进行瓦解齐楚联盟的活动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使齐楚联盟未能成功。秦楚结黄棘之盟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楚国彻底投入了秦的怀抱。屈原亦被逐出郢都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到了汉北。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怀王三十年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屈原回到郢都。同年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秦约怀王武关相会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怀王遂被秦扣留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最终客死秦国。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楚襄王即位后继续实施投降政策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屈原再次被逐出郢都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流放江南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辗转流离于沅、湘二水之间。楚襄王二十一年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秦将白起攻破郢都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屈原悲愤不已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遂自沉汨罗江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以身殉了自己的政治理想。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Template>测控设计模板14新</Template>
  <Company>Microsoft</Company>
  <PresentationFormat>On-screen Show (4:3)</PresentationFormat>
  <Paragraphs>470</Paragraphs>
  <Slides>73</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73</vt:i4>
      </vt:variant>
    </vt:vector>
  </HeadingPairs>
  <TitlesOfParts>
    <vt:vector baseType="lpstr" size="85">
      <vt:lpstr>Arial</vt:lpstr>
      <vt:lpstr>微软雅黑</vt:lpstr>
      <vt:lpstr>Wingdings</vt:lpstr>
      <vt:lpstr>黑体</vt:lpstr>
      <vt:lpstr>Calibri</vt:lpstr>
      <vt:lpstr>Times New Roman</vt:lpstr>
      <vt:lpstr>NEU-BZ-S92</vt:lpstr>
      <vt:lpstr>方正宋黑_GBK</vt:lpstr>
      <vt:lpstr>方正书宋_GBK</vt:lpstr>
      <vt:lpstr>楷体</vt:lpstr>
      <vt:lpstr>宋体</vt:lpstr>
      <vt:lpstr>自定义设计方案</vt:lpstr>
      <vt:lpstr>第三单元</vt:lpstr>
      <vt:lpstr>PowerPoint Presentation</vt:lpstr>
      <vt:lpstr>PowerPoint Presentation</vt:lpstr>
      <vt:lpstr>9　屈原列传</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第一章  运动的描述</dc:title>
  <dc:creator>dbc</dc:creator>
  <cp:lastModifiedBy>海鸥子</cp:lastModifiedBy>
  <cp:revision>152</cp:revision>
  <dcterms:created xsi:type="dcterms:W3CDTF">2016-04-22T00:11:00Z</dcterms:created>
  <dcterms:modified xsi:type="dcterms:W3CDTF">2020-09-14T09:46:59Z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2052-11.1.0.9999</vt:lpwstr>
  </property>
</Properties>
</file>