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331" r:id="rId3"/>
    <p:sldId id="398" r:id="rId4"/>
    <p:sldId id="399" r:id="rId5"/>
    <p:sldId id="336" r:id="rId6"/>
    <p:sldId id="337" r:id="rId7"/>
    <p:sldId id="282" r:id="rId8"/>
    <p:sldId id="355" r:id="rId9"/>
    <p:sldId id="359" r:id="rId10"/>
    <p:sldId id="350" r:id="rId11"/>
    <p:sldId id="360" r:id="rId12"/>
    <p:sldId id="351" r:id="rId13"/>
    <p:sldId id="342" r:id="rId15"/>
    <p:sldId id="361" r:id="rId16"/>
    <p:sldId id="348" r:id="rId17"/>
    <p:sldId id="400" r:id="rId18"/>
    <p:sldId id="352" r:id="rId19"/>
    <p:sldId id="267" r:id="rId20"/>
    <p:sldId id="299" r:id="rId21"/>
    <p:sldId id="354" r:id="rId22"/>
    <p:sldId id="283" r:id="rId23"/>
    <p:sldId id="284" r:id="rId24"/>
    <p:sldId id="285" r:id="rId25"/>
    <p:sldId id="286" r:id="rId26"/>
    <p:sldId id="374" r:id="rId27"/>
    <p:sldId id="375" r:id="rId28"/>
    <p:sldId id="378" r:id="rId29"/>
    <p:sldId id="292" r:id="rId30"/>
    <p:sldId id="295" r:id="rId31"/>
    <p:sldId id="379" r:id="rId32"/>
    <p:sldId id="381" r:id="rId33"/>
    <p:sldId id="383" r:id="rId34"/>
    <p:sldId id="386" r:id="rId35"/>
    <p:sldId id="387" r:id="rId36"/>
    <p:sldId id="389" r:id="rId37"/>
    <p:sldId id="301" r:id="rId38"/>
    <p:sldId id="302" r:id="rId39"/>
    <p:sldId id="390" r:id="rId40"/>
    <p:sldId id="304" r:id="rId41"/>
    <p:sldId id="322" r:id="rId42"/>
    <p:sldId id="306" r:id="rId43"/>
    <p:sldId id="307" r:id="rId44"/>
    <p:sldId id="308" r:id="rId45"/>
    <p:sldId id="309" r:id="rId46"/>
    <p:sldId id="310" r:id="rId47"/>
    <p:sldId id="311" r:id="rId48"/>
    <p:sldId id="312" r:id="rId49"/>
    <p:sldId id="314" r:id="rId50"/>
    <p:sldId id="391" r:id="rId51"/>
    <p:sldId id="392" r:id="rId52"/>
    <p:sldId id="317" r:id="rId53"/>
    <p:sldId id="394" r:id="rId54"/>
    <p:sldId id="395" r:id="rId55"/>
    <p:sldId id="371" r:id="rId56"/>
    <p:sldId id="393" r:id="rId57"/>
    <p:sldId id="396" r:id="rId58"/>
    <p:sldId id="452" r:id="rId59"/>
    <p:sldId id="454" r:id="rId60"/>
    <p:sldId id="455" r:id="rId61"/>
    <p:sldId id="456" r:id="rId6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FFF00"/>
    <a:srgbClr val="CC0000"/>
    <a:srgbClr val="008000"/>
    <a:srgbClr val="CC00CC"/>
    <a:srgbClr val="FF0000"/>
    <a:srgbClr val="00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0895"/>
    <p:restoredTop sz="94660"/>
  </p:normalViewPr>
  <p:slideViewPr>
    <p:cSldViewPr showGuides="1">
      <p:cViewPr varScale="1">
        <p:scale>
          <a:sx n="73" d="100"/>
          <a:sy n="73" d="100"/>
        </p:scale>
        <p:origin x="-432" y="-84"/>
      </p:cViewPr>
      <p:guideLst>
        <p:guide orient="horz" pos="1392"/>
        <p:guide pos="278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286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286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372"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9286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287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2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59395" name="Rectangle 2"/>
          <p:cNvSpPr>
            <a:spLocks noRot="1" noTextEdit="1"/>
          </p:cNvSpPr>
          <p:nvPr>
            <p:ph type="sldImg"/>
          </p:nvPr>
        </p:nvSpPr>
        <p:spPr/>
      </p:sp>
      <p:sp>
        <p:nvSpPr>
          <p:cNvPr id="59396"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60419" name="Rectangle 2"/>
          <p:cNvSpPr>
            <a:spLocks noRot="1" noTextEdit="1"/>
          </p:cNvSpPr>
          <p:nvPr>
            <p:ph type="sldImg"/>
          </p:nvPr>
        </p:nvSpPr>
        <p:spPr/>
      </p:sp>
      <p:sp>
        <p:nvSpPr>
          <p:cNvPr id="6042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72740"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2741"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2742"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jpeg"/><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png"/><Relationship Id="rId20" Type="http://schemas.openxmlformats.org/officeDocument/2006/relationships/notesSlide" Target="../notesSlides/notesSlide1.xml"/><Relationship Id="rId2" Type="http://schemas.openxmlformats.org/officeDocument/2006/relationships/oleObject" Target="../embeddings/oleObject1.bin"/><Relationship Id="rId19" Type="http://schemas.openxmlformats.org/officeDocument/2006/relationships/vmlDrawing" Target="../drawings/vmlDrawing1.vml"/><Relationship Id="rId18" Type="http://schemas.openxmlformats.org/officeDocument/2006/relationships/slideLayout" Target="../slideLayouts/slideLayout7.xml"/><Relationship Id="rId17" Type="http://schemas.openxmlformats.org/officeDocument/2006/relationships/image" Target="../media/image20.png"/><Relationship Id="rId16" Type="http://schemas.microsoft.com/office/2007/relationships/media" Target="file:///E:\2010--2013&#24180;&#24517;&#20462;&#35838;&#20214;&#35797;&#21367;\&#24517;&#20462;1\&#31532;&#19968;&#21333;&#20803;\&#27777;&#22253;&#26149;&#38271;&#27801;\zmj-4595-13785.mp3" TargetMode="External"/><Relationship Id="rId15" Type="http://schemas.openxmlformats.org/officeDocument/2006/relationships/audio" Target="file:///E:\2010--2013&#24180;&#24517;&#20462;&#35838;&#20214;&#35797;&#21367;\&#24517;&#20462;1\&#31532;&#19968;&#21333;&#20803;\&#27777;&#22253;&#26149;&#38271;&#27801;\zmj-4595-13785.mp3" TargetMode="External"/><Relationship Id="rId14" Type="http://schemas.openxmlformats.org/officeDocument/2006/relationships/image" Target="../media/image19.jpeg"/><Relationship Id="rId13" Type="http://schemas.openxmlformats.org/officeDocument/2006/relationships/image" Target="../media/image18.jpeg"/><Relationship Id="rId12" Type="http://schemas.openxmlformats.org/officeDocument/2006/relationships/image" Target="../media/image17.jpeg"/><Relationship Id="rId11" Type="http://schemas.openxmlformats.org/officeDocument/2006/relationships/image" Target="../media/image16.jpeg"/><Relationship Id="rId10" Type="http://schemas.openxmlformats.org/officeDocument/2006/relationships/image" Target="../media/image15.png"/><Relationship Id="rId1" Type="http://schemas.openxmlformats.org/officeDocument/2006/relationships/hyperlink" Target="file:///D:\360&#23433;&#20840;&#27983;&#35272;&#22120;&#19979;&#36733;\&#24433;&#38899;\&#37197;&#20048;&#26391;&#35829;&#12298;&#27777;&#22253;&#26149;&#183;&#38271;&#27801;&#12299;(1).wmv" TargetMode="Externa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oleObject" Target="../embeddings/oleObject2.bin"/><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4.xml"/><Relationship Id="rId1" Type="http://schemas.openxmlformats.org/officeDocument/2006/relationships/audio" Target="../media/audio2.wav"/></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6.xml"/><Relationship Id="rId2" Type="http://schemas.openxmlformats.org/officeDocument/2006/relationships/image" Target="../media/image29.jpeg"/><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Picture 4" descr="图片1"/>
          <p:cNvPicPr>
            <a:picLocks noChangeAspect="1"/>
          </p:cNvPicPr>
          <p:nvPr/>
        </p:nvPicPr>
        <p:blipFill>
          <a:blip r:embed="rId1">
            <a:lum bright="6000" contrast="34000"/>
          </a:blip>
          <a:stretch>
            <a:fillRect/>
          </a:stretch>
        </p:blipFill>
        <p:spPr>
          <a:xfrm>
            <a:off x="0" y="890588"/>
            <a:ext cx="9144000" cy="11933237"/>
          </a:xfrm>
          <a:prstGeom prst="rect">
            <a:avLst/>
          </a:prstGeom>
          <a:noFill/>
          <a:ln w="9525">
            <a:noFill/>
          </a:ln>
        </p:spPr>
      </p:pic>
      <p:sp>
        <p:nvSpPr>
          <p:cNvPr id="314374" name="WordArt 6"/>
          <p:cNvSpPr>
            <a:spLocks noChangeArrowheads="1" noChangeShapeType="1" noTextEdit="1"/>
          </p:cNvSpPr>
          <p:nvPr/>
        </p:nvSpPr>
        <p:spPr bwMode="auto">
          <a:xfrm>
            <a:off x="971550" y="2852738"/>
            <a:ext cx="3448050" cy="1389062"/>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0" cap="none" spc="0" normalizeH="0" baseline="0" noProof="0" smtClean="0">
                <a:ln w="9525">
                  <a:solidFill>
                    <a:srgbClr val="FF0000"/>
                  </a:solidFill>
                  <a:miter lim="800000"/>
                </a:ln>
                <a:solidFill>
                  <a:srgbClr val="FF0000"/>
                </a:solidFill>
                <a:effectLst>
                  <a:outerShdw dist="53882" dir="2700000" algn="ctr" rotWithShape="0">
                    <a:srgbClr val="9999FF">
                      <a:alpha val="80000"/>
                    </a:srgbClr>
                  </a:outerShdw>
                </a:effectLst>
                <a:uLnTx/>
                <a:uFillTx/>
                <a:latin typeface="楷体_GB2312"/>
                <a:ea typeface="宋体" panose="02010600030101010101" pitchFamily="2" charset="-122"/>
                <a:cs typeface="+mn-cs"/>
              </a:rPr>
              <a:t>沁园春</a:t>
            </a:r>
            <a:r>
              <a:rPr kumimoji="0" lang="en-US" altLang="zh-CN" sz="3600" b="1" i="0" u="none" strike="noStrike" kern="10" cap="none" spc="0" normalizeH="0" baseline="0" noProof="0" smtClean="0">
                <a:ln w="9525">
                  <a:solidFill>
                    <a:srgbClr val="FF0000"/>
                  </a:solidFill>
                  <a:miter lim="800000"/>
                </a:ln>
                <a:solidFill>
                  <a:srgbClr val="FF0000"/>
                </a:solidFill>
                <a:effectLst>
                  <a:outerShdw dist="53882" dir="2700000" algn="ctr" rotWithShape="0">
                    <a:srgbClr val="9999FF">
                      <a:alpha val="80000"/>
                    </a:srgbClr>
                  </a:outerShdw>
                </a:effectLst>
                <a:uLnTx/>
                <a:uFillTx/>
                <a:latin typeface="楷体_GB2312"/>
                <a:ea typeface="宋体" panose="02010600030101010101" pitchFamily="2" charset="-122"/>
                <a:cs typeface="+mn-cs"/>
              </a:rPr>
              <a:t>·</a:t>
            </a:r>
            <a:r>
              <a:rPr kumimoji="0" lang="zh-CN" altLang="en-US" sz="3600" b="1" i="0" u="none" strike="noStrike" kern="10" cap="none" spc="0" normalizeH="0" baseline="0" noProof="0" smtClean="0">
                <a:ln w="9525">
                  <a:solidFill>
                    <a:srgbClr val="FF0000"/>
                  </a:solidFill>
                  <a:miter lim="800000"/>
                </a:ln>
                <a:solidFill>
                  <a:srgbClr val="FF0000"/>
                </a:solidFill>
                <a:effectLst>
                  <a:outerShdw dist="53882" dir="2700000" algn="ctr" rotWithShape="0">
                    <a:srgbClr val="9999FF">
                      <a:alpha val="80000"/>
                    </a:srgbClr>
                  </a:outerShdw>
                </a:effectLst>
                <a:uLnTx/>
                <a:uFillTx/>
                <a:latin typeface="楷体_GB2312"/>
                <a:ea typeface="宋体" panose="02010600030101010101" pitchFamily="2" charset="-122"/>
                <a:cs typeface="+mn-cs"/>
              </a:rPr>
              <a:t>长沙</a:t>
            </a:r>
            <a:endParaRPr kumimoji="0" lang="zh-CN" altLang="en-US" sz="3600" b="1" i="0" u="none" strike="noStrike" kern="10" cap="none" spc="0" normalizeH="0" baseline="0" noProof="0" smtClean="0">
              <a:ln w="9525">
                <a:solidFill>
                  <a:srgbClr val="FF0000"/>
                </a:solidFill>
                <a:miter lim="800000"/>
              </a:ln>
              <a:solidFill>
                <a:srgbClr val="FF0000"/>
              </a:solidFill>
              <a:effectLst>
                <a:outerShdw dist="53882" dir="2700000" algn="ctr" rotWithShape="0">
                  <a:srgbClr val="9999FF">
                    <a:alpha val="80000"/>
                  </a:srgbClr>
                </a:outerShdw>
              </a:effectLst>
              <a:uLnTx/>
              <a:uFillTx/>
              <a:latin typeface="楷体_GB2312"/>
              <a:ea typeface="宋体" panose="02010600030101010101" pitchFamily="2" charset="-122"/>
              <a:cs typeface="+mn-cs"/>
            </a:endParaRPr>
          </a:p>
        </p:txBody>
      </p:sp>
      <p:sp>
        <p:nvSpPr>
          <p:cNvPr id="314375" name="Text Box 7"/>
          <p:cNvSpPr txBox="1">
            <a:spLocks noChangeArrowheads="1"/>
          </p:cNvSpPr>
          <p:nvPr/>
        </p:nvSpPr>
        <p:spPr bwMode="auto">
          <a:xfrm>
            <a:off x="0" y="0"/>
            <a:ext cx="9144000" cy="823913"/>
          </a:xfrm>
          <a:prstGeom prst="rect">
            <a:avLst/>
          </a:prstGeom>
          <a:noFill/>
          <a:ln w="9525">
            <a:noFill/>
            <a:miter lim="800000"/>
          </a:ln>
          <a:effectLst/>
        </p:spPr>
        <p:txBody>
          <a:bodyPr>
            <a:spAutoFit/>
          </a:bodyPr>
          <a:lstStyle/>
          <a:p>
            <a:pPr marR="0" defTabSz="914400">
              <a:buClrTx/>
              <a:buSzTx/>
              <a:buFontTx/>
              <a:buNone/>
              <a:defRPr/>
            </a:pPr>
            <a:r>
              <a:rPr kumimoji="0" lang="en-US" altLang="zh-CN" sz="4800" b="1" kern="1200" cap="none" spc="0" normalizeH="0" baseline="0" noProof="0" smtClean="0">
                <a:solidFill>
                  <a:srgbClr val="008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4800" b="1" kern="1200" cap="none" spc="0" normalizeH="0" baseline="0" noProof="0" smtClean="0">
                <a:solidFill>
                  <a:srgbClr val="008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高一年级   必修一  第一单元   </a:t>
            </a:r>
            <a:endParaRPr kumimoji="0" lang="zh-CN" altLang="en-US" sz="4800" b="1" kern="1200" cap="none" spc="0" normalizeH="0" baseline="0" noProof="0" smtClean="0">
              <a:solidFill>
                <a:srgbClr val="008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4101"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3314" name="Text Box 2"/>
          <p:cNvSpPr txBox="1"/>
          <p:nvPr/>
        </p:nvSpPr>
        <p:spPr>
          <a:xfrm>
            <a:off x="395288" y="1196975"/>
            <a:ext cx="8208962" cy="641350"/>
          </a:xfrm>
          <a:prstGeom prst="rect">
            <a:avLst/>
          </a:prstGeom>
          <a:noFill/>
          <a:ln w="9525">
            <a:noFill/>
          </a:ln>
        </p:spPr>
        <p:txBody>
          <a:bodyPr>
            <a:spAutoFit/>
          </a:bodyPr>
          <a:p>
            <a:pPr>
              <a:spcBef>
                <a:spcPct val="50000"/>
              </a:spcBef>
            </a:pPr>
            <a:r>
              <a:rPr lang="zh-CN" altLang="en-US" sz="3600" b="1" dirty="0">
                <a:solidFill>
                  <a:srgbClr val="0000CC"/>
                </a:solidFill>
                <a:latin typeface="Times New Roman" panose="02020603050405020304" pitchFamily="18" charset="0"/>
                <a:ea typeface="黑体" panose="02010609060101010101" pitchFamily="49" charset="-122"/>
              </a:rPr>
              <a:t>请给下列红体色字注音。</a:t>
            </a:r>
            <a:endParaRPr lang="zh-CN" altLang="en-US" sz="3600" b="1" dirty="0">
              <a:solidFill>
                <a:srgbClr val="0000CC"/>
              </a:solidFill>
              <a:latin typeface="Times New Roman" panose="02020603050405020304" pitchFamily="18" charset="0"/>
              <a:ea typeface="黑体" panose="02010609060101010101" pitchFamily="49" charset="-122"/>
            </a:endParaRPr>
          </a:p>
        </p:txBody>
      </p:sp>
      <p:sp>
        <p:nvSpPr>
          <p:cNvPr id="13315" name="Text Box 3"/>
          <p:cNvSpPr txBox="1"/>
          <p:nvPr/>
        </p:nvSpPr>
        <p:spPr>
          <a:xfrm>
            <a:off x="358775" y="2492375"/>
            <a:ext cx="8137525" cy="2289175"/>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ea typeface="隶书" panose="02010509060101010101" pitchFamily="49" charset="-122"/>
              </a:rPr>
              <a:t>沁</a:t>
            </a:r>
            <a:r>
              <a:rPr lang="zh-CN" altLang="en-US" sz="3600" b="1" dirty="0">
                <a:latin typeface="Times New Roman" panose="02020603050405020304" pitchFamily="18" charset="0"/>
                <a:ea typeface="隶书" panose="02010509060101010101" pitchFamily="49" charset="-122"/>
              </a:rPr>
              <a:t>园春 </a:t>
            </a:r>
            <a:r>
              <a:rPr lang="en-US" altLang="zh-CN" sz="3600" b="1" dirty="0">
                <a:latin typeface="Times New Roman" panose="02020603050405020304" pitchFamily="18" charset="0"/>
                <a:ea typeface="隶书" panose="02010509060101010101" pitchFamily="49" charset="-122"/>
              </a:rPr>
              <a:t>(      </a:t>
            </a:r>
            <a:r>
              <a:rPr lang="zh-CN" altLang="en-US" sz="3600" b="1" dirty="0">
                <a:latin typeface="Times New Roman" panose="02020603050405020304" pitchFamily="18" charset="0"/>
                <a:ea typeface="隶书" panose="02010509060101010101" pitchFamily="49" charset="-122"/>
              </a:rPr>
              <a:t>　</a:t>
            </a:r>
            <a:r>
              <a:rPr lang="en-US" altLang="zh-CN" sz="3600" b="1" dirty="0">
                <a:latin typeface="Times New Roman" panose="02020603050405020304" pitchFamily="18" charset="0"/>
                <a:ea typeface="隶书" panose="02010509060101010101" pitchFamily="49" charset="-122"/>
              </a:rPr>
              <a:t>)         	</a:t>
            </a:r>
            <a:r>
              <a:rPr lang="zh-CN" altLang="en-US" sz="3600" b="1" dirty="0">
                <a:latin typeface="Times New Roman" panose="02020603050405020304" pitchFamily="18" charset="0"/>
                <a:ea typeface="隶书" panose="02010509060101010101" pitchFamily="49" charset="-122"/>
              </a:rPr>
              <a:t>百</a:t>
            </a:r>
            <a:r>
              <a:rPr lang="zh-CN" altLang="en-US" sz="3600" b="1" dirty="0">
                <a:solidFill>
                  <a:srgbClr val="FF0000"/>
                </a:solidFill>
                <a:latin typeface="Times New Roman" panose="02020603050405020304" pitchFamily="18" charset="0"/>
                <a:ea typeface="隶书" panose="02010509060101010101" pitchFamily="49" charset="-122"/>
              </a:rPr>
              <a:t>舸</a:t>
            </a:r>
            <a:r>
              <a:rPr lang="en-US" altLang="zh-CN" sz="3600" b="1" dirty="0">
                <a:latin typeface="Times New Roman" panose="02020603050405020304" pitchFamily="18" charset="0"/>
                <a:ea typeface="隶书" panose="02010509060101010101" pitchFamily="49" charset="-122"/>
              </a:rPr>
              <a:t>(    </a:t>
            </a:r>
            <a:r>
              <a:rPr lang="zh-CN" altLang="en-US" sz="3600" b="1" dirty="0">
                <a:latin typeface="Times New Roman" panose="02020603050405020304" pitchFamily="18" charset="0"/>
                <a:ea typeface="隶书" panose="02010509060101010101" pitchFamily="49" charset="-122"/>
              </a:rPr>
              <a:t>　  </a:t>
            </a:r>
            <a:r>
              <a:rPr lang="en-US" altLang="zh-CN" sz="3600" b="1" dirty="0">
                <a:latin typeface="Times New Roman" panose="02020603050405020304" pitchFamily="18" charset="0"/>
                <a:ea typeface="隶书" panose="02010509060101010101" pitchFamily="49" charset="-122"/>
              </a:rPr>
              <a:t>)</a:t>
            </a:r>
            <a:endParaRPr lang="en-US" altLang="zh-CN" sz="3600" b="1" dirty="0">
              <a:latin typeface="Times New Roman" panose="02020603050405020304" pitchFamily="18" charset="0"/>
              <a:ea typeface="隶书" panose="02010509060101010101" pitchFamily="49" charset="-122"/>
            </a:endParaRPr>
          </a:p>
          <a:p>
            <a:pPr>
              <a:spcBef>
                <a:spcPct val="50000"/>
              </a:spcBef>
            </a:pPr>
            <a:r>
              <a:rPr lang="zh-CN" altLang="en-US" sz="3600" b="1" dirty="0">
                <a:solidFill>
                  <a:srgbClr val="FF0000"/>
                </a:solidFill>
                <a:latin typeface="Times New Roman" panose="02020603050405020304" pitchFamily="18" charset="0"/>
                <a:ea typeface="隶书" panose="02010509060101010101" pitchFamily="49" charset="-122"/>
              </a:rPr>
              <a:t>峥嵘</a:t>
            </a:r>
            <a:r>
              <a:rPr lang="en-US" altLang="zh-CN" sz="3600" b="1" dirty="0">
                <a:latin typeface="Times New Roman" panose="02020603050405020304" pitchFamily="18" charset="0"/>
                <a:ea typeface="隶书" panose="02010509060101010101" pitchFamily="49" charset="-122"/>
              </a:rPr>
              <a:t>(  </a:t>
            </a:r>
            <a:r>
              <a:rPr lang="zh-CN" altLang="en-US" sz="3600" b="1" dirty="0">
                <a:latin typeface="Times New Roman" panose="02020603050405020304" pitchFamily="18" charset="0"/>
                <a:ea typeface="隶书" panose="02010509060101010101" pitchFamily="49" charset="-122"/>
              </a:rPr>
              <a:t>　                </a:t>
            </a:r>
            <a:r>
              <a:rPr lang="en-US" altLang="zh-CN" sz="3600" b="1" dirty="0">
                <a:latin typeface="Times New Roman" panose="02020603050405020304" pitchFamily="18" charset="0"/>
                <a:ea typeface="隶书" panose="02010509060101010101" pitchFamily="49" charset="-122"/>
              </a:rPr>
              <a:t>)     	</a:t>
            </a:r>
            <a:r>
              <a:rPr lang="zh-CN" altLang="en-US" sz="3600" b="1" dirty="0">
                <a:solidFill>
                  <a:srgbClr val="FF0000"/>
                </a:solidFill>
                <a:latin typeface="Times New Roman" panose="02020603050405020304" pitchFamily="18" charset="0"/>
                <a:ea typeface="隶书" panose="02010509060101010101" pitchFamily="49" charset="-122"/>
              </a:rPr>
              <a:t>寥廓</a:t>
            </a:r>
            <a:r>
              <a:rPr lang="en-US" altLang="zh-CN" sz="3600" b="1" dirty="0">
                <a:latin typeface="Times New Roman" panose="02020603050405020304" pitchFamily="18" charset="0"/>
                <a:ea typeface="隶书" panose="02010509060101010101" pitchFamily="49" charset="-122"/>
              </a:rPr>
              <a:t>(   </a:t>
            </a:r>
            <a:r>
              <a:rPr lang="zh-CN" altLang="en-US" sz="3600" b="1" dirty="0">
                <a:latin typeface="Times New Roman" panose="02020603050405020304" pitchFamily="18" charset="0"/>
                <a:ea typeface="隶书" panose="02010509060101010101" pitchFamily="49" charset="-122"/>
              </a:rPr>
              <a:t>　           </a:t>
            </a:r>
            <a:r>
              <a:rPr lang="en-US" altLang="zh-CN" sz="3600" b="1" dirty="0">
                <a:latin typeface="Times New Roman" panose="02020603050405020304" pitchFamily="18" charset="0"/>
                <a:ea typeface="隶书" panose="02010509060101010101" pitchFamily="49" charset="-122"/>
              </a:rPr>
              <a:t>)</a:t>
            </a:r>
            <a:endParaRPr lang="en-US" altLang="zh-CN" sz="3600" b="1" dirty="0">
              <a:latin typeface="Times New Roman" panose="02020603050405020304" pitchFamily="18" charset="0"/>
              <a:ea typeface="隶书" panose="02010509060101010101" pitchFamily="49" charset="-122"/>
            </a:endParaRPr>
          </a:p>
          <a:p>
            <a:pPr>
              <a:spcBef>
                <a:spcPct val="50000"/>
              </a:spcBef>
            </a:pPr>
            <a:r>
              <a:rPr lang="zh-CN" altLang="en-US" sz="3600" b="1" dirty="0">
                <a:latin typeface="Times New Roman" panose="02020603050405020304" pitchFamily="18" charset="0"/>
                <a:ea typeface="隶书" panose="02010509060101010101" pitchFamily="49" charset="-122"/>
              </a:rPr>
              <a:t>挥斥方</a:t>
            </a:r>
            <a:r>
              <a:rPr lang="zh-CN" altLang="en-US" sz="3600" b="1" dirty="0">
                <a:solidFill>
                  <a:srgbClr val="FF0000"/>
                </a:solidFill>
                <a:latin typeface="Times New Roman" panose="02020603050405020304" pitchFamily="18" charset="0"/>
                <a:ea typeface="隶书" panose="02010509060101010101" pitchFamily="49" charset="-122"/>
              </a:rPr>
              <a:t>遒</a:t>
            </a:r>
            <a:r>
              <a:rPr lang="zh-CN" altLang="en-US" sz="3600" b="1" dirty="0">
                <a:latin typeface="Times New Roman" panose="02020603050405020304" pitchFamily="18" charset="0"/>
                <a:ea typeface="隶书" panose="02010509060101010101" pitchFamily="49" charset="-122"/>
              </a:rPr>
              <a:t> </a:t>
            </a:r>
            <a:r>
              <a:rPr lang="en-US" altLang="zh-CN" sz="3600" b="1" dirty="0">
                <a:latin typeface="Times New Roman" panose="02020603050405020304" pitchFamily="18" charset="0"/>
                <a:ea typeface="隶书" panose="02010509060101010101" pitchFamily="49" charset="-122"/>
              </a:rPr>
              <a:t>(       )    		</a:t>
            </a:r>
            <a:r>
              <a:rPr lang="zh-CN" altLang="en-US" sz="3600" b="1" dirty="0">
                <a:latin typeface="Times New Roman" panose="02020603050405020304" pitchFamily="18" charset="0"/>
                <a:ea typeface="隶书" panose="02010509060101010101" pitchFamily="49" charset="-122"/>
              </a:rPr>
              <a:t>浪</a:t>
            </a:r>
            <a:r>
              <a:rPr lang="zh-CN" altLang="en-US" sz="3600" b="1" dirty="0">
                <a:solidFill>
                  <a:srgbClr val="FF0000"/>
                </a:solidFill>
                <a:latin typeface="Times New Roman" panose="02020603050405020304" pitchFamily="18" charset="0"/>
                <a:ea typeface="隶书" panose="02010509060101010101" pitchFamily="49" charset="-122"/>
              </a:rPr>
              <a:t>遏</a:t>
            </a:r>
            <a:r>
              <a:rPr lang="zh-CN" altLang="en-US" sz="3600" b="1" dirty="0">
                <a:latin typeface="Times New Roman" panose="02020603050405020304" pitchFamily="18" charset="0"/>
                <a:ea typeface="隶书" panose="02010509060101010101" pitchFamily="49" charset="-122"/>
              </a:rPr>
              <a:t>飞舟</a:t>
            </a:r>
            <a:r>
              <a:rPr lang="en-US" altLang="zh-CN" sz="3600" b="1" dirty="0">
                <a:latin typeface="Times New Roman" panose="02020603050405020304" pitchFamily="18" charset="0"/>
                <a:ea typeface="隶书" panose="02010509060101010101" pitchFamily="49" charset="-122"/>
              </a:rPr>
              <a:t>(       )</a:t>
            </a:r>
            <a:endParaRPr lang="en-US" altLang="zh-CN" sz="3600" b="1" dirty="0">
              <a:latin typeface="Times New Roman" panose="02020603050405020304" pitchFamily="18" charset="0"/>
              <a:ea typeface="隶书" panose="02010509060101010101" pitchFamily="49" charset="-122"/>
            </a:endParaRPr>
          </a:p>
        </p:txBody>
      </p:sp>
      <p:sp>
        <p:nvSpPr>
          <p:cNvPr id="368644" name="Text Box 4"/>
          <p:cNvSpPr txBox="1"/>
          <p:nvPr/>
        </p:nvSpPr>
        <p:spPr>
          <a:xfrm>
            <a:off x="2087563" y="2492375"/>
            <a:ext cx="1152525" cy="641350"/>
          </a:xfrm>
          <a:prstGeom prst="rect">
            <a:avLst/>
          </a:prstGeom>
          <a:noFill/>
          <a:ln w="9525">
            <a:noFill/>
          </a:ln>
        </p:spPr>
        <p:txBody>
          <a:bodyPr>
            <a:spAutoFit/>
          </a:bodyPr>
          <a:p>
            <a:pPr algn="ctr">
              <a:spcBef>
                <a:spcPct val="50000"/>
              </a:spcBef>
            </a:pPr>
            <a:r>
              <a:rPr lang="en-US" altLang="zh-CN" sz="3600" b="1" dirty="0">
                <a:latin typeface="Arial" panose="020B0604020202020204" pitchFamily="34" charset="0"/>
              </a:rPr>
              <a:t>q</a:t>
            </a:r>
            <a:r>
              <a:rPr lang="en-US" altLang="zh-CN" sz="3600" b="1" dirty="0">
                <a:latin typeface="Arial" panose="020B0604020202020204" pitchFamily="34" charset="0"/>
                <a:cs typeface="Times New Roman" panose="02020603050405020304" pitchFamily="18" charset="0"/>
              </a:rPr>
              <a:t>ì</a:t>
            </a:r>
            <a:r>
              <a:rPr lang="en-US" altLang="zh-CN" sz="3600" b="1" dirty="0">
                <a:latin typeface="Arial" panose="020B0604020202020204" pitchFamily="34" charset="0"/>
              </a:rPr>
              <a:t>n</a:t>
            </a:r>
            <a:endParaRPr lang="en-US" altLang="zh-CN" sz="3600" b="1" dirty="0">
              <a:latin typeface="Arial" panose="020B0604020202020204" pitchFamily="34" charset="0"/>
            </a:endParaRPr>
          </a:p>
        </p:txBody>
      </p:sp>
      <p:sp>
        <p:nvSpPr>
          <p:cNvPr id="13317" name="Text Box 5"/>
          <p:cNvSpPr txBox="1"/>
          <p:nvPr/>
        </p:nvSpPr>
        <p:spPr>
          <a:xfrm>
            <a:off x="4535488" y="2636838"/>
            <a:ext cx="863600" cy="457200"/>
          </a:xfrm>
          <a:prstGeom prst="rect">
            <a:avLst/>
          </a:prstGeom>
          <a:noFill/>
          <a:ln w="9525">
            <a:noFill/>
          </a:ln>
        </p:spPr>
        <p:txBody>
          <a:bodyPr>
            <a:spAutoFit/>
          </a:bodyPr>
          <a:p>
            <a:pPr>
              <a:spcBef>
                <a:spcPct val="50000"/>
              </a:spcBef>
            </a:pPr>
            <a:endParaRPr lang="zh-CN" altLang="zh-CN" sz="2400" b="1" dirty="0">
              <a:latin typeface="Times New Roman" panose="02020603050405020304" pitchFamily="18" charset="0"/>
            </a:endParaRPr>
          </a:p>
        </p:txBody>
      </p:sp>
      <p:sp>
        <p:nvSpPr>
          <p:cNvPr id="368646" name="Text Box 6"/>
          <p:cNvSpPr txBox="1"/>
          <p:nvPr/>
        </p:nvSpPr>
        <p:spPr>
          <a:xfrm>
            <a:off x="6335713" y="2492375"/>
            <a:ext cx="720725" cy="641350"/>
          </a:xfrm>
          <a:prstGeom prst="rect">
            <a:avLst/>
          </a:prstGeom>
          <a:noFill/>
          <a:ln w="9525">
            <a:noFill/>
          </a:ln>
        </p:spPr>
        <p:txBody>
          <a:bodyPr>
            <a:spAutoFit/>
          </a:bodyPr>
          <a:p>
            <a:pPr>
              <a:spcBef>
                <a:spcPct val="50000"/>
              </a:spcBef>
            </a:pPr>
            <a:r>
              <a:rPr lang="en-US" altLang="zh-CN" sz="3600" b="1" dirty="0">
                <a:latin typeface="Arial" panose="020B0604020202020204" pitchFamily="34" charset="0"/>
              </a:rPr>
              <a:t>g</a:t>
            </a:r>
            <a:r>
              <a:rPr lang="en-US" altLang="zh-CN" sz="3600" b="1" dirty="0">
                <a:latin typeface="Arial" panose="020B0604020202020204" pitchFamily="34" charset="0"/>
                <a:cs typeface="Times New Roman" panose="02020603050405020304" pitchFamily="18" charset="0"/>
              </a:rPr>
              <a:t>ě</a:t>
            </a:r>
            <a:endParaRPr lang="en-US" altLang="zh-CN" sz="3600" b="1" dirty="0">
              <a:latin typeface="Arial" panose="020B0604020202020204" pitchFamily="34" charset="0"/>
              <a:ea typeface="Times New Roman" panose="02020603050405020304" pitchFamily="18" charset="0"/>
            </a:endParaRPr>
          </a:p>
        </p:txBody>
      </p:sp>
      <p:sp>
        <p:nvSpPr>
          <p:cNvPr id="368647" name="Text Box 7"/>
          <p:cNvSpPr txBox="1"/>
          <p:nvPr/>
        </p:nvSpPr>
        <p:spPr>
          <a:xfrm>
            <a:off x="1582738" y="3355975"/>
            <a:ext cx="2736850" cy="641350"/>
          </a:xfrm>
          <a:prstGeom prst="rect">
            <a:avLst/>
          </a:prstGeom>
          <a:noFill/>
          <a:ln w="9525">
            <a:noFill/>
          </a:ln>
        </p:spPr>
        <p:txBody>
          <a:bodyPr>
            <a:spAutoFit/>
          </a:bodyPr>
          <a:p>
            <a:pPr>
              <a:spcBef>
                <a:spcPct val="50000"/>
              </a:spcBef>
            </a:pPr>
            <a:r>
              <a:rPr lang="en-US" altLang="zh-CN" sz="3600" b="1" dirty="0">
                <a:latin typeface="Arial" panose="020B0604020202020204" pitchFamily="34" charset="0"/>
              </a:rPr>
              <a:t>zh</a:t>
            </a:r>
            <a:r>
              <a:rPr lang="en-US" altLang="zh-CN" sz="3600" b="1" dirty="0">
                <a:latin typeface="Arial" panose="020B0604020202020204" pitchFamily="34" charset="0"/>
                <a:cs typeface="Times New Roman" panose="02020603050405020304" pitchFamily="18" charset="0"/>
              </a:rPr>
              <a:t>ē</a:t>
            </a:r>
            <a:r>
              <a:rPr lang="en-US" altLang="zh-CN" sz="3600" b="1" dirty="0">
                <a:latin typeface="Arial" panose="020B0604020202020204" pitchFamily="34" charset="0"/>
              </a:rPr>
              <a:t>ng r</a:t>
            </a:r>
            <a:r>
              <a:rPr lang="en-US" altLang="zh-CN" sz="3600" b="1" dirty="0">
                <a:latin typeface="Arial" panose="020B0604020202020204" pitchFamily="34" charset="0"/>
                <a:cs typeface="Times New Roman" panose="02020603050405020304" pitchFamily="18" charset="0"/>
              </a:rPr>
              <a:t>ó</a:t>
            </a:r>
            <a:r>
              <a:rPr lang="en-US" altLang="zh-CN" sz="3600" b="1" dirty="0">
                <a:latin typeface="Arial" panose="020B0604020202020204" pitchFamily="34" charset="0"/>
              </a:rPr>
              <a:t>ng</a:t>
            </a:r>
            <a:endParaRPr lang="en-US" altLang="zh-CN" sz="3600" b="1" dirty="0">
              <a:latin typeface="Arial" panose="020B0604020202020204" pitchFamily="34" charset="0"/>
            </a:endParaRPr>
          </a:p>
        </p:txBody>
      </p:sp>
      <p:sp>
        <p:nvSpPr>
          <p:cNvPr id="368648" name="Text Box 8"/>
          <p:cNvSpPr txBox="1"/>
          <p:nvPr/>
        </p:nvSpPr>
        <p:spPr>
          <a:xfrm>
            <a:off x="6264275" y="3355975"/>
            <a:ext cx="2411413" cy="641350"/>
          </a:xfrm>
          <a:prstGeom prst="rect">
            <a:avLst/>
          </a:prstGeom>
          <a:noFill/>
          <a:ln w="9525">
            <a:noFill/>
          </a:ln>
        </p:spPr>
        <p:txBody>
          <a:bodyPr>
            <a:spAutoFit/>
          </a:bodyPr>
          <a:p>
            <a:pPr>
              <a:spcBef>
                <a:spcPct val="50000"/>
              </a:spcBef>
            </a:pPr>
            <a:r>
              <a:rPr lang="en-US" altLang="zh-CN" sz="3600" b="1" dirty="0">
                <a:latin typeface="Arial" panose="020B0604020202020204" pitchFamily="34" charset="0"/>
              </a:rPr>
              <a:t>li</a:t>
            </a:r>
            <a:r>
              <a:rPr lang="en-US" altLang="zh-CN" sz="3600" b="1" dirty="0">
                <a:latin typeface="Arial" panose="020B0604020202020204" pitchFamily="34" charset="0"/>
                <a:cs typeface="Times New Roman" panose="02020603050405020304" pitchFamily="18" charset="0"/>
              </a:rPr>
              <a:t>á</a:t>
            </a:r>
            <a:r>
              <a:rPr lang="en-US" altLang="zh-CN" sz="3600" b="1" dirty="0">
                <a:latin typeface="Arial" panose="020B0604020202020204" pitchFamily="34" charset="0"/>
              </a:rPr>
              <a:t>o ku</a:t>
            </a:r>
            <a:r>
              <a:rPr lang="en-US" altLang="zh-CN" sz="3600" b="1" dirty="0">
                <a:latin typeface="Arial" panose="020B0604020202020204" pitchFamily="34" charset="0"/>
                <a:cs typeface="Times New Roman" panose="02020603050405020304" pitchFamily="18" charset="0"/>
              </a:rPr>
              <a:t>ò</a:t>
            </a:r>
            <a:endParaRPr lang="en-US" altLang="zh-CN" sz="3600" b="1" dirty="0">
              <a:latin typeface="Arial" panose="020B0604020202020204" pitchFamily="34" charset="0"/>
              <a:ea typeface="Times New Roman" panose="02020603050405020304" pitchFamily="18" charset="0"/>
            </a:endParaRPr>
          </a:p>
        </p:txBody>
      </p:sp>
      <p:sp>
        <p:nvSpPr>
          <p:cNvPr id="13321" name="Text Box 9"/>
          <p:cNvSpPr txBox="1"/>
          <p:nvPr/>
        </p:nvSpPr>
        <p:spPr>
          <a:xfrm>
            <a:off x="2519363" y="4148138"/>
            <a:ext cx="184150" cy="457200"/>
          </a:xfrm>
          <a:prstGeom prst="rect">
            <a:avLst/>
          </a:prstGeom>
          <a:noFill/>
          <a:ln w="9525">
            <a:noFill/>
          </a:ln>
        </p:spPr>
        <p:txBody>
          <a:bodyPr wrap="none">
            <a:spAutoFit/>
          </a:bodyPr>
          <a:p>
            <a:endParaRPr lang="zh-CN" altLang="zh-CN" sz="2400" b="1" dirty="0">
              <a:latin typeface="Times New Roman" panose="02020603050405020304" pitchFamily="18" charset="0"/>
            </a:endParaRPr>
          </a:p>
        </p:txBody>
      </p:sp>
      <p:sp>
        <p:nvSpPr>
          <p:cNvPr id="368650" name="Text Box 10"/>
          <p:cNvSpPr txBox="1"/>
          <p:nvPr/>
        </p:nvSpPr>
        <p:spPr>
          <a:xfrm>
            <a:off x="2519363" y="4148138"/>
            <a:ext cx="1655762" cy="641350"/>
          </a:xfrm>
          <a:prstGeom prst="rect">
            <a:avLst/>
          </a:prstGeom>
          <a:noFill/>
          <a:ln w="9525">
            <a:noFill/>
          </a:ln>
        </p:spPr>
        <p:txBody>
          <a:bodyPr>
            <a:spAutoFit/>
          </a:bodyPr>
          <a:p>
            <a:pPr>
              <a:spcBef>
                <a:spcPct val="50000"/>
              </a:spcBef>
            </a:pPr>
            <a:r>
              <a:rPr lang="en-US" altLang="zh-CN" sz="3600" b="1" dirty="0">
                <a:latin typeface="Arial" panose="020B0604020202020204" pitchFamily="34" charset="0"/>
              </a:rPr>
              <a:t>qi</a:t>
            </a:r>
            <a:r>
              <a:rPr lang="en-US" altLang="zh-CN" sz="3600" b="1" dirty="0">
                <a:latin typeface="Arial" panose="020B0604020202020204" pitchFamily="34" charset="0"/>
                <a:cs typeface="Times New Roman" panose="02020603050405020304" pitchFamily="18" charset="0"/>
              </a:rPr>
              <a:t>ú</a:t>
            </a:r>
            <a:endParaRPr lang="en-US" altLang="zh-CN" sz="3600" b="1" dirty="0">
              <a:latin typeface="Arial" panose="020B0604020202020204" pitchFamily="34" charset="0"/>
              <a:ea typeface="Times New Roman" panose="02020603050405020304" pitchFamily="18" charset="0"/>
            </a:endParaRPr>
          </a:p>
        </p:txBody>
      </p:sp>
      <p:sp>
        <p:nvSpPr>
          <p:cNvPr id="368651" name="Text Box 11"/>
          <p:cNvSpPr txBox="1"/>
          <p:nvPr/>
        </p:nvSpPr>
        <p:spPr>
          <a:xfrm>
            <a:off x="7127875" y="4148138"/>
            <a:ext cx="503238" cy="641350"/>
          </a:xfrm>
          <a:prstGeom prst="rect">
            <a:avLst/>
          </a:prstGeom>
          <a:noFill/>
          <a:ln w="9525">
            <a:noFill/>
          </a:ln>
        </p:spPr>
        <p:txBody>
          <a:bodyPr>
            <a:spAutoFit/>
          </a:bodyPr>
          <a:p>
            <a:pPr>
              <a:spcBef>
                <a:spcPct val="50000"/>
              </a:spcBef>
            </a:pPr>
            <a:r>
              <a:rPr lang="en-US" altLang="zh-CN" sz="3600" b="1" dirty="0">
                <a:latin typeface="Arial" panose="020B0604020202020204" pitchFamily="34" charset="0"/>
                <a:cs typeface="Times New Roman" panose="02020603050405020304" pitchFamily="18" charset="0"/>
              </a:rPr>
              <a:t>è</a:t>
            </a:r>
            <a:endParaRPr lang="en-US" altLang="zh-CN" sz="3600" b="1" dirty="0">
              <a:latin typeface="Arial" panose="020B0604020202020204" pitchFamily="34" charset="0"/>
              <a:ea typeface="Times New Roman" panose="02020603050405020304" pitchFamily="18" charset="0"/>
            </a:endParaRPr>
          </a:p>
        </p:txBody>
      </p:sp>
      <p:sp>
        <p:nvSpPr>
          <p:cNvPr id="13324" name="灯片编号占位符 13"/>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68644"/>
                                        </p:tgtEl>
                                        <p:attrNameLst>
                                          <p:attrName>style.visibility</p:attrName>
                                        </p:attrNameLst>
                                      </p:cBhvr>
                                      <p:to>
                                        <p:strVal val="visible"/>
                                      </p:to>
                                    </p:set>
                                    <p:anim calcmode="lin" valueType="num">
                                      <p:cBhvr additive="base">
                                        <p:cTn id="7" dur="500" fill="hold"/>
                                        <p:tgtEl>
                                          <p:spTgt spid="368644"/>
                                        </p:tgtEl>
                                        <p:attrNameLst>
                                          <p:attrName>ppt_x</p:attrName>
                                        </p:attrNameLst>
                                      </p:cBhvr>
                                      <p:tavLst>
                                        <p:tav tm="0">
                                          <p:val>
                                            <p:strVal val="1+#ppt_w/2"/>
                                          </p:val>
                                        </p:tav>
                                        <p:tav tm="100000">
                                          <p:val>
                                            <p:strVal val="#ppt_x"/>
                                          </p:val>
                                        </p:tav>
                                      </p:tavLst>
                                    </p:anim>
                                    <p:anim calcmode="lin" valueType="num">
                                      <p:cBhvr additive="base">
                                        <p:cTn id="8" dur="500" fill="hold"/>
                                        <p:tgtEl>
                                          <p:spTgt spid="3686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68646"/>
                                        </p:tgtEl>
                                        <p:attrNameLst>
                                          <p:attrName>style.visibility</p:attrName>
                                        </p:attrNameLst>
                                      </p:cBhvr>
                                      <p:to>
                                        <p:strVal val="visible"/>
                                      </p:to>
                                    </p:set>
                                    <p:anim calcmode="lin" valueType="num">
                                      <p:cBhvr additive="base">
                                        <p:cTn id="13" dur="500" fill="hold"/>
                                        <p:tgtEl>
                                          <p:spTgt spid="368646"/>
                                        </p:tgtEl>
                                        <p:attrNameLst>
                                          <p:attrName>ppt_x</p:attrName>
                                        </p:attrNameLst>
                                      </p:cBhvr>
                                      <p:tavLst>
                                        <p:tav tm="0">
                                          <p:val>
                                            <p:strVal val="1+#ppt_w/2"/>
                                          </p:val>
                                        </p:tav>
                                        <p:tav tm="100000">
                                          <p:val>
                                            <p:strVal val="#ppt_x"/>
                                          </p:val>
                                        </p:tav>
                                      </p:tavLst>
                                    </p:anim>
                                    <p:anim calcmode="lin" valueType="num">
                                      <p:cBhvr additive="base">
                                        <p:cTn id="14" dur="500" fill="hold"/>
                                        <p:tgtEl>
                                          <p:spTgt spid="3686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68647"/>
                                        </p:tgtEl>
                                        <p:attrNameLst>
                                          <p:attrName>style.visibility</p:attrName>
                                        </p:attrNameLst>
                                      </p:cBhvr>
                                      <p:to>
                                        <p:strVal val="visible"/>
                                      </p:to>
                                    </p:set>
                                    <p:anim calcmode="lin" valueType="num">
                                      <p:cBhvr additive="base">
                                        <p:cTn id="19" dur="500" fill="hold"/>
                                        <p:tgtEl>
                                          <p:spTgt spid="368647"/>
                                        </p:tgtEl>
                                        <p:attrNameLst>
                                          <p:attrName>ppt_x</p:attrName>
                                        </p:attrNameLst>
                                      </p:cBhvr>
                                      <p:tavLst>
                                        <p:tav tm="0">
                                          <p:val>
                                            <p:strVal val="1+#ppt_w/2"/>
                                          </p:val>
                                        </p:tav>
                                        <p:tav tm="100000">
                                          <p:val>
                                            <p:strVal val="#ppt_x"/>
                                          </p:val>
                                        </p:tav>
                                      </p:tavLst>
                                    </p:anim>
                                    <p:anim calcmode="lin" valueType="num">
                                      <p:cBhvr additive="base">
                                        <p:cTn id="20" dur="500" fill="hold"/>
                                        <p:tgtEl>
                                          <p:spTgt spid="3686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68648"/>
                                        </p:tgtEl>
                                        <p:attrNameLst>
                                          <p:attrName>style.visibility</p:attrName>
                                        </p:attrNameLst>
                                      </p:cBhvr>
                                      <p:to>
                                        <p:strVal val="visible"/>
                                      </p:to>
                                    </p:set>
                                    <p:anim calcmode="lin" valueType="num">
                                      <p:cBhvr additive="base">
                                        <p:cTn id="25" dur="500" fill="hold"/>
                                        <p:tgtEl>
                                          <p:spTgt spid="368648"/>
                                        </p:tgtEl>
                                        <p:attrNameLst>
                                          <p:attrName>ppt_x</p:attrName>
                                        </p:attrNameLst>
                                      </p:cBhvr>
                                      <p:tavLst>
                                        <p:tav tm="0">
                                          <p:val>
                                            <p:strVal val="1+#ppt_w/2"/>
                                          </p:val>
                                        </p:tav>
                                        <p:tav tm="100000">
                                          <p:val>
                                            <p:strVal val="#ppt_x"/>
                                          </p:val>
                                        </p:tav>
                                      </p:tavLst>
                                    </p:anim>
                                    <p:anim calcmode="lin" valueType="num">
                                      <p:cBhvr additive="base">
                                        <p:cTn id="26" dur="500" fill="hold"/>
                                        <p:tgtEl>
                                          <p:spTgt spid="36864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650"/>
                                        </p:tgtEl>
                                        <p:attrNameLst>
                                          <p:attrName>style.visibility</p:attrName>
                                        </p:attrNameLst>
                                      </p:cBhvr>
                                      <p:to>
                                        <p:strVal val="visible"/>
                                      </p:to>
                                    </p:set>
                                    <p:anim calcmode="lin" valueType="num">
                                      <p:cBhvr additive="base">
                                        <p:cTn id="31" dur="500" fill="hold"/>
                                        <p:tgtEl>
                                          <p:spTgt spid="368650"/>
                                        </p:tgtEl>
                                        <p:attrNameLst>
                                          <p:attrName>ppt_x</p:attrName>
                                        </p:attrNameLst>
                                      </p:cBhvr>
                                      <p:tavLst>
                                        <p:tav tm="0">
                                          <p:val>
                                            <p:strVal val="#ppt_x"/>
                                          </p:val>
                                        </p:tav>
                                        <p:tav tm="100000">
                                          <p:val>
                                            <p:strVal val="#ppt_x"/>
                                          </p:val>
                                        </p:tav>
                                      </p:tavLst>
                                    </p:anim>
                                    <p:anim calcmode="lin" valueType="num">
                                      <p:cBhvr additive="base">
                                        <p:cTn id="32" dur="500" fill="hold"/>
                                        <p:tgtEl>
                                          <p:spTgt spid="36865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68651"/>
                                        </p:tgtEl>
                                        <p:attrNameLst>
                                          <p:attrName>style.visibility</p:attrName>
                                        </p:attrNameLst>
                                      </p:cBhvr>
                                      <p:to>
                                        <p:strVal val="visible"/>
                                      </p:to>
                                    </p:set>
                                    <p:anim calcmode="lin" valueType="num">
                                      <p:cBhvr additive="base">
                                        <p:cTn id="37" dur="500" fill="hold"/>
                                        <p:tgtEl>
                                          <p:spTgt spid="368651"/>
                                        </p:tgtEl>
                                        <p:attrNameLst>
                                          <p:attrName>ppt_x</p:attrName>
                                        </p:attrNameLst>
                                      </p:cBhvr>
                                      <p:tavLst>
                                        <p:tav tm="0">
                                          <p:val>
                                            <p:strVal val="#ppt_x"/>
                                          </p:val>
                                        </p:tav>
                                        <p:tav tm="100000">
                                          <p:val>
                                            <p:strVal val="#ppt_x"/>
                                          </p:val>
                                        </p:tav>
                                      </p:tavLst>
                                    </p:anim>
                                    <p:anim calcmode="lin" valueType="num">
                                      <p:cBhvr additive="base">
                                        <p:cTn id="38" dur="500" fill="hold"/>
                                        <p:tgtEl>
                                          <p:spTgt spid="368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4" grpId="0"/>
      <p:bldP spid="368646" grpId="0"/>
      <p:bldP spid="368647" grpId="0"/>
      <p:bldP spid="368648" grpId="0"/>
      <p:bldP spid="368650" grpId="0"/>
      <p:bldP spid="3686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42018" name="Object 2">
            <a:hlinkClick r:id="rId1" action="ppaction://hlinkfile"/>
          </p:cNvPr>
          <p:cNvGraphicFramePr/>
          <p:nvPr/>
        </p:nvGraphicFramePr>
        <p:xfrm>
          <a:off x="0" y="692150"/>
          <a:ext cx="9144000" cy="5805488"/>
        </p:xfrm>
        <a:graphic>
          <a:graphicData uri="http://schemas.openxmlformats.org/presentationml/2006/ole">
            <mc:AlternateContent xmlns:mc="http://schemas.openxmlformats.org/markup-compatibility/2006">
              <mc:Choice xmlns:v="urn:schemas-microsoft-com:vml" Requires="v">
                <p:oleObj spid="_x0000_s3076" name="" r:id="rId2" imgW="5238750" imgH="3419475" progId="MSPhotoEd.3">
                  <p:embed/>
                </p:oleObj>
              </mc:Choice>
              <mc:Fallback>
                <p:oleObj name="" r:id="rId2" imgW="5238750" imgH="3419475" progId="MSPhotoEd.3">
                  <p:embed/>
                  <p:pic>
                    <p:nvPicPr>
                      <p:cNvPr id="0" name="图片 3075"/>
                      <p:cNvPicPr/>
                      <p:nvPr/>
                    </p:nvPicPr>
                    <p:blipFill>
                      <a:blip r:embed="rId3">
                        <a:biLevel thresh="50000"/>
                        <a:grayscl/>
                      </a:blip>
                      <a:stretch>
                        <a:fillRect/>
                      </a:stretch>
                    </p:blipFill>
                    <p:spPr>
                      <a:xfrm>
                        <a:off x="0" y="692150"/>
                        <a:ext cx="9144000" cy="5805488"/>
                      </a:xfrm>
                      <a:prstGeom prst="rect">
                        <a:avLst/>
                      </a:prstGeom>
                      <a:noFill/>
                      <a:ln w="38100">
                        <a:noFill/>
                        <a:miter/>
                      </a:ln>
                    </p:spPr>
                  </p:pic>
                </p:oleObj>
              </mc:Fallback>
            </mc:AlternateContent>
          </a:graphicData>
        </a:graphic>
      </p:graphicFrame>
      <p:sp>
        <p:nvSpPr>
          <p:cNvPr id="1027" name="Text Box 3"/>
          <p:cNvSpPr txBox="1"/>
          <p:nvPr/>
        </p:nvSpPr>
        <p:spPr>
          <a:xfrm>
            <a:off x="179388" y="692150"/>
            <a:ext cx="8748712" cy="5935663"/>
          </a:xfrm>
          <a:prstGeom prst="rect">
            <a:avLst/>
          </a:prstGeom>
          <a:noFill/>
          <a:ln w="76200" cap="flat" cmpd="tri">
            <a:solidFill>
              <a:srgbClr val="FF0000"/>
            </a:solidFill>
            <a:prstDash val="solid"/>
            <a:miter/>
            <a:headEnd type="none" w="med" len="med"/>
            <a:tailEnd type="none" w="med" len="med"/>
          </a:ln>
        </p:spPr>
        <p:txBody>
          <a:bodyPr>
            <a:spAutoFit/>
          </a:bodyPr>
          <a:p>
            <a:r>
              <a:rPr lang="zh-CN" altLang="en-US" dirty="0">
                <a:solidFill>
                  <a:schemeClr val="bg1"/>
                </a:solidFill>
                <a:latin typeface="Arial" panose="020B0604020202020204" pitchFamily="34" charset="0"/>
              </a:rPr>
              <a:t>天</a:t>
            </a:r>
            <a:endParaRPr lang="zh-CN" altLang="en-US" dirty="0">
              <a:solidFill>
                <a:schemeClr val="bg1"/>
              </a:solidFill>
              <a:latin typeface="Arial" panose="020B0604020202020204" pitchFamily="34" charset="0"/>
            </a:endParaRPr>
          </a:p>
          <a:p>
            <a:endParaRPr lang="zh-CN" altLang="en-US" dirty="0">
              <a:solidFill>
                <a:schemeClr val="bg1"/>
              </a:solidFill>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zh-CN" altLang="en-US" dirty="0">
              <a:latin typeface="Arial" panose="020B0604020202020204" pitchFamily="34" charset="0"/>
            </a:endParaRPr>
          </a:p>
          <a:p>
            <a:endParaRPr lang="en-US" altLang="zh-CN" dirty="0">
              <a:latin typeface="Arial" panose="020B0604020202020204" pitchFamily="34" charset="0"/>
            </a:endParaRPr>
          </a:p>
        </p:txBody>
      </p:sp>
      <p:sp>
        <p:nvSpPr>
          <p:cNvPr id="1028" name="Text Box 7"/>
          <p:cNvSpPr txBox="1"/>
          <p:nvPr/>
        </p:nvSpPr>
        <p:spPr>
          <a:xfrm>
            <a:off x="179388" y="0"/>
            <a:ext cx="2016125" cy="579438"/>
          </a:xfrm>
          <a:prstGeom prst="rect">
            <a:avLst/>
          </a:prstGeom>
          <a:noFill/>
          <a:ln w="9525">
            <a:noFill/>
          </a:ln>
        </p:spPr>
        <p:txBody>
          <a:bodyPr>
            <a:spAutoFit/>
          </a:bodyPr>
          <a:p>
            <a:pPr algn="ctr" eaLnBrk="0" hangingPunct="0"/>
            <a:r>
              <a:rPr lang="zh-CN" altLang="en-US" sz="3200" b="1" dirty="0">
                <a:solidFill>
                  <a:srgbClr val="0000CC"/>
                </a:solidFill>
                <a:latin typeface="黑体" panose="02010609060101010101" pitchFamily="49" charset="-122"/>
                <a:ea typeface="黑体" panose="02010609060101010101" pitchFamily="49" charset="-122"/>
              </a:rPr>
              <a:t>听读正音 </a:t>
            </a:r>
            <a:endParaRPr lang="zh-CN" altLang="en-US" sz="3200" b="1" dirty="0">
              <a:solidFill>
                <a:srgbClr val="0000CC"/>
              </a:solidFill>
              <a:latin typeface="黑体" panose="02010609060101010101" pitchFamily="49" charset="-122"/>
              <a:ea typeface="黑体" panose="02010609060101010101" pitchFamily="49" charset="-122"/>
            </a:endParaRPr>
          </a:p>
        </p:txBody>
      </p:sp>
      <p:pic>
        <p:nvPicPr>
          <p:cNvPr id="342032" name="Picture 16" descr="图片2"/>
          <p:cNvPicPr>
            <a:picLocks noChangeAspect="1"/>
          </p:cNvPicPr>
          <p:nvPr/>
        </p:nvPicPr>
        <p:blipFill>
          <a:blip r:embed="rId4"/>
          <a:stretch>
            <a:fillRect/>
          </a:stretch>
        </p:blipFill>
        <p:spPr>
          <a:xfrm>
            <a:off x="0" y="0"/>
            <a:ext cx="9144000" cy="6858000"/>
          </a:xfrm>
          <a:prstGeom prst="rect">
            <a:avLst/>
          </a:prstGeom>
          <a:noFill/>
          <a:ln w="9525">
            <a:noFill/>
          </a:ln>
        </p:spPr>
      </p:pic>
      <p:pic>
        <p:nvPicPr>
          <p:cNvPr id="342035" name="Picture 19" descr="W020050620640829373175"/>
          <p:cNvPicPr>
            <a:picLocks noChangeAspect="1"/>
          </p:cNvPicPr>
          <p:nvPr/>
        </p:nvPicPr>
        <p:blipFill>
          <a:blip r:embed="rId5"/>
          <a:stretch>
            <a:fillRect/>
          </a:stretch>
        </p:blipFill>
        <p:spPr>
          <a:xfrm>
            <a:off x="0" y="0"/>
            <a:ext cx="9144000" cy="6858000"/>
          </a:xfrm>
          <a:prstGeom prst="rect">
            <a:avLst/>
          </a:prstGeom>
          <a:noFill/>
          <a:ln w="9525">
            <a:noFill/>
          </a:ln>
        </p:spPr>
      </p:pic>
      <p:pic>
        <p:nvPicPr>
          <p:cNvPr id="342036" name="Picture 20" descr="万山红遍"/>
          <p:cNvPicPr>
            <a:picLocks noChangeAspect="1"/>
          </p:cNvPicPr>
          <p:nvPr/>
        </p:nvPicPr>
        <p:blipFill>
          <a:blip r:embed="rId6"/>
          <a:stretch>
            <a:fillRect/>
          </a:stretch>
        </p:blipFill>
        <p:spPr>
          <a:xfrm>
            <a:off x="0" y="0"/>
            <a:ext cx="9144000" cy="6858000"/>
          </a:xfrm>
          <a:prstGeom prst="rect">
            <a:avLst/>
          </a:prstGeom>
          <a:noFill/>
          <a:ln w="9525">
            <a:noFill/>
          </a:ln>
        </p:spPr>
      </p:pic>
      <p:pic>
        <p:nvPicPr>
          <p:cNvPr id="342037" name="Picture 21" descr="200771~1"/>
          <p:cNvPicPr>
            <a:picLocks noChangeAspect="1"/>
          </p:cNvPicPr>
          <p:nvPr/>
        </p:nvPicPr>
        <p:blipFill>
          <a:blip r:embed="rId7"/>
          <a:stretch>
            <a:fillRect/>
          </a:stretch>
        </p:blipFill>
        <p:spPr>
          <a:xfrm>
            <a:off x="0" y="0"/>
            <a:ext cx="9144000" cy="6858000"/>
          </a:xfrm>
          <a:prstGeom prst="rect">
            <a:avLst/>
          </a:prstGeom>
          <a:noFill/>
          <a:ln w="9525">
            <a:noFill/>
          </a:ln>
        </p:spPr>
      </p:pic>
      <p:pic>
        <p:nvPicPr>
          <p:cNvPr id="342038" name="Picture 2" descr="百舸争流"/>
          <p:cNvPicPr>
            <a:picLocks noChangeAspect="1"/>
          </p:cNvPicPr>
          <p:nvPr/>
        </p:nvPicPr>
        <p:blipFill>
          <a:blip r:embed="rId8"/>
          <a:stretch>
            <a:fillRect/>
          </a:stretch>
        </p:blipFill>
        <p:spPr>
          <a:xfrm>
            <a:off x="0" y="0"/>
            <a:ext cx="9144000" cy="6858000"/>
          </a:xfrm>
          <a:prstGeom prst="rect">
            <a:avLst/>
          </a:prstGeom>
          <a:noFill/>
          <a:ln w="9525">
            <a:noFill/>
          </a:ln>
        </p:spPr>
      </p:pic>
      <p:pic>
        <p:nvPicPr>
          <p:cNvPr id="342039" name="Picture 23" descr="WSWART45">
            <a:hlinkClick r:id="" action="ppaction://noaction"/>
          </p:cNvPr>
          <p:cNvPicPr>
            <a:picLocks noChangeAspect="1" noChangeArrowheads="1"/>
          </p:cNvPicPr>
          <p:nvPr/>
        </p:nvPicPr>
        <p:blipFill>
          <a:blip r:embed="rId9"/>
          <a:srcRect/>
          <a:stretch>
            <a:fillRect/>
          </a:stretch>
        </p:blipFill>
        <p:spPr bwMode="auto">
          <a:xfrm>
            <a:off x="0" y="0"/>
            <a:ext cx="9144000" cy="6858000"/>
          </a:xfrm>
          <a:prstGeom prst="rect">
            <a:avLst/>
          </a:prstGeom>
          <a:noFill/>
          <a:effectLst>
            <a:outerShdw dist="35921" dir="2700000" algn="ctr" rotWithShape="0">
              <a:srgbClr val="808080"/>
            </a:outerShdw>
          </a:effectLst>
        </p:spPr>
      </p:pic>
      <p:pic>
        <p:nvPicPr>
          <p:cNvPr id="4" name="内容占位符 3" descr="200761584119700.jpg"/>
          <p:cNvPicPr>
            <a:picLocks noChangeAspect="1"/>
          </p:cNvPicPr>
          <p:nvPr/>
        </p:nvPicPr>
        <p:blipFill>
          <a:blip r:embed="rId10"/>
          <a:stretch>
            <a:fillRect/>
          </a:stretch>
        </p:blipFill>
        <p:spPr>
          <a:xfrm>
            <a:off x="0" y="0"/>
            <a:ext cx="9150350" cy="6865938"/>
          </a:xfrm>
          <a:prstGeom prst="rect">
            <a:avLst/>
          </a:prstGeom>
          <a:noFill/>
          <a:ln w="9525">
            <a:noFill/>
          </a:ln>
        </p:spPr>
      </p:pic>
      <p:grpSp>
        <p:nvGrpSpPr>
          <p:cNvPr id="2" name="Group 25"/>
          <p:cNvGrpSpPr/>
          <p:nvPr/>
        </p:nvGrpSpPr>
        <p:grpSpPr>
          <a:xfrm>
            <a:off x="0" y="0"/>
            <a:ext cx="9144000" cy="6858000"/>
            <a:chOff x="0" y="0"/>
            <a:chExt cx="5760" cy="4320"/>
          </a:xfrm>
        </p:grpSpPr>
        <p:pic>
          <p:nvPicPr>
            <p:cNvPr id="1039" name="Picture 26" descr="层林浸染0"/>
            <p:cNvPicPr>
              <a:picLocks noChangeAspect="1"/>
            </p:cNvPicPr>
            <p:nvPr/>
          </p:nvPicPr>
          <p:blipFill>
            <a:blip r:embed="rId11"/>
            <a:stretch>
              <a:fillRect/>
            </a:stretch>
          </p:blipFill>
          <p:spPr>
            <a:xfrm>
              <a:off x="0" y="288"/>
              <a:ext cx="5760" cy="1584"/>
            </a:xfrm>
            <a:prstGeom prst="rect">
              <a:avLst/>
            </a:prstGeom>
            <a:noFill/>
            <a:ln w="9525">
              <a:noFill/>
            </a:ln>
          </p:spPr>
        </p:pic>
        <p:pic>
          <p:nvPicPr>
            <p:cNvPr id="1040" name="Picture 27" descr="百舸争流"/>
            <p:cNvPicPr>
              <a:picLocks noChangeAspect="1"/>
            </p:cNvPicPr>
            <p:nvPr/>
          </p:nvPicPr>
          <p:blipFill>
            <a:blip r:embed="rId12"/>
            <a:stretch>
              <a:fillRect/>
            </a:stretch>
          </p:blipFill>
          <p:spPr>
            <a:xfrm>
              <a:off x="0" y="1872"/>
              <a:ext cx="5760" cy="1056"/>
            </a:xfrm>
            <a:prstGeom prst="rect">
              <a:avLst/>
            </a:prstGeom>
            <a:noFill/>
            <a:ln w="9525">
              <a:noFill/>
            </a:ln>
          </p:spPr>
        </p:pic>
        <p:pic>
          <p:nvPicPr>
            <p:cNvPr id="1041" name="Picture 28" descr="鹰击长空"/>
            <p:cNvPicPr>
              <a:picLocks noChangeAspect="1"/>
            </p:cNvPicPr>
            <p:nvPr/>
          </p:nvPicPr>
          <p:blipFill>
            <a:blip r:embed="rId13"/>
            <a:stretch>
              <a:fillRect/>
            </a:stretch>
          </p:blipFill>
          <p:spPr>
            <a:xfrm>
              <a:off x="0" y="0"/>
              <a:ext cx="5760" cy="768"/>
            </a:xfrm>
            <a:prstGeom prst="rect">
              <a:avLst/>
            </a:prstGeom>
            <a:noFill/>
            <a:ln w="9525">
              <a:noFill/>
            </a:ln>
          </p:spPr>
        </p:pic>
        <p:pic>
          <p:nvPicPr>
            <p:cNvPr id="1042" name="Picture 29" descr="鱼0"/>
            <p:cNvPicPr>
              <a:picLocks noChangeAspect="1"/>
            </p:cNvPicPr>
            <p:nvPr/>
          </p:nvPicPr>
          <p:blipFill>
            <a:blip r:embed="rId14"/>
            <a:stretch>
              <a:fillRect/>
            </a:stretch>
          </p:blipFill>
          <p:spPr>
            <a:xfrm>
              <a:off x="0" y="2880"/>
              <a:ext cx="5760" cy="1440"/>
            </a:xfrm>
            <a:prstGeom prst="rect">
              <a:avLst/>
            </a:prstGeom>
            <a:noFill/>
            <a:ln w="9525">
              <a:noFill/>
            </a:ln>
          </p:spPr>
        </p:pic>
      </p:grpSp>
      <p:pic>
        <p:nvPicPr>
          <p:cNvPr id="342047" name="zmj-4595-13785.mp3">
            <a:hlinkClick r:id="" action="ppaction://media"/>
          </p:cNvPr>
          <p:cNvPicPr>
            <a:picLocks noRot="1" noChangeAspect="1"/>
          </p:cNvPicPr>
          <p:nvPr>
            <a:audioFile r:link="rId15"/>
            <p:extLst>
              <p:ext uri="{DAA4B4D4-6D71-4841-9C94-3DE7FCFB9230}">
                <p14:media xmlns:p14="http://schemas.microsoft.com/office/powerpoint/2010/main" r:link="rId16"/>
              </p:ext>
            </p:extLst>
          </p:nvPr>
        </p:nvPicPr>
        <p:blipFill>
          <a:blip r:embed="rId17"/>
          <a:stretch>
            <a:fillRect/>
          </a:stretch>
        </p:blipFill>
        <p:spPr>
          <a:xfrm>
            <a:off x="8496300" y="0"/>
            <a:ext cx="647700" cy="647700"/>
          </a:xfrm>
          <a:prstGeom prst="rect">
            <a:avLst/>
          </a:prstGeom>
          <a:noFill/>
          <a:ln w="9525">
            <a:noFill/>
          </a:ln>
        </p:spPr>
      </p:pic>
      <p:sp>
        <p:nvSpPr>
          <p:cNvPr id="1038" name="灯片编号占位符 19"/>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1000"/>
                                  </p:stCondLst>
                                  <p:childTnLst>
                                    <p:set>
                                      <p:cBhvr>
                                        <p:cTn id="6" dur="1" fill="hold">
                                          <p:stCondLst>
                                            <p:cond delay="0"/>
                                          </p:stCondLst>
                                        </p:cTn>
                                        <p:tgtEl>
                                          <p:spTgt spid="342018"/>
                                        </p:tgtEl>
                                        <p:attrNameLst>
                                          <p:attrName>style.visibility</p:attrName>
                                        </p:attrNameLst>
                                      </p:cBhvr>
                                      <p:to>
                                        <p:strVal val="visible"/>
                                      </p:to>
                                    </p:set>
                                    <p:anim calcmode="lin" valueType="num">
                                      <p:cBhvr additive="base">
                                        <p:cTn id="7" dur="5000" fill="hold"/>
                                        <p:tgtEl>
                                          <p:spTgt spid="342018"/>
                                        </p:tgtEl>
                                        <p:attrNameLst>
                                          <p:attrName>ppt_x</p:attrName>
                                        </p:attrNameLst>
                                      </p:cBhvr>
                                      <p:tavLst>
                                        <p:tav tm="0">
                                          <p:val>
                                            <p:strVal val="#ppt_x"/>
                                          </p:val>
                                        </p:tav>
                                        <p:tav tm="100000">
                                          <p:val>
                                            <p:strVal val="#ppt_x"/>
                                          </p:val>
                                        </p:tav>
                                      </p:tavLst>
                                    </p:anim>
                                    <p:anim calcmode="lin" valueType="num">
                                      <p:cBhvr additive="base">
                                        <p:cTn id="8" dur="5000" fill="hold"/>
                                        <p:tgtEl>
                                          <p:spTgt spid="3420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nodeType="clickEffect">
                                  <p:stCondLst>
                                    <p:cond delay="10000"/>
                                  </p:stCondLst>
                                  <p:childTnLst>
                                    <p:set>
                                      <p:cBhvr>
                                        <p:cTn id="12" dur="1" fill="hold">
                                          <p:stCondLst>
                                            <p:cond delay="0"/>
                                          </p:stCondLst>
                                        </p:cTn>
                                        <p:tgtEl>
                                          <p:spTgt spid="342032"/>
                                        </p:tgtEl>
                                        <p:attrNameLst>
                                          <p:attrName>style.visibility</p:attrName>
                                        </p:attrNameLst>
                                      </p:cBhvr>
                                      <p:to>
                                        <p:strVal val="visible"/>
                                      </p:to>
                                    </p:set>
                                    <p:anim calcmode="lin" valueType="num">
                                      <p:cBhvr>
                                        <p:cTn id="13" dur="2500" decel="50000" fill="hold">
                                          <p:stCondLst>
                                            <p:cond delay="0"/>
                                          </p:stCondLst>
                                        </p:cTn>
                                        <p:tgtEl>
                                          <p:spTgt spid="342032"/>
                                        </p:tgtEl>
                                        <p:attrNameLst>
                                          <p:attrName>style.rotation</p:attrName>
                                        </p:attrNameLst>
                                      </p:cBhvr>
                                      <p:tavLst>
                                        <p:tav tm="0">
                                          <p:val>
                                            <p:fltVal val="-90.000000"/>
                                          </p:val>
                                        </p:tav>
                                        <p:tav tm="100000">
                                          <p:val>
                                            <p:fltVal val="0.000000"/>
                                          </p:val>
                                        </p:tav>
                                      </p:tavLst>
                                    </p:anim>
                                    <p:anim calcmode="lin" valueType="num">
                                      <p:cBhvr>
                                        <p:cTn id="14" dur="2500" decel="50000" fill="hold">
                                          <p:stCondLst>
                                            <p:cond delay="0"/>
                                          </p:stCondLst>
                                        </p:cTn>
                                        <p:tgtEl>
                                          <p:spTgt spid="342032"/>
                                        </p:tgtEl>
                                        <p:attrNameLst>
                                          <p:attrName>ppt_w</p:attrName>
                                        </p:attrNameLst>
                                      </p:cBhvr>
                                      <p:tavLst>
                                        <p:tav tm="0">
                                          <p:val>
                                            <p:strVal val="#ppt_w"/>
                                          </p:val>
                                        </p:tav>
                                        <p:tav tm="100000">
                                          <p:val>
                                            <p:strVal val="#ppt_w*.05"/>
                                          </p:val>
                                        </p:tav>
                                      </p:tavLst>
                                    </p:anim>
                                    <p:anim calcmode="lin" valueType="num">
                                      <p:cBhvr>
                                        <p:cTn id="15" dur="2500" accel="50000" fill="hold">
                                          <p:stCondLst>
                                            <p:cond delay="2500"/>
                                          </p:stCondLst>
                                        </p:cTn>
                                        <p:tgtEl>
                                          <p:spTgt spid="342032"/>
                                        </p:tgtEl>
                                        <p:attrNameLst>
                                          <p:attrName>ppt_w</p:attrName>
                                        </p:attrNameLst>
                                      </p:cBhvr>
                                      <p:tavLst>
                                        <p:tav tm="0">
                                          <p:val>
                                            <p:strVal val="#ppt_w*.05"/>
                                          </p:val>
                                        </p:tav>
                                        <p:tav tm="100000">
                                          <p:val>
                                            <p:strVal val="#ppt_w"/>
                                          </p:val>
                                        </p:tav>
                                      </p:tavLst>
                                    </p:anim>
                                    <p:anim calcmode="lin" valueType="num">
                                      <p:cBhvr>
                                        <p:cTn id="16" dur="5000" fill="hold"/>
                                        <p:tgtEl>
                                          <p:spTgt spid="342032"/>
                                        </p:tgtEl>
                                        <p:attrNameLst>
                                          <p:attrName>ppt_h</p:attrName>
                                        </p:attrNameLst>
                                      </p:cBhvr>
                                      <p:tavLst>
                                        <p:tav tm="0">
                                          <p:val>
                                            <p:strVal val="#ppt_h"/>
                                          </p:val>
                                        </p:tav>
                                        <p:tav tm="100000">
                                          <p:val>
                                            <p:strVal val="#ppt_h"/>
                                          </p:val>
                                        </p:tav>
                                      </p:tavLst>
                                    </p:anim>
                                    <p:anim calcmode="lin" valueType="num">
                                      <p:cBhvr>
                                        <p:cTn id="17" dur="2500" decel="50000" fill="hold">
                                          <p:stCondLst>
                                            <p:cond delay="0"/>
                                          </p:stCondLst>
                                        </p:cTn>
                                        <p:tgtEl>
                                          <p:spTgt spid="342032"/>
                                        </p:tgtEl>
                                        <p:attrNameLst>
                                          <p:attrName>ppt_x</p:attrName>
                                        </p:attrNameLst>
                                      </p:cBhvr>
                                      <p:tavLst>
                                        <p:tav tm="0">
                                          <p:val>
                                            <p:strVal val="#ppt_x+.4"/>
                                          </p:val>
                                        </p:tav>
                                        <p:tav tm="100000">
                                          <p:val>
                                            <p:strVal val="#ppt_x"/>
                                          </p:val>
                                        </p:tav>
                                      </p:tavLst>
                                    </p:anim>
                                    <p:anim calcmode="lin" valueType="num">
                                      <p:cBhvr>
                                        <p:cTn id="18" dur="2500" decel="50000" fill="hold">
                                          <p:stCondLst>
                                            <p:cond delay="0"/>
                                          </p:stCondLst>
                                        </p:cTn>
                                        <p:tgtEl>
                                          <p:spTgt spid="342032"/>
                                        </p:tgtEl>
                                        <p:attrNameLst>
                                          <p:attrName>ppt_y</p:attrName>
                                        </p:attrNameLst>
                                      </p:cBhvr>
                                      <p:tavLst>
                                        <p:tav tm="0">
                                          <p:val>
                                            <p:strVal val="#ppt_y-.2"/>
                                          </p:val>
                                        </p:tav>
                                        <p:tav tm="100000">
                                          <p:val>
                                            <p:strVal val="#ppt_y+.1"/>
                                          </p:val>
                                        </p:tav>
                                      </p:tavLst>
                                    </p:anim>
                                    <p:anim calcmode="lin" valueType="num">
                                      <p:cBhvr>
                                        <p:cTn id="19" dur="2500" accel="50000" fill="hold">
                                          <p:stCondLst>
                                            <p:cond delay="2500"/>
                                          </p:stCondLst>
                                        </p:cTn>
                                        <p:tgtEl>
                                          <p:spTgt spid="342032"/>
                                        </p:tgtEl>
                                        <p:attrNameLst>
                                          <p:attrName>ppt_y</p:attrName>
                                        </p:attrNameLst>
                                      </p:cBhvr>
                                      <p:tavLst>
                                        <p:tav tm="0">
                                          <p:val>
                                            <p:strVal val="#ppt_y+.1"/>
                                          </p:val>
                                        </p:tav>
                                        <p:tav tm="100000">
                                          <p:val>
                                            <p:strVal val="#ppt_y"/>
                                          </p:val>
                                        </p:tav>
                                      </p:tavLst>
                                    </p:anim>
                                    <p:animEffect transition="in" filter="fade">
                                      <p:cBhvr>
                                        <p:cTn id="20" dur="5000" decel="50000">
                                          <p:stCondLst>
                                            <p:cond delay="0"/>
                                          </p:stCondLst>
                                        </p:cTn>
                                        <p:tgtEl>
                                          <p:spTgt spid="34203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1000"/>
                                  </p:stCondLst>
                                  <p:childTnLst>
                                    <p:set>
                                      <p:cBhvr>
                                        <p:cTn id="24" dur="1" fill="hold">
                                          <p:stCondLst>
                                            <p:cond delay="0"/>
                                          </p:stCondLst>
                                        </p:cTn>
                                        <p:tgtEl>
                                          <p:spTgt spid="342035"/>
                                        </p:tgtEl>
                                        <p:attrNameLst>
                                          <p:attrName>style.visibility</p:attrName>
                                        </p:attrNameLst>
                                      </p:cBhvr>
                                      <p:to>
                                        <p:strVal val="visible"/>
                                      </p:to>
                                    </p:set>
                                    <p:animEffect transition="in" filter="strips(downLeft)">
                                      <p:cBhvr>
                                        <p:cTn id="25" dur="5000"/>
                                        <p:tgtEl>
                                          <p:spTgt spid="34203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1000"/>
                                  </p:stCondLst>
                                  <p:childTnLst>
                                    <p:set>
                                      <p:cBhvr>
                                        <p:cTn id="29" dur="1" fill="hold">
                                          <p:stCondLst>
                                            <p:cond delay="0"/>
                                          </p:stCondLst>
                                        </p:cTn>
                                        <p:tgtEl>
                                          <p:spTgt spid="342036"/>
                                        </p:tgtEl>
                                        <p:attrNameLst>
                                          <p:attrName>style.visibility</p:attrName>
                                        </p:attrNameLst>
                                      </p:cBhvr>
                                      <p:to>
                                        <p:strVal val="visible"/>
                                      </p:to>
                                    </p:set>
                                    <p:anim calcmode="lin" valueType="num">
                                      <p:cBhvr additive="base">
                                        <p:cTn id="30" dur="5000" fill="hold"/>
                                        <p:tgtEl>
                                          <p:spTgt spid="342036"/>
                                        </p:tgtEl>
                                        <p:attrNameLst>
                                          <p:attrName>ppt_x</p:attrName>
                                        </p:attrNameLst>
                                      </p:cBhvr>
                                      <p:tavLst>
                                        <p:tav tm="0">
                                          <p:val>
                                            <p:strVal val="0-#ppt_w/2"/>
                                          </p:val>
                                        </p:tav>
                                        <p:tav tm="100000">
                                          <p:val>
                                            <p:strVal val="#ppt_x"/>
                                          </p:val>
                                        </p:tav>
                                      </p:tavLst>
                                    </p:anim>
                                    <p:anim calcmode="lin" valueType="num">
                                      <p:cBhvr additive="base">
                                        <p:cTn id="31" dur="5000" fill="hold"/>
                                        <p:tgtEl>
                                          <p:spTgt spid="34203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nodeType="clickEffect">
                                  <p:stCondLst>
                                    <p:cond delay="0"/>
                                  </p:stCondLst>
                                  <p:childTnLst>
                                    <p:set>
                                      <p:cBhvr>
                                        <p:cTn id="35" dur="1" fill="hold">
                                          <p:stCondLst>
                                            <p:cond delay="0"/>
                                          </p:stCondLst>
                                        </p:cTn>
                                        <p:tgtEl>
                                          <p:spTgt spid="342037"/>
                                        </p:tgtEl>
                                        <p:attrNameLst>
                                          <p:attrName>style.visibility</p:attrName>
                                        </p:attrNameLst>
                                      </p:cBhvr>
                                      <p:to>
                                        <p:strVal val="visible"/>
                                      </p:to>
                                    </p:set>
                                    <p:animEffect transition="in" filter="barn(inHorizontal)">
                                      <p:cBhvr>
                                        <p:cTn id="36" dur="5000"/>
                                        <p:tgtEl>
                                          <p:spTgt spid="342037"/>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342038"/>
                                        </p:tgtEl>
                                        <p:attrNameLst>
                                          <p:attrName>style.visibility</p:attrName>
                                        </p:attrNameLst>
                                      </p:cBhvr>
                                      <p:to>
                                        <p:strVal val="visible"/>
                                      </p:to>
                                    </p:set>
                                    <p:animEffect transition="in" filter="wedge">
                                      <p:cBhvr>
                                        <p:cTn id="41" dur="5000"/>
                                        <p:tgtEl>
                                          <p:spTgt spid="342038"/>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42039"/>
                                        </p:tgtEl>
                                        <p:attrNameLst>
                                          <p:attrName>style.visibility</p:attrName>
                                        </p:attrNameLst>
                                      </p:cBhvr>
                                      <p:to>
                                        <p:strVal val="visible"/>
                                      </p:to>
                                    </p:set>
                                    <p:anim calcmode="lin" valueType="num">
                                      <p:cBhvr additive="base">
                                        <p:cTn id="46" dur="2000" fill="hold"/>
                                        <p:tgtEl>
                                          <p:spTgt spid="342039"/>
                                        </p:tgtEl>
                                        <p:attrNameLst>
                                          <p:attrName>ppt_x</p:attrName>
                                        </p:attrNameLst>
                                      </p:cBhvr>
                                      <p:tavLst>
                                        <p:tav tm="0">
                                          <p:val>
                                            <p:strVal val="#ppt_x"/>
                                          </p:val>
                                        </p:tav>
                                        <p:tav tm="100000">
                                          <p:val>
                                            <p:strVal val="#ppt_x"/>
                                          </p:val>
                                        </p:tav>
                                      </p:tavLst>
                                    </p:anim>
                                    <p:anim calcmode="lin" valueType="num">
                                      <p:cBhvr additive="base">
                                        <p:cTn id="47" dur="2000" fill="hold"/>
                                        <p:tgtEl>
                                          <p:spTgt spid="342039"/>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ox(in)">
                                      <p:cBhvr>
                                        <p:cTn id="52" dur="20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57500"/>
                                  </p:stCondLst>
                                  <p:childTnLst>
                                    <p:set>
                                      <p:cBhvr>
                                        <p:cTn id="56" dur="1" fill="hold">
                                          <p:stCondLst>
                                            <p:cond delay="0"/>
                                          </p:stCondLst>
                                        </p:cTn>
                                        <p:tgtEl>
                                          <p:spTgt spid="2"/>
                                        </p:tgtEl>
                                        <p:attrNameLst>
                                          <p:attrName>style.visibility</p:attrName>
                                        </p:attrNameLst>
                                      </p:cBhvr>
                                      <p:to>
                                        <p:strVal val="visible"/>
                                      </p:to>
                                    </p:set>
                                    <p:animEffect transition="in" filter="strips(downLeft)">
                                      <p:cBhvr>
                                        <p:cTn id="5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8" restart="whenNotActive" fill="hold" evtFilter="cancelBubble" nodeType="interactiveSeq">
                <p:stCondLst>
                  <p:cond evt="onClick" delay="0">
                    <p:tgtEl>
                      <p:spTgt spid="342047"/>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1" fill="hold"/>
                                        <p:tgtEl>
                                          <p:spTgt spid="342047"/>
                                        </p:tgtEl>
                                      </p:cBhvr>
                                    </p:cmd>
                                  </p:childTnLst>
                                </p:cTn>
                              </p:par>
                            </p:childTnLst>
                          </p:cTn>
                        </p:par>
                      </p:childTnLst>
                    </p:cTn>
                  </p:par>
                </p:childTnLst>
              </p:cTn>
              <p:nextCondLst>
                <p:cond evt="onClick" delay="0">
                  <p:tgtEl>
                    <p:spTgt spid="342047"/>
                  </p:tgtEl>
                </p:cond>
              </p:nextCondLst>
            </p:seq>
            <p:audio>
              <p:cMediaNode>
                <p:cTn id="63" repeatCount="indefinite" fill="hold" display="0">
                  <p:stCondLst>
                    <p:cond delay="indefinite"/>
                  </p:stCondLst>
                  <p:endCondLst>
                    <p:cond evt="onPrev" delay="0">
                      <p:tgtEl>
                        <p:sldTgt/>
                      </p:tgtEl>
                    </p:cond>
                    <p:cond evt="onStopAudio" delay="0">
                      <p:tgtEl>
                        <p:sldTgt/>
                      </p:tgtEl>
                    </p:cond>
                  </p:endCondLst>
                </p:cTn>
                <p:tgtEl>
                  <p:spTgt spid="34204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AutoShape 2"/>
          <p:cNvSpPr/>
          <p:nvPr/>
        </p:nvSpPr>
        <p:spPr>
          <a:xfrm>
            <a:off x="6011863" y="6172200"/>
            <a:ext cx="1219200" cy="609600"/>
          </a:xfrm>
          <a:prstGeom prst="rtTriangle">
            <a:avLst/>
          </a:prstGeom>
          <a:solidFill>
            <a:srgbClr val="FF0000"/>
          </a:solidFill>
          <a:ln w="9525" cap="flat" cmpd="sng">
            <a:solidFill>
              <a:schemeClr val="tx1"/>
            </a:solidFill>
            <a:prstDash val="solid"/>
            <a:miter/>
            <a:headEnd type="none" w="med" len="med"/>
            <a:tailEnd type="none" w="med" len="med"/>
          </a:ln>
        </p:spPr>
        <p:txBody>
          <a:bodyPr wrap="none" anchor="ctr" anchorCtr="0"/>
          <a:p>
            <a:pPr algn="ctr"/>
            <a:endParaRPr lang="zh-CN" altLang="zh-CN" sz="2400" b="1" dirty="0">
              <a:solidFill>
                <a:srgbClr val="FF0000"/>
              </a:solidFill>
              <a:latin typeface="黑体" panose="02010609060101010101" pitchFamily="49" charset="-122"/>
              <a:ea typeface="黑体" panose="02010609060101010101" pitchFamily="49" charset="-122"/>
            </a:endParaRPr>
          </a:p>
        </p:txBody>
      </p:sp>
      <p:sp>
        <p:nvSpPr>
          <p:cNvPr id="14339" name="Text Box 3"/>
          <p:cNvSpPr txBox="1"/>
          <p:nvPr/>
        </p:nvSpPr>
        <p:spPr>
          <a:xfrm>
            <a:off x="323850" y="692150"/>
            <a:ext cx="8382000" cy="5035550"/>
          </a:xfrm>
          <a:prstGeom prst="rect">
            <a:avLst/>
          </a:prstGeom>
          <a:noFill/>
          <a:ln w="9525">
            <a:noFill/>
          </a:ln>
        </p:spPr>
        <p:txBody>
          <a:bodyPr>
            <a:spAutoFit/>
          </a:bodyPr>
          <a:p>
            <a:pPr>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solidFill>
                  <a:srgbClr val="CC00FF"/>
                </a:solidFill>
                <a:latin typeface="黑体" panose="02010609060101010101" pitchFamily="49" charset="-122"/>
                <a:ea typeface="黑体" panose="02010609060101010101" pitchFamily="49" charset="-122"/>
              </a:rPr>
              <a:t>独立</a:t>
            </a:r>
            <a:r>
              <a:rPr lang="en-US" altLang="zh-CN" sz="3600" b="1" dirty="0">
                <a:solidFill>
                  <a:srgbClr val="CC00FF"/>
                </a:solidFill>
                <a:latin typeface="黑体" panose="02010609060101010101" pitchFamily="49" charset="-122"/>
                <a:ea typeface="黑体" panose="02010609060101010101" pitchFamily="49" charset="-122"/>
              </a:rPr>
              <a:t>/</a:t>
            </a:r>
            <a:r>
              <a:rPr lang="zh-CN" altLang="en-US" sz="3600" b="1" dirty="0">
                <a:solidFill>
                  <a:srgbClr val="CC00FF"/>
                </a:solidFill>
                <a:latin typeface="黑体" panose="02010609060101010101" pitchFamily="49" charset="-122"/>
                <a:ea typeface="黑体" panose="02010609060101010101" pitchFamily="49" charset="-122"/>
              </a:rPr>
              <a:t>寒秋，湘江</a:t>
            </a:r>
            <a:r>
              <a:rPr lang="en-US" altLang="zh-CN" sz="3600" b="1" dirty="0">
                <a:solidFill>
                  <a:srgbClr val="CC00FF"/>
                </a:solidFill>
                <a:latin typeface="黑体" panose="02010609060101010101" pitchFamily="49" charset="-122"/>
                <a:ea typeface="黑体" panose="02010609060101010101" pitchFamily="49" charset="-122"/>
              </a:rPr>
              <a:t>/</a:t>
            </a:r>
            <a:r>
              <a:rPr lang="zh-CN" altLang="en-US" sz="3600" b="1" dirty="0">
                <a:solidFill>
                  <a:srgbClr val="CC00FF"/>
                </a:solidFill>
                <a:latin typeface="黑体" panose="02010609060101010101" pitchFamily="49" charset="-122"/>
                <a:ea typeface="黑体" panose="02010609060101010101" pitchFamily="49" charset="-122"/>
              </a:rPr>
              <a:t>北去，橘子洲</a:t>
            </a:r>
            <a:r>
              <a:rPr lang="en-US" altLang="zh-CN" sz="3600" b="1" dirty="0">
                <a:solidFill>
                  <a:srgbClr val="CC00FF"/>
                </a:solidFill>
                <a:latin typeface="黑体" panose="02010609060101010101" pitchFamily="49" charset="-122"/>
                <a:ea typeface="黑体" panose="02010609060101010101" pitchFamily="49" charset="-122"/>
              </a:rPr>
              <a:t>/</a:t>
            </a:r>
            <a:r>
              <a:rPr lang="zh-CN" altLang="en-US" sz="3600" b="1" dirty="0">
                <a:solidFill>
                  <a:srgbClr val="CC00FF"/>
                </a:solidFill>
                <a:latin typeface="黑体" panose="02010609060101010101" pitchFamily="49" charset="-122"/>
                <a:ea typeface="黑体" panose="02010609060101010101" pitchFamily="49" charset="-122"/>
              </a:rPr>
              <a:t>头。看</a:t>
            </a:r>
            <a:r>
              <a:rPr lang="en-US" altLang="zh-CN" sz="3600" b="1" dirty="0">
                <a:solidFill>
                  <a:srgbClr val="CC00FF"/>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万山</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红遍，层林</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尽染；漫江</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碧透</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百舸</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争流。</a:t>
            </a:r>
            <a:r>
              <a:rPr lang="zh-CN" altLang="en-US" sz="3600" b="1" u="sng" dirty="0">
                <a:solidFill>
                  <a:srgbClr val="CC0000"/>
                </a:solidFill>
                <a:latin typeface="黑体" panose="02010609060101010101" pitchFamily="49" charset="-122"/>
                <a:ea typeface="黑体" panose="02010609060101010101" pitchFamily="49" charset="-122"/>
              </a:rPr>
              <a:t>鹰击</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长空</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鱼翔</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浅底</a:t>
            </a:r>
            <a:r>
              <a:rPr lang="zh-CN" altLang="en-US" sz="3600" b="1" dirty="0">
                <a:solidFill>
                  <a:srgbClr val="CC0000"/>
                </a:solidFill>
                <a:latin typeface="黑体" panose="02010609060101010101" pitchFamily="49" charset="-122"/>
                <a:ea typeface="黑体" panose="02010609060101010101" pitchFamily="49" charset="-122"/>
              </a:rPr>
              <a:t>，万类</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霜天</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竞</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自由。</a:t>
            </a:r>
            <a:r>
              <a:rPr lang="zh-CN" altLang="en-US" sz="3600" b="1" dirty="0">
                <a:solidFill>
                  <a:srgbClr val="0000CC"/>
                </a:solidFill>
                <a:latin typeface="黑体" panose="02010609060101010101" pitchFamily="49" charset="-122"/>
                <a:ea typeface="黑体" panose="02010609060101010101" pitchFamily="49" charset="-122"/>
              </a:rPr>
              <a:t>怅</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寥廓，问</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苍茫</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大地</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谁主</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沉浮？</a:t>
            </a:r>
            <a:r>
              <a:rPr lang="zh-CN" altLang="en-US" sz="3600" b="1" dirty="0">
                <a:solidFill>
                  <a:srgbClr val="0000CC"/>
                </a:solidFill>
                <a:latin typeface="黑体" panose="02010609060101010101" pitchFamily="49" charset="-122"/>
                <a:ea typeface="黑体" panose="02010609060101010101" pitchFamily="49" charset="-122"/>
              </a:rPr>
              <a:t>携来</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百侣</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曾游，忆</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往昔</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峥嵘</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岁月</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稠。</a:t>
            </a:r>
            <a:r>
              <a:rPr lang="zh-CN" altLang="en-US" sz="3600" b="1" dirty="0">
                <a:solidFill>
                  <a:srgbClr val="CC0000"/>
                </a:solidFill>
                <a:latin typeface="黑体" panose="02010609060101010101" pitchFamily="49" charset="-122"/>
                <a:ea typeface="黑体" panose="02010609060101010101" pitchFamily="49" charset="-122"/>
              </a:rPr>
              <a:t>恰</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同学</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少年</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风华</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正茂</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书生</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意气</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挥斥</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方遒</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指点</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江山</a:t>
            </a:r>
            <a:r>
              <a:rPr lang="zh-CN" altLang="en-US" sz="3600" b="1"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激扬</a:t>
            </a:r>
            <a:r>
              <a:rPr lang="en-US" altLang="zh-CN" sz="3600" b="1" u="sng" dirty="0">
                <a:solidFill>
                  <a:srgbClr val="CC0000"/>
                </a:solidFill>
                <a:latin typeface="黑体" panose="02010609060101010101" pitchFamily="49" charset="-122"/>
                <a:ea typeface="黑体" panose="02010609060101010101" pitchFamily="49" charset="-122"/>
              </a:rPr>
              <a:t>/</a:t>
            </a:r>
            <a:r>
              <a:rPr lang="zh-CN" altLang="en-US" sz="3600" b="1" u="sng" dirty="0">
                <a:solidFill>
                  <a:srgbClr val="CC0000"/>
                </a:solidFill>
                <a:latin typeface="黑体" panose="02010609060101010101" pitchFamily="49" charset="-122"/>
                <a:ea typeface="黑体" panose="02010609060101010101" pitchFamily="49" charset="-122"/>
              </a:rPr>
              <a:t>文字</a:t>
            </a:r>
            <a:r>
              <a:rPr lang="zh-CN" altLang="en-US" sz="3600" b="1" dirty="0">
                <a:solidFill>
                  <a:srgbClr val="CC0000"/>
                </a:solidFill>
                <a:latin typeface="黑体" panose="02010609060101010101" pitchFamily="49" charset="-122"/>
                <a:ea typeface="黑体" panose="02010609060101010101" pitchFamily="49" charset="-122"/>
              </a:rPr>
              <a:t>，粪土</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当年</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万户</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侯。曾</a:t>
            </a:r>
            <a:r>
              <a:rPr lang="en-US" altLang="zh-CN" sz="3600" b="1" dirty="0">
                <a:solidFill>
                  <a:srgbClr val="CC0000"/>
                </a:solidFill>
                <a:latin typeface="黑体" panose="02010609060101010101" pitchFamily="49" charset="-122"/>
                <a:ea typeface="黑体" panose="02010609060101010101" pitchFamily="49" charset="-122"/>
              </a:rPr>
              <a:t>/</a:t>
            </a:r>
            <a:r>
              <a:rPr lang="zh-CN" altLang="en-US" sz="3600" b="1" dirty="0">
                <a:solidFill>
                  <a:srgbClr val="CC0000"/>
                </a:solidFill>
                <a:latin typeface="黑体" panose="02010609060101010101" pitchFamily="49" charset="-122"/>
                <a:ea typeface="黑体" panose="02010609060101010101" pitchFamily="49" charset="-122"/>
              </a:rPr>
              <a:t>记否，</a:t>
            </a:r>
            <a:r>
              <a:rPr lang="zh-CN" altLang="en-US" sz="3600" b="1" dirty="0">
                <a:solidFill>
                  <a:srgbClr val="FF0000"/>
                </a:solidFill>
                <a:latin typeface="黑体" panose="02010609060101010101" pitchFamily="49" charset="-122"/>
                <a:ea typeface="黑体" panose="02010609060101010101" pitchFamily="49" charset="-122"/>
              </a:rPr>
              <a:t>到</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中流</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击水，浪遏</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飞舟？</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14340" name="AutoShape 4"/>
          <p:cNvSpPr/>
          <p:nvPr/>
        </p:nvSpPr>
        <p:spPr>
          <a:xfrm>
            <a:off x="6316663" y="6324600"/>
            <a:ext cx="914400" cy="457200"/>
          </a:xfrm>
          <a:prstGeom prst="rtTriangle">
            <a:avLst/>
          </a:prstGeom>
          <a:solidFill>
            <a:srgbClr val="CC0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1" name="AutoShape 5"/>
          <p:cNvSpPr/>
          <p:nvPr/>
        </p:nvSpPr>
        <p:spPr>
          <a:xfrm>
            <a:off x="6621463" y="6477000"/>
            <a:ext cx="609600" cy="304800"/>
          </a:xfrm>
          <a:prstGeom prst="rtTriangle">
            <a:avLst/>
          </a:prstGeom>
          <a:solidFill>
            <a:srgbClr val="CC00FF"/>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2" name="AutoShape 6"/>
          <p:cNvSpPr/>
          <p:nvPr/>
        </p:nvSpPr>
        <p:spPr>
          <a:xfrm>
            <a:off x="6773863" y="6553200"/>
            <a:ext cx="457200" cy="228600"/>
          </a:xfrm>
          <a:prstGeom prst="rtTriangle">
            <a:avLst/>
          </a:prstGeom>
          <a:solidFill>
            <a:srgbClr val="0000CC"/>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3" name="Text Box 7"/>
          <p:cNvSpPr txBox="1"/>
          <p:nvPr/>
        </p:nvSpPr>
        <p:spPr>
          <a:xfrm>
            <a:off x="5076825" y="6092825"/>
            <a:ext cx="719138" cy="579438"/>
          </a:xfrm>
          <a:prstGeom prst="rect">
            <a:avLst/>
          </a:prstGeom>
          <a:noFill/>
          <a:ln w="9525">
            <a:noFill/>
          </a:ln>
        </p:spPr>
        <p:txBody>
          <a:bodyPr>
            <a:spAutoFit/>
          </a:bodyPr>
          <a:p>
            <a:pPr>
              <a:spcBef>
                <a:spcPct val="50000"/>
              </a:spcBef>
            </a:pPr>
            <a:r>
              <a:rPr lang="zh-CN" altLang="en-US" sz="3200" b="1" dirty="0">
                <a:solidFill>
                  <a:srgbClr val="0000CC"/>
                </a:solidFill>
                <a:latin typeface="黑体" panose="02010609060101010101" pitchFamily="49" charset="-122"/>
                <a:ea typeface="黑体" panose="02010609060101010101" pitchFamily="49" charset="-122"/>
              </a:rPr>
              <a:t>重</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14344" name="Text Box 8"/>
          <p:cNvSpPr txBox="1"/>
          <p:nvPr/>
        </p:nvSpPr>
        <p:spPr>
          <a:xfrm>
            <a:off x="7451725" y="6092825"/>
            <a:ext cx="784225" cy="579438"/>
          </a:xfrm>
          <a:prstGeom prst="rect">
            <a:avLst/>
          </a:prstGeom>
          <a:noFill/>
          <a:ln w="9525">
            <a:noFill/>
          </a:ln>
        </p:spPr>
        <p:txBody>
          <a:bodyPr>
            <a:spAutoFit/>
          </a:bodyPr>
          <a:p>
            <a:pPr>
              <a:spcBef>
                <a:spcPct val="50000"/>
              </a:spcBef>
            </a:pPr>
            <a:r>
              <a:rPr lang="zh-CN" altLang="en-US" sz="3200" b="1" dirty="0">
                <a:solidFill>
                  <a:srgbClr val="0000CC"/>
                </a:solidFill>
                <a:latin typeface="黑体" panose="02010609060101010101" pitchFamily="49" charset="-122"/>
                <a:ea typeface="黑体" panose="02010609060101010101" pitchFamily="49" charset="-122"/>
              </a:rPr>
              <a:t>轻</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14345" name="Line 9"/>
          <p:cNvSpPr/>
          <p:nvPr/>
        </p:nvSpPr>
        <p:spPr>
          <a:xfrm>
            <a:off x="3132138" y="6669088"/>
            <a:ext cx="935037" cy="0"/>
          </a:xfrm>
          <a:prstGeom prst="line">
            <a:avLst/>
          </a:prstGeom>
          <a:ln w="28575" cap="flat" cmpd="sng">
            <a:solidFill>
              <a:srgbClr val="FF0000"/>
            </a:solidFill>
            <a:prstDash val="solid"/>
            <a:headEnd type="none" w="med" len="med"/>
            <a:tailEnd type="none" w="med" len="med"/>
          </a:ln>
        </p:spPr>
      </p:sp>
      <p:sp>
        <p:nvSpPr>
          <p:cNvPr id="14346" name="Line 10"/>
          <p:cNvSpPr/>
          <p:nvPr/>
        </p:nvSpPr>
        <p:spPr>
          <a:xfrm flipH="1">
            <a:off x="468313" y="6453188"/>
            <a:ext cx="228600" cy="228600"/>
          </a:xfrm>
          <a:prstGeom prst="line">
            <a:avLst/>
          </a:prstGeom>
          <a:ln w="28575" cap="flat" cmpd="sng">
            <a:solidFill>
              <a:srgbClr val="FF0000"/>
            </a:solidFill>
            <a:prstDash val="solid"/>
            <a:headEnd type="none" w="med" len="med"/>
            <a:tailEnd type="none" w="med" len="med"/>
          </a:ln>
        </p:spPr>
      </p:sp>
      <p:sp>
        <p:nvSpPr>
          <p:cNvPr id="14347" name="Text Box 11"/>
          <p:cNvSpPr txBox="1"/>
          <p:nvPr/>
        </p:nvSpPr>
        <p:spPr>
          <a:xfrm>
            <a:off x="900113" y="6278563"/>
            <a:ext cx="2159000" cy="579437"/>
          </a:xfrm>
          <a:prstGeom prst="rect">
            <a:avLst/>
          </a:prstGeom>
          <a:noFill/>
          <a:ln w="9525">
            <a:noFill/>
          </a:ln>
        </p:spPr>
        <p:txBody>
          <a:bodyPr>
            <a:spAutoFit/>
          </a:bodyPr>
          <a:p>
            <a:pPr>
              <a:spcBef>
                <a:spcPct val="50000"/>
              </a:spcBef>
            </a:pPr>
            <a:r>
              <a:rPr lang="zh-CN" altLang="en-US" sz="3200" b="1" dirty="0">
                <a:solidFill>
                  <a:srgbClr val="0000CC"/>
                </a:solidFill>
                <a:latin typeface="黑体" panose="02010609060101010101" pitchFamily="49" charset="-122"/>
                <a:ea typeface="黑体" panose="02010609060101010101" pitchFamily="49" charset="-122"/>
              </a:rPr>
              <a:t>句内停顿</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14348" name="Text Box 12"/>
          <p:cNvSpPr txBox="1"/>
          <p:nvPr/>
        </p:nvSpPr>
        <p:spPr>
          <a:xfrm>
            <a:off x="3132138" y="6092825"/>
            <a:ext cx="1368425" cy="579438"/>
          </a:xfrm>
          <a:prstGeom prst="rect">
            <a:avLst/>
          </a:prstGeom>
          <a:noFill/>
          <a:ln w="9525">
            <a:noFill/>
          </a:ln>
        </p:spPr>
        <p:txBody>
          <a:bodyPr>
            <a:spAutoFit/>
          </a:bodyPr>
          <a:p>
            <a:pPr>
              <a:spcBef>
                <a:spcPct val="50000"/>
              </a:spcBef>
            </a:pPr>
            <a:r>
              <a:rPr lang="zh-CN" altLang="en-US" sz="3200" b="1" dirty="0">
                <a:solidFill>
                  <a:srgbClr val="0000CC"/>
                </a:solidFill>
                <a:latin typeface="黑体" panose="02010609060101010101" pitchFamily="49" charset="-122"/>
                <a:ea typeface="黑体" panose="02010609060101010101" pitchFamily="49" charset="-122"/>
              </a:rPr>
              <a:t>较快</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14349" name="Text Box 13"/>
          <p:cNvSpPr txBox="1"/>
          <p:nvPr/>
        </p:nvSpPr>
        <p:spPr>
          <a:xfrm>
            <a:off x="900113" y="0"/>
            <a:ext cx="7316787" cy="641350"/>
          </a:xfrm>
          <a:prstGeom prst="rect">
            <a:avLst/>
          </a:prstGeom>
          <a:noFill/>
          <a:ln w="9525">
            <a:noFill/>
          </a:ln>
        </p:spPr>
        <p:txBody>
          <a:bodyPr>
            <a:spAutoFit/>
          </a:bodyPr>
          <a:p>
            <a:pPr>
              <a:spcBef>
                <a:spcPct val="50000"/>
              </a:spcBef>
            </a:pPr>
            <a:r>
              <a:rPr lang="en-US" altLang="zh-CN" sz="3600" b="1" dirty="0">
                <a:solidFill>
                  <a:srgbClr val="009900"/>
                </a:solidFill>
                <a:latin typeface="黑体" panose="02010609060101010101" pitchFamily="49" charset="-122"/>
                <a:ea typeface="黑体" panose="02010609060101010101" pitchFamily="49" charset="-122"/>
              </a:rPr>
              <a:t>《</a:t>
            </a:r>
            <a:r>
              <a:rPr lang="zh-CN" altLang="en-US" sz="3600" b="1" dirty="0">
                <a:solidFill>
                  <a:srgbClr val="009900"/>
                </a:solidFill>
                <a:latin typeface="黑体" panose="02010609060101010101" pitchFamily="49" charset="-122"/>
                <a:ea typeface="黑体" panose="02010609060101010101" pitchFamily="49" charset="-122"/>
              </a:rPr>
              <a:t>沁园春 </a:t>
            </a:r>
            <a:r>
              <a:rPr lang="en-US" altLang="zh-CN" sz="3600" b="1" dirty="0">
                <a:solidFill>
                  <a:srgbClr val="009900"/>
                </a:solidFill>
                <a:latin typeface="Times New Roman" panose="02020603050405020304" pitchFamily="18" charset="0"/>
                <a:ea typeface="黑体" panose="02010609060101010101" pitchFamily="49" charset="-122"/>
              </a:rPr>
              <a:t>·</a:t>
            </a:r>
            <a:r>
              <a:rPr lang="en-US" altLang="zh-CN" sz="3600" b="1" dirty="0">
                <a:solidFill>
                  <a:srgbClr val="009900"/>
                </a:solidFill>
                <a:latin typeface="黑体" panose="02010609060101010101" pitchFamily="49" charset="-122"/>
                <a:ea typeface="黑体" panose="02010609060101010101" pitchFamily="49" charset="-122"/>
              </a:rPr>
              <a:t> </a:t>
            </a:r>
            <a:r>
              <a:rPr lang="zh-CN" altLang="en-US" sz="3600" b="1" dirty="0">
                <a:solidFill>
                  <a:srgbClr val="009900"/>
                </a:solidFill>
                <a:latin typeface="黑体" panose="02010609060101010101" pitchFamily="49" charset="-122"/>
                <a:ea typeface="黑体" panose="02010609060101010101" pitchFamily="49" charset="-122"/>
              </a:rPr>
              <a:t>长沙</a:t>
            </a:r>
            <a:r>
              <a:rPr lang="en-US" altLang="zh-CN" sz="3600" b="1" dirty="0">
                <a:solidFill>
                  <a:srgbClr val="009900"/>
                </a:solidFill>
                <a:latin typeface="黑体" panose="02010609060101010101" pitchFamily="49" charset="-122"/>
                <a:ea typeface="黑体" panose="02010609060101010101" pitchFamily="49" charset="-122"/>
              </a:rPr>
              <a:t>》</a:t>
            </a:r>
            <a:r>
              <a:rPr lang="zh-CN" altLang="en-US" sz="3600" b="1" dirty="0">
                <a:solidFill>
                  <a:srgbClr val="009900"/>
                </a:solidFill>
                <a:latin typeface="黑体" panose="02010609060101010101" pitchFamily="49" charset="-122"/>
                <a:ea typeface="黑体" panose="02010609060101010101" pitchFamily="49" charset="-122"/>
              </a:rPr>
              <a:t>朗读技巧</a:t>
            </a:r>
            <a:endParaRPr lang="zh-CN" altLang="en-US" sz="3600" b="1" dirty="0">
              <a:solidFill>
                <a:srgbClr val="009900"/>
              </a:solidFill>
              <a:latin typeface="黑体" panose="02010609060101010101" pitchFamily="49" charset="-122"/>
              <a:ea typeface="黑体" panose="02010609060101010101" pitchFamily="49" charset="-122"/>
            </a:endParaRPr>
          </a:p>
        </p:txBody>
      </p:sp>
      <p:sp>
        <p:nvSpPr>
          <p:cNvPr id="14350" name="Rectangle 14"/>
          <p:cNvSpPr/>
          <p:nvPr/>
        </p:nvSpPr>
        <p:spPr>
          <a:xfrm>
            <a:off x="3203575" y="836613"/>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1" name="Rectangle 15"/>
          <p:cNvSpPr/>
          <p:nvPr/>
        </p:nvSpPr>
        <p:spPr>
          <a:xfrm>
            <a:off x="7812088" y="1341438"/>
            <a:ext cx="693737"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2" name="Rectangle 16"/>
          <p:cNvSpPr/>
          <p:nvPr/>
        </p:nvSpPr>
        <p:spPr>
          <a:xfrm>
            <a:off x="8172450" y="836613"/>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3" name="Rectangle 17"/>
          <p:cNvSpPr/>
          <p:nvPr/>
        </p:nvSpPr>
        <p:spPr>
          <a:xfrm>
            <a:off x="3419475" y="2420938"/>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4" name="Rectangle 18"/>
          <p:cNvSpPr/>
          <p:nvPr/>
        </p:nvSpPr>
        <p:spPr>
          <a:xfrm>
            <a:off x="2051050" y="1916113"/>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5" name="Rectangle 20"/>
          <p:cNvSpPr/>
          <p:nvPr/>
        </p:nvSpPr>
        <p:spPr>
          <a:xfrm>
            <a:off x="6877050" y="2997200"/>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6" name="Rectangle 21"/>
          <p:cNvSpPr/>
          <p:nvPr/>
        </p:nvSpPr>
        <p:spPr>
          <a:xfrm>
            <a:off x="3924300" y="3573463"/>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7" name="Rectangle 22"/>
          <p:cNvSpPr/>
          <p:nvPr/>
        </p:nvSpPr>
        <p:spPr>
          <a:xfrm>
            <a:off x="1619250" y="4076700"/>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8" name="Rectangle 23"/>
          <p:cNvSpPr/>
          <p:nvPr/>
        </p:nvSpPr>
        <p:spPr>
          <a:xfrm>
            <a:off x="6659563" y="4076700"/>
            <a:ext cx="693737"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59" name="Rectangle 24"/>
          <p:cNvSpPr/>
          <p:nvPr/>
        </p:nvSpPr>
        <p:spPr>
          <a:xfrm>
            <a:off x="8027988" y="4652963"/>
            <a:ext cx="693737"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60" name="Rectangle 25"/>
          <p:cNvSpPr/>
          <p:nvPr/>
        </p:nvSpPr>
        <p:spPr>
          <a:xfrm>
            <a:off x="7308850" y="5229225"/>
            <a:ext cx="693738" cy="701675"/>
          </a:xfrm>
          <a:prstGeom prst="rect">
            <a:avLst/>
          </a:prstGeom>
          <a:noFill/>
          <a:ln w="9525">
            <a:noFill/>
          </a:ln>
        </p:spPr>
        <p:txBody>
          <a:bodyPr wrap="none">
            <a:spAutoFit/>
          </a:bodyPr>
          <a:p>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sp>
        <p:nvSpPr>
          <p:cNvPr id="14361" name="灯片编号占位符 2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图片3"/>
          <p:cNvPicPr>
            <a:picLocks noChangeAspect="1"/>
          </p:cNvPicPr>
          <p:nvPr/>
        </p:nvPicPr>
        <p:blipFill>
          <a:blip r:embed="rId1">
            <a:lum bright="10001" contrast="20000"/>
          </a:blip>
          <a:stretch>
            <a:fillRect/>
          </a:stretch>
        </p:blipFill>
        <p:spPr>
          <a:xfrm>
            <a:off x="0" y="0"/>
            <a:ext cx="9144000" cy="6858000"/>
          </a:xfrm>
          <a:prstGeom prst="rect">
            <a:avLst/>
          </a:prstGeom>
          <a:noFill/>
          <a:ln w="9525">
            <a:noFill/>
          </a:ln>
        </p:spPr>
      </p:pic>
      <p:sp>
        <p:nvSpPr>
          <p:cNvPr id="15363" name="WordArt 4"/>
          <p:cNvSpPr>
            <a:spLocks noTextEdit="1"/>
          </p:cNvSpPr>
          <p:nvPr/>
        </p:nvSpPr>
        <p:spPr>
          <a:xfrm>
            <a:off x="533400" y="1752600"/>
            <a:ext cx="7772400" cy="2438400"/>
          </a:xfrm>
          <a:prstGeom prst="rect">
            <a:avLst/>
          </a:prstGeom>
        </p:spPr>
        <p:txBody>
          <a:bodyPr wrap="none" fromWordArt="1">
            <a:prstTxWarp prst="textWave1">
              <a:avLst>
                <a:gd name="adj1" fmla="val 13005"/>
                <a:gd name="adj2" fmla="val 0"/>
              </a:avLst>
            </a:prstTxWarp>
            <a:normAutofit/>
          </a:bodyPr>
          <a:p>
            <a:pPr algn="ctr"/>
            <a:r>
              <a:rPr lang="zh-CN" altLang="en-US" sz="3600" b="1">
                <a:ln w="9525" cap="flat" cmpd="sng">
                  <a:solidFill>
                    <a:srgbClr val="FF00FF"/>
                  </a:solidFill>
                  <a:prstDash val="solid"/>
                  <a:headEnd type="none" w="med" len="med"/>
                  <a:tailEnd type="none" w="med" len="med"/>
                </a:ln>
                <a:solidFill>
                  <a:srgbClr val="00FFFF"/>
                </a:solidFill>
                <a:effectLst>
                  <a:outerShdw dist="53882" dir="2699999" algn="ctr" rotWithShape="0">
                    <a:srgbClr val="C0C0C0"/>
                  </a:outerShdw>
                </a:effectLst>
                <a:latin typeface="宋体" panose="02010600030101010101" pitchFamily="2" charset="-122"/>
                <a:ea typeface="宋体" panose="02010600030101010101" pitchFamily="2" charset="-122"/>
              </a:rPr>
              <a:t>读出情感</a:t>
            </a:r>
            <a:endParaRPr lang="zh-CN" altLang="en-US" sz="3600" b="1">
              <a:ln w="9525" cap="flat" cmpd="sng">
                <a:solidFill>
                  <a:srgbClr val="FF00FF"/>
                </a:solidFill>
                <a:prstDash val="solid"/>
                <a:headEnd type="none" w="med" len="med"/>
                <a:tailEnd type="none" w="med" len="med"/>
              </a:ln>
              <a:solidFill>
                <a:srgbClr val="00FFFF"/>
              </a:solidFill>
              <a:effectLst>
                <a:outerShdw dist="53882" dir="2699999" algn="ctr" rotWithShape="0">
                  <a:srgbClr val="C0C0C0"/>
                </a:outerShdw>
              </a:effectLst>
              <a:latin typeface="宋体" panose="02010600030101010101" pitchFamily="2" charset="-122"/>
              <a:ea typeface="宋体" panose="02010600030101010101" pitchFamily="2" charset="-122"/>
            </a:endParaRPr>
          </a:p>
        </p:txBody>
      </p:sp>
      <p:sp>
        <p:nvSpPr>
          <p:cNvPr id="15364"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p:nvPr/>
        </p:nvSpPr>
        <p:spPr>
          <a:xfrm>
            <a:off x="1219200" y="0"/>
            <a:ext cx="7385050" cy="641350"/>
          </a:xfrm>
          <a:prstGeom prst="rect">
            <a:avLst/>
          </a:prstGeom>
          <a:noFill/>
          <a:ln w="9525">
            <a:noFill/>
          </a:ln>
        </p:spPr>
        <p:txBody>
          <a:bodyPr>
            <a:spAutoFit/>
          </a:bodyPr>
          <a:p>
            <a:pPr>
              <a:spcBef>
                <a:spcPct val="50000"/>
              </a:spcBef>
            </a:pP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沁园春 </a:t>
            </a:r>
            <a:r>
              <a:rPr lang="en-US" altLang="zh-CN" sz="3600" b="1" dirty="0">
                <a:solidFill>
                  <a:srgbClr val="0000CC"/>
                </a:solidFill>
                <a:latin typeface="Times New Roman" panose="02020603050405020304" pitchFamily="18" charset="0"/>
                <a:ea typeface="黑体" panose="02010609060101010101" pitchFamily="49" charset="-122"/>
              </a:rPr>
              <a:t>·</a:t>
            </a:r>
            <a:r>
              <a:rPr lang="en-US" altLang="zh-CN" sz="36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长沙</a:t>
            </a:r>
            <a:r>
              <a:rPr lang="en-US" altLang="zh-CN" sz="3600" b="1" dirty="0">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情感示意图</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338947" name="Rectangle 3"/>
          <p:cNvSpPr>
            <a:spLocks noChangeArrowheads="1"/>
          </p:cNvSpPr>
          <p:nvPr/>
        </p:nvSpPr>
        <p:spPr bwMode="auto">
          <a:xfrm>
            <a:off x="0" y="836613"/>
            <a:ext cx="9144000" cy="4656138"/>
          </a:xfrm>
          <a:prstGeom prst="rect">
            <a:avLst/>
          </a:prstGeom>
          <a:noFill/>
          <a:ln w="9525">
            <a:noFill/>
            <a:miter lim="800000"/>
          </a:ln>
          <a:effectLst/>
        </p:spPr>
        <p:txBody>
          <a:bodyPr>
            <a:spAutoFit/>
          </a:bodyPr>
          <a:lstStyle/>
          <a:p>
            <a:pPr marL="0" marR="0" lvl="0" indent="0" algn="l" defTabSz="914400" rtl="0" eaLnBrk="1" fontAlgn="base" latinLnBrk="0" hangingPunct="1">
              <a:lnSpc>
                <a:spcPct val="60000"/>
              </a:lnSpc>
              <a:spcBef>
                <a:spcPct val="50000"/>
              </a:spcBef>
              <a:spcAft>
                <a:spcPct val="0"/>
              </a:spcAft>
              <a:buClrTx/>
              <a:buSzTx/>
              <a:buFontTx/>
              <a:buNone/>
              <a:defRPr/>
            </a:pPr>
            <a:r>
              <a:rPr kumimoji="1" lang="en-US" altLang="zh-CN" sz="3600" b="1" i="0" u="none" strike="noStrike" kern="1200" cap="none" spc="0" normalizeH="0" baseline="0" noProof="0" smtClean="0">
                <a:ln>
                  <a:noFill/>
                </a:ln>
                <a:solidFill>
                  <a:srgbClr val="FFFF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1" lang="zh-CN" altLang="en-US" sz="3600" b="1" i="0" u="none" strike="noStrike" kern="1200" cap="none" spc="0" normalizeH="0" baseline="0" noProof="0" smtClean="0">
                <a:ln>
                  <a:noFill/>
                </a:ln>
                <a:solidFill>
                  <a:srgbClr val="FF33CC"/>
                </a:solidFill>
                <a:effectLst/>
                <a:uLnTx/>
                <a:uFillTx/>
                <a:latin typeface="黑体" panose="02010609060101010101" pitchFamily="49" charset="-122"/>
                <a:ea typeface="黑体" panose="02010609060101010101" pitchFamily="49" charset="-122"/>
                <a:cs typeface="+mn-cs"/>
              </a:rPr>
              <a:t>独立寒秋，湘江北去，橘子洲头。</a:t>
            </a:r>
            <a:r>
              <a:rPr kumimoji="1" lang="zh-CN" altLang="en-US" sz="3600" b="1" i="0" u="none" strike="noStrike" kern="1200" cap="none" spc="0" normalizeH="0" baseline="0" noProof="0" smtClean="0">
                <a:ln>
                  <a:noFill/>
                </a:ln>
                <a:solidFill>
                  <a:srgbClr val="00CC00"/>
                </a:solidFill>
                <a:effectLst/>
                <a:uLnTx/>
                <a:uFillTx/>
                <a:latin typeface="黑体" panose="02010609060101010101" pitchFamily="49" charset="-122"/>
                <a:ea typeface="黑体" panose="02010609060101010101" pitchFamily="49" charset="-122"/>
                <a:cs typeface="+mn-cs"/>
              </a:rPr>
              <a:t>看万</a:t>
            </a:r>
            <a:endParaRPr kumimoji="1" lang="zh-CN" altLang="en-US" sz="3600" b="1" i="0" u="none" strike="noStrike" kern="1200" cap="none" spc="0" normalizeH="0" baseline="0" noProof="0" smtClean="0">
              <a:ln>
                <a:noFill/>
              </a:ln>
              <a:solidFill>
                <a:srgbClr val="00CC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0CC00"/>
                </a:solidFill>
                <a:effectLst/>
                <a:uLnTx/>
                <a:uFillTx/>
                <a:latin typeface="黑体" panose="02010609060101010101" pitchFamily="49" charset="-122"/>
                <a:ea typeface="黑体" panose="02010609060101010101" pitchFamily="49" charset="-122"/>
                <a:cs typeface="+mn-cs"/>
              </a:rPr>
              <a:t>山红遍，层林尽染，漫江碧透，百舸争流。</a:t>
            </a:r>
            <a:endParaRPr kumimoji="1" lang="zh-CN" altLang="en-US" sz="3600" b="1" i="0" u="none" strike="noStrike" kern="1200" cap="none" spc="0" normalizeH="0" baseline="0" noProof="0" smtClean="0">
              <a:ln>
                <a:noFill/>
              </a:ln>
              <a:solidFill>
                <a:srgbClr val="00CC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0CC00"/>
                </a:solidFill>
                <a:effectLst/>
                <a:uLnTx/>
                <a:uFillTx/>
                <a:latin typeface="黑体" panose="02010609060101010101" pitchFamily="49" charset="-122"/>
                <a:ea typeface="黑体" panose="02010609060101010101" pitchFamily="49" charset="-122"/>
                <a:cs typeface="+mn-cs"/>
              </a:rPr>
              <a:t>鹰击长空，鱼翔浅底，万类霜天竞自由。</a:t>
            </a:r>
            <a:r>
              <a:rPr kumimoji="1" lang="zh-CN" altLang="en-US" sz="3600" b="1" i="0" u="none" strike="noStrike" kern="1200" cap="none" spc="0" normalizeH="0" baseline="0" noProof="0" smtClean="0">
                <a:ln>
                  <a:noFill/>
                </a:ln>
                <a:solidFill>
                  <a:srgbClr val="010000"/>
                </a:solidFill>
                <a:effectLst/>
                <a:uLnTx/>
                <a:uFillTx/>
                <a:latin typeface="黑体" panose="02010609060101010101" pitchFamily="49" charset="-122"/>
                <a:ea typeface="黑体" panose="02010609060101010101" pitchFamily="49" charset="-122"/>
                <a:cs typeface="+mn-cs"/>
              </a:rPr>
              <a:t>怅</a:t>
            </a:r>
            <a:endParaRPr kumimoji="1" lang="zh-CN" altLang="en-US" sz="3600" b="1" i="0" u="none" strike="noStrike" kern="1200" cap="none" spc="0" normalizeH="0" baseline="0" noProof="0" smtClean="0">
              <a:ln>
                <a:noFill/>
              </a:ln>
              <a:solidFill>
                <a:srgbClr val="01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10000"/>
                </a:solidFill>
                <a:effectLst/>
                <a:uLnTx/>
                <a:uFillTx/>
                <a:latin typeface="黑体" panose="02010609060101010101" pitchFamily="49" charset="-122"/>
                <a:ea typeface="黑体" panose="02010609060101010101" pitchFamily="49" charset="-122"/>
                <a:cs typeface="+mn-cs"/>
              </a:rPr>
              <a:t>寥廓，问苍茫大地，谁主沉浮？ </a:t>
            </a:r>
            <a:endParaRPr kumimoji="1" lang="zh-CN" altLang="en-US" sz="3600" b="1" i="0" u="none" strike="noStrike" kern="1200" cap="none" spc="0" normalizeH="0" baseline="0" noProof="0" smtClean="0">
              <a:ln>
                <a:noFill/>
              </a:ln>
              <a:solidFill>
                <a:srgbClr val="01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10000"/>
                </a:solidFill>
                <a:effectLst/>
                <a:uLnTx/>
                <a:uFillTx/>
                <a:latin typeface="黑体" panose="02010609060101010101" pitchFamily="49" charset="-122"/>
                <a:ea typeface="黑体" panose="02010609060101010101" pitchFamily="49" charset="-122"/>
                <a:cs typeface="+mn-cs"/>
              </a:rPr>
              <a:t>    携来百侣曾游，忆往昔峥嵘岁月稠。</a:t>
            </a:r>
            <a:r>
              <a:rPr kumimoji="1" lang="zh-CN" altLang="en-US" sz="3600" b="1" i="0" u="none" strike="noStrike" kern="1200" cap="none" spc="0" normalizeH="0" baseline="0" noProof="0" smtClean="0">
                <a:ln>
                  <a:noFill/>
                </a:ln>
                <a:solidFill>
                  <a:srgbClr val="0000CC"/>
                </a:solidFill>
                <a:effectLst/>
                <a:uLnTx/>
                <a:uFillTx/>
                <a:latin typeface="黑体" panose="02010609060101010101" pitchFamily="49" charset="-122"/>
                <a:ea typeface="黑体" panose="02010609060101010101" pitchFamily="49" charset="-122"/>
                <a:cs typeface="+mn-cs"/>
              </a:rPr>
              <a:t>恰</a:t>
            </a:r>
            <a:endParaRPr kumimoji="1" lang="zh-CN" altLang="en-US" sz="3600" b="1" i="0" u="none" strike="noStrike" kern="1200" cap="none" spc="0" normalizeH="0" baseline="0" noProof="0" smtClean="0">
              <a:ln>
                <a:noFill/>
              </a:ln>
              <a:solidFill>
                <a:srgbClr val="0000CC"/>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000CC"/>
                </a:solidFill>
                <a:effectLst/>
                <a:uLnTx/>
                <a:uFillTx/>
                <a:latin typeface="黑体" panose="02010609060101010101" pitchFamily="49" charset="-122"/>
                <a:ea typeface="黑体" panose="02010609060101010101" pitchFamily="49" charset="-122"/>
                <a:cs typeface="+mn-cs"/>
              </a:rPr>
              <a:t>同学少年，风华正茂，书生意气，挥斥方遒。</a:t>
            </a:r>
            <a:endParaRPr kumimoji="1" lang="zh-CN" altLang="en-US" sz="3600" b="1" i="0" u="none" strike="noStrike" kern="1200" cap="none" spc="0" normalizeH="0" baseline="0" noProof="0" smtClean="0">
              <a:ln>
                <a:noFill/>
              </a:ln>
              <a:solidFill>
                <a:srgbClr val="0000CC"/>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0000CC"/>
                </a:solidFill>
                <a:effectLst/>
                <a:uLnTx/>
                <a:uFillTx/>
                <a:latin typeface="黑体" panose="02010609060101010101" pitchFamily="49" charset="-122"/>
                <a:ea typeface="黑体" panose="02010609060101010101" pitchFamily="49" charset="-122"/>
                <a:cs typeface="+mn-cs"/>
              </a:rPr>
              <a:t>指点江山，激扬文字，粪土当年万户侯。</a:t>
            </a:r>
            <a:r>
              <a:rPr kumimoji="1"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曾</a:t>
            </a:r>
            <a:endParaRPr kumimoji="1"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60000"/>
              </a:lnSpc>
              <a:spcBef>
                <a:spcPct val="50000"/>
              </a:spcBef>
              <a:spcAft>
                <a:spcPct val="0"/>
              </a:spcAft>
              <a:buClrTx/>
              <a:buSzTx/>
              <a:buFontTx/>
              <a:buNone/>
              <a:defRPr/>
            </a:pPr>
            <a:r>
              <a:rPr kumimoji="1"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rPr>
              <a:t>记否，到中流击水，浪遏飞舟？</a:t>
            </a:r>
            <a:endParaRPr kumimoji="1" lang="zh-CN" altLang="en-US" sz="3600" b="1" i="0" u="none" strike="noStrike" kern="1200" cap="none" spc="0" normalizeH="0" baseline="0" noProof="0" smtClean="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338948" name="Rectangle 4"/>
          <p:cNvSpPr/>
          <p:nvPr/>
        </p:nvSpPr>
        <p:spPr>
          <a:xfrm>
            <a:off x="533400" y="5791200"/>
            <a:ext cx="685800" cy="304800"/>
          </a:xfrm>
          <a:prstGeom prst="rect">
            <a:avLst/>
          </a:prstGeom>
          <a:solidFill>
            <a:srgbClr val="FF33CC"/>
          </a:solidFill>
          <a:ln w="9525">
            <a:noFill/>
          </a:ln>
        </p:spPr>
        <p:txBody>
          <a:bodyPr anchor="ctr" anchorCtr="0">
            <a:spAutoFit/>
          </a:bodyPr>
          <a:p>
            <a:endParaRPr lang="zh-CN" altLang="en-US" dirty="0">
              <a:latin typeface="Arial" panose="020B0604020202020204" pitchFamily="34" charset="0"/>
            </a:endParaRPr>
          </a:p>
        </p:txBody>
      </p:sp>
      <p:sp>
        <p:nvSpPr>
          <p:cNvPr id="338949" name="Rectangle 5"/>
          <p:cNvSpPr/>
          <p:nvPr/>
        </p:nvSpPr>
        <p:spPr>
          <a:xfrm>
            <a:off x="2438400" y="5791200"/>
            <a:ext cx="685800" cy="304800"/>
          </a:xfrm>
          <a:prstGeom prst="rect">
            <a:avLst/>
          </a:prstGeom>
          <a:solidFill>
            <a:srgbClr val="00CC00"/>
          </a:solidFill>
          <a:ln w="9525">
            <a:noFill/>
          </a:ln>
        </p:spPr>
        <p:txBody>
          <a:bodyPr anchor="ctr" anchorCtr="0">
            <a:spAutoFit/>
          </a:bodyPr>
          <a:p>
            <a:endParaRPr lang="zh-CN" altLang="en-US" dirty="0">
              <a:latin typeface="Arial" panose="020B0604020202020204" pitchFamily="34" charset="0"/>
            </a:endParaRPr>
          </a:p>
        </p:txBody>
      </p:sp>
      <p:sp>
        <p:nvSpPr>
          <p:cNvPr id="338950" name="Rectangle 6"/>
          <p:cNvSpPr/>
          <p:nvPr/>
        </p:nvSpPr>
        <p:spPr>
          <a:xfrm>
            <a:off x="4343400" y="5791200"/>
            <a:ext cx="685800" cy="304800"/>
          </a:xfrm>
          <a:prstGeom prst="rect">
            <a:avLst/>
          </a:prstGeom>
          <a:solidFill>
            <a:schemeClr val="tx1"/>
          </a:solidFill>
          <a:ln w="9525">
            <a:noFill/>
          </a:ln>
        </p:spPr>
        <p:txBody>
          <a:bodyPr anchor="ctr" anchorCtr="0">
            <a:spAutoFit/>
          </a:bodyPr>
          <a:p>
            <a:endParaRPr lang="zh-CN" altLang="en-US" dirty="0">
              <a:latin typeface="Arial" panose="020B0604020202020204" pitchFamily="34" charset="0"/>
            </a:endParaRPr>
          </a:p>
        </p:txBody>
      </p:sp>
      <p:sp>
        <p:nvSpPr>
          <p:cNvPr id="338951" name="Rectangle 7"/>
          <p:cNvSpPr/>
          <p:nvPr/>
        </p:nvSpPr>
        <p:spPr>
          <a:xfrm>
            <a:off x="6096000" y="5791200"/>
            <a:ext cx="685800" cy="304800"/>
          </a:xfrm>
          <a:prstGeom prst="rect">
            <a:avLst/>
          </a:prstGeom>
          <a:solidFill>
            <a:srgbClr val="0000FF"/>
          </a:solidFill>
          <a:ln w="9525">
            <a:noFill/>
          </a:ln>
        </p:spPr>
        <p:txBody>
          <a:bodyPr anchor="ctr" anchorCtr="0">
            <a:spAutoFit/>
          </a:bodyPr>
          <a:p>
            <a:endParaRPr lang="zh-CN" altLang="en-US" dirty="0">
              <a:latin typeface="Arial" panose="020B0604020202020204" pitchFamily="34" charset="0"/>
            </a:endParaRPr>
          </a:p>
        </p:txBody>
      </p:sp>
      <p:sp>
        <p:nvSpPr>
          <p:cNvPr id="338952" name="Rectangle 8"/>
          <p:cNvSpPr/>
          <p:nvPr/>
        </p:nvSpPr>
        <p:spPr>
          <a:xfrm>
            <a:off x="7848600" y="5791200"/>
            <a:ext cx="685800" cy="304800"/>
          </a:xfrm>
          <a:prstGeom prst="rect">
            <a:avLst/>
          </a:prstGeom>
          <a:solidFill>
            <a:srgbClr val="FF0000"/>
          </a:solidFill>
          <a:ln w="9525">
            <a:noFill/>
          </a:ln>
        </p:spPr>
        <p:txBody>
          <a:bodyPr anchor="ctr" anchorCtr="0">
            <a:spAutoFit/>
          </a:bodyPr>
          <a:p>
            <a:endParaRPr lang="zh-CN" altLang="en-US" dirty="0">
              <a:latin typeface="Arial" panose="020B0604020202020204" pitchFamily="34" charset="0"/>
            </a:endParaRPr>
          </a:p>
        </p:txBody>
      </p:sp>
      <p:sp>
        <p:nvSpPr>
          <p:cNvPr id="338953" name="Text Box 9"/>
          <p:cNvSpPr txBox="1"/>
          <p:nvPr/>
        </p:nvSpPr>
        <p:spPr>
          <a:xfrm>
            <a:off x="381000" y="6096000"/>
            <a:ext cx="990600" cy="519113"/>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豪壮</a:t>
            </a:r>
            <a:endParaRPr lang="zh-CN" altLang="en-US" sz="2800" b="1" dirty="0">
              <a:latin typeface="黑体" panose="02010609060101010101" pitchFamily="49" charset="-122"/>
              <a:ea typeface="黑体" panose="02010609060101010101" pitchFamily="49" charset="-122"/>
            </a:endParaRPr>
          </a:p>
        </p:txBody>
      </p:sp>
      <p:sp>
        <p:nvSpPr>
          <p:cNvPr id="338954" name="Text Box 10"/>
          <p:cNvSpPr txBox="1"/>
          <p:nvPr/>
        </p:nvSpPr>
        <p:spPr>
          <a:xfrm>
            <a:off x="4191000" y="6096000"/>
            <a:ext cx="990600" cy="519113"/>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忧思</a:t>
            </a:r>
            <a:endParaRPr lang="zh-CN" altLang="en-US" sz="2800" b="1" dirty="0">
              <a:latin typeface="黑体" panose="02010609060101010101" pitchFamily="49" charset="-122"/>
              <a:ea typeface="黑体" panose="02010609060101010101" pitchFamily="49" charset="-122"/>
            </a:endParaRPr>
          </a:p>
        </p:txBody>
      </p:sp>
      <p:sp>
        <p:nvSpPr>
          <p:cNvPr id="338955" name="Text Box 11"/>
          <p:cNvSpPr txBox="1"/>
          <p:nvPr/>
        </p:nvSpPr>
        <p:spPr>
          <a:xfrm>
            <a:off x="2286000" y="6096000"/>
            <a:ext cx="990600" cy="519113"/>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欣喜</a:t>
            </a:r>
            <a:endParaRPr lang="zh-CN" altLang="en-US" sz="2800" b="1" dirty="0">
              <a:latin typeface="黑体" panose="02010609060101010101" pitchFamily="49" charset="-122"/>
              <a:ea typeface="黑体" panose="02010609060101010101" pitchFamily="49" charset="-122"/>
            </a:endParaRPr>
          </a:p>
        </p:txBody>
      </p:sp>
      <p:sp>
        <p:nvSpPr>
          <p:cNvPr id="338956" name="Text Box 12"/>
          <p:cNvSpPr txBox="1"/>
          <p:nvPr/>
        </p:nvSpPr>
        <p:spPr>
          <a:xfrm>
            <a:off x="5943600" y="6096000"/>
            <a:ext cx="990600" cy="519113"/>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自信</a:t>
            </a:r>
            <a:endParaRPr lang="zh-CN" altLang="en-US" sz="2800" b="1" dirty="0">
              <a:latin typeface="黑体" panose="02010609060101010101" pitchFamily="49" charset="-122"/>
              <a:ea typeface="黑体" panose="02010609060101010101" pitchFamily="49" charset="-122"/>
            </a:endParaRPr>
          </a:p>
        </p:txBody>
      </p:sp>
      <p:sp>
        <p:nvSpPr>
          <p:cNvPr id="338957" name="Text Box 13"/>
          <p:cNvSpPr txBox="1"/>
          <p:nvPr/>
        </p:nvSpPr>
        <p:spPr>
          <a:xfrm>
            <a:off x="7696200" y="6096000"/>
            <a:ext cx="990600" cy="519113"/>
          </a:xfrm>
          <a:prstGeom prst="rect">
            <a:avLst/>
          </a:prstGeom>
          <a:noFill/>
          <a:ln w="9525">
            <a:noFill/>
          </a:ln>
        </p:spPr>
        <p:txBody>
          <a:bodyPr>
            <a:spAutoFit/>
          </a:bodyPr>
          <a:p>
            <a:pPr>
              <a:spcBef>
                <a:spcPct val="50000"/>
              </a:spcBef>
            </a:pPr>
            <a:r>
              <a:rPr lang="zh-CN" altLang="en-US" sz="2800" b="1" dirty="0">
                <a:latin typeface="黑体" panose="02010609060101010101" pitchFamily="49" charset="-122"/>
                <a:ea typeface="黑体" panose="02010609060101010101" pitchFamily="49" charset="-122"/>
              </a:rPr>
              <a:t>豪迈</a:t>
            </a:r>
            <a:endParaRPr lang="zh-CN" altLang="en-US" sz="2800" b="1" dirty="0">
              <a:latin typeface="黑体" panose="02010609060101010101" pitchFamily="49" charset="-122"/>
              <a:ea typeface="黑体" panose="02010609060101010101" pitchFamily="49" charset="-122"/>
            </a:endParaRPr>
          </a:p>
        </p:txBody>
      </p:sp>
      <p:sp>
        <p:nvSpPr>
          <p:cNvPr id="16398" name="灯片编号占位符 1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8948"/>
                                        </p:tgtEl>
                                        <p:attrNameLst>
                                          <p:attrName>style.visibility</p:attrName>
                                        </p:attrNameLst>
                                      </p:cBhvr>
                                      <p:to>
                                        <p:strVal val="visible"/>
                                      </p:to>
                                    </p:set>
                                    <p:anim calcmode="lin" valueType="num">
                                      <p:cBhvr additive="base">
                                        <p:cTn id="7" dur="500" fill="hold"/>
                                        <p:tgtEl>
                                          <p:spTgt spid="338948"/>
                                        </p:tgtEl>
                                        <p:attrNameLst>
                                          <p:attrName>ppt_x</p:attrName>
                                        </p:attrNameLst>
                                      </p:cBhvr>
                                      <p:tavLst>
                                        <p:tav tm="0">
                                          <p:val>
                                            <p:strVal val="#ppt_x"/>
                                          </p:val>
                                        </p:tav>
                                        <p:tav tm="100000">
                                          <p:val>
                                            <p:strVal val="#ppt_x"/>
                                          </p:val>
                                        </p:tav>
                                      </p:tavLst>
                                    </p:anim>
                                    <p:anim calcmode="lin" valueType="num">
                                      <p:cBhvr additive="base">
                                        <p:cTn id="8" dur="500" fill="hold"/>
                                        <p:tgtEl>
                                          <p:spTgt spid="33894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8953"/>
                                        </p:tgtEl>
                                        <p:attrNameLst>
                                          <p:attrName>style.visibility</p:attrName>
                                        </p:attrNameLst>
                                      </p:cBhvr>
                                      <p:to>
                                        <p:strVal val="visible"/>
                                      </p:to>
                                    </p:set>
                                    <p:anim calcmode="lin" valueType="num">
                                      <p:cBhvr additive="base">
                                        <p:cTn id="11" dur="500" fill="hold"/>
                                        <p:tgtEl>
                                          <p:spTgt spid="338953"/>
                                        </p:tgtEl>
                                        <p:attrNameLst>
                                          <p:attrName>ppt_x</p:attrName>
                                        </p:attrNameLst>
                                      </p:cBhvr>
                                      <p:tavLst>
                                        <p:tav tm="0">
                                          <p:val>
                                            <p:strVal val="#ppt_x"/>
                                          </p:val>
                                        </p:tav>
                                        <p:tav tm="100000">
                                          <p:val>
                                            <p:strVal val="#ppt_x"/>
                                          </p:val>
                                        </p:tav>
                                      </p:tavLst>
                                    </p:anim>
                                    <p:anim calcmode="lin" valueType="num">
                                      <p:cBhvr additive="base">
                                        <p:cTn id="12" dur="500" fill="hold"/>
                                        <p:tgtEl>
                                          <p:spTgt spid="33895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338949"/>
                                        </p:tgtEl>
                                        <p:attrNameLst>
                                          <p:attrName>style.visibility</p:attrName>
                                        </p:attrNameLst>
                                      </p:cBhvr>
                                      <p:to>
                                        <p:strVal val="visible"/>
                                      </p:to>
                                    </p:set>
                                    <p:animEffect transition="in" filter="wipe(down)">
                                      <p:cBhvr>
                                        <p:cTn id="17" dur="580">
                                          <p:stCondLst>
                                            <p:cond delay="0"/>
                                          </p:stCondLst>
                                        </p:cTn>
                                        <p:tgtEl>
                                          <p:spTgt spid="338949"/>
                                        </p:tgtEl>
                                      </p:cBhvr>
                                    </p:animEffect>
                                    <p:anim calcmode="lin" valueType="num">
                                      <p:cBhvr>
                                        <p:cTn id="18" dur="1822" tmFilter="0,0; 0.14,0.36; 0.43,0.73; 0.71,0.91; 1.0,1.0">
                                          <p:stCondLst>
                                            <p:cond delay="0"/>
                                          </p:stCondLst>
                                        </p:cTn>
                                        <p:tgtEl>
                                          <p:spTgt spid="33894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38949"/>
                                        </p:tgtEl>
                                        <p:attrNameLst>
                                          <p:attrName>ppt_y</p:attrName>
                                        </p:attrNameLst>
                                      </p:cBhvr>
                                      <p:tavLst>
                                        <p:tav tm="0" fmla="#ppt_y-sin(pi*$)/3">
                                          <p:val>
                                            <p:fltVal val="0.500000"/>
                                          </p:val>
                                        </p:tav>
                                        <p:tav tm="100000">
                                          <p:val>
                                            <p:fltVal val="1.000000"/>
                                          </p:val>
                                        </p:tav>
                                      </p:tavLst>
                                    </p:anim>
                                    <p:anim calcmode="lin" valueType="num">
                                      <p:cBhvr>
                                        <p:cTn id="20" dur="664" tmFilter="0, 0; 0.125,0.2665; 0.25,0.4; 0.375,0.465; 0.5,0.5;  0.625,0.535; 0.75,0.6; 0.875,0.7335; 1,1">
                                          <p:stCondLst>
                                            <p:cond delay="664"/>
                                          </p:stCondLst>
                                        </p:cTn>
                                        <p:tgtEl>
                                          <p:spTgt spid="338949"/>
                                        </p:tgtEl>
                                        <p:attrNameLst>
                                          <p:attrName>ppt_y</p:attrName>
                                        </p:attrNameLst>
                                      </p:cBhvr>
                                      <p:tavLst>
                                        <p:tav tm="0" fmla="#ppt_y-sin(pi*$)/9">
                                          <p:val>
                                            <p:fltVal val="0.000000"/>
                                          </p:val>
                                        </p:tav>
                                        <p:tav tm="100000">
                                          <p:val>
                                            <p:fltVal val="1.000000"/>
                                          </p:val>
                                        </p:tav>
                                      </p:tavLst>
                                    </p:anim>
                                    <p:anim calcmode="lin" valueType="num">
                                      <p:cBhvr>
                                        <p:cTn id="21" dur="332" tmFilter="0, 0; 0.125,0.2665; 0.25,0.4; 0.375,0.465; 0.5,0.5;  0.625,0.535; 0.75,0.6; 0.875,0.7335; 1,1">
                                          <p:stCondLst>
                                            <p:cond delay="1324"/>
                                          </p:stCondLst>
                                        </p:cTn>
                                        <p:tgtEl>
                                          <p:spTgt spid="338949"/>
                                        </p:tgtEl>
                                        <p:attrNameLst>
                                          <p:attrName>ppt_y</p:attrName>
                                        </p:attrNameLst>
                                      </p:cBhvr>
                                      <p:tavLst>
                                        <p:tav tm="0" fmla="#ppt_y-sin(pi*$)/27">
                                          <p:val>
                                            <p:fltVal val="0.000000"/>
                                          </p:val>
                                        </p:tav>
                                        <p:tav tm="100000">
                                          <p:val>
                                            <p:fltVal val="1.000000"/>
                                          </p:val>
                                        </p:tav>
                                      </p:tavLst>
                                    </p:anim>
                                    <p:anim calcmode="lin" valueType="num">
                                      <p:cBhvr>
                                        <p:cTn id="22" dur="164" tmFilter="0, 0; 0.125,0.2665; 0.25,0.4; 0.375,0.465; 0.5,0.5;  0.625,0.535; 0.75,0.6; 0.875,0.7335; 1,1">
                                          <p:stCondLst>
                                            <p:cond delay="1656"/>
                                          </p:stCondLst>
                                        </p:cTn>
                                        <p:tgtEl>
                                          <p:spTgt spid="338949"/>
                                        </p:tgtEl>
                                        <p:attrNameLst>
                                          <p:attrName>ppt_y</p:attrName>
                                        </p:attrNameLst>
                                      </p:cBhvr>
                                      <p:tavLst>
                                        <p:tav tm="0" fmla="#ppt_y-sin(pi*$)/81">
                                          <p:val>
                                            <p:fltVal val="0.000000"/>
                                          </p:val>
                                        </p:tav>
                                        <p:tav tm="100000">
                                          <p:val>
                                            <p:fltVal val="1.000000"/>
                                          </p:val>
                                        </p:tav>
                                      </p:tavLst>
                                    </p:anim>
                                    <p:animScale>
                                      <p:cBhvr>
                                        <p:cTn id="23" dur="26">
                                          <p:stCondLst>
                                            <p:cond delay="650"/>
                                          </p:stCondLst>
                                        </p:cTn>
                                        <p:tgtEl>
                                          <p:spTgt spid="338949"/>
                                        </p:tgtEl>
                                      </p:cBhvr>
                                      <p:to x="100000" y="60000"/>
                                    </p:animScale>
                                    <p:animScale>
                                      <p:cBhvr>
                                        <p:cTn id="24" dur="166" decel="50000">
                                          <p:stCondLst>
                                            <p:cond delay="676"/>
                                          </p:stCondLst>
                                        </p:cTn>
                                        <p:tgtEl>
                                          <p:spTgt spid="338949"/>
                                        </p:tgtEl>
                                      </p:cBhvr>
                                      <p:to x="100000" y="100000"/>
                                    </p:animScale>
                                    <p:animScale>
                                      <p:cBhvr>
                                        <p:cTn id="25" dur="26">
                                          <p:stCondLst>
                                            <p:cond delay="1312"/>
                                          </p:stCondLst>
                                        </p:cTn>
                                        <p:tgtEl>
                                          <p:spTgt spid="338949"/>
                                        </p:tgtEl>
                                      </p:cBhvr>
                                      <p:to x="100000" y="80000"/>
                                    </p:animScale>
                                    <p:animScale>
                                      <p:cBhvr>
                                        <p:cTn id="26" dur="166" decel="50000">
                                          <p:stCondLst>
                                            <p:cond delay="1338"/>
                                          </p:stCondLst>
                                        </p:cTn>
                                        <p:tgtEl>
                                          <p:spTgt spid="338949"/>
                                        </p:tgtEl>
                                      </p:cBhvr>
                                      <p:to x="100000" y="100000"/>
                                    </p:animScale>
                                    <p:animScale>
                                      <p:cBhvr>
                                        <p:cTn id="27" dur="26">
                                          <p:stCondLst>
                                            <p:cond delay="1642"/>
                                          </p:stCondLst>
                                        </p:cTn>
                                        <p:tgtEl>
                                          <p:spTgt spid="338949"/>
                                        </p:tgtEl>
                                      </p:cBhvr>
                                      <p:to x="100000" y="90000"/>
                                    </p:animScale>
                                    <p:animScale>
                                      <p:cBhvr>
                                        <p:cTn id="28" dur="166" decel="50000">
                                          <p:stCondLst>
                                            <p:cond delay="1668"/>
                                          </p:stCondLst>
                                        </p:cTn>
                                        <p:tgtEl>
                                          <p:spTgt spid="338949"/>
                                        </p:tgtEl>
                                      </p:cBhvr>
                                      <p:to x="100000" y="100000"/>
                                    </p:animScale>
                                    <p:animScale>
                                      <p:cBhvr>
                                        <p:cTn id="29" dur="26">
                                          <p:stCondLst>
                                            <p:cond delay="1808"/>
                                          </p:stCondLst>
                                        </p:cTn>
                                        <p:tgtEl>
                                          <p:spTgt spid="338949"/>
                                        </p:tgtEl>
                                      </p:cBhvr>
                                      <p:to x="100000" y="95000"/>
                                    </p:animScale>
                                    <p:animScale>
                                      <p:cBhvr>
                                        <p:cTn id="30" dur="166" decel="50000">
                                          <p:stCondLst>
                                            <p:cond delay="1834"/>
                                          </p:stCondLst>
                                        </p:cTn>
                                        <p:tgtEl>
                                          <p:spTgt spid="338949"/>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338955"/>
                                        </p:tgtEl>
                                        <p:attrNameLst>
                                          <p:attrName>style.visibility</p:attrName>
                                        </p:attrNameLst>
                                      </p:cBhvr>
                                      <p:to>
                                        <p:strVal val="visible"/>
                                      </p:to>
                                    </p:set>
                                    <p:animEffect transition="in" filter="wipe(down)">
                                      <p:cBhvr>
                                        <p:cTn id="33" dur="580">
                                          <p:stCondLst>
                                            <p:cond delay="0"/>
                                          </p:stCondLst>
                                        </p:cTn>
                                        <p:tgtEl>
                                          <p:spTgt spid="338955"/>
                                        </p:tgtEl>
                                      </p:cBhvr>
                                    </p:animEffect>
                                    <p:anim calcmode="lin" valueType="num">
                                      <p:cBhvr>
                                        <p:cTn id="34" dur="1822" tmFilter="0,0; 0.14,0.36; 0.43,0.73; 0.71,0.91; 1.0,1.0">
                                          <p:stCondLst>
                                            <p:cond delay="0"/>
                                          </p:stCondLst>
                                        </p:cTn>
                                        <p:tgtEl>
                                          <p:spTgt spid="338955"/>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38955"/>
                                        </p:tgtEl>
                                        <p:attrNameLst>
                                          <p:attrName>ppt_y</p:attrName>
                                        </p:attrNameLst>
                                      </p:cBhvr>
                                      <p:tavLst>
                                        <p:tav tm="0" fmla="#ppt_y-sin(pi*$)/3">
                                          <p:val>
                                            <p:fltVal val="0.500000"/>
                                          </p:val>
                                        </p:tav>
                                        <p:tav tm="100000">
                                          <p:val>
                                            <p:fltVal val="1.000000"/>
                                          </p:val>
                                        </p:tav>
                                      </p:tavLst>
                                    </p:anim>
                                    <p:anim calcmode="lin" valueType="num">
                                      <p:cBhvr>
                                        <p:cTn id="36" dur="664" tmFilter="0, 0; 0.125,0.2665; 0.25,0.4; 0.375,0.465; 0.5,0.5;  0.625,0.535; 0.75,0.6; 0.875,0.7335; 1,1">
                                          <p:stCondLst>
                                            <p:cond delay="664"/>
                                          </p:stCondLst>
                                        </p:cTn>
                                        <p:tgtEl>
                                          <p:spTgt spid="338955"/>
                                        </p:tgtEl>
                                        <p:attrNameLst>
                                          <p:attrName>ppt_y</p:attrName>
                                        </p:attrNameLst>
                                      </p:cBhvr>
                                      <p:tavLst>
                                        <p:tav tm="0" fmla="#ppt_y-sin(pi*$)/9">
                                          <p:val>
                                            <p:fltVal val="0.000000"/>
                                          </p:val>
                                        </p:tav>
                                        <p:tav tm="100000">
                                          <p:val>
                                            <p:fltVal val="1.000000"/>
                                          </p:val>
                                        </p:tav>
                                      </p:tavLst>
                                    </p:anim>
                                    <p:anim calcmode="lin" valueType="num">
                                      <p:cBhvr>
                                        <p:cTn id="37" dur="332" tmFilter="0, 0; 0.125,0.2665; 0.25,0.4; 0.375,0.465; 0.5,0.5;  0.625,0.535; 0.75,0.6; 0.875,0.7335; 1,1">
                                          <p:stCondLst>
                                            <p:cond delay="1324"/>
                                          </p:stCondLst>
                                        </p:cTn>
                                        <p:tgtEl>
                                          <p:spTgt spid="338955"/>
                                        </p:tgtEl>
                                        <p:attrNameLst>
                                          <p:attrName>ppt_y</p:attrName>
                                        </p:attrNameLst>
                                      </p:cBhvr>
                                      <p:tavLst>
                                        <p:tav tm="0" fmla="#ppt_y-sin(pi*$)/27">
                                          <p:val>
                                            <p:fltVal val="0.000000"/>
                                          </p:val>
                                        </p:tav>
                                        <p:tav tm="100000">
                                          <p:val>
                                            <p:fltVal val="1.000000"/>
                                          </p:val>
                                        </p:tav>
                                      </p:tavLst>
                                    </p:anim>
                                    <p:anim calcmode="lin" valueType="num">
                                      <p:cBhvr>
                                        <p:cTn id="38" dur="164" tmFilter="0, 0; 0.125,0.2665; 0.25,0.4; 0.375,0.465; 0.5,0.5;  0.625,0.535; 0.75,0.6; 0.875,0.7335; 1,1">
                                          <p:stCondLst>
                                            <p:cond delay="1656"/>
                                          </p:stCondLst>
                                        </p:cTn>
                                        <p:tgtEl>
                                          <p:spTgt spid="338955"/>
                                        </p:tgtEl>
                                        <p:attrNameLst>
                                          <p:attrName>ppt_y</p:attrName>
                                        </p:attrNameLst>
                                      </p:cBhvr>
                                      <p:tavLst>
                                        <p:tav tm="0" fmla="#ppt_y-sin(pi*$)/81">
                                          <p:val>
                                            <p:fltVal val="0.000000"/>
                                          </p:val>
                                        </p:tav>
                                        <p:tav tm="100000">
                                          <p:val>
                                            <p:fltVal val="1.000000"/>
                                          </p:val>
                                        </p:tav>
                                      </p:tavLst>
                                    </p:anim>
                                    <p:animScale>
                                      <p:cBhvr>
                                        <p:cTn id="39" dur="26">
                                          <p:stCondLst>
                                            <p:cond delay="650"/>
                                          </p:stCondLst>
                                        </p:cTn>
                                        <p:tgtEl>
                                          <p:spTgt spid="338955"/>
                                        </p:tgtEl>
                                      </p:cBhvr>
                                      <p:to x="100000" y="60000"/>
                                    </p:animScale>
                                    <p:animScale>
                                      <p:cBhvr>
                                        <p:cTn id="40" dur="166" decel="50000">
                                          <p:stCondLst>
                                            <p:cond delay="676"/>
                                          </p:stCondLst>
                                        </p:cTn>
                                        <p:tgtEl>
                                          <p:spTgt spid="338955"/>
                                        </p:tgtEl>
                                      </p:cBhvr>
                                      <p:to x="100000" y="100000"/>
                                    </p:animScale>
                                    <p:animScale>
                                      <p:cBhvr>
                                        <p:cTn id="41" dur="26">
                                          <p:stCondLst>
                                            <p:cond delay="1312"/>
                                          </p:stCondLst>
                                        </p:cTn>
                                        <p:tgtEl>
                                          <p:spTgt spid="338955"/>
                                        </p:tgtEl>
                                      </p:cBhvr>
                                      <p:to x="100000" y="80000"/>
                                    </p:animScale>
                                    <p:animScale>
                                      <p:cBhvr>
                                        <p:cTn id="42" dur="166" decel="50000">
                                          <p:stCondLst>
                                            <p:cond delay="1338"/>
                                          </p:stCondLst>
                                        </p:cTn>
                                        <p:tgtEl>
                                          <p:spTgt spid="338955"/>
                                        </p:tgtEl>
                                      </p:cBhvr>
                                      <p:to x="100000" y="100000"/>
                                    </p:animScale>
                                    <p:animScale>
                                      <p:cBhvr>
                                        <p:cTn id="43" dur="26">
                                          <p:stCondLst>
                                            <p:cond delay="1642"/>
                                          </p:stCondLst>
                                        </p:cTn>
                                        <p:tgtEl>
                                          <p:spTgt spid="338955"/>
                                        </p:tgtEl>
                                      </p:cBhvr>
                                      <p:to x="100000" y="90000"/>
                                    </p:animScale>
                                    <p:animScale>
                                      <p:cBhvr>
                                        <p:cTn id="44" dur="166" decel="50000">
                                          <p:stCondLst>
                                            <p:cond delay="1668"/>
                                          </p:stCondLst>
                                        </p:cTn>
                                        <p:tgtEl>
                                          <p:spTgt spid="338955"/>
                                        </p:tgtEl>
                                      </p:cBhvr>
                                      <p:to x="100000" y="100000"/>
                                    </p:animScale>
                                    <p:animScale>
                                      <p:cBhvr>
                                        <p:cTn id="45" dur="26">
                                          <p:stCondLst>
                                            <p:cond delay="1808"/>
                                          </p:stCondLst>
                                        </p:cTn>
                                        <p:tgtEl>
                                          <p:spTgt spid="338955"/>
                                        </p:tgtEl>
                                      </p:cBhvr>
                                      <p:to x="100000" y="95000"/>
                                    </p:animScale>
                                    <p:animScale>
                                      <p:cBhvr>
                                        <p:cTn id="46" dur="166" decel="50000">
                                          <p:stCondLst>
                                            <p:cond delay="1834"/>
                                          </p:stCondLst>
                                        </p:cTn>
                                        <p:tgtEl>
                                          <p:spTgt spid="338955"/>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grpId="0" nodeType="clickEffect">
                                  <p:stCondLst>
                                    <p:cond delay="0"/>
                                  </p:stCondLst>
                                  <p:childTnLst>
                                    <p:set>
                                      <p:cBhvr>
                                        <p:cTn id="50" dur="1" fill="hold">
                                          <p:stCondLst>
                                            <p:cond delay="0"/>
                                          </p:stCondLst>
                                        </p:cTn>
                                        <p:tgtEl>
                                          <p:spTgt spid="338950"/>
                                        </p:tgtEl>
                                        <p:attrNameLst>
                                          <p:attrName>style.visibility</p:attrName>
                                        </p:attrNameLst>
                                      </p:cBhvr>
                                      <p:to>
                                        <p:strVal val="visible"/>
                                      </p:to>
                                    </p:set>
                                    <p:anim from="(-#ppt_w/2)" to="(#ppt_x)" calcmode="lin" valueType="num">
                                      <p:cBhvr>
                                        <p:cTn id="51" dur="600" fill="hold">
                                          <p:stCondLst>
                                            <p:cond delay="0"/>
                                          </p:stCondLst>
                                        </p:cTn>
                                        <p:tgtEl>
                                          <p:spTgt spid="338950"/>
                                        </p:tgtEl>
                                        <p:attrNameLst>
                                          <p:attrName>ppt_x</p:attrName>
                                        </p:attrNameLst>
                                      </p:cBhvr>
                                    </p:anim>
                                    <p:anim from="0" to="-1.0" calcmode="lin" valueType="num">
                                      <p:cBhvr>
                                        <p:cTn id="52" dur="200" decel="50000" autoRev="1" fill="hold">
                                          <p:stCondLst>
                                            <p:cond delay="600"/>
                                          </p:stCondLst>
                                        </p:cTn>
                                        <p:tgtEl>
                                          <p:spTgt spid="338950"/>
                                        </p:tgtEl>
                                        <p:attrNameLst>
                                          <p:attrName>xshear</p:attrName>
                                        </p:attrNameLst>
                                      </p:cBhvr>
                                    </p:anim>
                                    <p:animScale>
                                      <p:cBhvr>
                                        <p:cTn id="53" dur="200" decel="100000" autoRev="1" fill="hold">
                                          <p:stCondLst>
                                            <p:cond delay="600"/>
                                          </p:stCondLst>
                                        </p:cTn>
                                        <p:tgtEl>
                                          <p:spTgt spid="338950"/>
                                        </p:tgtEl>
                                      </p:cBhvr>
                                      <p:from x="100000" y="100000"/>
                                      <p:to x="80000" y="100000"/>
                                    </p:animScale>
                                    <p:anim by="(#ppt_h/3+#ppt_w*0.1)" calcmode="lin" valueType="num">
                                      <p:cBhvr additive="sum">
                                        <p:cTn id="54" dur="200" decel="100000" autoRev="1" fill="hold">
                                          <p:stCondLst>
                                            <p:cond delay="600"/>
                                          </p:stCondLst>
                                        </p:cTn>
                                        <p:tgtEl>
                                          <p:spTgt spid="338950"/>
                                        </p:tgtEl>
                                        <p:attrNameLst>
                                          <p:attrName>ppt_x</p:attrName>
                                        </p:attrNameLst>
                                      </p:cBhvr>
                                    </p:anim>
                                  </p:childTnLst>
                                </p:cTn>
                              </p:par>
                              <p:par>
                                <p:cTn id="55" presetID="34" presetClass="entr" presetSubtype="0" fill="hold" grpId="0" nodeType="withEffect">
                                  <p:stCondLst>
                                    <p:cond delay="0"/>
                                  </p:stCondLst>
                                  <p:childTnLst>
                                    <p:set>
                                      <p:cBhvr>
                                        <p:cTn id="56" dur="1" fill="hold">
                                          <p:stCondLst>
                                            <p:cond delay="0"/>
                                          </p:stCondLst>
                                        </p:cTn>
                                        <p:tgtEl>
                                          <p:spTgt spid="338954"/>
                                        </p:tgtEl>
                                        <p:attrNameLst>
                                          <p:attrName>style.visibility</p:attrName>
                                        </p:attrNameLst>
                                      </p:cBhvr>
                                      <p:to>
                                        <p:strVal val="visible"/>
                                      </p:to>
                                    </p:set>
                                    <p:anim from="(-#ppt_w/2)" to="(#ppt_x)" calcmode="lin" valueType="num">
                                      <p:cBhvr>
                                        <p:cTn id="57" dur="600" fill="hold">
                                          <p:stCondLst>
                                            <p:cond delay="0"/>
                                          </p:stCondLst>
                                        </p:cTn>
                                        <p:tgtEl>
                                          <p:spTgt spid="338954"/>
                                        </p:tgtEl>
                                        <p:attrNameLst>
                                          <p:attrName>ppt_x</p:attrName>
                                        </p:attrNameLst>
                                      </p:cBhvr>
                                    </p:anim>
                                    <p:anim from="0" to="-1.0" calcmode="lin" valueType="num">
                                      <p:cBhvr>
                                        <p:cTn id="58" dur="200" decel="50000" autoRev="1" fill="hold">
                                          <p:stCondLst>
                                            <p:cond delay="600"/>
                                          </p:stCondLst>
                                        </p:cTn>
                                        <p:tgtEl>
                                          <p:spTgt spid="338954"/>
                                        </p:tgtEl>
                                        <p:attrNameLst>
                                          <p:attrName>xshear</p:attrName>
                                        </p:attrNameLst>
                                      </p:cBhvr>
                                    </p:anim>
                                    <p:animScale>
                                      <p:cBhvr>
                                        <p:cTn id="59" dur="200" decel="100000" autoRev="1" fill="hold">
                                          <p:stCondLst>
                                            <p:cond delay="600"/>
                                          </p:stCondLst>
                                        </p:cTn>
                                        <p:tgtEl>
                                          <p:spTgt spid="338954"/>
                                        </p:tgtEl>
                                      </p:cBhvr>
                                      <p:from x="100000" y="100000"/>
                                      <p:to x="80000" y="100000"/>
                                    </p:animScale>
                                    <p:anim by="(#ppt_h/3+#ppt_w*0.1)" calcmode="lin" valueType="num">
                                      <p:cBhvr additive="sum">
                                        <p:cTn id="60" dur="200" decel="100000" autoRev="1" fill="hold">
                                          <p:stCondLst>
                                            <p:cond delay="600"/>
                                          </p:stCondLst>
                                        </p:cTn>
                                        <p:tgtEl>
                                          <p:spTgt spid="338954"/>
                                        </p:tgtEl>
                                        <p:attrNameLst>
                                          <p:attrName>ppt_x</p:attrName>
                                        </p:attrNameLst>
                                      </p:cBhvr>
                                    </p:anim>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338951"/>
                                        </p:tgtEl>
                                        <p:attrNameLst>
                                          <p:attrName>style.visibility</p:attrName>
                                        </p:attrNameLst>
                                      </p:cBhvr>
                                      <p:to>
                                        <p:strVal val="visible"/>
                                      </p:to>
                                    </p:set>
                                    <p:animEffect transition="in" filter="box(in)">
                                      <p:cBhvr>
                                        <p:cTn id="65" dur="500"/>
                                        <p:tgtEl>
                                          <p:spTgt spid="338951"/>
                                        </p:tgtEl>
                                      </p:cBhvr>
                                    </p:animEffect>
                                  </p:childTnLst>
                                </p:cTn>
                              </p:par>
                              <p:par>
                                <p:cTn id="66" presetID="4" presetClass="entr" presetSubtype="16" fill="hold" grpId="0" nodeType="withEffect">
                                  <p:stCondLst>
                                    <p:cond delay="0"/>
                                  </p:stCondLst>
                                  <p:childTnLst>
                                    <p:set>
                                      <p:cBhvr>
                                        <p:cTn id="67" dur="1" fill="hold">
                                          <p:stCondLst>
                                            <p:cond delay="0"/>
                                          </p:stCondLst>
                                        </p:cTn>
                                        <p:tgtEl>
                                          <p:spTgt spid="338956"/>
                                        </p:tgtEl>
                                        <p:attrNameLst>
                                          <p:attrName>style.visibility</p:attrName>
                                        </p:attrNameLst>
                                      </p:cBhvr>
                                      <p:to>
                                        <p:strVal val="visible"/>
                                      </p:to>
                                    </p:set>
                                    <p:animEffect transition="in" filter="box(in)">
                                      <p:cBhvr>
                                        <p:cTn id="68" dur="500"/>
                                        <p:tgtEl>
                                          <p:spTgt spid="338956"/>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grpId="0" nodeType="clickEffect">
                                  <p:stCondLst>
                                    <p:cond delay="0"/>
                                  </p:stCondLst>
                                  <p:childTnLst>
                                    <p:set>
                                      <p:cBhvr>
                                        <p:cTn id="72" dur="1" fill="hold">
                                          <p:stCondLst>
                                            <p:cond delay="0"/>
                                          </p:stCondLst>
                                        </p:cTn>
                                        <p:tgtEl>
                                          <p:spTgt spid="338952"/>
                                        </p:tgtEl>
                                        <p:attrNameLst>
                                          <p:attrName>style.visibility</p:attrName>
                                        </p:attrNameLst>
                                      </p:cBhvr>
                                      <p:to>
                                        <p:strVal val="visible"/>
                                      </p:to>
                                    </p:set>
                                    <p:animEffect transition="in" filter="checkerboard(across)">
                                      <p:cBhvr>
                                        <p:cTn id="73" dur="500"/>
                                        <p:tgtEl>
                                          <p:spTgt spid="338952"/>
                                        </p:tgtEl>
                                      </p:cBhvr>
                                    </p:animEffect>
                                  </p:childTnLst>
                                </p:cTn>
                              </p:par>
                              <p:par>
                                <p:cTn id="74" presetID="5" presetClass="entr" presetSubtype="10" fill="hold" grpId="0" nodeType="withEffect">
                                  <p:stCondLst>
                                    <p:cond delay="0"/>
                                  </p:stCondLst>
                                  <p:childTnLst>
                                    <p:set>
                                      <p:cBhvr>
                                        <p:cTn id="75" dur="1" fill="hold">
                                          <p:stCondLst>
                                            <p:cond delay="0"/>
                                          </p:stCondLst>
                                        </p:cTn>
                                        <p:tgtEl>
                                          <p:spTgt spid="338957"/>
                                        </p:tgtEl>
                                        <p:attrNameLst>
                                          <p:attrName>style.visibility</p:attrName>
                                        </p:attrNameLst>
                                      </p:cBhvr>
                                      <p:to>
                                        <p:strVal val="visible"/>
                                      </p:to>
                                    </p:set>
                                    <p:animEffect transition="in" filter="checkerboard(across)">
                                      <p:cBhvr>
                                        <p:cTn id="76" dur="500"/>
                                        <p:tgtEl>
                                          <p:spTgt spid="338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8" grpId="0" animBg="1"/>
      <p:bldP spid="338949" grpId="0" animBg="1"/>
      <p:bldP spid="338950" grpId="0" animBg="1"/>
      <p:bldP spid="338951" grpId="0" animBg="1"/>
      <p:bldP spid="338952" grpId="0" animBg="1"/>
      <p:bldP spid="338953" grpId="0"/>
      <p:bldP spid="338954" grpId="0"/>
      <p:bldP spid="338955" grpId="0"/>
      <p:bldP spid="338956" grpId="0"/>
      <p:bldP spid="3389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p:nvPr/>
        </p:nvSpPr>
        <p:spPr>
          <a:xfrm>
            <a:off x="250825" y="620713"/>
            <a:ext cx="2735263" cy="701675"/>
          </a:xfrm>
          <a:prstGeom prst="rect">
            <a:avLst/>
          </a:prstGeom>
          <a:solidFill>
            <a:srgbClr val="0000CC"/>
          </a:solidFill>
          <a:ln w="9525">
            <a:noFill/>
          </a:ln>
        </p:spPr>
        <p:txBody>
          <a:bodyPr>
            <a:spAutoFit/>
          </a:bodyPr>
          <a:p>
            <a:r>
              <a:rPr lang="en-US" altLang="zh-CN" sz="4000" b="1" dirty="0">
                <a:solidFill>
                  <a:schemeClr val="bg1"/>
                </a:solidFill>
                <a:latin typeface="Arial" panose="020B0604020202020204" pitchFamily="34" charset="0"/>
                <a:ea typeface="黑体" panose="02010609060101010101" pitchFamily="49" charset="-122"/>
              </a:rPr>
              <a:t> </a:t>
            </a:r>
            <a:r>
              <a:rPr lang="zh-CN" altLang="en-US" sz="4000" b="1" dirty="0">
                <a:solidFill>
                  <a:schemeClr val="bg1"/>
                </a:solidFill>
                <a:latin typeface="Arial" panose="020B0604020202020204" pitchFamily="34" charset="0"/>
                <a:ea typeface="黑体" panose="02010609060101010101" pitchFamily="49" charset="-122"/>
              </a:rPr>
              <a:t>写作背景</a:t>
            </a:r>
            <a:endParaRPr lang="zh-CN" altLang="en-US" sz="4000" b="1" dirty="0">
              <a:solidFill>
                <a:schemeClr val="bg1"/>
              </a:solidFill>
              <a:latin typeface="Arial" panose="020B0604020202020204" pitchFamily="34" charset="0"/>
              <a:ea typeface="黑体" panose="02010609060101010101" pitchFamily="49" charset="-122"/>
            </a:endParaRPr>
          </a:p>
        </p:txBody>
      </p:sp>
      <p:pic>
        <p:nvPicPr>
          <p:cNvPr id="17411" name="Picture 14" descr="37b5b98d978125a0f11f36f5"/>
          <p:cNvPicPr preferRelativeResize="0"/>
          <p:nvPr/>
        </p:nvPicPr>
        <p:blipFill>
          <a:blip r:embed="rId1"/>
          <a:stretch>
            <a:fillRect/>
          </a:stretch>
        </p:blipFill>
        <p:spPr>
          <a:xfrm>
            <a:off x="250825" y="1989138"/>
            <a:ext cx="2808288" cy="3671887"/>
          </a:xfrm>
          <a:prstGeom prst="rect">
            <a:avLst/>
          </a:prstGeom>
          <a:noFill/>
          <a:ln w="9525">
            <a:noFill/>
          </a:ln>
        </p:spPr>
      </p:pic>
      <p:sp>
        <p:nvSpPr>
          <p:cNvPr id="434180" name="Text Box 4"/>
          <p:cNvSpPr txBox="1"/>
          <p:nvPr/>
        </p:nvSpPr>
        <p:spPr>
          <a:xfrm>
            <a:off x="3635375" y="620713"/>
            <a:ext cx="5292725" cy="5035550"/>
          </a:xfrm>
          <a:prstGeom prst="rect">
            <a:avLst/>
          </a:prstGeom>
          <a:noFill/>
          <a:ln w="9525">
            <a:noFill/>
          </a:ln>
        </p:spPr>
        <p:txBody>
          <a:bodyPr>
            <a:spAutoFit/>
          </a:bodyPr>
          <a:p>
            <a:pPr>
              <a:spcBef>
                <a:spcPct val="50000"/>
              </a:spcBef>
            </a:pPr>
            <a:r>
              <a:rPr lang="en-US" altLang="zh-CN" sz="3600" b="1" dirty="0">
                <a:solidFill>
                  <a:srgbClr val="0000CC"/>
                </a:solidFill>
                <a:latin typeface="黑体" panose="02010609060101010101" pitchFamily="49" charset="-122"/>
                <a:ea typeface="黑体" panose="02010609060101010101" pitchFamily="49" charset="-122"/>
              </a:rPr>
              <a:t>   1925</a:t>
            </a:r>
            <a:r>
              <a:rPr lang="zh-CN" altLang="en-US" sz="3600" b="1" dirty="0">
                <a:solidFill>
                  <a:srgbClr val="0000CC"/>
                </a:solidFill>
                <a:latin typeface="黑体" panose="02010609060101010101" pitchFamily="49" charset="-122"/>
                <a:ea typeface="黑体" panose="02010609060101010101" pitchFamily="49" charset="-122"/>
              </a:rPr>
              <a:t>年</a:t>
            </a:r>
            <a:r>
              <a:rPr lang="en-US" altLang="zh-CN" sz="3600" b="1" dirty="0">
                <a:solidFill>
                  <a:srgbClr val="0000CC"/>
                </a:solidFill>
                <a:latin typeface="黑体" panose="02010609060101010101" pitchFamily="49" charset="-122"/>
                <a:ea typeface="黑体" panose="02010609060101010101" pitchFamily="49" charset="-122"/>
              </a:rPr>
              <a:t>2</a:t>
            </a:r>
            <a:r>
              <a:rPr lang="zh-CN" altLang="en-US" sz="3600" b="1" dirty="0">
                <a:solidFill>
                  <a:srgbClr val="0000CC"/>
                </a:solidFill>
                <a:latin typeface="黑体" panose="02010609060101010101" pitchFamily="49" charset="-122"/>
                <a:ea typeface="黑体" panose="02010609060101010101" pitchFamily="49" charset="-122"/>
              </a:rPr>
              <a:t>月秋，毛泽东同志从上海回韶山从事革命活动。军阀赵恒惕要逮捕毛泽东同志。在韶山人民的掩护下，毛泽东同志秘密离开韶山，准备到广州主持农民运动讲习所，经过长沙，并独自去了橘子洲头。事后作了此词。</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7413"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4180"/>
                                        </p:tgtEl>
                                        <p:attrNameLst>
                                          <p:attrName>style.visibility</p:attrName>
                                        </p:attrNameLst>
                                      </p:cBhvr>
                                      <p:to>
                                        <p:strVal val="visible"/>
                                      </p:to>
                                    </p:set>
                                    <p:anim calcmode="lin" valueType="num">
                                      <p:cBhvr additive="base">
                                        <p:cTn id="7" dur="500" fill="hold"/>
                                        <p:tgtEl>
                                          <p:spTgt spid="434180"/>
                                        </p:tgtEl>
                                        <p:attrNameLst>
                                          <p:attrName>ppt_x</p:attrName>
                                        </p:attrNameLst>
                                      </p:cBhvr>
                                      <p:tavLst>
                                        <p:tav tm="0">
                                          <p:val>
                                            <p:strVal val="0-#ppt_w/2"/>
                                          </p:val>
                                        </p:tav>
                                        <p:tav tm="100000">
                                          <p:val>
                                            <p:strVal val="#ppt_x"/>
                                          </p:val>
                                        </p:tav>
                                      </p:tavLst>
                                    </p:anim>
                                    <p:anim calcmode="lin" valueType="num">
                                      <p:cBhvr additive="base">
                                        <p:cTn id="8" dur="500" fill="hold"/>
                                        <p:tgtEl>
                                          <p:spTgt spid="434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4" name="AutoShape 3"/>
          <p:cNvSpPr/>
          <p:nvPr/>
        </p:nvSpPr>
        <p:spPr>
          <a:xfrm>
            <a:off x="250825" y="188913"/>
            <a:ext cx="2627313" cy="647700"/>
          </a:xfrm>
          <a:prstGeom prst="roundRect">
            <a:avLst>
              <a:gd name="adj" fmla="val 16667"/>
            </a:avLst>
          </a:prstGeom>
          <a:solidFill>
            <a:srgbClr val="0000FF"/>
          </a:solidFill>
          <a:ln w="9525">
            <a:noFill/>
          </a:ln>
        </p:spPr>
        <p:txBody>
          <a:bodyPr wrap="none" anchor="ctr" anchorCtr="0"/>
          <a:p>
            <a:r>
              <a:rPr lang="en-US" altLang="zh-CN" sz="3600" b="1" dirty="0">
                <a:solidFill>
                  <a:schemeClr val="bg1"/>
                </a:solidFill>
                <a:latin typeface="Arial" panose="020B0604020202020204" pitchFamily="34" charset="0"/>
                <a:ea typeface="黑体" panose="02010609060101010101" pitchFamily="49" charset="-122"/>
              </a:rPr>
              <a:t>  </a:t>
            </a:r>
            <a:r>
              <a:rPr lang="zh-CN" altLang="en-US" sz="4000" b="1" dirty="0">
                <a:solidFill>
                  <a:schemeClr val="bg1"/>
                </a:solidFill>
                <a:latin typeface="Arial" panose="020B0604020202020204" pitchFamily="34" charset="0"/>
                <a:ea typeface="黑体" panose="02010609060101010101" pitchFamily="49" charset="-122"/>
              </a:rPr>
              <a:t>整体感知</a:t>
            </a:r>
            <a:endParaRPr lang="zh-CN" altLang="en-US" sz="4000" b="1" dirty="0">
              <a:solidFill>
                <a:schemeClr val="bg1"/>
              </a:solidFill>
              <a:latin typeface="Arial" panose="020B0604020202020204" pitchFamily="34" charset="0"/>
              <a:ea typeface="黑体" panose="02010609060101010101" pitchFamily="49" charset="-122"/>
            </a:endParaRPr>
          </a:p>
        </p:txBody>
      </p:sp>
      <p:sp>
        <p:nvSpPr>
          <p:cNvPr id="17412" name="Rectangle 4"/>
          <p:cNvSpPr/>
          <p:nvPr/>
        </p:nvSpPr>
        <p:spPr>
          <a:xfrm>
            <a:off x="0" y="1196975"/>
            <a:ext cx="4067175" cy="1992313"/>
          </a:xfrm>
          <a:prstGeom prst="rect">
            <a:avLst/>
          </a:prstGeom>
          <a:noFill/>
          <a:ln w="9525">
            <a:noFill/>
          </a:ln>
        </p:spPr>
        <p:txBody>
          <a:bodyPr anchor="ctr" anchorCtr="0">
            <a:spAutoFit/>
          </a:bodyPr>
          <a:p>
            <a:pPr>
              <a:lnSpc>
                <a:spcPct val="130000"/>
              </a:lnSpc>
              <a:buClr>
                <a:schemeClr val="hlink"/>
              </a:buClr>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默读圈点</a:t>
            </a:r>
            <a:r>
              <a:rPr lang="zh-CN" altLang="zh-CN" sz="3200" b="1" dirty="0">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以诗人的活动为主体，找出表现全词线索的动词。</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17413" name="Rectangle 5"/>
          <p:cNvSpPr/>
          <p:nvPr/>
        </p:nvSpPr>
        <p:spPr>
          <a:xfrm>
            <a:off x="0" y="3933825"/>
            <a:ext cx="4211638" cy="2625725"/>
          </a:xfrm>
          <a:prstGeom prst="rect">
            <a:avLst/>
          </a:prstGeom>
          <a:noFill/>
          <a:ln w="9525">
            <a:noFill/>
          </a:ln>
        </p:spPr>
        <p:txBody>
          <a:bodyPr anchor="ctr" anchorCtr="0">
            <a:spAutoFit/>
          </a:bodyPr>
          <a:p>
            <a:pPr>
              <a:lnSpc>
                <a:spcPct val="130000"/>
              </a:lnSpc>
              <a:buClr>
                <a:schemeClr val="hlink"/>
              </a:buClr>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讨论想象</a:t>
            </a:r>
            <a:r>
              <a:rPr lang="zh-CN" altLang="zh-CN" sz="3200" b="1" dirty="0">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这首词描绘了几幅画面？选择你最喜欢的一幅，用自己的语言进行描述。</a:t>
            </a:r>
            <a:r>
              <a:rPr lang="zh-CN" altLang="en-US" sz="3200" b="1" dirty="0">
                <a:latin typeface="黑体" panose="02010609060101010101" pitchFamily="49" charset="-122"/>
                <a:ea typeface="黑体" panose="02010609060101010101" pitchFamily="49" charset="-122"/>
              </a:rPr>
              <a:t>    </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7421" name="Text Box 13"/>
          <p:cNvSpPr txBox="1"/>
          <p:nvPr/>
        </p:nvSpPr>
        <p:spPr>
          <a:xfrm>
            <a:off x="5219700" y="692150"/>
            <a:ext cx="733425" cy="5903913"/>
          </a:xfrm>
          <a:prstGeom prst="rect">
            <a:avLst/>
          </a:prstGeom>
          <a:noFill/>
          <a:ln w="9525">
            <a:noFill/>
          </a:ln>
        </p:spPr>
        <p:txBody>
          <a:bodyPr vert="eaVert">
            <a:spAutoFit/>
          </a:bodyPr>
          <a:p>
            <a:pPr eaLnBrk="0" hangingPunct="0">
              <a:spcBef>
                <a:spcPct val="50000"/>
              </a:spcBef>
            </a:pPr>
            <a:r>
              <a:rPr lang="zh-CN" altLang="en-US" sz="3600" b="1" dirty="0">
                <a:solidFill>
                  <a:srgbClr val="FF0000"/>
                </a:solidFill>
                <a:latin typeface="Arial" panose="020B0604020202020204" pitchFamily="34" charset="0"/>
                <a:ea typeface="黑体" panose="02010609060101010101" pitchFamily="49" charset="-122"/>
              </a:rPr>
              <a:t>立</a:t>
            </a:r>
            <a:r>
              <a:rPr lang="zh-CN" altLang="en-US" sz="3600" b="1" dirty="0">
                <a:solidFill>
                  <a:srgbClr val="FF0000"/>
                </a:solidFill>
                <a:latin typeface="Arial" panose="020B0604020202020204" pitchFamily="34" charset="0"/>
              </a:rPr>
              <a:t>      </a:t>
            </a:r>
            <a:r>
              <a:rPr lang="zh-CN" altLang="en-US" sz="3600" b="1" dirty="0">
                <a:solidFill>
                  <a:srgbClr val="FF0000"/>
                </a:solidFill>
                <a:latin typeface="Arial" panose="020B0604020202020204" pitchFamily="34" charset="0"/>
                <a:ea typeface="黑体" panose="02010609060101010101" pitchFamily="49" charset="-122"/>
              </a:rPr>
              <a:t>看怅问</a:t>
            </a:r>
            <a:r>
              <a:rPr lang="zh-CN" altLang="en-US" sz="3600" b="1" dirty="0">
                <a:solidFill>
                  <a:srgbClr val="FF0000"/>
                </a:solidFill>
                <a:latin typeface="Arial" panose="020B0604020202020204" pitchFamily="34" charset="0"/>
              </a:rPr>
              <a:t>         </a:t>
            </a:r>
            <a:r>
              <a:rPr lang="zh-CN" altLang="en-US" sz="3600" b="1" dirty="0">
                <a:solidFill>
                  <a:srgbClr val="FF0000"/>
                </a:solidFill>
                <a:latin typeface="Arial" panose="020B0604020202020204" pitchFamily="34" charset="0"/>
                <a:ea typeface="黑体" panose="02010609060101010101" pitchFamily="49" charset="-122"/>
              </a:rPr>
              <a:t>忆 </a:t>
            </a:r>
            <a:r>
              <a:rPr lang="zh-CN" altLang="en-US" sz="3600" b="1" dirty="0">
                <a:solidFill>
                  <a:srgbClr val="FF0000"/>
                </a:solidFill>
                <a:latin typeface="Arial" panose="020B0604020202020204" pitchFamily="34" charset="0"/>
              </a:rPr>
              <a:t>   </a:t>
            </a:r>
            <a:r>
              <a:rPr lang="zh-CN" altLang="en-US" sz="3600" b="1" dirty="0">
                <a:solidFill>
                  <a:srgbClr val="FF0000"/>
                </a:solidFill>
                <a:latin typeface="Arial" panose="020B0604020202020204" pitchFamily="34" charset="0"/>
                <a:ea typeface="黑体" panose="02010609060101010101" pitchFamily="49" charset="-122"/>
              </a:rPr>
              <a:t> 记</a:t>
            </a:r>
            <a:r>
              <a:rPr lang="zh-CN" altLang="en-US" sz="3600" b="1" dirty="0">
                <a:solidFill>
                  <a:srgbClr val="FF0000"/>
                </a:solidFill>
                <a:latin typeface="Arial" panose="020B0604020202020204" pitchFamily="34" charset="0"/>
              </a:rPr>
              <a:t>   </a:t>
            </a:r>
            <a:endParaRPr lang="zh-CN" altLang="en-US" sz="3600" b="1" dirty="0">
              <a:solidFill>
                <a:srgbClr val="FF0000"/>
              </a:solidFill>
              <a:latin typeface="Arial" panose="020B0604020202020204" pitchFamily="34" charset="0"/>
            </a:endParaRPr>
          </a:p>
        </p:txBody>
      </p:sp>
      <p:sp>
        <p:nvSpPr>
          <p:cNvPr id="17422" name="Text Box 14"/>
          <p:cNvSpPr txBox="1"/>
          <p:nvPr/>
        </p:nvSpPr>
        <p:spPr>
          <a:xfrm>
            <a:off x="6227763" y="620713"/>
            <a:ext cx="2628900" cy="641350"/>
          </a:xfrm>
          <a:prstGeom prst="rect">
            <a:avLst/>
          </a:prstGeom>
          <a:noFill/>
          <a:ln w="9525">
            <a:noFill/>
          </a:ln>
        </p:spPr>
        <p:txBody>
          <a:bodyPr>
            <a:spAutoFit/>
          </a:bodyPr>
          <a:p>
            <a:pPr eaLnBrk="0" hangingPunct="0">
              <a:spcBef>
                <a:spcPct val="50000"/>
              </a:spcBef>
            </a:pPr>
            <a:r>
              <a:rPr lang="zh-CN" altLang="en-US" sz="3600" b="1" dirty="0">
                <a:solidFill>
                  <a:srgbClr val="008000"/>
                </a:solidFill>
                <a:latin typeface="Arial" panose="020B0604020202020204" pitchFamily="34" charset="0"/>
                <a:ea typeface="黑体" panose="02010609060101010101" pitchFamily="49" charset="-122"/>
              </a:rPr>
              <a:t>独立寒秋图</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17423" name="Text Box 15"/>
          <p:cNvSpPr txBox="1"/>
          <p:nvPr/>
        </p:nvSpPr>
        <p:spPr>
          <a:xfrm>
            <a:off x="6227763" y="2276475"/>
            <a:ext cx="2520950" cy="641350"/>
          </a:xfrm>
          <a:prstGeom prst="rect">
            <a:avLst/>
          </a:prstGeom>
          <a:noFill/>
          <a:ln w="9525">
            <a:noFill/>
          </a:ln>
        </p:spPr>
        <p:txBody>
          <a:bodyPr>
            <a:spAutoFit/>
          </a:bodyPr>
          <a:p>
            <a:pPr eaLnBrk="0" hangingPunct="0">
              <a:spcBef>
                <a:spcPct val="50000"/>
              </a:spcBef>
            </a:pPr>
            <a:r>
              <a:rPr lang="zh-CN" altLang="en-US" sz="3600" b="1" dirty="0">
                <a:solidFill>
                  <a:srgbClr val="008000"/>
                </a:solidFill>
                <a:latin typeface="Arial" panose="020B0604020202020204" pitchFamily="34" charset="0"/>
                <a:ea typeface="黑体" panose="02010609060101010101" pitchFamily="49" charset="-122"/>
              </a:rPr>
              <a:t>湘江秋景图</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17424" name="Text Box 16"/>
          <p:cNvSpPr txBox="1"/>
          <p:nvPr/>
        </p:nvSpPr>
        <p:spPr>
          <a:xfrm>
            <a:off x="6300788" y="4365625"/>
            <a:ext cx="2519362" cy="641350"/>
          </a:xfrm>
          <a:prstGeom prst="rect">
            <a:avLst/>
          </a:prstGeom>
          <a:noFill/>
          <a:ln w="9525">
            <a:noFill/>
          </a:ln>
        </p:spPr>
        <p:txBody>
          <a:bodyPr>
            <a:spAutoFit/>
          </a:bodyPr>
          <a:p>
            <a:pPr eaLnBrk="0" hangingPunct="0">
              <a:spcBef>
                <a:spcPct val="50000"/>
              </a:spcBef>
            </a:pPr>
            <a:r>
              <a:rPr lang="zh-CN" altLang="en-US" sz="3600" b="1" dirty="0">
                <a:solidFill>
                  <a:srgbClr val="008000"/>
                </a:solidFill>
                <a:latin typeface="Arial" panose="020B0604020202020204" pitchFamily="34" charset="0"/>
                <a:ea typeface="黑体" panose="02010609060101010101" pitchFamily="49" charset="-122"/>
              </a:rPr>
              <a:t>峥嵘岁月图</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17425" name="Text Box 17"/>
          <p:cNvSpPr txBox="1"/>
          <p:nvPr/>
        </p:nvSpPr>
        <p:spPr>
          <a:xfrm>
            <a:off x="6300788" y="5445125"/>
            <a:ext cx="2628900" cy="641350"/>
          </a:xfrm>
          <a:prstGeom prst="rect">
            <a:avLst/>
          </a:prstGeom>
          <a:noFill/>
          <a:ln w="9525">
            <a:noFill/>
          </a:ln>
        </p:spPr>
        <p:txBody>
          <a:bodyPr>
            <a:spAutoFit/>
          </a:bodyPr>
          <a:p>
            <a:pPr eaLnBrk="0" hangingPunct="0">
              <a:spcBef>
                <a:spcPct val="50000"/>
              </a:spcBef>
            </a:pPr>
            <a:r>
              <a:rPr lang="zh-CN" altLang="en-US" sz="3600" b="1" dirty="0">
                <a:solidFill>
                  <a:srgbClr val="008000"/>
                </a:solidFill>
                <a:latin typeface="Arial" panose="020B0604020202020204" pitchFamily="34" charset="0"/>
                <a:ea typeface="黑体" panose="02010609060101010101" pitchFamily="49" charset="-122"/>
              </a:rPr>
              <a:t>中流击水图</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344083" name="Rectangle 19"/>
          <p:cNvSpPr/>
          <p:nvPr/>
        </p:nvSpPr>
        <p:spPr>
          <a:xfrm>
            <a:off x="4211638" y="1484313"/>
            <a:ext cx="1000125" cy="579437"/>
          </a:xfrm>
          <a:prstGeom prst="rect">
            <a:avLst/>
          </a:prstGeom>
          <a:solidFill>
            <a:srgbClr val="0000CC"/>
          </a:solidFill>
          <a:ln w="9525">
            <a:noFill/>
          </a:ln>
        </p:spPr>
        <p:txBody>
          <a:bodyPr wrap="none">
            <a:spAutoFit/>
          </a:bodyPr>
          <a:p>
            <a:r>
              <a:rPr lang="zh-CN" altLang="en-US" sz="3200" b="1" dirty="0">
                <a:solidFill>
                  <a:srgbClr val="FFFF00"/>
                </a:solidFill>
                <a:latin typeface="Arial" panose="020B0604020202020204" pitchFamily="34" charset="0"/>
                <a:ea typeface="黑体" panose="02010609060101010101" pitchFamily="49" charset="-122"/>
              </a:rPr>
              <a:t>上阕</a:t>
            </a:r>
            <a:endParaRPr lang="zh-CN" altLang="en-US" sz="3200" b="1" dirty="0">
              <a:solidFill>
                <a:srgbClr val="FFFF00"/>
              </a:solidFill>
              <a:latin typeface="Arial" panose="020B0604020202020204" pitchFamily="34" charset="0"/>
              <a:ea typeface="黑体" panose="02010609060101010101" pitchFamily="49" charset="-122"/>
            </a:endParaRPr>
          </a:p>
        </p:txBody>
      </p:sp>
      <p:sp>
        <p:nvSpPr>
          <p:cNvPr id="344084" name="Rectangle 20"/>
          <p:cNvSpPr/>
          <p:nvPr/>
        </p:nvSpPr>
        <p:spPr>
          <a:xfrm>
            <a:off x="4284663" y="4941888"/>
            <a:ext cx="1000125" cy="579437"/>
          </a:xfrm>
          <a:prstGeom prst="rect">
            <a:avLst/>
          </a:prstGeom>
          <a:solidFill>
            <a:srgbClr val="0000CC"/>
          </a:solidFill>
          <a:ln w="9525">
            <a:noFill/>
          </a:ln>
        </p:spPr>
        <p:txBody>
          <a:bodyPr wrap="none">
            <a:spAutoFit/>
          </a:bodyPr>
          <a:p>
            <a:r>
              <a:rPr lang="zh-CN" altLang="en-US" sz="3200" b="1" dirty="0">
                <a:solidFill>
                  <a:srgbClr val="FFFF00"/>
                </a:solidFill>
                <a:latin typeface="Arial" panose="020B0604020202020204" pitchFamily="34" charset="0"/>
                <a:ea typeface="黑体" panose="02010609060101010101" pitchFamily="49" charset="-122"/>
              </a:rPr>
              <a:t>下阕</a:t>
            </a:r>
            <a:endParaRPr lang="zh-CN" altLang="en-US" sz="3200" b="1" dirty="0">
              <a:solidFill>
                <a:srgbClr val="FFFF00"/>
              </a:solidFill>
              <a:latin typeface="Arial" panose="020B0604020202020204" pitchFamily="34" charset="0"/>
              <a:ea typeface="黑体" panose="02010609060101010101" pitchFamily="49" charset="-122"/>
            </a:endParaRPr>
          </a:p>
        </p:txBody>
      </p:sp>
      <p:sp>
        <p:nvSpPr>
          <p:cNvPr id="344085" name="Rectangle 21"/>
          <p:cNvSpPr/>
          <p:nvPr/>
        </p:nvSpPr>
        <p:spPr>
          <a:xfrm>
            <a:off x="4427538" y="2152650"/>
            <a:ext cx="642937" cy="641350"/>
          </a:xfrm>
          <a:prstGeom prst="rect">
            <a:avLst/>
          </a:prstGeom>
          <a:noFill/>
          <a:ln w="9525">
            <a:noFill/>
          </a:ln>
        </p:spPr>
        <p:txBody>
          <a:bodyPr wrap="none">
            <a:spAutoFit/>
          </a:bodyPr>
          <a:p>
            <a:r>
              <a:rPr lang="zh-CN" altLang="en-US" sz="3600" b="1" dirty="0">
                <a:solidFill>
                  <a:srgbClr val="CC00CC"/>
                </a:solidFill>
                <a:latin typeface="Arial" panose="020B0604020202020204" pitchFamily="34" charset="0"/>
                <a:ea typeface="黑体" panose="02010609060101010101" pitchFamily="49" charset="-122"/>
              </a:rPr>
              <a:t>景</a:t>
            </a:r>
            <a:endParaRPr lang="zh-CN" altLang="en-US" sz="3600" b="1" dirty="0">
              <a:solidFill>
                <a:srgbClr val="CC00CC"/>
              </a:solidFill>
              <a:latin typeface="Arial" panose="020B0604020202020204" pitchFamily="34" charset="0"/>
              <a:ea typeface="黑体" panose="02010609060101010101" pitchFamily="49" charset="-122"/>
            </a:endParaRPr>
          </a:p>
        </p:txBody>
      </p:sp>
      <p:sp>
        <p:nvSpPr>
          <p:cNvPr id="344086" name="Rectangle 22"/>
          <p:cNvSpPr/>
          <p:nvPr/>
        </p:nvSpPr>
        <p:spPr>
          <a:xfrm>
            <a:off x="4500563" y="5464175"/>
            <a:ext cx="642937" cy="641350"/>
          </a:xfrm>
          <a:prstGeom prst="rect">
            <a:avLst/>
          </a:prstGeom>
          <a:noFill/>
          <a:ln w="9525">
            <a:noFill/>
          </a:ln>
        </p:spPr>
        <p:txBody>
          <a:bodyPr wrap="none">
            <a:spAutoFit/>
          </a:bodyPr>
          <a:p>
            <a:r>
              <a:rPr lang="zh-CN" altLang="en-US" sz="3600" b="1" dirty="0">
                <a:solidFill>
                  <a:srgbClr val="CC00CC"/>
                </a:solidFill>
                <a:latin typeface="Arial" panose="020B0604020202020204" pitchFamily="34" charset="0"/>
                <a:ea typeface="黑体" panose="02010609060101010101" pitchFamily="49" charset="-122"/>
              </a:rPr>
              <a:t>情</a:t>
            </a:r>
            <a:endParaRPr lang="zh-CN" altLang="en-US" sz="3600" b="1" dirty="0">
              <a:solidFill>
                <a:srgbClr val="CC00CC"/>
              </a:solidFill>
              <a:latin typeface="Arial" panose="020B0604020202020204" pitchFamily="34" charset="0"/>
              <a:ea typeface="黑体" panose="02010609060101010101" pitchFamily="49" charset="-122"/>
            </a:endParaRPr>
          </a:p>
        </p:txBody>
      </p:sp>
      <p:sp>
        <p:nvSpPr>
          <p:cNvPr id="18446" name="灯片编号占位符 1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decel="50000" fill="hold">
                                          <p:stCondLst>
                                            <p:cond delay="0"/>
                                          </p:stCondLst>
                                        </p:cTn>
                                        <p:tgtEl>
                                          <p:spTgt spid="17412"/>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74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7412"/>
                                        </p:tgtEl>
                                        <p:attrNameLst>
                                          <p:attrName>ppt_w</p:attrName>
                                        </p:attrNameLst>
                                      </p:cBhvr>
                                      <p:tavLst>
                                        <p:tav tm="0">
                                          <p:val>
                                            <p:strVal val="#ppt_w*.05"/>
                                          </p:val>
                                        </p:tav>
                                        <p:tav tm="100000">
                                          <p:val>
                                            <p:strVal val="#ppt_w"/>
                                          </p:val>
                                        </p:tav>
                                      </p:tavLst>
                                    </p:anim>
                                    <p:anim calcmode="lin" valueType="num">
                                      <p:cBhvr>
                                        <p:cTn id="10" dur="1000" fill="hold"/>
                                        <p:tgtEl>
                                          <p:spTgt spid="174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74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74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74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7412"/>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344083"/>
                                        </p:tgtEl>
                                        <p:attrNameLst>
                                          <p:attrName>style.visibility</p:attrName>
                                        </p:attrNameLst>
                                      </p:cBhvr>
                                      <p:to>
                                        <p:strVal val="visible"/>
                                      </p:to>
                                    </p:set>
                                    <p:anim calcmode="lin" valueType="num">
                                      <p:cBhvr>
                                        <p:cTn id="19" dur="500" fill="hold"/>
                                        <p:tgtEl>
                                          <p:spTgt spid="344083"/>
                                        </p:tgtEl>
                                        <p:attrNameLst>
                                          <p:attrName>ppt_w</p:attrName>
                                        </p:attrNameLst>
                                      </p:cBhvr>
                                      <p:tavLst>
                                        <p:tav tm="0">
                                          <p:val>
                                            <p:fltVal val="0.000000"/>
                                          </p:val>
                                        </p:tav>
                                        <p:tav tm="100000">
                                          <p:val>
                                            <p:strVal val="#ppt_w"/>
                                          </p:val>
                                        </p:tav>
                                      </p:tavLst>
                                    </p:anim>
                                    <p:anim calcmode="lin" valueType="num">
                                      <p:cBhvr>
                                        <p:cTn id="20" dur="500" fill="hold"/>
                                        <p:tgtEl>
                                          <p:spTgt spid="344083"/>
                                        </p:tgtEl>
                                        <p:attrNameLst>
                                          <p:attrName>ppt_h</p:attrName>
                                        </p:attrNameLst>
                                      </p:cBhvr>
                                      <p:tavLst>
                                        <p:tav tm="0">
                                          <p:val>
                                            <p:fltVal val="0.000000"/>
                                          </p:val>
                                        </p:tav>
                                        <p:tav tm="100000">
                                          <p:val>
                                            <p:strVal val="#ppt_h"/>
                                          </p:val>
                                        </p:tav>
                                      </p:tavLst>
                                    </p:anim>
                                    <p:anim calcmode="lin" valueType="num">
                                      <p:cBhvr>
                                        <p:cTn id="21" dur="500" fill="hold"/>
                                        <p:tgtEl>
                                          <p:spTgt spid="344083"/>
                                        </p:tgtEl>
                                        <p:attrNameLst>
                                          <p:attrName>style.rotation</p:attrName>
                                        </p:attrNameLst>
                                      </p:cBhvr>
                                      <p:tavLst>
                                        <p:tav tm="0">
                                          <p:val>
                                            <p:fltVal val="360.000000"/>
                                          </p:val>
                                        </p:tav>
                                        <p:tav tm="100000">
                                          <p:val>
                                            <p:fltVal val="0.000000"/>
                                          </p:val>
                                        </p:tav>
                                      </p:tavLst>
                                    </p:anim>
                                    <p:animEffect transition="in" filter="fade">
                                      <p:cBhvr>
                                        <p:cTn id="22" dur="500"/>
                                        <p:tgtEl>
                                          <p:spTgt spid="344083"/>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344084"/>
                                        </p:tgtEl>
                                        <p:attrNameLst>
                                          <p:attrName>style.visibility</p:attrName>
                                        </p:attrNameLst>
                                      </p:cBhvr>
                                      <p:to>
                                        <p:strVal val="visible"/>
                                      </p:to>
                                    </p:set>
                                    <p:anim calcmode="lin" valueType="num">
                                      <p:cBhvr>
                                        <p:cTn id="25" dur="500" fill="hold"/>
                                        <p:tgtEl>
                                          <p:spTgt spid="344084"/>
                                        </p:tgtEl>
                                        <p:attrNameLst>
                                          <p:attrName>ppt_w</p:attrName>
                                        </p:attrNameLst>
                                      </p:cBhvr>
                                      <p:tavLst>
                                        <p:tav tm="0">
                                          <p:val>
                                            <p:fltVal val="0.000000"/>
                                          </p:val>
                                        </p:tav>
                                        <p:tav tm="100000">
                                          <p:val>
                                            <p:strVal val="#ppt_w"/>
                                          </p:val>
                                        </p:tav>
                                      </p:tavLst>
                                    </p:anim>
                                    <p:anim calcmode="lin" valueType="num">
                                      <p:cBhvr>
                                        <p:cTn id="26" dur="500" fill="hold"/>
                                        <p:tgtEl>
                                          <p:spTgt spid="344084"/>
                                        </p:tgtEl>
                                        <p:attrNameLst>
                                          <p:attrName>ppt_h</p:attrName>
                                        </p:attrNameLst>
                                      </p:cBhvr>
                                      <p:tavLst>
                                        <p:tav tm="0">
                                          <p:val>
                                            <p:fltVal val="0.000000"/>
                                          </p:val>
                                        </p:tav>
                                        <p:tav tm="100000">
                                          <p:val>
                                            <p:strVal val="#ppt_h"/>
                                          </p:val>
                                        </p:tav>
                                      </p:tavLst>
                                    </p:anim>
                                    <p:anim calcmode="lin" valueType="num">
                                      <p:cBhvr>
                                        <p:cTn id="27" dur="500" fill="hold"/>
                                        <p:tgtEl>
                                          <p:spTgt spid="344084"/>
                                        </p:tgtEl>
                                        <p:attrNameLst>
                                          <p:attrName>style.rotation</p:attrName>
                                        </p:attrNameLst>
                                      </p:cBhvr>
                                      <p:tavLst>
                                        <p:tav tm="0">
                                          <p:val>
                                            <p:fltVal val="360.000000"/>
                                          </p:val>
                                        </p:tav>
                                        <p:tav tm="100000">
                                          <p:val>
                                            <p:fltVal val="0.000000"/>
                                          </p:val>
                                        </p:tav>
                                      </p:tavLst>
                                    </p:anim>
                                    <p:animEffect transition="in" filter="fade">
                                      <p:cBhvr>
                                        <p:cTn id="28" dur="500"/>
                                        <p:tgtEl>
                                          <p:spTgt spid="34408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7421"/>
                                        </p:tgtEl>
                                        <p:attrNameLst>
                                          <p:attrName>style.visibility</p:attrName>
                                        </p:attrNameLst>
                                      </p:cBhvr>
                                      <p:to>
                                        <p:strVal val="visible"/>
                                      </p:to>
                                    </p:set>
                                    <p:animEffect transition="in" filter="box(in)">
                                      <p:cBhvr>
                                        <p:cTn id="33" dur="500"/>
                                        <p:tgtEl>
                                          <p:spTgt spid="17421"/>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17413"/>
                                        </p:tgtEl>
                                        <p:attrNameLst>
                                          <p:attrName>style.visibility</p:attrName>
                                        </p:attrNameLst>
                                      </p:cBhvr>
                                      <p:to>
                                        <p:strVal val="visible"/>
                                      </p:to>
                                    </p:set>
                                    <p:anim calcmode="lin" valueType="num">
                                      <p:cBhvr>
                                        <p:cTn id="38" dur="500" fill="hold"/>
                                        <p:tgtEl>
                                          <p:spTgt spid="17413"/>
                                        </p:tgtEl>
                                        <p:attrNameLst>
                                          <p:attrName>ppt_w</p:attrName>
                                        </p:attrNameLst>
                                      </p:cBhvr>
                                      <p:tavLst>
                                        <p:tav tm="0">
                                          <p:val>
                                            <p:fltVal val="0.000000"/>
                                          </p:val>
                                        </p:tav>
                                        <p:tav tm="100000">
                                          <p:val>
                                            <p:strVal val="#ppt_w"/>
                                          </p:val>
                                        </p:tav>
                                      </p:tavLst>
                                    </p:anim>
                                    <p:anim calcmode="lin" valueType="num">
                                      <p:cBhvr>
                                        <p:cTn id="39" dur="500" fill="hold"/>
                                        <p:tgtEl>
                                          <p:spTgt spid="17413"/>
                                        </p:tgtEl>
                                        <p:attrNameLst>
                                          <p:attrName>ppt_h</p:attrName>
                                        </p:attrNameLst>
                                      </p:cBhvr>
                                      <p:tavLst>
                                        <p:tav tm="0">
                                          <p:val>
                                            <p:fltVal val="0.000000"/>
                                          </p:val>
                                        </p:tav>
                                        <p:tav tm="100000">
                                          <p:val>
                                            <p:strVal val="#ppt_h"/>
                                          </p:val>
                                        </p:tav>
                                      </p:tavLst>
                                    </p:anim>
                                    <p:anim calcmode="lin" valueType="num">
                                      <p:cBhvr>
                                        <p:cTn id="40" dur="500" fill="hold"/>
                                        <p:tgtEl>
                                          <p:spTgt spid="17413"/>
                                        </p:tgtEl>
                                        <p:attrNameLst>
                                          <p:attrName>style.rotation</p:attrName>
                                        </p:attrNameLst>
                                      </p:cBhvr>
                                      <p:tavLst>
                                        <p:tav tm="0">
                                          <p:val>
                                            <p:fltVal val="360.000000"/>
                                          </p:val>
                                        </p:tav>
                                        <p:tav tm="100000">
                                          <p:val>
                                            <p:fltVal val="0.000000"/>
                                          </p:val>
                                        </p:tav>
                                      </p:tavLst>
                                    </p:anim>
                                    <p:animEffect transition="in" filter="fade">
                                      <p:cBhvr>
                                        <p:cTn id="41" dur="500"/>
                                        <p:tgtEl>
                                          <p:spTgt spid="174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7422"/>
                                        </p:tgtEl>
                                        <p:attrNameLst>
                                          <p:attrName>style.visibility</p:attrName>
                                        </p:attrNameLst>
                                      </p:cBhvr>
                                      <p:to>
                                        <p:strVal val="visible"/>
                                      </p:to>
                                    </p:set>
                                    <p:animEffect transition="in" filter="wipe(down)">
                                      <p:cBhvr>
                                        <p:cTn id="46" dur="500"/>
                                        <p:tgtEl>
                                          <p:spTgt spid="1742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423"/>
                                        </p:tgtEl>
                                        <p:attrNameLst>
                                          <p:attrName>style.visibility</p:attrName>
                                        </p:attrNameLst>
                                      </p:cBhvr>
                                      <p:to>
                                        <p:strVal val="visible"/>
                                      </p:to>
                                    </p:set>
                                    <p:anim calcmode="lin" valueType="num">
                                      <p:cBhvr additive="base">
                                        <p:cTn id="51" dur="500" fill="hold"/>
                                        <p:tgtEl>
                                          <p:spTgt spid="17423"/>
                                        </p:tgtEl>
                                        <p:attrNameLst>
                                          <p:attrName>ppt_x</p:attrName>
                                        </p:attrNameLst>
                                      </p:cBhvr>
                                      <p:tavLst>
                                        <p:tav tm="0">
                                          <p:val>
                                            <p:strVal val="#ppt_x"/>
                                          </p:val>
                                        </p:tav>
                                        <p:tav tm="100000">
                                          <p:val>
                                            <p:strVal val="#ppt_x"/>
                                          </p:val>
                                        </p:tav>
                                      </p:tavLst>
                                    </p:anim>
                                    <p:anim calcmode="lin" valueType="num">
                                      <p:cBhvr additive="base">
                                        <p:cTn id="52"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5" presetClass="entr" presetSubtype="0" fill="hold" grpId="0" nodeType="clickEffect">
                                  <p:stCondLst>
                                    <p:cond delay="0"/>
                                  </p:stCondLst>
                                  <p:childTnLst>
                                    <p:set>
                                      <p:cBhvr>
                                        <p:cTn id="56" dur="1" fill="hold">
                                          <p:stCondLst>
                                            <p:cond delay="0"/>
                                          </p:stCondLst>
                                        </p:cTn>
                                        <p:tgtEl>
                                          <p:spTgt spid="17424"/>
                                        </p:tgtEl>
                                        <p:attrNameLst>
                                          <p:attrName>style.visibility</p:attrName>
                                        </p:attrNameLst>
                                      </p:cBhvr>
                                      <p:to>
                                        <p:strVal val="visible"/>
                                      </p:to>
                                    </p:set>
                                    <p:anim calcmode="lin" valueType="num">
                                      <p:cBhvr>
                                        <p:cTn id="57" dur="500" decel="50000" fill="hold">
                                          <p:stCondLst>
                                            <p:cond delay="0"/>
                                          </p:stCondLst>
                                        </p:cTn>
                                        <p:tgtEl>
                                          <p:spTgt spid="17424"/>
                                        </p:tgtEl>
                                        <p:attrNameLst>
                                          <p:attrName>style.rotation</p:attrName>
                                        </p:attrNameLst>
                                      </p:cBhvr>
                                      <p:tavLst>
                                        <p:tav tm="0">
                                          <p:val>
                                            <p:fltVal val="-90.000000"/>
                                          </p:val>
                                        </p:tav>
                                        <p:tav tm="100000">
                                          <p:val>
                                            <p:fltVal val="0.000000"/>
                                          </p:val>
                                        </p:tav>
                                      </p:tavLst>
                                    </p:anim>
                                    <p:anim calcmode="lin" valueType="num">
                                      <p:cBhvr>
                                        <p:cTn id="58" dur="500" decel="50000" fill="hold">
                                          <p:stCondLst>
                                            <p:cond delay="0"/>
                                          </p:stCondLst>
                                        </p:cTn>
                                        <p:tgtEl>
                                          <p:spTgt spid="17424"/>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7424"/>
                                        </p:tgtEl>
                                        <p:attrNameLst>
                                          <p:attrName>ppt_w</p:attrName>
                                        </p:attrNameLst>
                                      </p:cBhvr>
                                      <p:tavLst>
                                        <p:tav tm="0">
                                          <p:val>
                                            <p:strVal val="#ppt_w*.05"/>
                                          </p:val>
                                        </p:tav>
                                        <p:tav tm="100000">
                                          <p:val>
                                            <p:strVal val="#ppt_w"/>
                                          </p:val>
                                        </p:tav>
                                      </p:tavLst>
                                    </p:anim>
                                    <p:anim calcmode="lin" valueType="num">
                                      <p:cBhvr>
                                        <p:cTn id="60" dur="1000" fill="hold"/>
                                        <p:tgtEl>
                                          <p:spTgt spid="17424"/>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7424"/>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7424"/>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7424"/>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7424"/>
                                        </p:tgtEl>
                                      </p:cBhvr>
                                    </p:animEffect>
                                  </p:childTnLst>
                                </p:cTn>
                              </p:par>
                            </p:childTnLst>
                          </p:cTn>
                        </p:par>
                      </p:childTnLst>
                    </p:cTn>
                  </p:par>
                  <p:par>
                    <p:cTn id="65" fill="hold">
                      <p:stCondLst>
                        <p:cond delay="indefinite"/>
                      </p:stCondLst>
                      <p:childTnLst>
                        <p:par>
                          <p:cTn id="66" fill="hold">
                            <p:stCondLst>
                              <p:cond delay="0"/>
                            </p:stCondLst>
                            <p:childTnLst>
                              <p:par>
                                <p:cTn id="67" presetID="54" presetClass="entr" presetSubtype="0" accel="100000" fill="hold" grpId="0" nodeType="clickEffect">
                                  <p:stCondLst>
                                    <p:cond delay="0"/>
                                  </p:stCondLst>
                                  <p:childTnLst>
                                    <p:set>
                                      <p:cBhvr>
                                        <p:cTn id="68" dur="1" fill="hold">
                                          <p:stCondLst>
                                            <p:cond delay="0"/>
                                          </p:stCondLst>
                                        </p:cTn>
                                        <p:tgtEl>
                                          <p:spTgt spid="17425"/>
                                        </p:tgtEl>
                                        <p:attrNameLst>
                                          <p:attrName>style.visibility</p:attrName>
                                        </p:attrNameLst>
                                      </p:cBhvr>
                                      <p:to>
                                        <p:strVal val="visible"/>
                                      </p:to>
                                    </p:set>
                                    <p:anim calcmode="lin" valueType="num">
                                      <p:cBhvr>
                                        <p:cTn id="69" dur="500" fill="hold"/>
                                        <p:tgtEl>
                                          <p:spTgt spid="17425"/>
                                        </p:tgtEl>
                                        <p:attrNameLst>
                                          <p:attrName>ppt_w</p:attrName>
                                        </p:attrNameLst>
                                      </p:cBhvr>
                                      <p:tavLst>
                                        <p:tav tm="0">
                                          <p:val>
                                            <p:strVal val="#ppt_w*0.05"/>
                                          </p:val>
                                        </p:tav>
                                        <p:tav tm="100000">
                                          <p:val>
                                            <p:strVal val="#ppt_w"/>
                                          </p:val>
                                        </p:tav>
                                      </p:tavLst>
                                    </p:anim>
                                    <p:anim calcmode="lin" valueType="num">
                                      <p:cBhvr>
                                        <p:cTn id="70" dur="500" fill="hold"/>
                                        <p:tgtEl>
                                          <p:spTgt spid="17425"/>
                                        </p:tgtEl>
                                        <p:attrNameLst>
                                          <p:attrName>ppt_h</p:attrName>
                                        </p:attrNameLst>
                                      </p:cBhvr>
                                      <p:tavLst>
                                        <p:tav tm="0">
                                          <p:val>
                                            <p:strVal val="#ppt_h"/>
                                          </p:val>
                                        </p:tav>
                                        <p:tav tm="100000">
                                          <p:val>
                                            <p:strVal val="#ppt_h"/>
                                          </p:val>
                                        </p:tav>
                                      </p:tavLst>
                                    </p:anim>
                                    <p:anim calcmode="lin" valueType="num">
                                      <p:cBhvr>
                                        <p:cTn id="71" dur="500" fill="hold"/>
                                        <p:tgtEl>
                                          <p:spTgt spid="17425"/>
                                        </p:tgtEl>
                                        <p:attrNameLst>
                                          <p:attrName>ppt_x</p:attrName>
                                        </p:attrNameLst>
                                      </p:cBhvr>
                                      <p:tavLst>
                                        <p:tav tm="0">
                                          <p:val>
                                            <p:strVal val="#ppt_x-.2"/>
                                          </p:val>
                                        </p:tav>
                                        <p:tav tm="100000">
                                          <p:val>
                                            <p:strVal val="#ppt_x"/>
                                          </p:val>
                                        </p:tav>
                                      </p:tavLst>
                                    </p:anim>
                                    <p:anim calcmode="lin" valueType="num">
                                      <p:cBhvr>
                                        <p:cTn id="72" dur="500" fill="hold"/>
                                        <p:tgtEl>
                                          <p:spTgt spid="17425"/>
                                        </p:tgtEl>
                                        <p:attrNameLst>
                                          <p:attrName>ppt_y</p:attrName>
                                        </p:attrNameLst>
                                      </p:cBhvr>
                                      <p:tavLst>
                                        <p:tav tm="0">
                                          <p:val>
                                            <p:strVal val="#ppt_y"/>
                                          </p:val>
                                        </p:tav>
                                        <p:tav tm="100000">
                                          <p:val>
                                            <p:strVal val="#ppt_y"/>
                                          </p:val>
                                        </p:tav>
                                      </p:tavLst>
                                    </p:anim>
                                    <p:animEffect transition="in" filter="fade">
                                      <p:cBhvr>
                                        <p:cTn id="73" dur="500"/>
                                        <p:tgtEl>
                                          <p:spTgt spid="17425"/>
                                        </p:tgtEl>
                                      </p:cBhvr>
                                    </p:animEffect>
                                  </p:childTnLst>
                                </p:cTn>
                              </p:par>
                            </p:childTnLst>
                          </p:cTn>
                        </p:par>
                      </p:childTnLst>
                    </p:cTn>
                  </p:par>
                  <p:par>
                    <p:cTn id="74" fill="hold">
                      <p:stCondLst>
                        <p:cond delay="indefinite"/>
                      </p:stCondLst>
                      <p:childTnLst>
                        <p:par>
                          <p:cTn id="75" fill="hold">
                            <p:stCondLst>
                              <p:cond delay="0"/>
                            </p:stCondLst>
                            <p:childTnLst>
                              <p:par>
                                <p:cTn id="76" presetID="25" presetClass="entr" presetSubtype="0" fill="hold" grpId="0" nodeType="clickEffect">
                                  <p:stCondLst>
                                    <p:cond delay="0"/>
                                  </p:stCondLst>
                                  <p:childTnLst>
                                    <p:set>
                                      <p:cBhvr>
                                        <p:cTn id="77" dur="1" fill="hold">
                                          <p:stCondLst>
                                            <p:cond delay="0"/>
                                          </p:stCondLst>
                                        </p:cTn>
                                        <p:tgtEl>
                                          <p:spTgt spid="344085"/>
                                        </p:tgtEl>
                                        <p:attrNameLst>
                                          <p:attrName>style.visibility</p:attrName>
                                        </p:attrNameLst>
                                      </p:cBhvr>
                                      <p:to>
                                        <p:strVal val="visible"/>
                                      </p:to>
                                    </p:set>
                                    <p:anim calcmode="lin" valueType="num">
                                      <p:cBhvr>
                                        <p:cTn id="78" dur="500" decel="50000" fill="hold">
                                          <p:stCondLst>
                                            <p:cond delay="0"/>
                                          </p:stCondLst>
                                        </p:cTn>
                                        <p:tgtEl>
                                          <p:spTgt spid="344085"/>
                                        </p:tgtEl>
                                        <p:attrNameLst>
                                          <p:attrName>style.rotation</p:attrName>
                                        </p:attrNameLst>
                                      </p:cBhvr>
                                      <p:tavLst>
                                        <p:tav tm="0">
                                          <p:val>
                                            <p:fltVal val="-90.000000"/>
                                          </p:val>
                                        </p:tav>
                                        <p:tav tm="100000">
                                          <p:val>
                                            <p:fltVal val="0.000000"/>
                                          </p:val>
                                        </p:tav>
                                      </p:tavLst>
                                    </p:anim>
                                    <p:anim calcmode="lin" valueType="num">
                                      <p:cBhvr>
                                        <p:cTn id="79" dur="500" decel="50000" fill="hold">
                                          <p:stCondLst>
                                            <p:cond delay="0"/>
                                          </p:stCondLst>
                                        </p:cTn>
                                        <p:tgtEl>
                                          <p:spTgt spid="344085"/>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344085"/>
                                        </p:tgtEl>
                                        <p:attrNameLst>
                                          <p:attrName>ppt_w</p:attrName>
                                        </p:attrNameLst>
                                      </p:cBhvr>
                                      <p:tavLst>
                                        <p:tav tm="0">
                                          <p:val>
                                            <p:strVal val="#ppt_w*.05"/>
                                          </p:val>
                                        </p:tav>
                                        <p:tav tm="100000">
                                          <p:val>
                                            <p:strVal val="#ppt_w"/>
                                          </p:val>
                                        </p:tav>
                                      </p:tavLst>
                                    </p:anim>
                                    <p:anim calcmode="lin" valueType="num">
                                      <p:cBhvr>
                                        <p:cTn id="81" dur="1000" fill="hold"/>
                                        <p:tgtEl>
                                          <p:spTgt spid="344085"/>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344085"/>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344085"/>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344085"/>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344085"/>
                                        </p:tgtEl>
                                      </p:cBhvr>
                                    </p:animEffect>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grpId="0" nodeType="clickEffect">
                                  <p:stCondLst>
                                    <p:cond delay="0"/>
                                  </p:stCondLst>
                                  <p:childTnLst>
                                    <p:set>
                                      <p:cBhvr>
                                        <p:cTn id="89" dur="1" fill="hold">
                                          <p:stCondLst>
                                            <p:cond delay="0"/>
                                          </p:stCondLst>
                                        </p:cTn>
                                        <p:tgtEl>
                                          <p:spTgt spid="344086"/>
                                        </p:tgtEl>
                                        <p:attrNameLst>
                                          <p:attrName>style.visibility</p:attrName>
                                        </p:attrNameLst>
                                      </p:cBhvr>
                                      <p:to>
                                        <p:strVal val="visible"/>
                                      </p:to>
                                    </p:set>
                                    <p:anim calcmode="lin" valueType="num">
                                      <p:cBhvr>
                                        <p:cTn id="90" dur="500" fill="hold"/>
                                        <p:tgtEl>
                                          <p:spTgt spid="344086"/>
                                        </p:tgtEl>
                                        <p:attrNameLst>
                                          <p:attrName>ppt_w</p:attrName>
                                        </p:attrNameLst>
                                      </p:cBhvr>
                                      <p:tavLst>
                                        <p:tav tm="0">
                                          <p:val>
                                            <p:fltVal val="0.000000"/>
                                          </p:val>
                                        </p:tav>
                                        <p:tav tm="100000">
                                          <p:val>
                                            <p:strVal val="#ppt_w"/>
                                          </p:val>
                                        </p:tav>
                                      </p:tavLst>
                                    </p:anim>
                                    <p:anim calcmode="lin" valueType="num">
                                      <p:cBhvr>
                                        <p:cTn id="91" dur="500" fill="hold"/>
                                        <p:tgtEl>
                                          <p:spTgt spid="344086"/>
                                        </p:tgtEl>
                                        <p:attrNameLst>
                                          <p:attrName>ppt_h</p:attrName>
                                        </p:attrNameLst>
                                      </p:cBhvr>
                                      <p:tavLst>
                                        <p:tav tm="0">
                                          <p:val>
                                            <p:fltVal val="0.000000"/>
                                          </p:val>
                                        </p:tav>
                                        <p:tav tm="100000">
                                          <p:val>
                                            <p:strVal val="#ppt_h"/>
                                          </p:val>
                                        </p:tav>
                                      </p:tavLst>
                                    </p:anim>
                                    <p:anim calcmode="lin" valueType="num">
                                      <p:cBhvr>
                                        <p:cTn id="92" dur="500" fill="hold"/>
                                        <p:tgtEl>
                                          <p:spTgt spid="344086"/>
                                        </p:tgtEl>
                                        <p:attrNameLst>
                                          <p:attrName>style.rotation</p:attrName>
                                        </p:attrNameLst>
                                      </p:cBhvr>
                                      <p:tavLst>
                                        <p:tav tm="0">
                                          <p:val>
                                            <p:fltVal val="360.000000"/>
                                          </p:val>
                                        </p:tav>
                                        <p:tav tm="100000">
                                          <p:val>
                                            <p:fltVal val="0.000000"/>
                                          </p:val>
                                        </p:tav>
                                      </p:tavLst>
                                    </p:anim>
                                    <p:animEffect transition="in" filter="fade">
                                      <p:cBhvr>
                                        <p:cTn id="93" dur="500"/>
                                        <p:tgtEl>
                                          <p:spTgt spid="344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21" grpId="0"/>
      <p:bldP spid="17422" grpId="0"/>
      <p:bldP spid="17423" grpId="0"/>
      <p:bldP spid="17424" grpId="0"/>
      <p:bldP spid="17425" grpId="0"/>
      <p:bldP spid="344083" grpId="0" animBg="1"/>
      <p:bldP spid="344084" grpId="0" animBg="1"/>
      <p:bldP spid="344085" grpId="0"/>
      <p:bldP spid="34408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9458" name="Rectangle 5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2708" name="Text Box 180"/>
          <p:cNvSpPr txBox="1">
            <a:spLocks noChangeArrowheads="1"/>
          </p:cNvSpPr>
          <p:nvPr/>
        </p:nvSpPr>
        <p:spPr bwMode="auto">
          <a:xfrm>
            <a:off x="250825" y="692150"/>
            <a:ext cx="733425" cy="2592388"/>
          </a:xfrm>
          <a:prstGeom prst="rect">
            <a:avLst/>
          </a:prstGeom>
          <a:solidFill>
            <a:srgbClr val="0000CC"/>
          </a:solidFill>
          <a:ln w="57150" cmpd="thickThin">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赏析（一）</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19460" name="Text Box 181"/>
          <p:cNvSpPr txBox="1"/>
          <p:nvPr/>
        </p:nvSpPr>
        <p:spPr>
          <a:xfrm>
            <a:off x="1403350" y="1052513"/>
            <a:ext cx="8424863" cy="1066800"/>
          </a:xfrm>
          <a:prstGeom prst="rect">
            <a:avLst/>
          </a:prstGeom>
          <a:noFill/>
          <a:ln w="9525">
            <a:noFill/>
          </a:ln>
        </p:spPr>
        <p:txBody>
          <a:bodyPr/>
          <a:p>
            <a:pPr algn="just">
              <a:spcBef>
                <a:spcPct val="50000"/>
              </a:spcBef>
            </a:pPr>
            <a:r>
              <a:rPr lang="zh-CN" altLang="en-US" sz="3600" b="1" dirty="0">
                <a:solidFill>
                  <a:srgbClr val="FF0000"/>
                </a:solidFill>
                <a:latin typeface="黑体" panose="02010609060101010101" pitchFamily="49" charset="-122"/>
                <a:ea typeface="黑体" panose="02010609060101010101" pitchFamily="49" charset="-122"/>
              </a:rPr>
              <a:t>朗读上阕第一层，然后回答问题：</a:t>
            </a:r>
            <a:endParaRPr lang="zh-CN" altLang="en-US" sz="3600" b="1" dirty="0">
              <a:solidFill>
                <a:srgbClr val="FF0000"/>
              </a:solidFill>
              <a:latin typeface="黑体" panose="02010609060101010101" pitchFamily="49" charset="-122"/>
              <a:ea typeface="黑体" panose="02010609060101010101" pitchFamily="49" charset="-122"/>
            </a:endParaRPr>
          </a:p>
          <a:p>
            <a:pPr algn="just">
              <a:spcBef>
                <a:spcPct val="50000"/>
              </a:spcBef>
            </a:pPr>
            <a:endParaRPr lang="zh-CN" altLang="en-US" sz="36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 独立寒秋，湘江北去，橘子洲头。</a:t>
            </a:r>
            <a:r>
              <a:rPr lang="zh-CN" altLang="en-US" sz="3600" b="1" dirty="0">
                <a:solidFill>
                  <a:srgbClr val="0000CC"/>
                </a:solidFill>
                <a:latin typeface="Arial" panose="020B0604020202020204" pitchFamily="34" charset="0"/>
                <a:ea typeface="黑体" panose="02010609060101010101" pitchFamily="49" charset="-122"/>
              </a:rPr>
              <a:t>”</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19461" name="Text Box 183"/>
          <p:cNvSpPr txBox="1"/>
          <p:nvPr/>
        </p:nvSpPr>
        <p:spPr>
          <a:xfrm>
            <a:off x="1331913" y="3789363"/>
            <a:ext cx="7416800" cy="2460625"/>
          </a:xfrm>
          <a:prstGeom prst="rect">
            <a:avLst/>
          </a:prstGeom>
          <a:noFill/>
          <a:ln w="9525">
            <a:noFill/>
          </a:ln>
        </p:spPr>
        <p:txBody>
          <a:bodyPr/>
          <a:p>
            <a:pPr algn="just">
              <a:spcBef>
                <a:spcPct val="50000"/>
              </a:spcBef>
            </a:pP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二、这一层主要交代了</a:t>
            </a:r>
            <a:r>
              <a:rPr lang="zh-CN" altLang="en-US" sz="3600" b="1" dirty="0">
                <a:solidFill>
                  <a:srgbClr val="FF0000"/>
                </a:solidFill>
                <a:latin typeface="黑体" panose="02010609060101010101" pitchFamily="49" charset="-122"/>
                <a:ea typeface="黑体" panose="02010609060101010101" pitchFamily="49" charset="-122"/>
              </a:rPr>
              <a:t>什么</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三、体会</a:t>
            </a:r>
            <a:r>
              <a:rPr lang="zh-CN" altLang="en-US" sz="3600" b="1" dirty="0">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独立</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这个词语的表现力。</a:t>
            </a:r>
            <a:endParaRPr lang="zh-CN" altLang="en-US" sz="3600" b="1" dirty="0">
              <a:latin typeface="黑体" panose="02010609060101010101" pitchFamily="49" charset="-122"/>
              <a:ea typeface="黑体" panose="02010609060101010101" pitchFamily="49" charset="-122"/>
            </a:endParaRPr>
          </a:p>
        </p:txBody>
      </p:sp>
      <p:sp>
        <p:nvSpPr>
          <p:cNvPr id="19462" name="WordArt 184"/>
          <p:cNvSpPr>
            <a:spLocks noTextEdit="1"/>
          </p:cNvSpPr>
          <p:nvPr/>
        </p:nvSpPr>
        <p:spPr>
          <a:xfrm>
            <a:off x="6588125" y="0"/>
            <a:ext cx="2303463" cy="765175"/>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CC"/>
                  </a:solidFill>
                  <a:prstDash val="solid"/>
                  <a:headEnd type="none" w="med" len="med"/>
                  <a:tailEnd type="none" w="med" len="med"/>
                </a:ln>
                <a:solidFill>
                  <a:srgbClr val="0000CC"/>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rPr>
              <a:t>鉴赏上阕</a:t>
            </a:r>
            <a:endParaRPr lang="zh-CN" altLang="en-US" sz="3600" b="1">
              <a:ln w="9525" cap="flat" cmpd="sng">
                <a:solidFill>
                  <a:srgbClr val="0000CC"/>
                </a:solidFill>
                <a:prstDash val="solid"/>
                <a:headEnd type="none" w="med" len="med"/>
                <a:tailEnd type="none" w="med" len="med"/>
              </a:ln>
              <a:solidFill>
                <a:srgbClr val="0000CC"/>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sp>
        <p:nvSpPr>
          <p:cNvPr id="19463"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0482" name="Picture 9" descr="河3"/>
          <p:cNvPicPr>
            <a:picLocks noChangeAspect="1"/>
          </p:cNvPicPr>
          <p:nvPr/>
        </p:nvPicPr>
        <p:blipFill>
          <a:blip r:embed="rId2"/>
          <a:stretch>
            <a:fillRect/>
          </a:stretch>
        </p:blipFill>
        <p:spPr>
          <a:xfrm>
            <a:off x="0" y="4365625"/>
            <a:ext cx="9144000" cy="2492375"/>
          </a:xfrm>
          <a:prstGeom prst="rect">
            <a:avLst/>
          </a:prstGeom>
          <a:noFill/>
          <a:ln w="9525">
            <a:noFill/>
          </a:ln>
        </p:spPr>
      </p:pic>
      <p:sp>
        <p:nvSpPr>
          <p:cNvPr id="230403" name="Text Box 3"/>
          <p:cNvSpPr txBox="1"/>
          <p:nvPr/>
        </p:nvSpPr>
        <p:spPr>
          <a:xfrm>
            <a:off x="1403350" y="2492375"/>
            <a:ext cx="6478588" cy="1735138"/>
          </a:xfrm>
          <a:prstGeom prst="rect">
            <a:avLst/>
          </a:prstGeom>
          <a:noFill/>
          <a:ln w="9525">
            <a:noFill/>
          </a:ln>
        </p:spPr>
        <p:txBody>
          <a:bodyPr/>
          <a:p>
            <a:pPr algn="just">
              <a:spcBef>
                <a:spcPct val="50000"/>
              </a:spcBef>
            </a:pPr>
            <a:r>
              <a:rPr lang="en-US" altLang="zh-CN" sz="24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在深秋的季节里，我独立在橘子洲头，望着江水日夜不停地向北流去。</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230406" name="Text Box 6"/>
          <p:cNvSpPr txBox="1">
            <a:spLocks noChangeArrowheads="1"/>
          </p:cNvSpPr>
          <p:nvPr/>
        </p:nvSpPr>
        <p:spPr bwMode="auto">
          <a:xfrm>
            <a:off x="250825" y="1844675"/>
            <a:ext cx="733425" cy="2160588"/>
          </a:xfrm>
          <a:prstGeom prst="rect">
            <a:avLst/>
          </a:prstGeom>
          <a:solidFill>
            <a:srgbClr val="0000CC"/>
          </a:solidFill>
          <a:ln w="57150" cmpd="thickThin">
            <a:noFill/>
            <a:prstDash val="sysDot"/>
            <a:miter lim="800000"/>
          </a:ln>
          <a:effectLst/>
        </p:spPr>
        <p:txBody>
          <a:bodyPr vert="eaVert" anchor="b" anchorCtr="1">
            <a:spAutoFit/>
          </a:bodyPr>
          <a:lstStyle/>
          <a:p>
            <a:pPr marR="0" defTabSz="914400">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0485" name="Rectangle 10"/>
          <p:cNvSpPr/>
          <p:nvPr/>
        </p:nvSpPr>
        <p:spPr>
          <a:xfrm>
            <a:off x="0" y="0"/>
            <a:ext cx="9144000" cy="1554163"/>
          </a:xfrm>
          <a:prstGeom prst="rect">
            <a:avLst/>
          </a:prstGeom>
          <a:noFill/>
          <a:ln w="9525">
            <a:noFill/>
          </a:ln>
        </p:spPr>
        <p:txBody>
          <a:bodyPr>
            <a:spAutoFit/>
          </a:bodyPr>
          <a:p>
            <a:pPr>
              <a:spcBef>
                <a:spcPct val="20000"/>
              </a:spcBef>
              <a:buClr>
                <a:schemeClr val="accent1"/>
              </a:buClr>
              <a:buSzPct val="65000"/>
              <a:buFont typeface="Wingdings" panose="05000000000000000000" pitchFamily="2" charset="2"/>
            </a:pPr>
            <a:r>
              <a:rPr lang="en-US" altLang="zh-CN" sz="3200" b="1" dirty="0">
                <a:latin typeface="Arial" panose="020B0604020202020204" pitchFamily="34" charset="0"/>
                <a:ea typeface="黑体" panose="02010609060101010101" pitchFamily="49" charset="-122"/>
              </a:rPr>
              <a:t>      </a:t>
            </a:r>
            <a:r>
              <a:rPr lang="zh-CN" altLang="en-US" sz="3200" b="1" dirty="0">
                <a:latin typeface="Arial" panose="020B0604020202020204" pitchFamily="34" charset="0"/>
                <a:ea typeface="黑体" panose="02010609060101010101" pitchFamily="49" charset="-122"/>
              </a:rPr>
              <a:t>一、 这几句诗的跳跃性很大，语序也有倒置，而且有些成分省略了，要靠想象把诗意串连起来。请按调整好的正常语序，说一下这三句的大意。</a:t>
            </a:r>
            <a:endParaRPr lang="zh-CN" altLang="en-US" sz="3200" b="1" dirty="0">
              <a:latin typeface="Arial" panose="020B0604020202020204" pitchFamily="34" charset="0"/>
              <a:ea typeface="黑体" panose="02010609060101010101" pitchFamily="49" charset="-122"/>
            </a:endParaRPr>
          </a:p>
        </p:txBody>
      </p:sp>
      <p:sp>
        <p:nvSpPr>
          <p:cNvPr id="230412" name="Rectangle 12"/>
          <p:cNvSpPr/>
          <p:nvPr/>
        </p:nvSpPr>
        <p:spPr>
          <a:xfrm>
            <a:off x="1403350" y="1700213"/>
            <a:ext cx="6481763" cy="641350"/>
          </a:xfrm>
          <a:prstGeom prst="rect">
            <a:avLst/>
          </a:prstGeom>
          <a:noFill/>
          <a:ln w="9525">
            <a:noFill/>
          </a:ln>
        </p:spPr>
        <p:txBody>
          <a:bodyPr>
            <a:spAutoFit/>
          </a:bodyPr>
          <a:p>
            <a:r>
              <a:rPr lang="zh-CN" altLang="en-US" sz="3600" b="1" dirty="0">
                <a:solidFill>
                  <a:srgbClr val="FF0000"/>
                </a:solidFill>
                <a:latin typeface="黑体" panose="02010609060101010101" pitchFamily="49" charset="-122"/>
                <a:ea typeface="黑体" panose="02010609060101010101" pitchFamily="49" charset="-122"/>
              </a:rPr>
              <a:t>寒秋独立</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橘子洲头</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湘江北去。</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0487"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0406"/>
                                        </p:tgtEl>
                                        <p:attrNameLst>
                                          <p:attrName>style.visibility</p:attrName>
                                        </p:attrNameLst>
                                      </p:cBhvr>
                                      <p:to>
                                        <p:strVal val="visible"/>
                                      </p:to>
                                    </p:set>
                                    <p:animEffect transition="in" filter="wipe(down)">
                                      <p:cBhvr>
                                        <p:cTn id="7" dur="500"/>
                                        <p:tgtEl>
                                          <p:spTgt spid="2304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0412"/>
                                        </p:tgtEl>
                                        <p:attrNameLst>
                                          <p:attrName>style.visibility</p:attrName>
                                        </p:attrNameLst>
                                      </p:cBhvr>
                                      <p:to>
                                        <p:strVal val="visible"/>
                                      </p:to>
                                    </p:set>
                                    <p:anim calcmode="lin" valueType="num">
                                      <p:cBhvr additive="base">
                                        <p:cTn id="12" dur="500" fill="hold"/>
                                        <p:tgtEl>
                                          <p:spTgt spid="230412"/>
                                        </p:tgtEl>
                                        <p:attrNameLst>
                                          <p:attrName>ppt_x</p:attrName>
                                        </p:attrNameLst>
                                      </p:cBhvr>
                                      <p:tavLst>
                                        <p:tav tm="0">
                                          <p:val>
                                            <p:strVal val="#ppt_x"/>
                                          </p:val>
                                        </p:tav>
                                        <p:tav tm="100000">
                                          <p:val>
                                            <p:strVal val="#ppt_x"/>
                                          </p:val>
                                        </p:tav>
                                      </p:tavLst>
                                    </p:anim>
                                    <p:anim calcmode="lin" valueType="num">
                                      <p:cBhvr additive="base">
                                        <p:cTn id="13" dur="500" fill="hold"/>
                                        <p:tgtEl>
                                          <p:spTgt spid="2304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230403"/>
                                        </p:tgtEl>
                                        <p:attrNameLst>
                                          <p:attrName>style.visibility</p:attrName>
                                        </p:attrNameLst>
                                      </p:cBhvr>
                                      <p:to>
                                        <p:strVal val="visible"/>
                                      </p:to>
                                    </p:set>
                                    <p:anim calcmode="lin" valueType="num">
                                      <p:cBhvr>
                                        <p:cTn id="18" dur="500" decel="50000" fill="hold">
                                          <p:stCondLst>
                                            <p:cond delay="0"/>
                                          </p:stCondLst>
                                        </p:cTn>
                                        <p:tgtEl>
                                          <p:spTgt spid="230403"/>
                                        </p:tgtEl>
                                        <p:attrNameLst>
                                          <p:attrName>style.rotation</p:attrName>
                                        </p:attrNameLst>
                                      </p:cBhvr>
                                      <p:tavLst>
                                        <p:tav tm="0">
                                          <p:val>
                                            <p:fltVal val="-90.000000"/>
                                          </p:val>
                                        </p:tav>
                                        <p:tav tm="100000">
                                          <p:val>
                                            <p:fltVal val="0.000000"/>
                                          </p:val>
                                        </p:tav>
                                      </p:tavLst>
                                    </p:anim>
                                    <p:anim calcmode="lin" valueType="num">
                                      <p:cBhvr>
                                        <p:cTn id="19" dur="500" decel="50000" fill="hold">
                                          <p:stCondLst>
                                            <p:cond delay="0"/>
                                          </p:stCondLst>
                                        </p:cTn>
                                        <p:tgtEl>
                                          <p:spTgt spid="23040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30403"/>
                                        </p:tgtEl>
                                        <p:attrNameLst>
                                          <p:attrName>ppt_w</p:attrName>
                                        </p:attrNameLst>
                                      </p:cBhvr>
                                      <p:tavLst>
                                        <p:tav tm="0">
                                          <p:val>
                                            <p:strVal val="#ppt_w*.05"/>
                                          </p:val>
                                        </p:tav>
                                        <p:tav tm="100000">
                                          <p:val>
                                            <p:strVal val="#ppt_w"/>
                                          </p:val>
                                        </p:tav>
                                      </p:tavLst>
                                    </p:anim>
                                    <p:anim calcmode="lin" valueType="num">
                                      <p:cBhvr>
                                        <p:cTn id="21" dur="1000" fill="hold"/>
                                        <p:tgtEl>
                                          <p:spTgt spid="23040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3040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3040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3040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30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p:bldP spid="230406" grpId="0" animBg="1"/>
      <p:bldP spid="2304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353282" name="Picture 2" descr="1"/>
          <p:cNvPicPr>
            <a:picLocks noChangeAspect="1"/>
          </p:cNvPicPr>
          <p:nvPr/>
        </p:nvPicPr>
        <p:blipFill>
          <a:blip r:embed="rId2"/>
          <a:stretch>
            <a:fillRect/>
          </a:stretch>
        </p:blipFill>
        <p:spPr>
          <a:xfrm>
            <a:off x="0" y="4579938"/>
            <a:ext cx="3035300" cy="2278062"/>
          </a:xfrm>
          <a:prstGeom prst="rect">
            <a:avLst/>
          </a:prstGeom>
          <a:noFill/>
          <a:ln w="9525">
            <a:noFill/>
          </a:ln>
        </p:spPr>
      </p:pic>
      <p:pic>
        <p:nvPicPr>
          <p:cNvPr id="353283" name="Picture 3" descr="2"/>
          <p:cNvPicPr>
            <a:picLocks noChangeAspect="1"/>
          </p:cNvPicPr>
          <p:nvPr/>
        </p:nvPicPr>
        <p:blipFill>
          <a:blip r:embed="rId3"/>
          <a:stretch>
            <a:fillRect/>
          </a:stretch>
        </p:blipFill>
        <p:spPr>
          <a:xfrm>
            <a:off x="6867525" y="3824288"/>
            <a:ext cx="2276475" cy="3033712"/>
          </a:xfrm>
          <a:prstGeom prst="rect">
            <a:avLst/>
          </a:prstGeom>
          <a:noFill/>
          <a:ln w="9525">
            <a:noFill/>
          </a:ln>
        </p:spPr>
      </p:pic>
      <p:sp>
        <p:nvSpPr>
          <p:cNvPr id="353284" name="Text Box 4"/>
          <p:cNvSpPr txBox="1"/>
          <p:nvPr/>
        </p:nvSpPr>
        <p:spPr>
          <a:xfrm>
            <a:off x="1835150" y="1484313"/>
            <a:ext cx="2951163" cy="3021012"/>
          </a:xfrm>
          <a:prstGeom prst="rect">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lin ang="5400000" scaled="1"/>
            <a:tileRect/>
          </a:gradFill>
          <a:ln w="12700">
            <a:noFill/>
          </a:ln>
        </p:spPr>
        <p:txBody>
          <a:bodyPr>
            <a:spAutoFit/>
          </a:bodyPr>
          <a:p>
            <a:pPr algn="just">
              <a:spcBef>
                <a:spcPct val="50000"/>
              </a:spcBef>
            </a:pPr>
            <a:r>
              <a:rPr lang="zh-CN" altLang="en-US" sz="4800" b="1" dirty="0">
                <a:latin typeface="黑体" panose="02010609060101010101" pitchFamily="49" charset="-122"/>
                <a:ea typeface="黑体" panose="02010609060101010101" pitchFamily="49" charset="-122"/>
              </a:rPr>
              <a:t>独立寒秋</a:t>
            </a:r>
            <a:endParaRPr lang="zh-CN" altLang="en-US" sz="4800" b="1" dirty="0">
              <a:latin typeface="黑体" panose="02010609060101010101" pitchFamily="49" charset="-122"/>
              <a:ea typeface="黑体" panose="02010609060101010101" pitchFamily="49" charset="-122"/>
            </a:endParaRPr>
          </a:p>
          <a:p>
            <a:pPr algn="just">
              <a:spcBef>
                <a:spcPct val="50000"/>
              </a:spcBef>
            </a:pPr>
            <a:r>
              <a:rPr lang="zh-CN" altLang="en-US" sz="4800" b="1" dirty="0">
                <a:latin typeface="黑体" panose="02010609060101010101" pitchFamily="49" charset="-122"/>
                <a:ea typeface="黑体" panose="02010609060101010101" pitchFamily="49" charset="-122"/>
              </a:rPr>
              <a:t>湘江北去</a:t>
            </a:r>
            <a:endParaRPr lang="zh-CN" altLang="en-US" sz="4800" b="1" dirty="0">
              <a:latin typeface="黑体" panose="02010609060101010101" pitchFamily="49" charset="-122"/>
              <a:ea typeface="黑体" panose="02010609060101010101" pitchFamily="49" charset="-122"/>
            </a:endParaRPr>
          </a:p>
          <a:p>
            <a:pPr>
              <a:spcBef>
                <a:spcPct val="50000"/>
              </a:spcBef>
            </a:pPr>
            <a:r>
              <a:rPr lang="zh-CN" altLang="en-US" sz="4800" b="1" dirty="0">
                <a:latin typeface="黑体" panose="02010609060101010101" pitchFamily="49" charset="-122"/>
                <a:ea typeface="黑体" panose="02010609060101010101" pitchFamily="49" charset="-122"/>
              </a:rPr>
              <a:t>橘子洲头 </a:t>
            </a:r>
            <a:endParaRPr lang="zh-CN" altLang="en-US" sz="4800" b="1" dirty="0">
              <a:latin typeface="黑体" panose="02010609060101010101" pitchFamily="49" charset="-122"/>
              <a:ea typeface="黑体" panose="02010609060101010101" pitchFamily="49" charset="-122"/>
            </a:endParaRPr>
          </a:p>
        </p:txBody>
      </p:sp>
      <p:sp>
        <p:nvSpPr>
          <p:cNvPr id="353285" name="Text Box 5"/>
          <p:cNvSpPr txBox="1"/>
          <p:nvPr/>
        </p:nvSpPr>
        <p:spPr>
          <a:xfrm>
            <a:off x="6084888" y="692150"/>
            <a:ext cx="1223962" cy="4614863"/>
          </a:xfrm>
          <a:prstGeom prst="rect">
            <a:avLst/>
          </a:prstGeom>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tileRect/>
          </a:gradFill>
          <a:ln w="12700">
            <a:noFill/>
          </a:ln>
        </p:spPr>
        <p:txBody>
          <a:bodyPr>
            <a:spAutoFit/>
          </a:bodyPr>
          <a:p>
            <a:pPr>
              <a:spcBef>
                <a:spcPct val="50000"/>
              </a:spcBef>
            </a:pPr>
            <a:r>
              <a:rPr lang="zh-CN" altLang="en-US" sz="5400" b="1" dirty="0">
                <a:latin typeface="黑体" panose="02010609060101010101" pitchFamily="49" charset="-122"/>
                <a:ea typeface="黑体" panose="02010609060101010101" pitchFamily="49" charset="-122"/>
              </a:rPr>
              <a:t>人</a:t>
            </a:r>
            <a:endParaRPr lang="zh-CN" altLang="en-US" sz="5400" b="1" dirty="0">
              <a:latin typeface="黑体" panose="02010609060101010101" pitchFamily="49" charset="-122"/>
              <a:ea typeface="黑体" panose="02010609060101010101" pitchFamily="49" charset="-122"/>
            </a:endParaRPr>
          </a:p>
          <a:p>
            <a:pPr>
              <a:spcBef>
                <a:spcPct val="50000"/>
              </a:spcBef>
            </a:pPr>
            <a:r>
              <a:rPr lang="zh-CN" altLang="en-US" sz="5400" b="1" dirty="0">
                <a:latin typeface="黑体" panose="02010609060101010101" pitchFamily="49" charset="-122"/>
                <a:ea typeface="黑体" panose="02010609060101010101" pitchFamily="49" charset="-122"/>
              </a:rPr>
              <a:t>时</a:t>
            </a:r>
            <a:endParaRPr lang="zh-CN" altLang="en-US" sz="5400" b="1" dirty="0">
              <a:latin typeface="黑体" panose="02010609060101010101" pitchFamily="49" charset="-122"/>
              <a:ea typeface="黑体" panose="02010609060101010101" pitchFamily="49" charset="-122"/>
            </a:endParaRPr>
          </a:p>
          <a:p>
            <a:pPr>
              <a:spcBef>
                <a:spcPct val="50000"/>
              </a:spcBef>
            </a:pPr>
            <a:r>
              <a:rPr lang="zh-CN" altLang="en-US" sz="5400" b="1" dirty="0">
                <a:latin typeface="黑体" panose="02010609060101010101" pitchFamily="49" charset="-122"/>
                <a:ea typeface="黑体" panose="02010609060101010101" pitchFamily="49" charset="-122"/>
              </a:rPr>
              <a:t>地</a:t>
            </a:r>
            <a:endParaRPr lang="zh-CN" altLang="en-US" sz="5400" b="1" dirty="0">
              <a:latin typeface="黑体" panose="02010609060101010101" pitchFamily="49" charset="-122"/>
              <a:ea typeface="黑体" panose="02010609060101010101" pitchFamily="49" charset="-122"/>
            </a:endParaRPr>
          </a:p>
          <a:p>
            <a:pPr>
              <a:spcBef>
                <a:spcPct val="50000"/>
              </a:spcBef>
            </a:pPr>
            <a:r>
              <a:rPr lang="zh-CN" altLang="en-US" sz="5400" b="1" dirty="0">
                <a:latin typeface="黑体" panose="02010609060101010101" pitchFamily="49" charset="-122"/>
                <a:ea typeface="黑体" panose="02010609060101010101" pitchFamily="49" charset="-122"/>
              </a:rPr>
              <a:t>境 </a:t>
            </a:r>
            <a:endParaRPr lang="zh-CN" altLang="en-US" sz="5400" b="1" dirty="0">
              <a:latin typeface="黑体" panose="02010609060101010101" pitchFamily="49" charset="-122"/>
              <a:ea typeface="黑体" panose="02010609060101010101" pitchFamily="49" charset="-122"/>
            </a:endParaRPr>
          </a:p>
        </p:txBody>
      </p:sp>
      <p:sp>
        <p:nvSpPr>
          <p:cNvPr id="21510" name="Rectangle 7"/>
          <p:cNvSpPr/>
          <p:nvPr/>
        </p:nvSpPr>
        <p:spPr>
          <a:xfrm>
            <a:off x="0" y="0"/>
            <a:ext cx="6808788" cy="701675"/>
          </a:xfrm>
          <a:prstGeom prst="rect">
            <a:avLst/>
          </a:prstGeom>
          <a:noFill/>
          <a:ln w="9525">
            <a:noFill/>
          </a:ln>
        </p:spPr>
        <p:txBody>
          <a:bodyPr wrap="none">
            <a:spAutoFit/>
          </a:bodyPr>
          <a:p>
            <a:r>
              <a:rPr lang="zh-CN" altLang="en-US" sz="4000" b="1" dirty="0">
                <a:latin typeface="黑体" panose="02010609060101010101" pitchFamily="49" charset="-122"/>
                <a:ea typeface="黑体" panose="02010609060101010101" pitchFamily="49" charset="-122"/>
              </a:rPr>
              <a:t>二、这一层主要交代了什么？</a:t>
            </a:r>
            <a:endParaRPr lang="zh-CN" altLang="en-US" sz="4000" b="1" dirty="0">
              <a:latin typeface="黑体" panose="02010609060101010101" pitchFamily="49" charset="-122"/>
              <a:ea typeface="黑体" panose="02010609060101010101" pitchFamily="49" charset="-122"/>
            </a:endParaRPr>
          </a:p>
        </p:txBody>
      </p:sp>
      <p:sp>
        <p:nvSpPr>
          <p:cNvPr id="21511"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53282"/>
                                        </p:tgtEl>
                                        <p:attrNameLst>
                                          <p:attrName>style.visibility</p:attrName>
                                        </p:attrNameLst>
                                      </p:cBhvr>
                                      <p:to>
                                        <p:strVal val="visible"/>
                                      </p:to>
                                    </p:set>
                                    <p:animEffect transition="in" filter="plus(in)">
                                      <p:cBhvr>
                                        <p:cTn id="7" dur="2000"/>
                                        <p:tgtEl>
                                          <p:spTgt spid="35328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353283"/>
                                        </p:tgtEl>
                                        <p:attrNameLst>
                                          <p:attrName>style.visibility</p:attrName>
                                        </p:attrNameLst>
                                      </p:cBhvr>
                                      <p:to>
                                        <p:strVal val="visible"/>
                                      </p:to>
                                    </p:set>
                                    <p:animEffect transition="in" filter="fade">
                                      <p:cBhvr>
                                        <p:cTn id="12" dur="800" decel="100000"/>
                                        <p:tgtEl>
                                          <p:spTgt spid="353283"/>
                                        </p:tgtEl>
                                      </p:cBhvr>
                                    </p:animEffect>
                                    <p:anim calcmode="lin" valueType="num">
                                      <p:cBhvr>
                                        <p:cTn id="13" dur="800" decel="100000" fill="hold"/>
                                        <p:tgtEl>
                                          <p:spTgt spid="353283"/>
                                        </p:tgtEl>
                                        <p:attrNameLst>
                                          <p:attrName>style.rotation</p:attrName>
                                        </p:attrNameLst>
                                      </p:cBhvr>
                                      <p:tavLst>
                                        <p:tav tm="0">
                                          <p:val>
                                            <p:fltVal val="-90.000000"/>
                                          </p:val>
                                        </p:tav>
                                        <p:tav tm="100000">
                                          <p:val>
                                            <p:fltVal val="0.000000"/>
                                          </p:val>
                                        </p:tav>
                                      </p:tavLst>
                                    </p:anim>
                                    <p:anim calcmode="lin" valueType="num">
                                      <p:cBhvr>
                                        <p:cTn id="14" dur="800" decel="100000" fill="hold"/>
                                        <p:tgtEl>
                                          <p:spTgt spid="353283"/>
                                        </p:tgtEl>
                                        <p:attrNameLst>
                                          <p:attrName>ppt_x</p:attrName>
                                        </p:attrNameLst>
                                      </p:cBhvr>
                                      <p:tavLst>
                                        <p:tav tm="0">
                                          <p:val>
                                            <p:strVal val="#ppt_x+0.4"/>
                                          </p:val>
                                        </p:tav>
                                        <p:tav tm="100000">
                                          <p:val>
                                            <p:strVal val="#ppt_x-0.05"/>
                                          </p:val>
                                        </p:tav>
                                      </p:tavLst>
                                    </p:anim>
                                    <p:anim calcmode="lin" valueType="num">
                                      <p:cBhvr>
                                        <p:cTn id="15" dur="800" decel="100000" fill="hold"/>
                                        <p:tgtEl>
                                          <p:spTgt spid="35328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5328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53283"/>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53284"/>
                                        </p:tgtEl>
                                        <p:attrNameLst>
                                          <p:attrName>style.visibility</p:attrName>
                                        </p:attrNameLst>
                                      </p:cBhvr>
                                      <p:to>
                                        <p:strVal val="visible"/>
                                      </p:to>
                                    </p:set>
                                    <p:animEffect transition="in" filter="box(in)">
                                      <p:cBhvr>
                                        <p:cTn id="22" dur="500"/>
                                        <p:tgtEl>
                                          <p:spTgt spid="35328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3285"/>
                                        </p:tgtEl>
                                        <p:attrNameLst>
                                          <p:attrName>style.visibility</p:attrName>
                                        </p:attrNameLst>
                                      </p:cBhvr>
                                      <p:to>
                                        <p:strVal val="visible"/>
                                      </p:to>
                                    </p:set>
                                    <p:animEffect transition="in" filter="blinds(horizontal)">
                                      <p:cBhvr>
                                        <p:cTn id="27" dur="500"/>
                                        <p:tgtEl>
                                          <p:spTgt spid="353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84" grpId="0" animBg="1"/>
      <p:bldP spid="35328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descr="129"/>
          <p:cNvPicPr>
            <a:picLocks noChangeAspect="1"/>
          </p:cNvPicPr>
          <p:nvPr/>
        </p:nvPicPr>
        <p:blipFill>
          <a:blip r:embed="rId1"/>
          <a:stretch>
            <a:fillRect/>
          </a:stretch>
        </p:blipFill>
        <p:spPr>
          <a:xfrm>
            <a:off x="0" y="-387350"/>
            <a:ext cx="9144000" cy="6858000"/>
          </a:xfrm>
          <a:prstGeom prst="rect">
            <a:avLst/>
          </a:prstGeom>
          <a:noFill/>
          <a:ln w="9525">
            <a:noFill/>
          </a:ln>
        </p:spPr>
      </p:pic>
      <p:sp>
        <p:nvSpPr>
          <p:cNvPr id="432131" name="Text Box 3"/>
          <p:cNvSpPr txBox="1"/>
          <p:nvPr/>
        </p:nvSpPr>
        <p:spPr>
          <a:xfrm>
            <a:off x="0" y="-171450"/>
            <a:ext cx="9144000" cy="823913"/>
          </a:xfrm>
          <a:prstGeom prst="rect">
            <a:avLst/>
          </a:prstGeom>
          <a:noFill/>
          <a:ln w="9525">
            <a:noFill/>
          </a:ln>
        </p:spPr>
        <p:txBody>
          <a:bodyPr>
            <a:spAutoFit/>
          </a:bodyPr>
          <a:p>
            <a:r>
              <a:rPr lang="zh-CN" altLang="en-US" sz="4800" b="1" dirty="0">
                <a:solidFill>
                  <a:srgbClr val="FF0000"/>
                </a:solidFill>
                <a:latin typeface="Arial" panose="020B0604020202020204" pitchFamily="34" charset="0"/>
              </a:rPr>
              <a:t>世界上最长的生命体是什么？</a:t>
            </a:r>
            <a:endParaRPr lang="zh-CN" altLang="en-US" sz="4800" b="1" dirty="0">
              <a:solidFill>
                <a:srgbClr val="FF0000"/>
              </a:solidFill>
              <a:latin typeface="Arial" panose="020B0604020202020204" pitchFamily="34" charset="0"/>
            </a:endParaRPr>
          </a:p>
        </p:txBody>
      </p:sp>
      <p:sp>
        <p:nvSpPr>
          <p:cNvPr id="5124" name="Text Box 4"/>
          <p:cNvSpPr txBox="1"/>
          <p:nvPr/>
        </p:nvSpPr>
        <p:spPr>
          <a:xfrm>
            <a:off x="3348038" y="3357563"/>
            <a:ext cx="5508625" cy="914400"/>
          </a:xfrm>
          <a:prstGeom prst="rect">
            <a:avLst/>
          </a:prstGeom>
          <a:noFill/>
          <a:ln w="9525">
            <a:noFill/>
          </a:ln>
        </p:spPr>
        <p:txBody>
          <a:bodyPr>
            <a:spAutoFit/>
          </a:bodyPr>
          <a:p>
            <a:endParaRPr lang="zh-CN" altLang="zh-CN" sz="5400" b="1" dirty="0">
              <a:latin typeface="Arial" panose="020B0604020202020204" pitchFamily="34" charset="0"/>
            </a:endParaRPr>
          </a:p>
        </p:txBody>
      </p:sp>
      <p:sp>
        <p:nvSpPr>
          <p:cNvPr id="432138" name="Text Box 10"/>
          <p:cNvSpPr txBox="1"/>
          <p:nvPr/>
        </p:nvSpPr>
        <p:spPr>
          <a:xfrm>
            <a:off x="-180975" y="508000"/>
            <a:ext cx="8721725" cy="6350000"/>
          </a:xfrm>
          <a:prstGeom prst="rect">
            <a:avLst/>
          </a:prstGeom>
          <a:noFill/>
          <a:ln w="57150">
            <a:noFill/>
          </a:ln>
        </p:spPr>
        <p:txBody>
          <a:bodyPr vert="eaVert" anchor="b" anchorCtr="1">
            <a:spAutoFit/>
          </a:bodyPr>
          <a:p>
            <a:pPr>
              <a:spcBef>
                <a:spcPct val="20000"/>
              </a:spcBef>
              <a:buChar char="•"/>
            </a:pPr>
            <a:r>
              <a:rPr lang="en-US" altLang="zh-CN" sz="4000" b="1" dirty="0">
                <a:latin typeface="Arial" panose="020B0604020202020204" pitchFamily="34" charset="0"/>
              </a:rPr>
              <a:t> </a:t>
            </a:r>
            <a:r>
              <a:rPr lang="zh-CN" altLang="en-US" sz="4000" b="1" dirty="0">
                <a:latin typeface="Arial" panose="020B0604020202020204" pitchFamily="34" charset="0"/>
              </a:rPr>
              <a:t>台湾诗人席慕容的回答：</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诗是何等奇怪的个体</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生下来 就会站起来  走开</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薄薄的一页  瘦瘦的几行</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不需衣衫 不畏冻饿</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就自己奔跑到野外</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甚至</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只要有几句写到谁的心里去</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就可以   从商周到隋唐</a:t>
            </a:r>
            <a:endParaRPr lang="zh-CN" altLang="en-US" sz="4000" b="1" dirty="0">
              <a:latin typeface="Arial" panose="020B0604020202020204" pitchFamily="34" charset="0"/>
            </a:endParaRPr>
          </a:p>
          <a:p>
            <a:pPr>
              <a:spcBef>
                <a:spcPct val="20000"/>
              </a:spcBef>
              <a:buChar char="•"/>
            </a:pPr>
            <a:r>
              <a:rPr lang="zh-CN" altLang="en-US" sz="4000" b="1" dirty="0">
                <a:latin typeface="Arial" panose="020B0604020202020204" pitchFamily="34" charset="0"/>
              </a:rPr>
              <a:t>直活到所谓的当代</a:t>
            </a:r>
            <a:endParaRPr lang="zh-CN" altLang="en-US" sz="4000" b="1" dirty="0">
              <a:latin typeface="Arial" panose="020B0604020202020204" pitchFamily="34" charset="0"/>
            </a:endParaRPr>
          </a:p>
          <a:p>
            <a:pPr>
              <a:spcBef>
                <a:spcPct val="20000"/>
              </a:spcBef>
              <a:buChar char="•"/>
            </a:pPr>
            <a:endParaRPr lang="zh-CN" altLang="en-US" sz="4000" b="1" dirty="0">
              <a:latin typeface="Arial" panose="020B0604020202020204" pitchFamily="34" charset="0"/>
            </a:endParaRPr>
          </a:p>
          <a:p>
            <a:endParaRPr lang="en-US" altLang="zh-CN" sz="4000" b="1" dirty="0">
              <a:latin typeface="Arial" panose="020B0604020202020204" pitchFamily="34" charset="0"/>
            </a:endParaRPr>
          </a:p>
        </p:txBody>
      </p:sp>
      <p:sp>
        <p:nvSpPr>
          <p:cNvPr id="5126"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2131"/>
                                        </p:tgtEl>
                                        <p:attrNameLst>
                                          <p:attrName>style.visibility</p:attrName>
                                        </p:attrNameLst>
                                      </p:cBhvr>
                                      <p:to>
                                        <p:strVal val="visible"/>
                                      </p:to>
                                    </p:set>
                                    <p:animEffect transition="in" filter="blinds(horizontal)">
                                      <p:cBhvr>
                                        <p:cTn id="7" dur="500"/>
                                        <p:tgtEl>
                                          <p:spTgt spid="4321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2138"/>
                                        </p:tgtEl>
                                        <p:attrNameLst>
                                          <p:attrName>style.visibility</p:attrName>
                                        </p:attrNameLst>
                                      </p:cBhvr>
                                      <p:to>
                                        <p:strVal val="visible"/>
                                      </p:to>
                                    </p:set>
                                    <p:anim calcmode="lin" valueType="num">
                                      <p:cBhvr additive="base">
                                        <p:cTn id="12" dur="500" fill="hold"/>
                                        <p:tgtEl>
                                          <p:spTgt spid="432138"/>
                                        </p:tgtEl>
                                        <p:attrNameLst>
                                          <p:attrName>ppt_x</p:attrName>
                                        </p:attrNameLst>
                                      </p:cBhvr>
                                      <p:tavLst>
                                        <p:tav tm="0">
                                          <p:val>
                                            <p:strVal val="#ppt_x"/>
                                          </p:val>
                                        </p:tav>
                                        <p:tav tm="100000">
                                          <p:val>
                                            <p:strVal val="#ppt_x"/>
                                          </p:val>
                                        </p:tav>
                                      </p:tavLst>
                                    </p:anim>
                                    <p:anim calcmode="lin" valueType="num">
                                      <p:cBhvr additive="base">
                                        <p:cTn id="13" dur="500" fill="hold"/>
                                        <p:tgtEl>
                                          <p:spTgt spid="432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1" grpId="0"/>
      <p:bldP spid="4321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9100" name="Object 12">
            <a:hlinkClick r:id="" action="ppaction://noaction">
              <a:snd r:embed="rId1" name="长沙-沁园春.wav"/>
            </a:hlinkClick>
          </p:cNvPr>
          <p:cNvGraphicFramePr/>
          <p:nvPr/>
        </p:nvGraphicFramePr>
        <p:xfrm>
          <a:off x="0" y="1484313"/>
          <a:ext cx="9144000" cy="10391775"/>
        </p:xfrm>
        <a:graphic>
          <a:graphicData uri="http://schemas.openxmlformats.org/presentationml/2006/ole">
            <mc:AlternateContent xmlns:mc="http://schemas.openxmlformats.org/markup-compatibility/2006">
              <mc:Choice xmlns:v="urn:schemas-microsoft-com:vml" Requires="v">
                <p:oleObj spid="_x0000_s3077" name="" r:id="rId2" imgW="5981700" imgH="7620000" progId="MSPhotoEd.3">
                  <p:embed/>
                </p:oleObj>
              </mc:Choice>
              <mc:Fallback>
                <p:oleObj name="" r:id="rId2" imgW="5981700" imgH="7620000" progId="MSPhotoEd.3">
                  <p:embed/>
                  <p:pic>
                    <p:nvPicPr>
                      <p:cNvPr id="0" name="图片 3076"/>
                      <p:cNvPicPr/>
                      <p:nvPr/>
                    </p:nvPicPr>
                    <p:blipFill>
                      <a:blip r:embed="rId3">
                        <a:lum bright="-6000"/>
                      </a:blip>
                      <a:stretch>
                        <a:fillRect/>
                      </a:stretch>
                    </p:blipFill>
                    <p:spPr>
                      <a:xfrm>
                        <a:off x="0" y="1484313"/>
                        <a:ext cx="9144000" cy="10391775"/>
                      </a:xfrm>
                      <a:prstGeom prst="rect">
                        <a:avLst/>
                      </a:prstGeom>
                      <a:noFill/>
                      <a:ln w="38100">
                        <a:noFill/>
                        <a:miter/>
                      </a:ln>
                    </p:spPr>
                  </p:pic>
                </p:oleObj>
              </mc:Fallback>
            </mc:AlternateContent>
          </a:graphicData>
        </a:graphic>
      </p:graphicFrame>
      <p:sp>
        <p:nvSpPr>
          <p:cNvPr id="2051" name="Rectangle 14"/>
          <p:cNvSpPr/>
          <p:nvPr/>
        </p:nvSpPr>
        <p:spPr>
          <a:xfrm>
            <a:off x="4343400" y="1916113"/>
            <a:ext cx="458788" cy="3025775"/>
          </a:xfrm>
          <a:prstGeom prst="rect">
            <a:avLst/>
          </a:prstGeom>
          <a:noFill/>
          <a:ln w="57150">
            <a:noFill/>
          </a:ln>
        </p:spPr>
        <p:txBody>
          <a:bodyPr vert="eaVert" anchor="b" anchorCtr="1">
            <a:spAutoFit/>
          </a:bodyPr>
          <a:p>
            <a:endParaRPr lang="zh-CN" altLang="zh-CN" b="1" dirty="0">
              <a:latin typeface="Arial" panose="020B0604020202020204" pitchFamily="34" charset="0"/>
            </a:endParaRPr>
          </a:p>
        </p:txBody>
      </p:sp>
      <p:sp>
        <p:nvSpPr>
          <p:cNvPr id="2052" name="Text Box 16"/>
          <p:cNvSpPr txBox="1"/>
          <p:nvPr/>
        </p:nvSpPr>
        <p:spPr>
          <a:xfrm>
            <a:off x="1489075" y="790575"/>
            <a:ext cx="458788" cy="92075"/>
          </a:xfrm>
          <a:prstGeom prst="rect">
            <a:avLst/>
          </a:prstGeom>
          <a:noFill/>
          <a:ln w="57150">
            <a:noFill/>
          </a:ln>
        </p:spPr>
        <p:txBody>
          <a:bodyPr vert="eaVert" wrap="none" anchor="b" anchorCtr="1">
            <a:spAutoFit/>
          </a:bodyPr>
          <a:p>
            <a:endParaRPr lang="zh-CN" altLang="zh-CN" dirty="0">
              <a:latin typeface="Arial" panose="020B0604020202020204" pitchFamily="34" charset="0"/>
            </a:endParaRPr>
          </a:p>
        </p:txBody>
      </p:sp>
      <p:sp>
        <p:nvSpPr>
          <p:cNvPr id="2053" name="Text Box 17"/>
          <p:cNvSpPr txBox="1"/>
          <p:nvPr/>
        </p:nvSpPr>
        <p:spPr>
          <a:xfrm>
            <a:off x="2570163" y="574675"/>
            <a:ext cx="458787" cy="92075"/>
          </a:xfrm>
          <a:prstGeom prst="rect">
            <a:avLst/>
          </a:prstGeom>
          <a:noFill/>
          <a:ln w="57150">
            <a:noFill/>
          </a:ln>
        </p:spPr>
        <p:txBody>
          <a:bodyPr vert="eaVert" wrap="none" anchor="b" anchorCtr="1">
            <a:spAutoFit/>
          </a:bodyPr>
          <a:p>
            <a:endParaRPr lang="zh-CN" altLang="zh-CN" dirty="0">
              <a:latin typeface="Arial" panose="020B0604020202020204" pitchFamily="34" charset="0"/>
            </a:endParaRPr>
          </a:p>
        </p:txBody>
      </p:sp>
      <p:sp>
        <p:nvSpPr>
          <p:cNvPr id="2054" name="Text Box 18"/>
          <p:cNvSpPr txBox="1"/>
          <p:nvPr/>
        </p:nvSpPr>
        <p:spPr>
          <a:xfrm>
            <a:off x="468313" y="404813"/>
            <a:ext cx="8496300" cy="935037"/>
          </a:xfrm>
          <a:prstGeom prst="rect">
            <a:avLst/>
          </a:prstGeom>
          <a:noFill/>
          <a:ln w="9525">
            <a:noFill/>
          </a:ln>
        </p:spPr>
        <p:txBody>
          <a:bodyPr/>
          <a:p>
            <a:pPr algn="just">
              <a:spcBef>
                <a:spcPct val="50000"/>
              </a:spcBef>
            </a:pPr>
            <a:r>
              <a:rPr lang="zh-CN" altLang="en-US" sz="4000" b="1" dirty="0">
                <a:latin typeface="黑体" panose="02010609060101010101" pitchFamily="49" charset="-122"/>
                <a:ea typeface="黑体" panose="02010609060101010101" pitchFamily="49" charset="-122"/>
              </a:rPr>
              <a:t>三、体会</a:t>
            </a:r>
            <a:r>
              <a:rPr lang="zh-CN" altLang="en-US" sz="4000" b="1" dirty="0">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独立</a:t>
            </a:r>
            <a:r>
              <a:rPr lang="zh-CN" altLang="en-US" sz="4000" b="1" dirty="0">
                <a:latin typeface="Arial" panose="020B0604020202020204" pitchFamily="34"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这个词语的表现力。</a:t>
            </a:r>
            <a:endParaRPr lang="zh-CN" altLang="en-US" sz="4000" b="1" dirty="0">
              <a:latin typeface="黑体" panose="02010609060101010101" pitchFamily="49" charset="-122"/>
              <a:ea typeface="黑体" panose="02010609060101010101" pitchFamily="49" charset="-122"/>
            </a:endParaRPr>
          </a:p>
        </p:txBody>
      </p:sp>
      <p:sp>
        <p:nvSpPr>
          <p:cNvPr id="89107" name="Rectangle 19"/>
          <p:cNvSpPr/>
          <p:nvPr/>
        </p:nvSpPr>
        <p:spPr>
          <a:xfrm>
            <a:off x="684213" y="1628775"/>
            <a:ext cx="7993062" cy="3905250"/>
          </a:xfrm>
          <a:prstGeom prst="rect">
            <a:avLst/>
          </a:prstGeom>
          <a:noFill/>
          <a:ln w="9525">
            <a:noFill/>
          </a:ln>
        </p:spPr>
        <p:txBody>
          <a:bodyPr/>
          <a:p>
            <a:pPr marL="342900" indent="-342900">
              <a:spcBef>
                <a:spcPct val="20000"/>
              </a:spcBef>
              <a:buChar char="•"/>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、写出</a:t>
            </a:r>
            <a:r>
              <a:rPr lang="zh-CN" altLang="en-US" sz="3200" b="1" dirty="0">
                <a:solidFill>
                  <a:srgbClr val="FF0000"/>
                </a:solidFill>
                <a:latin typeface="黑体" panose="02010609060101010101" pitchFamily="49" charset="-122"/>
                <a:ea typeface="黑体" panose="02010609060101010101" pitchFamily="49" charset="-122"/>
              </a:rPr>
              <a:t>独自一人</a:t>
            </a:r>
            <a:r>
              <a:rPr lang="zh-CN" altLang="en-US" sz="3200" b="1" dirty="0">
                <a:latin typeface="黑体" panose="02010609060101010101" pitchFamily="49" charset="-122"/>
                <a:ea typeface="黑体" panose="02010609060101010101" pitchFamily="49" charset="-122"/>
              </a:rPr>
              <a:t>来此游览，远望、凝思的情状</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思考自我的人生价值；</a:t>
            </a:r>
            <a:endParaRPr lang="zh-CN" altLang="en-US" sz="3200" b="1" dirty="0">
              <a:latin typeface="黑体" panose="02010609060101010101" pitchFamily="49" charset="-122"/>
              <a:ea typeface="黑体" panose="02010609060101010101" pitchFamily="49" charset="-122"/>
            </a:endParaRPr>
          </a:p>
          <a:p>
            <a:pPr marL="342900" indent="-342900">
              <a:spcBef>
                <a:spcPct val="20000"/>
              </a:spcBef>
              <a:buChar char="•"/>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与下阕开头</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携来百侣曾游</a:t>
            </a:r>
            <a:r>
              <a:rPr lang="zh-CN" altLang="en-US" sz="3200" b="1" dirty="0">
                <a:latin typeface="Arial" panose="020B0604020202020204" pitchFamily="34"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相照应</a:t>
            </a:r>
            <a:r>
              <a:rPr lang="zh-CN" altLang="en-US" sz="3200" b="1" dirty="0">
                <a:latin typeface="黑体" panose="02010609060101010101" pitchFamily="49" charset="-122"/>
                <a:ea typeface="黑体" panose="02010609060101010101" pitchFamily="49" charset="-122"/>
              </a:rPr>
              <a:t>，说明今天是一人旧地重游；</a:t>
            </a:r>
            <a:endParaRPr lang="zh-CN" altLang="en-US" sz="3200" b="1" dirty="0">
              <a:latin typeface="黑体" panose="02010609060101010101" pitchFamily="49" charset="-122"/>
              <a:ea typeface="黑体" panose="02010609060101010101" pitchFamily="49" charset="-122"/>
            </a:endParaRPr>
          </a:p>
          <a:p>
            <a:pPr marL="342900" indent="-342900">
              <a:spcBef>
                <a:spcPct val="20000"/>
              </a:spcBef>
              <a:buChar char="•"/>
            </a:pP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、联系创作背景，可以看出这里更表现出了无产阶级伟大领袖</a:t>
            </a:r>
            <a:r>
              <a:rPr lang="zh-CN" altLang="en-US" sz="3200" b="1" dirty="0">
                <a:solidFill>
                  <a:srgbClr val="FF0000"/>
                </a:solidFill>
                <a:latin typeface="黑体" panose="02010609060101010101" pitchFamily="49" charset="-122"/>
                <a:ea typeface="黑体" panose="02010609060101010101" pitchFamily="49" charset="-122"/>
              </a:rPr>
              <a:t>在革命斗争的惊涛骇浪中昂然屹立的高大形象</a:t>
            </a:r>
            <a:r>
              <a:rPr lang="zh-CN" altLang="en-US" sz="3200" b="1" dirty="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sp>
        <p:nvSpPr>
          <p:cNvPr id="2056" name="灯片编号占位符 9"/>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89100"/>
                                        </p:tgtEl>
                                        <p:attrNameLst>
                                          <p:attrName>ppt_x</p:attrName>
                                        </p:attrNameLst>
                                      </p:cBhvr>
                                      <p:tavLst>
                                        <p:tav tm="0">
                                          <p:val>
                                            <p:strVal val="ppt_x"/>
                                          </p:val>
                                        </p:tav>
                                        <p:tav tm="100000">
                                          <p:val>
                                            <p:strVal val="ppt_x"/>
                                          </p:val>
                                        </p:tav>
                                      </p:tavLst>
                                    </p:anim>
                                    <p:anim calcmode="lin" valueType="num">
                                      <p:cBhvr additive="base">
                                        <p:cTn id="7" dur="500"/>
                                        <p:tgtEl>
                                          <p:spTgt spid="89100"/>
                                        </p:tgtEl>
                                        <p:attrNameLst>
                                          <p:attrName>ppt_y</p:attrName>
                                        </p:attrNameLst>
                                      </p:cBhvr>
                                      <p:tavLst>
                                        <p:tav tm="0">
                                          <p:val>
                                            <p:strVal val="ppt_y"/>
                                          </p:val>
                                        </p:tav>
                                        <p:tav tm="100000">
                                          <p:val>
                                            <p:strVal val="1+ppt_h/2"/>
                                          </p:val>
                                        </p:tav>
                                      </p:tavLst>
                                    </p:anim>
                                    <p:set>
                                      <p:cBhvr>
                                        <p:cTn id="8" dur="1" fill="hold">
                                          <p:stCondLst>
                                            <p:cond delay="499"/>
                                          </p:stCondLst>
                                        </p:cTn>
                                        <p:tgtEl>
                                          <p:spTgt spid="8910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9107">
                                            <p:txEl>
                                              <p:charRg st="0" end="33"/>
                                            </p:txEl>
                                          </p:spTgt>
                                        </p:tgtEl>
                                        <p:attrNameLst>
                                          <p:attrName>style.visibility</p:attrName>
                                        </p:attrNameLst>
                                      </p:cBhvr>
                                      <p:to>
                                        <p:strVal val="visible"/>
                                      </p:to>
                                    </p:set>
                                    <p:anim calcmode="lin" valueType="num">
                                      <p:cBhvr additive="base">
                                        <p:cTn id="13" dur="500" fill="hold"/>
                                        <p:tgtEl>
                                          <p:spTgt spid="89107">
                                            <p:txEl>
                                              <p:charRg st="0" end="3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9107">
                                            <p:txEl>
                                              <p:charRg st="0"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9107">
                                            <p:txEl>
                                              <p:charRg st="33" end="65"/>
                                            </p:txEl>
                                          </p:spTgt>
                                        </p:tgtEl>
                                        <p:attrNameLst>
                                          <p:attrName>style.visibility</p:attrName>
                                        </p:attrNameLst>
                                      </p:cBhvr>
                                      <p:to>
                                        <p:strVal val="visible"/>
                                      </p:to>
                                    </p:set>
                                    <p:anim calcmode="lin" valueType="num">
                                      <p:cBhvr additive="base">
                                        <p:cTn id="19" dur="500" fill="hold"/>
                                        <p:tgtEl>
                                          <p:spTgt spid="89107">
                                            <p:txEl>
                                              <p:charRg st="33" end="6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9107">
                                            <p:txEl>
                                              <p:charRg st="33" end="6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9107">
                                            <p:txEl>
                                              <p:charRg st="65" end="115"/>
                                            </p:txEl>
                                          </p:spTgt>
                                        </p:tgtEl>
                                        <p:attrNameLst>
                                          <p:attrName>style.visibility</p:attrName>
                                        </p:attrNameLst>
                                      </p:cBhvr>
                                      <p:to>
                                        <p:strVal val="visible"/>
                                      </p:to>
                                    </p:set>
                                    <p:anim calcmode="lin" valueType="num">
                                      <p:cBhvr additive="base">
                                        <p:cTn id="25" dur="500" fill="hold"/>
                                        <p:tgtEl>
                                          <p:spTgt spid="89107">
                                            <p:txEl>
                                              <p:charRg st="65" end="11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9107">
                                            <p:txEl>
                                              <p:charRg st="65" end="1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0118" name="Text Box 6"/>
          <p:cNvSpPr txBox="1">
            <a:spLocks noChangeArrowheads="1"/>
          </p:cNvSpPr>
          <p:nvPr/>
        </p:nvSpPr>
        <p:spPr bwMode="auto">
          <a:xfrm>
            <a:off x="323850" y="69215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赏析（二）   </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2532" name="Text Box 7"/>
          <p:cNvSpPr txBox="1"/>
          <p:nvPr/>
        </p:nvSpPr>
        <p:spPr>
          <a:xfrm>
            <a:off x="1116013" y="0"/>
            <a:ext cx="8027987" cy="2062163"/>
          </a:xfrm>
          <a:prstGeom prst="rect">
            <a:avLst/>
          </a:prstGeom>
          <a:noFill/>
          <a:ln w="9525">
            <a:noFill/>
          </a:ln>
        </p:spPr>
        <p:txBody>
          <a:bodyPr/>
          <a:p>
            <a:pPr algn="just">
              <a:spcBef>
                <a:spcPct val="50000"/>
              </a:spcBef>
            </a:pPr>
            <a:r>
              <a:rPr lang="zh-CN" altLang="en-US" sz="3200" b="1" dirty="0">
                <a:solidFill>
                  <a:srgbClr val="FF0000"/>
                </a:solidFill>
                <a:latin typeface="黑体" panose="02010609060101010101" pitchFamily="49" charset="-122"/>
                <a:ea typeface="黑体" panose="02010609060101010101" pitchFamily="49" charset="-122"/>
              </a:rPr>
              <a:t>朗读上阕第二层，然后回答下列问题：</a:t>
            </a:r>
            <a:endParaRPr lang="zh-CN" altLang="en-US" sz="32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2400" b="1" dirty="0">
                <a:latin typeface="黑体" panose="02010609060101010101" pitchFamily="49" charset="-122"/>
                <a:ea typeface="黑体" panose="02010609060101010101" pitchFamily="49" charset="-122"/>
              </a:rPr>
              <a:t>       </a:t>
            </a:r>
            <a:r>
              <a:rPr lang="zh-CN" altLang="en-US" sz="2800" b="1" dirty="0">
                <a:latin typeface="Arial" panose="020B0604020202020204" pitchFamily="34"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看万山红遍，层林尽染；漫江碧透，百舸争流。鹰击长空，鱼翔浅底，万类霜天竞自由。</a:t>
            </a:r>
            <a:r>
              <a:rPr lang="zh-CN" altLang="en-US" sz="2800" b="1" dirty="0">
                <a:latin typeface="Arial" panose="020B0604020202020204" pitchFamily="34" charset="0"/>
                <a:ea typeface="黑体" panose="02010609060101010101" pitchFamily="49" charset="-122"/>
              </a:rPr>
              <a:t>”</a:t>
            </a:r>
            <a:r>
              <a:rPr lang="zh-CN" altLang="en-US" sz="2800" b="1" dirty="0">
                <a:solidFill>
                  <a:srgbClr val="663300"/>
                </a:solidFill>
                <a:latin typeface="黑体" panose="02010609060101010101" pitchFamily="49" charset="-122"/>
                <a:ea typeface="黑体" panose="02010609060101010101" pitchFamily="49" charset="-122"/>
              </a:rPr>
              <a:t> </a:t>
            </a:r>
            <a:endParaRPr lang="zh-CN" altLang="en-US" sz="2800" b="1" dirty="0">
              <a:solidFill>
                <a:srgbClr val="663300"/>
              </a:solidFill>
              <a:latin typeface="黑体" panose="02010609060101010101" pitchFamily="49" charset="-122"/>
              <a:ea typeface="黑体" panose="02010609060101010101" pitchFamily="49" charset="-122"/>
            </a:endParaRPr>
          </a:p>
        </p:txBody>
      </p:sp>
      <p:sp>
        <p:nvSpPr>
          <p:cNvPr id="22533" name="Text Box 8"/>
          <p:cNvSpPr txBox="1"/>
          <p:nvPr/>
        </p:nvSpPr>
        <p:spPr>
          <a:xfrm>
            <a:off x="395288" y="1844675"/>
            <a:ext cx="8748712" cy="3671888"/>
          </a:xfrm>
          <a:prstGeom prst="rect">
            <a:avLst/>
          </a:prstGeom>
          <a:noFill/>
          <a:ln w="9525">
            <a:noFill/>
          </a:ln>
        </p:spPr>
        <p:txBody>
          <a:bodyPr/>
          <a:p>
            <a:pPr algn="just">
              <a:spcBef>
                <a:spcPct val="5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一、阐释这一层的</a:t>
            </a:r>
            <a:r>
              <a:rPr lang="zh-CN" altLang="en-US" sz="3200" b="1" dirty="0">
                <a:solidFill>
                  <a:srgbClr val="FF0000"/>
                </a:solidFill>
                <a:latin typeface="黑体" panose="02010609060101010101" pitchFamily="49" charset="-122"/>
                <a:ea typeface="黑体" panose="02010609060101010101" pitchFamily="49" charset="-122"/>
              </a:rPr>
              <a:t>意思</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pPr algn="just">
              <a:spcBef>
                <a:spcPct val="50000"/>
              </a:spcBef>
            </a:pPr>
            <a:r>
              <a:rPr lang="zh-CN" altLang="en-US" sz="3200" b="1" dirty="0">
                <a:latin typeface="黑体" panose="02010609060101010101" pitchFamily="49" charset="-122"/>
                <a:ea typeface="黑体" panose="02010609060101010101" pitchFamily="49" charset="-122"/>
              </a:rPr>
              <a:t>    二、</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看</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字领起</a:t>
            </a:r>
            <a:r>
              <a:rPr lang="zh-CN" altLang="en-US" sz="3200" b="1" dirty="0">
                <a:solidFill>
                  <a:srgbClr val="FF0000"/>
                </a:solidFill>
                <a:latin typeface="黑体" panose="02010609060101010101" pitchFamily="49" charset="-122"/>
                <a:ea typeface="黑体" panose="02010609060101010101" pitchFamily="49" charset="-122"/>
              </a:rPr>
              <a:t>哪几句？</a:t>
            </a:r>
            <a:endParaRPr lang="zh-CN" altLang="en-US" sz="32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3200" b="1" dirty="0">
                <a:latin typeface="黑体" panose="02010609060101010101" pitchFamily="49" charset="-122"/>
                <a:ea typeface="黑体" panose="02010609060101010101" pitchFamily="49" charset="-122"/>
              </a:rPr>
              <a:t>    三、这几句描写湘江景色，层次分明，试分析景物的</a:t>
            </a:r>
            <a:r>
              <a:rPr lang="zh-CN" altLang="en-US" sz="3200" b="1" dirty="0">
                <a:solidFill>
                  <a:srgbClr val="FF0000"/>
                </a:solidFill>
                <a:latin typeface="黑体" panose="02010609060101010101" pitchFamily="49" charset="-122"/>
                <a:ea typeface="黑体" panose="02010609060101010101" pitchFamily="49" charset="-122"/>
              </a:rPr>
              <a:t>描写顺序</a:t>
            </a:r>
            <a:r>
              <a:rPr lang="zh-CN" altLang="en-US" sz="3200" b="1" dirty="0">
                <a:latin typeface="黑体" panose="02010609060101010101" pitchFamily="49" charset="-122"/>
                <a:ea typeface="黑体" panose="02010609060101010101" pitchFamily="49" charset="-122"/>
              </a:rPr>
              <a:t>和</a:t>
            </a:r>
            <a:r>
              <a:rPr lang="zh-CN" altLang="en-US" sz="3200" b="1" dirty="0">
                <a:solidFill>
                  <a:srgbClr val="FF0000"/>
                </a:solidFill>
                <a:latin typeface="黑体" panose="02010609060101010101" pitchFamily="49" charset="-122"/>
                <a:ea typeface="黑体" panose="02010609060101010101" pitchFamily="49" charset="-122"/>
              </a:rPr>
              <a:t>描写手法</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四、这几句中哪些</a:t>
            </a:r>
            <a:r>
              <a:rPr lang="zh-CN" altLang="en-US" sz="3200" b="1" dirty="0">
                <a:solidFill>
                  <a:srgbClr val="FF0000"/>
                </a:solidFill>
                <a:latin typeface="黑体" panose="02010609060101010101" pitchFamily="49" charset="-122"/>
                <a:ea typeface="黑体" panose="02010609060101010101" pitchFamily="49" charset="-122"/>
              </a:rPr>
              <a:t>词表现力特别强</a:t>
            </a:r>
            <a:r>
              <a:rPr lang="zh-CN" altLang="en-US" sz="3200" b="1" dirty="0">
                <a:latin typeface="黑体" panose="02010609060101010101" pitchFamily="49" charset="-122"/>
                <a:ea typeface="黑体" panose="02010609060101010101" pitchFamily="49" charset="-122"/>
              </a:rPr>
              <a:t>？试分析其妙处。</a:t>
            </a:r>
            <a:endParaRPr lang="zh-CN" altLang="en-US" sz="3200" b="1" dirty="0">
              <a:latin typeface="黑体" panose="02010609060101010101" pitchFamily="49" charset="-122"/>
              <a:ea typeface="黑体" panose="02010609060101010101" pitchFamily="49" charset="-122"/>
            </a:endParaRPr>
          </a:p>
          <a:p>
            <a:pPr algn="just">
              <a:spcBef>
                <a:spcPct val="50000"/>
              </a:spcBef>
            </a:pPr>
            <a:r>
              <a:rPr lang="zh-CN" altLang="en-US" sz="3200" b="1" dirty="0">
                <a:latin typeface="黑体" panose="02010609060101010101" pitchFamily="49" charset="-122"/>
                <a:ea typeface="黑体" panose="02010609060101010101" pitchFamily="49" charset="-122"/>
              </a:rPr>
              <a:t>    五、试分析湘江秋景中的</a:t>
            </a:r>
            <a:r>
              <a:rPr lang="zh-CN" altLang="en-US" sz="3200" b="1" dirty="0">
                <a:solidFill>
                  <a:srgbClr val="FF0000"/>
                </a:solidFill>
                <a:latin typeface="黑体" panose="02010609060101010101" pitchFamily="49" charset="-122"/>
                <a:ea typeface="黑体" panose="02010609060101010101" pitchFamily="49" charset="-122"/>
              </a:rPr>
              <a:t>意象</a:t>
            </a:r>
            <a:r>
              <a:rPr lang="zh-CN" altLang="en-US" sz="3200" b="1" dirty="0">
                <a:latin typeface="黑体" panose="02010609060101010101" pitchFamily="49" charset="-122"/>
                <a:ea typeface="黑体" panose="02010609060101010101" pitchFamily="49" charset="-122"/>
              </a:rPr>
              <a:t>，体会其中的</a:t>
            </a:r>
            <a:r>
              <a:rPr lang="zh-CN" altLang="en-US" sz="3200" b="1" dirty="0">
                <a:solidFill>
                  <a:srgbClr val="FF0000"/>
                </a:solidFill>
                <a:latin typeface="黑体" panose="02010609060101010101" pitchFamily="49" charset="-122"/>
                <a:ea typeface="黑体" panose="02010609060101010101" pitchFamily="49" charset="-122"/>
              </a:rPr>
              <a:t>情感</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
        <p:nvSpPr>
          <p:cNvPr id="22534" name="Text Box 10"/>
          <p:cNvSpPr txBox="1"/>
          <p:nvPr/>
        </p:nvSpPr>
        <p:spPr>
          <a:xfrm>
            <a:off x="409575" y="5399088"/>
            <a:ext cx="458788" cy="92075"/>
          </a:xfrm>
          <a:prstGeom prst="rect">
            <a:avLst/>
          </a:prstGeom>
          <a:noFill/>
          <a:ln w="57150">
            <a:noFill/>
          </a:ln>
        </p:spPr>
        <p:txBody>
          <a:bodyPr vert="eaVert" wrap="none" anchor="b" anchorCtr="1">
            <a:spAutoFit/>
          </a:bodyPr>
          <a:p>
            <a:endParaRPr lang="zh-CN" altLang="zh-CN" dirty="0">
              <a:latin typeface="黑体" panose="02010609060101010101" pitchFamily="49" charset="-122"/>
              <a:ea typeface="黑体" panose="02010609060101010101" pitchFamily="49" charset="-122"/>
            </a:endParaRPr>
          </a:p>
        </p:txBody>
      </p:sp>
      <p:sp>
        <p:nvSpPr>
          <p:cNvPr id="22535"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Text Box 3"/>
          <p:cNvSpPr txBox="1"/>
          <p:nvPr/>
        </p:nvSpPr>
        <p:spPr>
          <a:xfrm>
            <a:off x="1476375" y="1341438"/>
            <a:ext cx="7067550" cy="2620962"/>
          </a:xfrm>
          <a:prstGeom prst="rect">
            <a:avLst/>
          </a:prstGeom>
          <a:noFill/>
          <a:ln w="9525">
            <a:noFill/>
          </a:ln>
        </p:spPr>
        <p:txBody>
          <a:bodyPr/>
          <a:p>
            <a:pPr algn="just">
              <a:spcBef>
                <a:spcPct val="50000"/>
              </a:spcBef>
            </a:pPr>
            <a:r>
              <a:rPr lang="en-US" altLang="zh-CN" sz="36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看啊！深秋时节的群山，层层叠叠的枫树林，叶子全都像染过一样，红成了一片；湘江的流水，碧绿通透，无数的船只在你追我赶。矫健的雄鹰，在广阔无限的天空展翅飞翔，活泼的鱼群，在清澈见底的江中，遨游自如。万物在深秋季节里都在争取自由，显露出蓬勃的生机。 </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91142" name="Text Box 6"/>
          <p:cNvSpPr txBox="1">
            <a:spLocks noChangeArrowheads="1"/>
          </p:cNvSpPr>
          <p:nvPr/>
        </p:nvSpPr>
        <p:spPr bwMode="auto">
          <a:xfrm>
            <a:off x="395288" y="7651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3556" name="Rectangle 7"/>
          <p:cNvSpPr/>
          <p:nvPr/>
        </p:nvSpPr>
        <p:spPr>
          <a:xfrm>
            <a:off x="1547813" y="333375"/>
            <a:ext cx="5230812" cy="641350"/>
          </a:xfrm>
          <a:prstGeom prst="rect">
            <a:avLst/>
          </a:prstGeom>
          <a:noFill/>
          <a:ln w="9525">
            <a:noFill/>
          </a:ln>
        </p:spPr>
        <p:txBody>
          <a:bodyPr wrap="none">
            <a:spAutoFit/>
          </a:bodyPr>
          <a:p>
            <a:r>
              <a:rPr lang="zh-CN" altLang="en-US" sz="3600" b="1" dirty="0">
                <a:solidFill>
                  <a:srgbClr val="0000CC"/>
                </a:solidFill>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solidFill>
                  <a:srgbClr val="0000CC"/>
                </a:solidFill>
                <a:latin typeface="黑体" panose="02010609060101010101" pitchFamily="49" charset="-122"/>
                <a:ea typeface="黑体" panose="02010609060101010101" pitchFamily="49" charset="-122"/>
              </a:rPr>
              <a:t>。</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23557"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Text Box 2"/>
          <p:cNvSpPr txBox="1"/>
          <p:nvPr/>
        </p:nvSpPr>
        <p:spPr>
          <a:xfrm>
            <a:off x="1763713" y="1341438"/>
            <a:ext cx="2663825" cy="641350"/>
          </a:xfrm>
          <a:prstGeom prst="rect">
            <a:avLst/>
          </a:prstGeom>
          <a:noFill/>
          <a:ln w="9525">
            <a:noFill/>
          </a:ln>
        </p:spPr>
        <p:txBody>
          <a:bodyPr>
            <a:spAutoFit/>
          </a:bodyPr>
          <a:p>
            <a:pPr>
              <a:spcBef>
                <a:spcPct val="50000"/>
              </a:spcBef>
            </a:pPr>
            <a:r>
              <a:rPr lang="en-US" altLang="zh-CN" sz="3600" b="1" dirty="0">
                <a:solidFill>
                  <a:srgbClr val="008000"/>
                </a:solidFill>
                <a:latin typeface="Arial" panose="020B0604020202020204" pitchFamily="34" charset="0"/>
                <a:ea typeface="黑体" panose="02010609060101010101" pitchFamily="49" charset="-122"/>
              </a:rPr>
              <a:t>“</a:t>
            </a:r>
            <a:r>
              <a:rPr lang="zh-CN" altLang="en-US" sz="3600" b="1" dirty="0">
                <a:solidFill>
                  <a:srgbClr val="008000"/>
                </a:solidFill>
                <a:latin typeface="黑体" panose="02010609060101010101" pitchFamily="49" charset="-122"/>
                <a:ea typeface="黑体" panose="02010609060101010101" pitchFamily="49" charset="-122"/>
              </a:rPr>
              <a:t>看</a:t>
            </a:r>
            <a:r>
              <a:rPr lang="zh-CN" altLang="en-US" sz="3600" b="1" dirty="0">
                <a:solidFill>
                  <a:srgbClr val="008000"/>
                </a:solidFill>
                <a:latin typeface="Arial" panose="020B0604020202020204" pitchFamily="34" charset="0"/>
                <a:ea typeface="黑体" panose="02010609060101010101" pitchFamily="49" charset="-122"/>
              </a:rPr>
              <a:t>”</a:t>
            </a:r>
            <a:r>
              <a:rPr lang="zh-CN" altLang="en-US" sz="3600" b="1" dirty="0">
                <a:solidFill>
                  <a:srgbClr val="008000"/>
                </a:solidFill>
                <a:latin typeface="黑体" panose="02010609060101010101" pitchFamily="49" charset="-122"/>
                <a:ea typeface="黑体" panose="02010609060101010101" pitchFamily="49" charset="-122"/>
              </a:rPr>
              <a:t>领起</a:t>
            </a:r>
            <a:endParaRPr lang="zh-CN" altLang="en-US" sz="3600" b="1" dirty="0">
              <a:solidFill>
                <a:srgbClr val="008000"/>
              </a:solidFill>
              <a:latin typeface="黑体" panose="02010609060101010101" pitchFamily="49" charset="-122"/>
              <a:ea typeface="黑体" panose="02010609060101010101" pitchFamily="49" charset="-122"/>
            </a:endParaRPr>
          </a:p>
        </p:txBody>
      </p:sp>
      <p:sp>
        <p:nvSpPr>
          <p:cNvPr id="92163" name="Text Box 3"/>
          <p:cNvSpPr txBox="1"/>
          <p:nvPr/>
        </p:nvSpPr>
        <p:spPr>
          <a:xfrm>
            <a:off x="1476375" y="2492375"/>
            <a:ext cx="6191250" cy="1735138"/>
          </a:xfrm>
          <a:prstGeom prst="rect">
            <a:avLst/>
          </a:prstGeom>
          <a:noFill/>
          <a:ln w="9525">
            <a:noFill/>
          </a:ln>
        </p:spPr>
        <p:txBody>
          <a:bodyPr/>
          <a:p>
            <a:pPr eaLnBrk="0" hangingPunct="0"/>
            <a:r>
              <a:rPr lang="en-US" altLang="zh-CN" sz="3600" b="1" dirty="0">
                <a:latin typeface="黑体" panose="02010609060101010101" pitchFamily="49" charset="-122"/>
                <a:ea typeface="黑体" panose="02010609060101010101" pitchFamily="49" charset="-122"/>
              </a:rPr>
              <a:t>    </a:t>
            </a:r>
            <a:r>
              <a:rPr lang="en-US" altLang="zh-CN"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万山红遍 </a:t>
            </a: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层林尽染 ；漫江碧透，百舸争流。鹰击长空 </a:t>
            </a: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鱼翔浅底，万类霜天竞自由。</a:t>
            </a:r>
            <a:r>
              <a:rPr lang="zh-CN" altLang="en-US" sz="3600" b="1" dirty="0">
                <a:latin typeface="Arial" panose="020B0604020202020204" pitchFamily="34" charset="0"/>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92166" name="Text Box 6"/>
          <p:cNvSpPr txBox="1">
            <a:spLocks noChangeArrowheads="1"/>
          </p:cNvSpPr>
          <p:nvPr/>
        </p:nvSpPr>
        <p:spPr bwMode="auto">
          <a:xfrm>
            <a:off x="395288" y="7651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92171" name="Text Box 11"/>
          <p:cNvSpPr txBox="1"/>
          <p:nvPr/>
        </p:nvSpPr>
        <p:spPr>
          <a:xfrm>
            <a:off x="4911725" y="5287963"/>
            <a:ext cx="2478088" cy="641350"/>
          </a:xfrm>
          <a:prstGeom prst="rect">
            <a:avLst/>
          </a:prstGeom>
          <a:noFill/>
          <a:ln w="9525">
            <a:noFill/>
          </a:ln>
        </p:spPr>
        <p:txBody>
          <a:bodyPr wrap="none">
            <a:spAutoFit/>
          </a:bodyPr>
          <a:p>
            <a:r>
              <a:rPr lang="zh-CN" altLang="en-US" sz="3600" b="1" dirty="0">
                <a:solidFill>
                  <a:srgbClr val="0000CC"/>
                </a:solidFill>
                <a:latin typeface="黑体" panose="02010609060101010101" pitchFamily="49" charset="-122"/>
                <a:ea typeface="黑体" panose="02010609060101010101" pitchFamily="49" charset="-122"/>
              </a:rPr>
              <a:t>湘江秋景图</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24582" name="Rectangle 12"/>
          <p:cNvSpPr/>
          <p:nvPr/>
        </p:nvSpPr>
        <p:spPr>
          <a:xfrm>
            <a:off x="1763713" y="469900"/>
            <a:ext cx="5229225" cy="641350"/>
          </a:xfrm>
          <a:prstGeom prst="rect">
            <a:avLst/>
          </a:prstGeom>
          <a:noFill/>
          <a:ln w="9525">
            <a:noFill/>
          </a:ln>
        </p:spPr>
        <p:txBody>
          <a:bodyPr wrap="none">
            <a:spAutoFit/>
          </a:bodyPr>
          <a:p>
            <a:r>
              <a:rPr lang="zh-CN" altLang="en-US" sz="3600" b="1" dirty="0">
                <a:solidFill>
                  <a:srgbClr val="0000CC"/>
                </a:solidFill>
                <a:latin typeface="黑体" panose="02010609060101010101" pitchFamily="49" charset="-122"/>
                <a:ea typeface="黑体" panose="02010609060101010101" pitchFamily="49" charset="-122"/>
              </a:rPr>
              <a:t>二、</a:t>
            </a: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看</a:t>
            </a: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字领起</a:t>
            </a:r>
            <a:r>
              <a:rPr lang="zh-CN" altLang="en-US" sz="3600" b="1" dirty="0">
                <a:solidFill>
                  <a:srgbClr val="FF0000"/>
                </a:solidFill>
                <a:latin typeface="黑体" panose="02010609060101010101" pitchFamily="49" charset="-122"/>
                <a:ea typeface="黑体" panose="02010609060101010101" pitchFamily="49" charset="-122"/>
              </a:rPr>
              <a:t>哪几句？</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4583"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box(in)">
                                      <p:cBhvr>
                                        <p:cTn id="7" dur="500"/>
                                        <p:tgtEl>
                                          <p:spTgt spid="9216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92163"/>
                                        </p:tgtEl>
                                        <p:attrNameLst>
                                          <p:attrName>style.visibility</p:attrName>
                                        </p:attrNameLst>
                                      </p:cBhvr>
                                      <p:to>
                                        <p:strVal val="visible"/>
                                      </p:to>
                                    </p:set>
                                    <p:anim calcmode="lin" valueType="num">
                                      <p:cBhvr>
                                        <p:cTn id="12" dur="1000" fill="hold"/>
                                        <p:tgtEl>
                                          <p:spTgt spid="92163"/>
                                        </p:tgtEl>
                                        <p:attrNameLst>
                                          <p:attrName>ppt_w</p:attrName>
                                        </p:attrNameLst>
                                      </p:cBhvr>
                                      <p:tavLst>
                                        <p:tav tm="0">
                                          <p:val>
                                            <p:fltVal val="0.000000"/>
                                          </p:val>
                                        </p:tav>
                                        <p:tav tm="100000">
                                          <p:val>
                                            <p:strVal val="#ppt_w"/>
                                          </p:val>
                                        </p:tav>
                                      </p:tavLst>
                                    </p:anim>
                                    <p:anim calcmode="lin" valueType="num">
                                      <p:cBhvr>
                                        <p:cTn id="13" dur="1000" fill="hold"/>
                                        <p:tgtEl>
                                          <p:spTgt spid="92163"/>
                                        </p:tgtEl>
                                        <p:attrNameLst>
                                          <p:attrName>ppt_h</p:attrName>
                                        </p:attrNameLst>
                                      </p:cBhvr>
                                      <p:tavLst>
                                        <p:tav tm="0">
                                          <p:val>
                                            <p:fltVal val="0.000000"/>
                                          </p:val>
                                        </p:tav>
                                        <p:tav tm="100000">
                                          <p:val>
                                            <p:strVal val="#ppt_h"/>
                                          </p:val>
                                        </p:tav>
                                      </p:tavLst>
                                    </p:anim>
                                    <p:anim calcmode="lin" valueType="num">
                                      <p:cBhvr>
                                        <p:cTn id="14" dur="1000" fill="hold"/>
                                        <p:tgtEl>
                                          <p:spTgt spid="92163"/>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9216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92171"/>
                                        </p:tgtEl>
                                        <p:attrNameLst>
                                          <p:attrName>style.visibility</p:attrName>
                                        </p:attrNameLst>
                                      </p:cBhvr>
                                      <p:to>
                                        <p:strVal val="visible"/>
                                      </p:to>
                                    </p:set>
                                    <p:animEffect transition="in" filter="box(in)">
                                      <p:cBhvr>
                                        <p:cTn id="20" dur="500"/>
                                        <p:tgtEl>
                                          <p:spTgt spid="92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3" grpId="0"/>
      <p:bldP spid="921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WordArt 2"/>
          <p:cNvSpPr>
            <a:spLocks noTextEdit="1"/>
          </p:cNvSpPr>
          <p:nvPr/>
        </p:nvSpPr>
        <p:spPr>
          <a:xfrm rot="383050">
            <a:off x="468313" y="620713"/>
            <a:ext cx="1079500" cy="1368425"/>
          </a:xfrm>
          <a:prstGeom prst="rect">
            <a:avLst/>
          </a:prstGeom>
        </p:spPr>
        <p:txBody>
          <a:bodyPr wrap="none" fromWordArt="1">
            <a:prstTxWarp prst="textSlantUp">
              <a:avLst>
                <a:gd name="adj" fmla="val 32056"/>
              </a:avLst>
            </a:prstTxWarp>
            <a:normAutofit/>
          </a:bodyPr>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498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看</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498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401412" name="Text Box 4"/>
          <p:cNvSpPr txBox="1"/>
          <p:nvPr/>
        </p:nvSpPr>
        <p:spPr>
          <a:xfrm>
            <a:off x="1835150" y="1557338"/>
            <a:ext cx="3600450" cy="5035550"/>
          </a:xfrm>
          <a:prstGeom prst="rect">
            <a:avLst/>
          </a:prstGeom>
          <a:noFill/>
          <a:ln w="9525">
            <a:noFill/>
          </a:ln>
        </p:spPr>
        <p:txBody>
          <a:bodyPr>
            <a:spAutoFit/>
          </a:bodyPr>
          <a:p>
            <a:r>
              <a:rPr lang="zh-CN" altLang="en-US" sz="3600" b="1" dirty="0">
                <a:solidFill>
                  <a:srgbClr val="0000CC"/>
                </a:solidFill>
                <a:latin typeface="Times New Roman" panose="02020603050405020304" pitchFamily="18" charset="0"/>
                <a:ea typeface="黑体" panose="02010609060101010101" pitchFamily="49" charset="-122"/>
              </a:rPr>
              <a:t>万山红遍，</a:t>
            </a:r>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层林尽染；</a:t>
            </a:r>
            <a:endParaRPr lang="zh-CN" altLang="en-US" sz="3600" b="1" dirty="0">
              <a:solidFill>
                <a:srgbClr val="0000CC"/>
              </a:solidFill>
              <a:latin typeface="Times New Roman" panose="02020603050405020304" pitchFamily="18" charset="0"/>
              <a:ea typeface="黑体" panose="02010609060101010101" pitchFamily="49" charset="-122"/>
            </a:endParaRPr>
          </a:p>
          <a:p>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漫江碧透，</a:t>
            </a:r>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百舸争流。</a:t>
            </a:r>
            <a:endParaRPr lang="zh-CN" altLang="en-US" sz="3600" b="1" dirty="0">
              <a:solidFill>
                <a:srgbClr val="0000CC"/>
              </a:solidFill>
              <a:latin typeface="Times New Roman" panose="02020603050405020304" pitchFamily="18" charset="0"/>
              <a:ea typeface="黑体" panose="02010609060101010101" pitchFamily="49" charset="-122"/>
            </a:endParaRPr>
          </a:p>
          <a:p>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鹰击长空，</a:t>
            </a:r>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鱼翔浅底，</a:t>
            </a:r>
            <a:endParaRPr lang="zh-CN" altLang="en-US" sz="3600" b="1" dirty="0">
              <a:solidFill>
                <a:srgbClr val="0000CC"/>
              </a:solidFill>
              <a:latin typeface="Times New Roman" panose="02020603050405020304" pitchFamily="18" charset="0"/>
              <a:ea typeface="黑体" panose="02010609060101010101" pitchFamily="49" charset="-122"/>
            </a:endParaRPr>
          </a:p>
          <a:p>
            <a:r>
              <a:rPr lang="zh-CN" altLang="en-US" sz="3600" b="1" dirty="0">
                <a:solidFill>
                  <a:srgbClr val="0000CC"/>
                </a:solidFill>
                <a:latin typeface="Times New Roman" panose="02020603050405020304" pitchFamily="18" charset="0"/>
                <a:ea typeface="黑体" panose="02010609060101010101" pitchFamily="49" charset="-122"/>
              </a:rPr>
              <a:t>万类霜天竞自由。</a:t>
            </a:r>
            <a:endParaRPr lang="zh-CN" altLang="en-US" sz="3600" b="1" dirty="0">
              <a:solidFill>
                <a:srgbClr val="0000CC"/>
              </a:solidFill>
              <a:latin typeface="Times New Roman" panose="02020603050405020304" pitchFamily="18" charset="0"/>
              <a:ea typeface="黑体" panose="02010609060101010101" pitchFamily="49" charset="-122"/>
            </a:endParaRPr>
          </a:p>
        </p:txBody>
      </p:sp>
      <p:sp>
        <p:nvSpPr>
          <p:cNvPr id="25604" name="Text Box 8"/>
          <p:cNvSpPr txBox="1"/>
          <p:nvPr/>
        </p:nvSpPr>
        <p:spPr>
          <a:xfrm>
            <a:off x="0" y="0"/>
            <a:ext cx="8064500" cy="701675"/>
          </a:xfrm>
          <a:prstGeom prst="rect">
            <a:avLst/>
          </a:prstGeom>
          <a:noFill/>
          <a:ln w="9525">
            <a:noFill/>
          </a:ln>
        </p:spPr>
        <p:txBody>
          <a:bodyPr>
            <a:spAutoFit/>
          </a:bodyPr>
          <a:p>
            <a:pPr>
              <a:spcBef>
                <a:spcPct val="50000"/>
              </a:spcBef>
            </a:pPr>
            <a:r>
              <a:rPr lang="zh-CN" altLang="en-US" sz="4000" b="1" dirty="0">
                <a:solidFill>
                  <a:srgbClr val="0000CC"/>
                </a:solidFill>
                <a:latin typeface="Arial" panose="020B0604020202020204" pitchFamily="34" charset="0"/>
                <a:ea typeface="黑体" panose="02010609060101010101" pitchFamily="49" charset="-122"/>
              </a:rPr>
              <a:t>三、景物的</a:t>
            </a:r>
            <a:r>
              <a:rPr lang="zh-CN" altLang="en-US" sz="4000" b="1" dirty="0">
                <a:solidFill>
                  <a:srgbClr val="FF0000"/>
                </a:solidFill>
                <a:latin typeface="Arial" panose="020B0604020202020204" pitchFamily="34" charset="0"/>
                <a:ea typeface="黑体" panose="02010609060101010101" pitchFamily="49" charset="-122"/>
              </a:rPr>
              <a:t>描写顺序</a:t>
            </a:r>
            <a:r>
              <a:rPr lang="zh-CN" altLang="en-US" sz="4000" b="1" dirty="0">
                <a:solidFill>
                  <a:srgbClr val="0000CC"/>
                </a:solidFill>
                <a:latin typeface="Arial" panose="020B0604020202020204" pitchFamily="34" charset="0"/>
                <a:ea typeface="黑体" panose="02010609060101010101" pitchFamily="49" charset="-122"/>
              </a:rPr>
              <a:t>和</a:t>
            </a:r>
            <a:r>
              <a:rPr lang="zh-CN" altLang="en-US" sz="4000" b="1" dirty="0">
                <a:solidFill>
                  <a:srgbClr val="FF0000"/>
                </a:solidFill>
                <a:latin typeface="Arial" panose="020B0604020202020204" pitchFamily="34" charset="0"/>
                <a:ea typeface="黑体" panose="02010609060101010101" pitchFamily="49" charset="-122"/>
              </a:rPr>
              <a:t>描写手法。</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1417" name="Text Box 9"/>
          <p:cNvSpPr txBox="1"/>
          <p:nvPr/>
        </p:nvSpPr>
        <p:spPr>
          <a:xfrm>
            <a:off x="468313" y="1844675"/>
            <a:ext cx="1225550" cy="641350"/>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ea typeface="黑体" panose="02010609060101010101" pitchFamily="49" charset="-122"/>
              </a:rPr>
              <a:t>山上</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401418" name="Text Box 10"/>
          <p:cNvSpPr txBox="1"/>
          <p:nvPr/>
        </p:nvSpPr>
        <p:spPr>
          <a:xfrm>
            <a:off x="468313" y="3429000"/>
            <a:ext cx="1512887" cy="641350"/>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ea typeface="黑体" panose="02010609060101010101" pitchFamily="49" charset="-122"/>
              </a:rPr>
              <a:t>江中</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401419" name="Text Box 11"/>
          <p:cNvSpPr txBox="1"/>
          <p:nvPr/>
        </p:nvSpPr>
        <p:spPr>
          <a:xfrm>
            <a:off x="503238" y="4868863"/>
            <a:ext cx="1368425" cy="641350"/>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ea typeface="黑体" panose="02010609060101010101" pitchFamily="49" charset="-122"/>
              </a:rPr>
              <a:t>天空</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401420" name="Text Box 12"/>
          <p:cNvSpPr txBox="1"/>
          <p:nvPr/>
        </p:nvSpPr>
        <p:spPr>
          <a:xfrm>
            <a:off x="503238" y="5445125"/>
            <a:ext cx="1368425" cy="641350"/>
          </a:xfrm>
          <a:prstGeom prst="rect">
            <a:avLst/>
          </a:prstGeom>
          <a:noFill/>
          <a:ln w="9525">
            <a:noFill/>
          </a:ln>
        </p:spPr>
        <p:txBody>
          <a:bodyPr>
            <a:spAutoFit/>
          </a:bodyPr>
          <a:p>
            <a:pPr>
              <a:spcBef>
                <a:spcPct val="50000"/>
              </a:spcBef>
            </a:pPr>
            <a:r>
              <a:rPr lang="zh-CN" altLang="en-US" sz="3600" b="1" dirty="0">
                <a:solidFill>
                  <a:srgbClr val="FF0000"/>
                </a:solidFill>
                <a:latin typeface="Arial" panose="020B0604020202020204" pitchFamily="34" charset="0"/>
                <a:ea typeface="黑体" panose="02010609060101010101" pitchFamily="49" charset="-122"/>
              </a:rPr>
              <a:t>水底</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401421" name="Text Box 13"/>
          <p:cNvSpPr txBox="1"/>
          <p:nvPr/>
        </p:nvSpPr>
        <p:spPr>
          <a:xfrm>
            <a:off x="6300788" y="1916113"/>
            <a:ext cx="1655762" cy="641350"/>
          </a:xfrm>
          <a:prstGeom prst="rect">
            <a:avLst/>
          </a:prstGeom>
          <a:noFill/>
          <a:ln w="9525">
            <a:noFill/>
          </a:ln>
        </p:spPr>
        <p:txBody>
          <a:bodyPr>
            <a:spAutoFit/>
          </a:bodyPr>
          <a:p>
            <a:pPr>
              <a:spcBef>
                <a:spcPct val="50000"/>
              </a:spcBef>
            </a:pPr>
            <a:r>
              <a:rPr lang="zh-CN" altLang="en-US" sz="3600" b="1" dirty="0">
                <a:solidFill>
                  <a:srgbClr val="008000"/>
                </a:solidFill>
                <a:latin typeface="Arial" panose="020B0604020202020204" pitchFamily="34" charset="0"/>
                <a:ea typeface="黑体" panose="02010609060101010101" pitchFamily="49" charset="-122"/>
              </a:rPr>
              <a:t>远眺</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401422" name="Text Box 14"/>
          <p:cNvSpPr txBox="1"/>
          <p:nvPr/>
        </p:nvSpPr>
        <p:spPr>
          <a:xfrm>
            <a:off x="6372225" y="3213100"/>
            <a:ext cx="1655763" cy="641350"/>
          </a:xfrm>
          <a:prstGeom prst="rect">
            <a:avLst/>
          </a:prstGeom>
          <a:noFill/>
          <a:ln w="9525">
            <a:noFill/>
          </a:ln>
        </p:spPr>
        <p:txBody>
          <a:bodyPr>
            <a:spAutoFit/>
          </a:bodyPr>
          <a:p>
            <a:pPr>
              <a:spcBef>
                <a:spcPct val="50000"/>
              </a:spcBef>
            </a:pPr>
            <a:r>
              <a:rPr lang="zh-CN" altLang="en-US" sz="3600" b="1" dirty="0">
                <a:solidFill>
                  <a:srgbClr val="008000"/>
                </a:solidFill>
                <a:latin typeface="Arial" panose="020B0604020202020204" pitchFamily="34" charset="0"/>
                <a:ea typeface="黑体" panose="02010609060101010101" pitchFamily="49" charset="-122"/>
              </a:rPr>
              <a:t>近观</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401423" name="Text Box 15"/>
          <p:cNvSpPr txBox="1"/>
          <p:nvPr/>
        </p:nvSpPr>
        <p:spPr>
          <a:xfrm>
            <a:off x="6372225" y="4581525"/>
            <a:ext cx="1655763" cy="641350"/>
          </a:xfrm>
          <a:prstGeom prst="rect">
            <a:avLst/>
          </a:prstGeom>
          <a:noFill/>
          <a:ln w="9525">
            <a:noFill/>
          </a:ln>
        </p:spPr>
        <p:txBody>
          <a:bodyPr>
            <a:spAutoFit/>
          </a:bodyPr>
          <a:p>
            <a:pPr>
              <a:spcBef>
                <a:spcPct val="50000"/>
              </a:spcBef>
            </a:pPr>
            <a:r>
              <a:rPr lang="zh-CN" altLang="en-US" sz="3600" b="1" dirty="0">
                <a:solidFill>
                  <a:srgbClr val="008000"/>
                </a:solidFill>
                <a:latin typeface="Arial" panose="020B0604020202020204" pitchFamily="34" charset="0"/>
                <a:ea typeface="黑体" panose="02010609060101010101" pitchFamily="49" charset="-122"/>
              </a:rPr>
              <a:t>仰视</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401424" name="Text Box 16"/>
          <p:cNvSpPr txBox="1"/>
          <p:nvPr/>
        </p:nvSpPr>
        <p:spPr>
          <a:xfrm>
            <a:off x="6372225" y="5300663"/>
            <a:ext cx="1655763" cy="641350"/>
          </a:xfrm>
          <a:prstGeom prst="rect">
            <a:avLst/>
          </a:prstGeom>
          <a:noFill/>
          <a:ln w="9525">
            <a:noFill/>
          </a:ln>
        </p:spPr>
        <p:txBody>
          <a:bodyPr>
            <a:spAutoFit/>
          </a:bodyPr>
          <a:p>
            <a:pPr>
              <a:spcBef>
                <a:spcPct val="50000"/>
              </a:spcBef>
            </a:pPr>
            <a:r>
              <a:rPr lang="zh-CN" altLang="en-US" sz="3600" b="1" dirty="0">
                <a:solidFill>
                  <a:srgbClr val="008000"/>
                </a:solidFill>
                <a:latin typeface="Arial" panose="020B0604020202020204" pitchFamily="34" charset="0"/>
                <a:ea typeface="黑体" panose="02010609060101010101" pitchFamily="49" charset="-122"/>
              </a:rPr>
              <a:t>俯视</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401426" name="Text Box 18"/>
          <p:cNvSpPr txBox="1"/>
          <p:nvPr/>
        </p:nvSpPr>
        <p:spPr>
          <a:xfrm>
            <a:off x="4572000" y="2349500"/>
            <a:ext cx="1295400" cy="701675"/>
          </a:xfrm>
          <a:prstGeom prst="rect">
            <a:avLst/>
          </a:prstGeom>
          <a:solidFill>
            <a:srgbClr val="0000FF"/>
          </a:solidFill>
          <a:ln w="9525">
            <a:noFill/>
          </a:ln>
        </p:spPr>
        <p:txBody>
          <a:bodyPr>
            <a:spAutoFit/>
          </a:bodyPr>
          <a:p>
            <a:pPr>
              <a:spcBef>
                <a:spcPct val="50000"/>
              </a:spcBef>
            </a:pPr>
            <a:r>
              <a:rPr lang="zh-CN" altLang="en-US" sz="4000" b="1" dirty="0">
                <a:solidFill>
                  <a:schemeClr val="bg1"/>
                </a:solidFill>
                <a:latin typeface="Arial" panose="020B0604020202020204" pitchFamily="34" charset="0"/>
                <a:ea typeface="黑体" panose="02010609060101010101" pitchFamily="49" charset="-122"/>
              </a:rPr>
              <a:t>静景</a:t>
            </a:r>
            <a:endParaRPr lang="zh-CN" altLang="en-US" sz="4000" b="1" dirty="0">
              <a:solidFill>
                <a:schemeClr val="bg1"/>
              </a:solidFill>
              <a:latin typeface="Arial" panose="020B0604020202020204" pitchFamily="34" charset="0"/>
              <a:ea typeface="黑体" panose="02010609060101010101" pitchFamily="49" charset="-122"/>
            </a:endParaRPr>
          </a:p>
        </p:txBody>
      </p:sp>
      <p:sp>
        <p:nvSpPr>
          <p:cNvPr id="401427" name="Text Box 19"/>
          <p:cNvSpPr txBox="1"/>
          <p:nvPr/>
        </p:nvSpPr>
        <p:spPr>
          <a:xfrm>
            <a:off x="4572000" y="4508500"/>
            <a:ext cx="1368425" cy="701675"/>
          </a:xfrm>
          <a:prstGeom prst="rect">
            <a:avLst/>
          </a:prstGeom>
          <a:solidFill>
            <a:srgbClr val="0000FF"/>
          </a:solidFill>
          <a:ln w="9525">
            <a:noFill/>
          </a:ln>
        </p:spPr>
        <p:txBody>
          <a:bodyPr>
            <a:spAutoFit/>
          </a:bodyPr>
          <a:p>
            <a:pPr>
              <a:spcBef>
                <a:spcPct val="50000"/>
              </a:spcBef>
            </a:pPr>
            <a:r>
              <a:rPr lang="zh-CN" altLang="en-US" sz="4000" b="1" dirty="0">
                <a:solidFill>
                  <a:schemeClr val="bg1"/>
                </a:solidFill>
                <a:latin typeface="Arial" panose="020B0604020202020204" pitchFamily="34" charset="0"/>
                <a:ea typeface="黑体" panose="02010609060101010101" pitchFamily="49" charset="-122"/>
              </a:rPr>
              <a:t>动景</a:t>
            </a:r>
            <a:endParaRPr lang="zh-CN" altLang="en-US" sz="4000" b="1" dirty="0">
              <a:solidFill>
                <a:schemeClr val="bg1"/>
              </a:solidFill>
              <a:latin typeface="Arial" panose="020B0604020202020204" pitchFamily="34" charset="0"/>
              <a:ea typeface="黑体" panose="02010609060101010101" pitchFamily="49" charset="-122"/>
            </a:endParaRPr>
          </a:p>
        </p:txBody>
      </p:sp>
      <p:sp>
        <p:nvSpPr>
          <p:cNvPr id="401428" name="AutoShape 20"/>
          <p:cNvSpPr/>
          <p:nvPr/>
        </p:nvSpPr>
        <p:spPr>
          <a:xfrm>
            <a:off x="3922713" y="1844675"/>
            <a:ext cx="431800" cy="1728788"/>
          </a:xfrm>
          <a:prstGeom prst="rightBrace">
            <a:avLst>
              <a:gd name="adj1" fmla="val 33363"/>
              <a:gd name="adj2" fmla="val 50000"/>
            </a:avLst>
          </a:prstGeom>
          <a:noFill/>
          <a:ln w="47625" cap="flat" cmpd="sng">
            <a:solidFill>
              <a:srgbClr val="FF0000"/>
            </a:solidFill>
            <a:prstDash val="solid"/>
            <a:headEnd type="none" w="med" len="med"/>
            <a:tailEnd type="none" w="med" len="med"/>
          </a:ln>
        </p:spPr>
        <p:txBody>
          <a:bodyPr wrap="none" anchor="ctr" anchorCtr="0"/>
          <a:p>
            <a:pPr algn="ctr"/>
            <a:endParaRPr lang="zh-CN" altLang="zh-CN" dirty="0">
              <a:solidFill>
                <a:schemeClr val="bg1"/>
              </a:solidFill>
              <a:latin typeface="Arial" panose="020B0604020202020204" pitchFamily="34" charset="0"/>
            </a:endParaRPr>
          </a:p>
        </p:txBody>
      </p:sp>
      <p:sp>
        <p:nvSpPr>
          <p:cNvPr id="401429" name="AutoShape 21"/>
          <p:cNvSpPr/>
          <p:nvPr/>
        </p:nvSpPr>
        <p:spPr>
          <a:xfrm>
            <a:off x="3995738" y="3860800"/>
            <a:ext cx="287337" cy="1944688"/>
          </a:xfrm>
          <a:prstGeom prst="rightBrace">
            <a:avLst>
              <a:gd name="adj1" fmla="val 56399"/>
              <a:gd name="adj2" fmla="val 50000"/>
            </a:avLst>
          </a:prstGeom>
          <a:noFill/>
          <a:ln w="47625" cap="flat" cmpd="sng">
            <a:solidFill>
              <a:srgbClr val="FF0000"/>
            </a:solidFill>
            <a:prstDash val="solid"/>
            <a:headEnd type="none" w="med" len="med"/>
            <a:tailEnd type="none" w="med" len="med"/>
          </a:ln>
        </p:spPr>
        <p:txBody>
          <a:bodyPr wrap="none" anchor="ctr" anchorCtr="0"/>
          <a:p>
            <a:pPr algn="ctr"/>
            <a:endParaRPr lang="zh-CN" altLang="zh-CN" dirty="0">
              <a:solidFill>
                <a:schemeClr val="bg1"/>
              </a:solidFill>
              <a:latin typeface="Arial" panose="020B0604020202020204" pitchFamily="34" charset="0"/>
            </a:endParaRPr>
          </a:p>
        </p:txBody>
      </p:sp>
      <p:sp>
        <p:nvSpPr>
          <p:cNvPr id="401430" name="Text Box 22"/>
          <p:cNvSpPr txBox="1"/>
          <p:nvPr/>
        </p:nvSpPr>
        <p:spPr>
          <a:xfrm>
            <a:off x="7885113" y="404813"/>
            <a:ext cx="733425" cy="6453187"/>
          </a:xfrm>
          <a:prstGeom prst="rect">
            <a:avLst/>
          </a:prstGeom>
          <a:noFill/>
          <a:ln w="9525">
            <a:noFill/>
          </a:ln>
        </p:spPr>
        <p:txBody>
          <a:bodyPr vert="eaVert">
            <a:spAutoFit/>
          </a:bodyPr>
          <a:p>
            <a:pPr>
              <a:spcBef>
                <a:spcPct val="50000"/>
              </a:spcBef>
            </a:pPr>
            <a:r>
              <a:rPr lang="zh-CN" altLang="en-US" sz="3600" b="1" dirty="0">
                <a:solidFill>
                  <a:srgbClr val="0000CC"/>
                </a:solidFill>
                <a:latin typeface="Arial" panose="020B0604020202020204" pitchFamily="34" charset="0"/>
                <a:ea typeface="黑体" panose="02010609060101010101" pitchFamily="49" charset="-122"/>
              </a:rPr>
              <a:t>远近相间、动静结合，对比鲜明</a:t>
            </a:r>
            <a:endParaRPr lang="zh-CN" altLang="en-US" sz="3600" b="1" dirty="0">
              <a:solidFill>
                <a:srgbClr val="0000CC"/>
              </a:solidFill>
              <a:latin typeface="Arial" panose="020B0604020202020204" pitchFamily="34" charset="0"/>
              <a:ea typeface="黑体" panose="02010609060101010101" pitchFamily="49" charset="-122"/>
            </a:endParaRPr>
          </a:p>
        </p:txBody>
      </p:sp>
      <p:sp>
        <p:nvSpPr>
          <p:cNvPr id="25618" name="灯片编号占位符 19"/>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1412"/>
                                        </p:tgtEl>
                                        <p:attrNameLst>
                                          <p:attrName>style.visibility</p:attrName>
                                        </p:attrNameLst>
                                      </p:cBhvr>
                                      <p:to>
                                        <p:strVal val="visible"/>
                                      </p:to>
                                    </p:set>
                                    <p:anim calcmode="lin" valueType="num">
                                      <p:cBhvr additive="base">
                                        <p:cTn id="7" dur="500" fill="hold"/>
                                        <p:tgtEl>
                                          <p:spTgt spid="401412"/>
                                        </p:tgtEl>
                                        <p:attrNameLst>
                                          <p:attrName>ppt_x</p:attrName>
                                        </p:attrNameLst>
                                      </p:cBhvr>
                                      <p:tavLst>
                                        <p:tav tm="0">
                                          <p:val>
                                            <p:strVal val="#ppt_x"/>
                                          </p:val>
                                        </p:tav>
                                        <p:tav tm="100000">
                                          <p:val>
                                            <p:strVal val="#ppt_x"/>
                                          </p:val>
                                        </p:tav>
                                      </p:tavLst>
                                    </p:anim>
                                    <p:anim calcmode="lin" valueType="num">
                                      <p:cBhvr additive="base">
                                        <p:cTn id="8" dur="500" fill="hold"/>
                                        <p:tgtEl>
                                          <p:spTgt spid="4014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014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14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14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14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14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14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014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014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401428"/>
                                        </p:tgtEl>
                                        <p:attrNameLst>
                                          <p:attrName>style.visibility</p:attrName>
                                        </p:attrNameLst>
                                      </p:cBhvr>
                                      <p:to>
                                        <p:strVal val="visible"/>
                                      </p:to>
                                    </p:set>
                                    <p:anim calcmode="lin" valueType="num">
                                      <p:cBhvr>
                                        <p:cTn id="45" dur="1000" fill="hold"/>
                                        <p:tgtEl>
                                          <p:spTgt spid="401428"/>
                                        </p:tgtEl>
                                        <p:attrNameLst>
                                          <p:attrName>ppt_w</p:attrName>
                                        </p:attrNameLst>
                                      </p:cBhvr>
                                      <p:tavLst>
                                        <p:tav tm="0">
                                          <p:val>
                                            <p:strVal val="#ppt_w*0.70"/>
                                          </p:val>
                                        </p:tav>
                                        <p:tav tm="100000">
                                          <p:val>
                                            <p:strVal val="#ppt_w"/>
                                          </p:val>
                                        </p:tav>
                                      </p:tavLst>
                                    </p:anim>
                                    <p:anim calcmode="lin" valueType="num">
                                      <p:cBhvr>
                                        <p:cTn id="46" dur="1000" fill="hold"/>
                                        <p:tgtEl>
                                          <p:spTgt spid="401428"/>
                                        </p:tgtEl>
                                        <p:attrNameLst>
                                          <p:attrName>ppt_h</p:attrName>
                                        </p:attrNameLst>
                                      </p:cBhvr>
                                      <p:tavLst>
                                        <p:tav tm="0">
                                          <p:val>
                                            <p:strVal val="#ppt_h"/>
                                          </p:val>
                                        </p:tav>
                                        <p:tav tm="100000">
                                          <p:val>
                                            <p:strVal val="#ppt_h"/>
                                          </p:val>
                                        </p:tav>
                                      </p:tavLst>
                                    </p:anim>
                                    <p:animEffect transition="in" filter="fade">
                                      <p:cBhvr>
                                        <p:cTn id="47" dur="1000"/>
                                        <p:tgtEl>
                                          <p:spTgt spid="401428"/>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401429"/>
                                        </p:tgtEl>
                                        <p:attrNameLst>
                                          <p:attrName>style.visibility</p:attrName>
                                        </p:attrNameLst>
                                      </p:cBhvr>
                                      <p:to>
                                        <p:strVal val="visible"/>
                                      </p:to>
                                    </p:set>
                                    <p:anim calcmode="lin" valueType="num">
                                      <p:cBhvr>
                                        <p:cTn id="52" dur="1000" fill="hold"/>
                                        <p:tgtEl>
                                          <p:spTgt spid="401429"/>
                                        </p:tgtEl>
                                        <p:attrNameLst>
                                          <p:attrName>ppt_w</p:attrName>
                                        </p:attrNameLst>
                                      </p:cBhvr>
                                      <p:tavLst>
                                        <p:tav tm="0">
                                          <p:val>
                                            <p:strVal val="#ppt_w*0.70"/>
                                          </p:val>
                                        </p:tav>
                                        <p:tav tm="100000">
                                          <p:val>
                                            <p:strVal val="#ppt_w"/>
                                          </p:val>
                                        </p:tav>
                                      </p:tavLst>
                                    </p:anim>
                                    <p:anim calcmode="lin" valueType="num">
                                      <p:cBhvr>
                                        <p:cTn id="53" dur="1000" fill="hold"/>
                                        <p:tgtEl>
                                          <p:spTgt spid="401429"/>
                                        </p:tgtEl>
                                        <p:attrNameLst>
                                          <p:attrName>ppt_h</p:attrName>
                                        </p:attrNameLst>
                                      </p:cBhvr>
                                      <p:tavLst>
                                        <p:tav tm="0">
                                          <p:val>
                                            <p:strVal val="#ppt_h"/>
                                          </p:val>
                                        </p:tav>
                                        <p:tav tm="100000">
                                          <p:val>
                                            <p:strVal val="#ppt_h"/>
                                          </p:val>
                                        </p:tav>
                                      </p:tavLst>
                                    </p:anim>
                                    <p:animEffect transition="in" filter="fade">
                                      <p:cBhvr>
                                        <p:cTn id="54" dur="1000"/>
                                        <p:tgtEl>
                                          <p:spTgt spid="401429"/>
                                        </p:tgtEl>
                                      </p:cBhvr>
                                    </p:animEffec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401426"/>
                                        </p:tgtEl>
                                        <p:attrNameLst>
                                          <p:attrName>style.visibility</p:attrName>
                                        </p:attrNameLst>
                                      </p:cBhvr>
                                      <p:to>
                                        <p:strVal val="visible"/>
                                      </p:to>
                                    </p:set>
                                    <p:anim calcmode="discrete" valueType="clr">
                                      <p:cBhvr override="childStyle">
                                        <p:cTn id="59" dur="80"/>
                                        <p:tgtEl>
                                          <p:spTgt spid="401426"/>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401426"/>
                                        </p:tgtEl>
                                        <p:attrNameLst>
                                          <p:attrName>fillcolor</p:attrName>
                                        </p:attrNameLst>
                                      </p:cBhvr>
                                      <p:tavLst>
                                        <p:tav tm="0">
                                          <p:val>
                                            <p:clrVal>
                                              <a:schemeClr val="accent2"/>
                                            </p:clrVal>
                                          </p:val>
                                        </p:tav>
                                        <p:tav tm="50000">
                                          <p:val>
                                            <p:clrVal>
                                              <a:schemeClr val="hlink"/>
                                            </p:clrVal>
                                          </p:val>
                                        </p:tav>
                                      </p:tavLst>
                                    </p:anim>
                                    <p:set>
                                      <p:cBhvr>
                                        <p:cTn id="61" dur="80"/>
                                        <p:tgtEl>
                                          <p:spTgt spid="401426"/>
                                        </p:tgtEl>
                                        <p:attrNameLst>
                                          <p:attrName>fill.type</p:attrName>
                                        </p:attrNameLst>
                                      </p:cBhvr>
                                      <p:to>
                                        <p:strVal val="solid"/>
                                      </p:to>
                                    </p:set>
                                  </p:childTnLst>
                                </p:cTn>
                              </p:par>
                            </p:childTnLst>
                          </p:cTn>
                        </p:par>
                      </p:childTnLst>
                    </p:cTn>
                  </p:par>
                  <p:par>
                    <p:cTn id="62" fill="hold">
                      <p:stCondLst>
                        <p:cond delay="indefinite"/>
                      </p:stCondLst>
                      <p:childTnLst>
                        <p:par>
                          <p:cTn id="63" fill="hold">
                            <p:stCondLst>
                              <p:cond delay="0"/>
                            </p:stCondLst>
                            <p:childTnLst>
                              <p:par>
                                <p:cTn id="64" presetID="27" presetClass="entr" presetSubtype="0" fill="hold" grpId="0" nodeType="clickEffect">
                                  <p:stCondLst>
                                    <p:cond delay="0"/>
                                  </p:stCondLst>
                                  <p:iterate type="lt">
                                    <p:tmPct val="50000"/>
                                  </p:iterate>
                                  <p:childTnLst>
                                    <p:set>
                                      <p:cBhvr>
                                        <p:cTn id="65" dur="1" fill="hold">
                                          <p:stCondLst>
                                            <p:cond delay="0"/>
                                          </p:stCondLst>
                                        </p:cTn>
                                        <p:tgtEl>
                                          <p:spTgt spid="401427"/>
                                        </p:tgtEl>
                                        <p:attrNameLst>
                                          <p:attrName>style.visibility</p:attrName>
                                        </p:attrNameLst>
                                      </p:cBhvr>
                                      <p:to>
                                        <p:strVal val="visible"/>
                                      </p:to>
                                    </p:set>
                                    <p:anim calcmode="discrete" valueType="clr">
                                      <p:cBhvr override="childStyle">
                                        <p:cTn id="66" dur="80"/>
                                        <p:tgtEl>
                                          <p:spTgt spid="401427"/>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401427"/>
                                        </p:tgtEl>
                                        <p:attrNameLst>
                                          <p:attrName>fillcolor</p:attrName>
                                        </p:attrNameLst>
                                      </p:cBhvr>
                                      <p:tavLst>
                                        <p:tav tm="0">
                                          <p:val>
                                            <p:clrVal>
                                              <a:schemeClr val="accent2"/>
                                            </p:clrVal>
                                          </p:val>
                                        </p:tav>
                                        <p:tav tm="50000">
                                          <p:val>
                                            <p:clrVal>
                                              <a:schemeClr val="hlink"/>
                                            </p:clrVal>
                                          </p:val>
                                        </p:tav>
                                      </p:tavLst>
                                    </p:anim>
                                    <p:set>
                                      <p:cBhvr>
                                        <p:cTn id="68" dur="80"/>
                                        <p:tgtEl>
                                          <p:spTgt spid="401427"/>
                                        </p:tgtEl>
                                        <p:attrNameLst>
                                          <p:attrName>fill.type</p:attrName>
                                        </p:attrNameLst>
                                      </p:cBhvr>
                                      <p:to>
                                        <p:strVal val="solid"/>
                                      </p:to>
                                    </p:set>
                                  </p:childTnLst>
                                </p:cTn>
                              </p:par>
                            </p:childTnLst>
                          </p:cTn>
                        </p:par>
                      </p:childTnLst>
                    </p:cTn>
                  </p:par>
                  <p:par>
                    <p:cTn id="69" fill="hold">
                      <p:stCondLst>
                        <p:cond delay="indefinite"/>
                      </p:stCondLst>
                      <p:childTnLst>
                        <p:par>
                          <p:cTn id="70" fill="hold">
                            <p:stCondLst>
                              <p:cond delay="0"/>
                            </p:stCondLst>
                            <p:childTnLst>
                              <p:par>
                                <p:cTn id="71" presetID="27" presetClass="entr" presetSubtype="0" fill="hold" grpId="0" nodeType="clickEffect">
                                  <p:stCondLst>
                                    <p:cond delay="0"/>
                                  </p:stCondLst>
                                  <p:iterate type="lt">
                                    <p:tmPct val="50000"/>
                                  </p:iterate>
                                  <p:childTnLst>
                                    <p:set>
                                      <p:cBhvr>
                                        <p:cTn id="72" dur="1" fill="hold">
                                          <p:stCondLst>
                                            <p:cond delay="0"/>
                                          </p:stCondLst>
                                        </p:cTn>
                                        <p:tgtEl>
                                          <p:spTgt spid="401430"/>
                                        </p:tgtEl>
                                        <p:attrNameLst>
                                          <p:attrName>style.visibility</p:attrName>
                                        </p:attrNameLst>
                                      </p:cBhvr>
                                      <p:to>
                                        <p:strVal val="visible"/>
                                      </p:to>
                                    </p:set>
                                    <p:anim calcmode="discrete" valueType="clr">
                                      <p:cBhvr override="childStyle">
                                        <p:cTn id="73" dur="80"/>
                                        <p:tgtEl>
                                          <p:spTgt spid="401430"/>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401430"/>
                                        </p:tgtEl>
                                        <p:attrNameLst>
                                          <p:attrName>fillcolor</p:attrName>
                                        </p:attrNameLst>
                                      </p:cBhvr>
                                      <p:tavLst>
                                        <p:tav tm="0">
                                          <p:val>
                                            <p:clrVal>
                                              <a:schemeClr val="accent2"/>
                                            </p:clrVal>
                                          </p:val>
                                        </p:tav>
                                        <p:tav tm="50000">
                                          <p:val>
                                            <p:clrVal>
                                              <a:schemeClr val="hlink"/>
                                            </p:clrVal>
                                          </p:val>
                                        </p:tav>
                                      </p:tavLst>
                                    </p:anim>
                                    <p:set>
                                      <p:cBhvr>
                                        <p:cTn id="75" dur="80"/>
                                        <p:tgtEl>
                                          <p:spTgt spid="40143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2" grpId="0"/>
      <p:bldP spid="401417" grpId="0"/>
      <p:bldP spid="401418" grpId="0"/>
      <p:bldP spid="401419" grpId="0"/>
      <p:bldP spid="401420" grpId="0"/>
      <p:bldP spid="401421" grpId="0"/>
      <p:bldP spid="401422" grpId="0"/>
      <p:bldP spid="401423" grpId="0"/>
      <p:bldP spid="401424" grpId="0"/>
      <p:bldP spid="401426" grpId="0" animBg="1"/>
      <p:bldP spid="401427" grpId="0" animBg="1"/>
      <p:bldP spid="401428" grpId="0" animBg="1"/>
      <p:bldP spid="401429" grpId="0" animBg="1"/>
      <p:bldP spid="4014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2434" name="Text Box 2"/>
          <p:cNvSpPr txBox="1"/>
          <p:nvPr/>
        </p:nvSpPr>
        <p:spPr>
          <a:xfrm>
            <a:off x="120650" y="2155825"/>
            <a:ext cx="1339850" cy="4103688"/>
          </a:xfrm>
          <a:prstGeom prst="rect">
            <a:avLst/>
          </a:prstGeom>
          <a:noFill/>
          <a:ln w="57150" cap="flat" cmpd="thinThick">
            <a:solidFill>
              <a:srgbClr val="FF0000"/>
            </a:solidFill>
            <a:prstDash val="solid"/>
            <a:miter/>
            <a:headEnd type="none" w="med" len="med"/>
            <a:tailEnd type="none" w="med" len="med"/>
          </a:ln>
        </p:spPr>
        <p:txBody>
          <a:bodyPr vert="eaVert">
            <a:spAutoFit/>
          </a:bodyPr>
          <a:p>
            <a:r>
              <a:rPr lang="zh-CN" altLang="en-US" sz="3600" b="1" dirty="0">
                <a:solidFill>
                  <a:srgbClr val="008000"/>
                </a:solidFill>
                <a:latin typeface="Arial" panose="020B0604020202020204" pitchFamily="34" charset="0"/>
                <a:ea typeface="黑体" panose="02010609060101010101" pitchFamily="49" charset="-122"/>
              </a:rPr>
              <a:t>这几句中哪些词表现力特别强</a:t>
            </a:r>
            <a:endParaRPr lang="zh-CN" altLang="en-US" sz="3600" b="1" dirty="0">
              <a:solidFill>
                <a:srgbClr val="008000"/>
              </a:solidFill>
              <a:latin typeface="Arial" panose="020B0604020202020204" pitchFamily="34" charset="0"/>
              <a:ea typeface="黑体" panose="02010609060101010101" pitchFamily="49" charset="-122"/>
            </a:endParaRPr>
          </a:p>
        </p:txBody>
      </p:sp>
      <p:sp>
        <p:nvSpPr>
          <p:cNvPr id="402435" name="Text Box 3"/>
          <p:cNvSpPr txBox="1"/>
          <p:nvPr/>
        </p:nvSpPr>
        <p:spPr>
          <a:xfrm>
            <a:off x="1331913" y="787400"/>
            <a:ext cx="4103687" cy="6070600"/>
          </a:xfrm>
          <a:prstGeom prst="rect">
            <a:avLst/>
          </a:prstGeom>
          <a:noFill/>
          <a:ln w="9525">
            <a:noFill/>
          </a:ln>
        </p:spPr>
        <p:txBody>
          <a:bodyPr>
            <a:spAutoFit/>
          </a:bodyPr>
          <a:p>
            <a:pPr>
              <a:lnSpc>
                <a:spcPct val="140000"/>
              </a:lnSpc>
            </a:pPr>
            <a:r>
              <a:rPr lang="en-US" altLang="zh-CN" sz="4000" dirty="0">
                <a:solidFill>
                  <a:srgbClr val="0000CC"/>
                </a:solidFill>
                <a:latin typeface="Times New Roman" panose="02020603050405020304" pitchFamily="18" charset="0"/>
              </a:rPr>
              <a:t>  </a:t>
            </a:r>
            <a:r>
              <a:rPr lang="zh-CN" altLang="en-US" sz="4000" b="1" dirty="0">
                <a:solidFill>
                  <a:srgbClr val="0000CC"/>
                </a:solidFill>
                <a:latin typeface="黑体" panose="02010609060101010101" pitchFamily="49" charset="-122"/>
                <a:ea typeface="黑体" panose="02010609060101010101" pitchFamily="49" charset="-122"/>
              </a:rPr>
              <a:t>看万山红遍</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层林尽染</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漫江碧透</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百舸争流</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鹰击长空 </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鱼翔浅底 </a:t>
            </a:r>
            <a:endParaRPr lang="zh-CN" altLang="en-US" sz="4000" b="1" dirty="0">
              <a:solidFill>
                <a:srgbClr val="0000CC"/>
              </a:solidFill>
              <a:latin typeface="黑体" panose="02010609060101010101" pitchFamily="49" charset="-122"/>
              <a:ea typeface="黑体" panose="02010609060101010101" pitchFamily="49" charset="-122"/>
            </a:endParaRPr>
          </a:p>
          <a:p>
            <a:pPr>
              <a:lnSpc>
                <a:spcPct val="140000"/>
              </a:lnSpc>
            </a:pPr>
            <a:r>
              <a:rPr lang="zh-CN" altLang="en-US" sz="4000" b="1" dirty="0">
                <a:solidFill>
                  <a:srgbClr val="0000CC"/>
                </a:solidFill>
                <a:latin typeface="黑体" panose="02010609060101010101" pitchFamily="49" charset="-122"/>
                <a:ea typeface="黑体" panose="02010609060101010101" pitchFamily="49" charset="-122"/>
              </a:rPr>
              <a:t> 万类霜天竞自由   </a:t>
            </a:r>
            <a:endParaRPr lang="zh-CN" altLang="en-US" sz="4000" b="1" dirty="0">
              <a:solidFill>
                <a:srgbClr val="0000CC"/>
              </a:solidFill>
              <a:latin typeface="黑体" panose="02010609060101010101" pitchFamily="49" charset="-122"/>
              <a:ea typeface="黑体" panose="02010609060101010101" pitchFamily="49" charset="-122"/>
            </a:endParaRPr>
          </a:p>
        </p:txBody>
      </p:sp>
      <p:sp>
        <p:nvSpPr>
          <p:cNvPr id="402436" name="Text Box 4"/>
          <p:cNvSpPr txBox="1"/>
          <p:nvPr/>
        </p:nvSpPr>
        <p:spPr>
          <a:xfrm>
            <a:off x="5364163" y="787400"/>
            <a:ext cx="3527425" cy="5916613"/>
          </a:xfrm>
          <a:prstGeom prst="rect">
            <a:avLst/>
          </a:prstGeom>
          <a:noFill/>
          <a:ln w="57150" cap="flat" cmpd="thinThick">
            <a:solidFill>
              <a:srgbClr val="FF0000"/>
            </a:solidFill>
            <a:prstDash val="solid"/>
            <a:miter/>
            <a:headEnd type="none" w="med" len="med"/>
            <a:tailEnd type="none" w="med" len="med"/>
          </a:ln>
        </p:spPr>
        <p:txBody>
          <a:bodyPr>
            <a:spAutoFit/>
          </a:bodyPr>
          <a:p>
            <a:pPr>
              <a:spcBef>
                <a:spcPct val="50000"/>
              </a:spcBef>
            </a:pPr>
            <a:r>
              <a:rPr lang="zh-CN" altLang="en-US" sz="3600" b="1" dirty="0">
                <a:latin typeface="黑体" panose="02010609060101010101" pitchFamily="49" charset="-122"/>
                <a:ea typeface="黑体" panose="02010609060101010101" pitchFamily="49" charset="-122"/>
              </a:rPr>
              <a:t>提示</a:t>
            </a:r>
            <a:r>
              <a:rPr lang="en-US" altLang="zh-CN" sz="3600" b="1" dirty="0">
                <a:latin typeface="黑体" panose="02010609060101010101" pitchFamily="49" charset="-122"/>
                <a:ea typeface="黑体" panose="02010609060101010101" pitchFamily="49" charset="-122"/>
              </a:rPr>
              <a:t>:</a:t>
            </a:r>
            <a:endParaRPr lang="en-US" altLang="zh-CN" sz="3600" b="1" dirty="0">
              <a:latin typeface="黑体" panose="02010609060101010101" pitchFamily="49" charset="-122"/>
              <a:ea typeface="黑体" panose="02010609060101010101" pitchFamily="49" charset="-122"/>
            </a:endParaRPr>
          </a:p>
          <a:p>
            <a:pPr>
              <a:spcBef>
                <a:spcPct val="50000"/>
              </a:spcBef>
            </a:pPr>
            <a:r>
              <a:rPr lang="zh-CN" altLang="en-US" sz="3600" b="1" dirty="0">
                <a:latin typeface="黑体" panose="02010609060101010101" pitchFamily="49" charset="-122"/>
                <a:ea typeface="黑体" panose="02010609060101010101" pitchFamily="49" charset="-122"/>
              </a:rPr>
              <a:t>分析写景的语言</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也就是分析精妙的词的用法。对于景物描写中的</a:t>
            </a:r>
            <a:r>
              <a:rPr lang="zh-CN" altLang="en-US" sz="3600" b="1" dirty="0">
                <a:solidFill>
                  <a:srgbClr val="0000CC"/>
                </a:solidFill>
                <a:latin typeface="黑体" panose="02010609060101010101" pitchFamily="49" charset="-122"/>
                <a:ea typeface="黑体" panose="02010609060101010101" pitchFamily="49" charset="-122"/>
              </a:rPr>
              <a:t>静景</a:t>
            </a:r>
            <a:r>
              <a:rPr lang="zh-CN" altLang="en-US" sz="3600" b="1" dirty="0">
                <a:latin typeface="黑体" panose="02010609060101010101" pitchFamily="49" charset="-122"/>
                <a:ea typeface="黑体" panose="02010609060101010101" pitchFamily="49" charset="-122"/>
              </a:rPr>
              <a:t>我们往往要注意</a:t>
            </a:r>
            <a:r>
              <a:rPr lang="zh-CN" altLang="en-US" sz="3600" b="1" u="sng" dirty="0">
                <a:solidFill>
                  <a:srgbClr val="FF0000"/>
                </a:solidFill>
                <a:latin typeface="黑体" panose="02010609060101010101" pitchFamily="49" charset="-122"/>
                <a:ea typeface="黑体" panose="02010609060101010101" pitchFamily="49" charset="-122"/>
              </a:rPr>
              <a:t>形容词和副词</a:t>
            </a:r>
            <a:r>
              <a:rPr lang="zh-CN" altLang="en-US" sz="3600" b="1" dirty="0">
                <a:latin typeface="黑体" panose="02010609060101010101" pitchFamily="49" charset="-122"/>
                <a:ea typeface="黑体" panose="02010609060101010101" pitchFamily="49" charset="-122"/>
              </a:rPr>
              <a:t>；对于</a:t>
            </a:r>
            <a:r>
              <a:rPr lang="zh-CN" altLang="en-US" sz="3600" b="1" dirty="0">
                <a:solidFill>
                  <a:srgbClr val="0000CC"/>
                </a:solidFill>
                <a:latin typeface="黑体" panose="02010609060101010101" pitchFamily="49" charset="-122"/>
                <a:ea typeface="黑体" panose="02010609060101010101" pitchFamily="49" charset="-122"/>
              </a:rPr>
              <a:t>动景</a:t>
            </a:r>
            <a:r>
              <a:rPr lang="zh-CN" altLang="en-US" sz="3600" b="1" dirty="0">
                <a:latin typeface="黑体" panose="02010609060101010101" pitchFamily="49" charset="-122"/>
                <a:ea typeface="黑体" panose="02010609060101010101" pitchFamily="49" charset="-122"/>
              </a:rPr>
              <a:t>我们往往要注意</a:t>
            </a:r>
            <a:r>
              <a:rPr lang="zh-CN" altLang="en-US" sz="3600" b="1" u="sng" dirty="0">
                <a:solidFill>
                  <a:srgbClr val="FF0000"/>
                </a:solidFill>
                <a:latin typeface="黑体" panose="02010609060101010101" pitchFamily="49" charset="-122"/>
                <a:ea typeface="黑体" panose="02010609060101010101" pitchFamily="49" charset="-122"/>
              </a:rPr>
              <a:t>动词。</a:t>
            </a:r>
            <a:endParaRPr lang="zh-CN" altLang="en-US" sz="3600" b="1" u="sng" dirty="0">
              <a:solidFill>
                <a:srgbClr val="FF0000"/>
              </a:solidFill>
              <a:latin typeface="黑体" panose="02010609060101010101" pitchFamily="49" charset="-122"/>
              <a:ea typeface="黑体" panose="02010609060101010101" pitchFamily="49" charset="-122"/>
            </a:endParaRPr>
          </a:p>
        </p:txBody>
      </p:sp>
      <p:sp>
        <p:nvSpPr>
          <p:cNvPr id="26629" name="Text Box 7"/>
          <p:cNvSpPr txBox="1"/>
          <p:nvPr/>
        </p:nvSpPr>
        <p:spPr>
          <a:xfrm>
            <a:off x="0" y="0"/>
            <a:ext cx="9144000" cy="1008063"/>
          </a:xfrm>
          <a:prstGeom prst="rect">
            <a:avLst/>
          </a:prstGeom>
          <a:noFill/>
          <a:ln w="9525">
            <a:noFill/>
          </a:ln>
        </p:spPr>
        <p:txBody>
          <a:bodyPr/>
          <a:p>
            <a:pPr algn="just">
              <a:spcBef>
                <a:spcPct val="50000"/>
              </a:spcBef>
            </a:pPr>
            <a:r>
              <a:rPr lang="zh-CN" altLang="en-US" sz="3000" b="1" dirty="0">
                <a:latin typeface="黑体" panose="02010609060101010101" pitchFamily="49" charset="-122"/>
                <a:ea typeface="黑体" panose="02010609060101010101" pitchFamily="49" charset="-122"/>
              </a:rPr>
              <a:t>四、这几句中哪些</a:t>
            </a:r>
            <a:r>
              <a:rPr lang="zh-CN" altLang="en-US" sz="3000" b="1" dirty="0">
                <a:solidFill>
                  <a:srgbClr val="FF0000"/>
                </a:solidFill>
                <a:latin typeface="黑体" panose="02010609060101010101" pitchFamily="49" charset="-122"/>
                <a:ea typeface="黑体" panose="02010609060101010101" pitchFamily="49" charset="-122"/>
              </a:rPr>
              <a:t>词表现力特别强</a:t>
            </a:r>
            <a:r>
              <a:rPr lang="zh-CN" altLang="en-US" sz="3000" b="1" dirty="0">
                <a:latin typeface="黑体" panose="02010609060101010101" pitchFamily="49" charset="-122"/>
                <a:ea typeface="黑体" panose="02010609060101010101" pitchFamily="49" charset="-122"/>
              </a:rPr>
              <a:t>？试分析其妙处。</a:t>
            </a:r>
            <a:endParaRPr lang="zh-CN" altLang="en-US" sz="3000" b="1" dirty="0">
              <a:latin typeface="黑体" panose="02010609060101010101" pitchFamily="49" charset="-122"/>
              <a:ea typeface="黑体" panose="02010609060101010101" pitchFamily="49" charset="-122"/>
            </a:endParaRPr>
          </a:p>
          <a:p>
            <a:pPr algn="just">
              <a:spcBef>
                <a:spcPct val="50000"/>
              </a:spcBef>
            </a:pPr>
            <a:r>
              <a:rPr lang="zh-CN" altLang="en-US" sz="3200" b="1" dirty="0">
                <a:latin typeface="黑体" panose="02010609060101010101" pitchFamily="49" charset="-122"/>
                <a:ea typeface="黑体" panose="02010609060101010101" pitchFamily="49" charset="-122"/>
              </a:rPr>
              <a:t>    </a:t>
            </a:r>
            <a:endParaRPr lang="zh-CN" altLang="en-US" sz="3200" b="1" dirty="0">
              <a:latin typeface="黑体" panose="02010609060101010101" pitchFamily="49" charset="-122"/>
              <a:ea typeface="黑体" panose="02010609060101010101" pitchFamily="49" charset="-122"/>
            </a:endParaRPr>
          </a:p>
        </p:txBody>
      </p:sp>
      <p:sp>
        <p:nvSpPr>
          <p:cNvPr id="402441" name="Text Box 9"/>
          <p:cNvSpPr txBox="1"/>
          <p:nvPr/>
        </p:nvSpPr>
        <p:spPr>
          <a:xfrm>
            <a:off x="0" y="765175"/>
            <a:ext cx="1368425" cy="641350"/>
          </a:xfrm>
          <a:prstGeom prst="rect">
            <a:avLst/>
          </a:prstGeom>
          <a:solidFill>
            <a:srgbClr val="0000CC"/>
          </a:solidFill>
          <a:ln w="9525">
            <a:noFill/>
          </a:ln>
        </p:spPr>
        <p:txBody>
          <a:bodyPr>
            <a:spAutoFit/>
          </a:bodyPr>
          <a:p>
            <a:pPr>
              <a:spcBef>
                <a:spcPct val="50000"/>
              </a:spcBef>
            </a:pPr>
            <a:r>
              <a:rPr lang="en-US" altLang="zh-CN" sz="3600" b="1" dirty="0">
                <a:solidFill>
                  <a:schemeClr val="bg1"/>
                </a:solidFill>
                <a:latin typeface="黑体" panose="02010609060101010101" pitchFamily="49" charset="-122"/>
                <a:ea typeface="黑体" panose="02010609060101010101" pitchFamily="49" charset="-122"/>
              </a:rPr>
              <a:t> </a:t>
            </a:r>
            <a:r>
              <a:rPr lang="zh-CN" altLang="en-US" sz="3600" b="1" dirty="0">
                <a:solidFill>
                  <a:schemeClr val="bg1"/>
                </a:solidFill>
                <a:latin typeface="黑体" panose="02010609060101010101" pitchFamily="49" charset="-122"/>
                <a:ea typeface="黑体" panose="02010609060101010101" pitchFamily="49" charset="-122"/>
              </a:rPr>
              <a:t>炼字</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02442" name="Rectangle 10"/>
          <p:cNvSpPr/>
          <p:nvPr/>
        </p:nvSpPr>
        <p:spPr>
          <a:xfrm>
            <a:off x="2124075" y="1052513"/>
            <a:ext cx="793750" cy="592137"/>
          </a:xfrm>
          <a:prstGeom prst="rect">
            <a:avLst/>
          </a:prstGeom>
          <a:noFill/>
          <a:ln w="57150">
            <a:noFill/>
          </a:ln>
        </p:spPr>
        <p:txBody>
          <a:bodyPr vert="eaVert" anchor="b" anchorCtr="1">
            <a:spAutoFit/>
          </a:bodyPr>
          <a:p>
            <a:r>
              <a:rPr lang="zh-CN" altLang="en-US" sz="4000" b="1" dirty="0">
                <a:solidFill>
                  <a:srgbClr val="FF0000"/>
                </a:solidFill>
                <a:latin typeface="Arial" panose="020B0604020202020204" pitchFamily="34" charset="0"/>
                <a:ea typeface="黑体" panose="02010609060101010101" pitchFamily="49" charset="-122"/>
              </a:rPr>
              <a:t>万</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3" name="Rectangle 11"/>
          <p:cNvSpPr/>
          <p:nvPr/>
        </p:nvSpPr>
        <p:spPr>
          <a:xfrm>
            <a:off x="3635375" y="1052513"/>
            <a:ext cx="793750" cy="592137"/>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遍</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4" name="Rectangle 12"/>
          <p:cNvSpPr/>
          <p:nvPr/>
        </p:nvSpPr>
        <p:spPr>
          <a:xfrm>
            <a:off x="1547813" y="1916113"/>
            <a:ext cx="793750" cy="592137"/>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层</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5" name="Rectangle 13"/>
          <p:cNvSpPr/>
          <p:nvPr/>
        </p:nvSpPr>
        <p:spPr>
          <a:xfrm>
            <a:off x="3132138" y="1916113"/>
            <a:ext cx="793750" cy="592137"/>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染</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6" name="Rectangle 14"/>
          <p:cNvSpPr/>
          <p:nvPr/>
        </p:nvSpPr>
        <p:spPr>
          <a:xfrm>
            <a:off x="1547813" y="2781300"/>
            <a:ext cx="793750" cy="592138"/>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漫</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7" name="Rectangle 15"/>
          <p:cNvSpPr/>
          <p:nvPr/>
        </p:nvSpPr>
        <p:spPr>
          <a:xfrm>
            <a:off x="3132138" y="2781300"/>
            <a:ext cx="793750" cy="592138"/>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透</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8" name="Rectangle 16"/>
          <p:cNvSpPr/>
          <p:nvPr/>
        </p:nvSpPr>
        <p:spPr>
          <a:xfrm>
            <a:off x="1547813" y="3644900"/>
            <a:ext cx="793750" cy="592138"/>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百</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49" name="Rectangle 17"/>
          <p:cNvSpPr/>
          <p:nvPr/>
        </p:nvSpPr>
        <p:spPr>
          <a:xfrm>
            <a:off x="2627313" y="3644900"/>
            <a:ext cx="793750" cy="592138"/>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争</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50" name="Rectangle 18"/>
          <p:cNvSpPr/>
          <p:nvPr/>
        </p:nvSpPr>
        <p:spPr>
          <a:xfrm>
            <a:off x="2124075" y="4508500"/>
            <a:ext cx="793750" cy="592138"/>
          </a:xfrm>
          <a:prstGeom prst="rect">
            <a:avLst/>
          </a:prstGeom>
          <a:noFill/>
          <a:ln w="57150">
            <a:noFill/>
          </a:ln>
        </p:spPr>
        <p:txBody>
          <a:bodyPr vert="eaVert" wrap="none" anchor="b" anchorCtr="1">
            <a:spAutoFit/>
          </a:bodyPr>
          <a:p>
            <a:r>
              <a:rPr lang="zh-CN" altLang="en-US" sz="4000" b="1" dirty="0">
                <a:solidFill>
                  <a:srgbClr val="FF0000"/>
                </a:solidFill>
                <a:latin typeface="Arial" panose="020B0604020202020204" pitchFamily="34" charset="0"/>
                <a:ea typeface="黑体" panose="02010609060101010101" pitchFamily="49" charset="-122"/>
              </a:rPr>
              <a:t>击</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51" name="Rectangle 19"/>
          <p:cNvSpPr/>
          <p:nvPr/>
        </p:nvSpPr>
        <p:spPr>
          <a:xfrm>
            <a:off x="2124075" y="5373688"/>
            <a:ext cx="793750" cy="519112"/>
          </a:xfrm>
          <a:prstGeom prst="rect">
            <a:avLst/>
          </a:prstGeom>
          <a:noFill/>
          <a:ln w="57150">
            <a:noFill/>
          </a:ln>
        </p:spPr>
        <p:txBody>
          <a:bodyPr vert="eaVert" anchor="b" anchorCtr="1">
            <a:spAutoFit/>
          </a:bodyPr>
          <a:p>
            <a:r>
              <a:rPr lang="zh-CN" altLang="en-US" sz="4000" b="1" dirty="0">
                <a:solidFill>
                  <a:srgbClr val="FF0000"/>
                </a:solidFill>
                <a:latin typeface="Arial" panose="020B0604020202020204" pitchFamily="34" charset="0"/>
                <a:ea typeface="黑体" panose="02010609060101010101" pitchFamily="49" charset="-122"/>
              </a:rPr>
              <a:t>翔</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402452" name="Rectangle 20"/>
          <p:cNvSpPr/>
          <p:nvPr/>
        </p:nvSpPr>
        <p:spPr>
          <a:xfrm>
            <a:off x="3635375" y="6092825"/>
            <a:ext cx="793750" cy="765175"/>
          </a:xfrm>
          <a:prstGeom prst="rect">
            <a:avLst/>
          </a:prstGeom>
          <a:noFill/>
          <a:ln w="57150">
            <a:noFill/>
          </a:ln>
        </p:spPr>
        <p:txBody>
          <a:bodyPr vert="eaVert" anchor="b" anchorCtr="1">
            <a:spAutoFit/>
          </a:bodyPr>
          <a:p>
            <a:r>
              <a:rPr lang="zh-CN" altLang="en-US" sz="4000" b="1" dirty="0">
                <a:solidFill>
                  <a:srgbClr val="FF0000"/>
                </a:solidFill>
                <a:latin typeface="Arial" panose="020B0604020202020204" pitchFamily="34" charset="0"/>
                <a:ea typeface="黑体" panose="02010609060101010101" pitchFamily="49" charset="-122"/>
              </a:rPr>
              <a:t>竞</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26642" name="灯片编号占位符 19"/>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2434"/>
                                        </p:tgtEl>
                                        <p:attrNameLst>
                                          <p:attrName>style.visibility</p:attrName>
                                        </p:attrNameLst>
                                      </p:cBhvr>
                                      <p:to>
                                        <p:strVal val="visible"/>
                                      </p:to>
                                    </p:set>
                                    <p:anim calcmode="lin" valueType="num">
                                      <p:cBhvr additive="base">
                                        <p:cTn id="7" dur="500" fill="hold"/>
                                        <p:tgtEl>
                                          <p:spTgt spid="402434"/>
                                        </p:tgtEl>
                                        <p:attrNameLst>
                                          <p:attrName>ppt_x</p:attrName>
                                        </p:attrNameLst>
                                      </p:cBhvr>
                                      <p:tavLst>
                                        <p:tav tm="0">
                                          <p:val>
                                            <p:strVal val="0-#ppt_w/2"/>
                                          </p:val>
                                        </p:tav>
                                        <p:tav tm="100000">
                                          <p:val>
                                            <p:strVal val="#ppt_x"/>
                                          </p:val>
                                        </p:tav>
                                      </p:tavLst>
                                    </p:anim>
                                    <p:anim calcmode="lin" valueType="num">
                                      <p:cBhvr additive="base">
                                        <p:cTn id="8" dur="500" fill="hold"/>
                                        <p:tgtEl>
                                          <p:spTgt spid="40243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402435"/>
                                        </p:tgtEl>
                                        <p:attrNameLst>
                                          <p:attrName>style.visibility</p:attrName>
                                        </p:attrNameLst>
                                      </p:cBhvr>
                                      <p:to>
                                        <p:strVal val="visible"/>
                                      </p:to>
                                    </p:set>
                                    <p:animEffect transition="in" filter="barn(outHorizontal)">
                                      <p:cBhvr>
                                        <p:cTn id="13" dur="500"/>
                                        <p:tgtEl>
                                          <p:spTgt spid="402435"/>
                                        </p:tgtEl>
                                      </p:cBhvr>
                                    </p:animEffect>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0243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02441"/>
                                        </p:tgtEl>
                                        <p:attrNameLst>
                                          <p:attrName>style.visibility</p:attrName>
                                        </p:attrNameLst>
                                      </p:cBhvr>
                                      <p:to>
                                        <p:strVal val="visible"/>
                                      </p:to>
                                    </p:set>
                                    <p:animEffect transition="in" filter="box(in)">
                                      <p:cBhvr>
                                        <p:cTn id="22" dur="500"/>
                                        <p:tgtEl>
                                          <p:spTgt spid="40244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02442"/>
                                        </p:tgtEl>
                                        <p:attrNameLst>
                                          <p:attrName>style.visibility</p:attrName>
                                        </p:attrNameLst>
                                      </p:cBhvr>
                                      <p:to>
                                        <p:strVal val="visible"/>
                                      </p:to>
                                    </p:set>
                                    <p:animEffect transition="in" filter="blinds(horizontal)">
                                      <p:cBhvr>
                                        <p:cTn id="27" dur="500"/>
                                        <p:tgtEl>
                                          <p:spTgt spid="402442"/>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402443"/>
                                        </p:tgtEl>
                                        <p:attrNameLst>
                                          <p:attrName>style.visibility</p:attrName>
                                        </p:attrNameLst>
                                      </p:cBhvr>
                                      <p:to>
                                        <p:strVal val="visible"/>
                                      </p:to>
                                    </p:set>
                                    <p:animEffect transition="in" filter="wipe(down)">
                                      <p:cBhvr>
                                        <p:cTn id="32" dur="580">
                                          <p:stCondLst>
                                            <p:cond delay="0"/>
                                          </p:stCondLst>
                                        </p:cTn>
                                        <p:tgtEl>
                                          <p:spTgt spid="402443"/>
                                        </p:tgtEl>
                                      </p:cBhvr>
                                    </p:animEffect>
                                    <p:anim calcmode="lin" valueType="num">
                                      <p:cBhvr>
                                        <p:cTn id="33" dur="1822" tmFilter="0,0; 0.14,0.36; 0.43,0.73; 0.71,0.91; 1.0,1.0">
                                          <p:stCondLst>
                                            <p:cond delay="0"/>
                                          </p:stCondLst>
                                        </p:cTn>
                                        <p:tgtEl>
                                          <p:spTgt spid="402443"/>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02443"/>
                                        </p:tgtEl>
                                        <p:attrNameLst>
                                          <p:attrName>ppt_y</p:attrName>
                                        </p:attrNameLst>
                                      </p:cBhvr>
                                      <p:tavLst>
                                        <p:tav tm="0" fmla="#ppt_y-sin(pi*$)/3">
                                          <p:val>
                                            <p:fltVal val="0.500000"/>
                                          </p:val>
                                        </p:tav>
                                        <p:tav tm="100000">
                                          <p:val>
                                            <p:fltVal val="1.000000"/>
                                          </p:val>
                                        </p:tav>
                                      </p:tavLst>
                                    </p:anim>
                                    <p:anim calcmode="lin" valueType="num">
                                      <p:cBhvr>
                                        <p:cTn id="35" dur="664" tmFilter="0, 0; 0.125,0.2665; 0.25,0.4; 0.375,0.465; 0.5,0.5;  0.625,0.535; 0.75,0.6; 0.875,0.7335; 1,1">
                                          <p:stCondLst>
                                            <p:cond delay="664"/>
                                          </p:stCondLst>
                                        </p:cTn>
                                        <p:tgtEl>
                                          <p:spTgt spid="402443"/>
                                        </p:tgtEl>
                                        <p:attrNameLst>
                                          <p:attrName>ppt_y</p:attrName>
                                        </p:attrNameLst>
                                      </p:cBhvr>
                                      <p:tavLst>
                                        <p:tav tm="0" fmla="#ppt_y-sin(pi*$)/9">
                                          <p:val>
                                            <p:fltVal val="0.000000"/>
                                          </p:val>
                                        </p:tav>
                                        <p:tav tm="100000">
                                          <p:val>
                                            <p:fltVal val="1.000000"/>
                                          </p:val>
                                        </p:tav>
                                      </p:tavLst>
                                    </p:anim>
                                    <p:anim calcmode="lin" valueType="num">
                                      <p:cBhvr>
                                        <p:cTn id="36" dur="332" tmFilter="0, 0; 0.125,0.2665; 0.25,0.4; 0.375,0.465; 0.5,0.5;  0.625,0.535; 0.75,0.6; 0.875,0.7335; 1,1">
                                          <p:stCondLst>
                                            <p:cond delay="1324"/>
                                          </p:stCondLst>
                                        </p:cTn>
                                        <p:tgtEl>
                                          <p:spTgt spid="402443"/>
                                        </p:tgtEl>
                                        <p:attrNameLst>
                                          <p:attrName>ppt_y</p:attrName>
                                        </p:attrNameLst>
                                      </p:cBhvr>
                                      <p:tavLst>
                                        <p:tav tm="0" fmla="#ppt_y-sin(pi*$)/27">
                                          <p:val>
                                            <p:fltVal val="0.000000"/>
                                          </p:val>
                                        </p:tav>
                                        <p:tav tm="100000">
                                          <p:val>
                                            <p:fltVal val="1.000000"/>
                                          </p:val>
                                        </p:tav>
                                      </p:tavLst>
                                    </p:anim>
                                    <p:anim calcmode="lin" valueType="num">
                                      <p:cBhvr>
                                        <p:cTn id="37" dur="164" tmFilter="0, 0; 0.125,0.2665; 0.25,0.4; 0.375,0.465; 0.5,0.5;  0.625,0.535; 0.75,0.6; 0.875,0.7335; 1,1">
                                          <p:stCondLst>
                                            <p:cond delay="1656"/>
                                          </p:stCondLst>
                                        </p:cTn>
                                        <p:tgtEl>
                                          <p:spTgt spid="402443"/>
                                        </p:tgtEl>
                                        <p:attrNameLst>
                                          <p:attrName>ppt_y</p:attrName>
                                        </p:attrNameLst>
                                      </p:cBhvr>
                                      <p:tavLst>
                                        <p:tav tm="0" fmla="#ppt_y-sin(pi*$)/81">
                                          <p:val>
                                            <p:fltVal val="0.000000"/>
                                          </p:val>
                                        </p:tav>
                                        <p:tav tm="100000">
                                          <p:val>
                                            <p:fltVal val="1.000000"/>
                                          </p:val>
                                        </p:tav>
                                      </p:tavLst>
                                    </p:anim>
                                    <p:animScale>
                                      <p:cBhvr>
                                        <p:cTn id="38" dur="26">
                                          <p:stCondLst>
                                            <p:cond delay="650"/>
                                          </p:stCondLst>
                                        </p:cTn>
                                        <p:tgtEl>
                                          <p:spTgt spid="402443"/>
                                        </p:tgtEl>
                                      </p:cBhvr>
                                      <p:to x="100000" y="60000"/>
                                    </p:animScale>
                                    <p:animScale>
                                      <p:cBhvr>
                                        <p:cTn id="39" dur="166" decel="50000">
                                          <p:stCondLst>
                                            <p:cond delay="676"/>
                                          </p:stCondLst>
                                        </p:cTn>
                                        <p:tgtEl>
                                          <p:spTgt spid="402443"/>
                                        </p:tgtEl>
                                      </p:cBhvr>
                                      <p:to x="100000" y="100000"/>
                                    </p:animScale>
                                    <p:animScale>
                                      <p:cBhvr>
                                        <p:cTn id="40" dur="26">
                                          <p:stCondLst>
                                            <p:cond delay="1312"/>
                                          </p:stCondLst>
                                        </p:cTn>
                                        <p:tgtEl>
                                          <p:spTgt spid="402443"/>
                                        </p:tgtEl>
                                      </p:cBhvr>
                                      <p:to x="100000" y="80000"/>
                                    </p:animScale>
                                    <p:animScale>
                                      <p:cBhvr>
                                        <p:cTn id="41" dur="166" decel="50000">
                                          <p:stCondLst>
                                            <p:cond delay="1338"/>
                                          </p:stCondLst>
                                        </p:cTn>
                                        <p:tgtEl>
                                          <p:spTgt spid="402443"/>
                                        </p:tgtEl>
                                      </p:cBhvr>
                                      <p:to x="100000" y="100000"/>
                                    </p:animScale>
                                    <p:animScale>
                                      <p:cBhvr>
                                        <p:cTn id="42" dur="26">
                                          <p:stCondLst>
                                            <p:cond delay="1642"/>
                                          </p:stCondLst>
                                        </p:cTn>
                                        <p:tgtEl>
                                          <p:spTgt spid="402443"/>
                                        </p:tgtEl>
                                      </p:cBhvr>
                                      <p:to x="100000" y="90000"/>
                                    </p:animScale>
                                    <p:animScale>
                                      <p:cBhvr>
                                        <p:cTn id="43" dur="166" decel="50000">
                                          <p:stCondLst>
                                            <p:cond delay="1668"/>
                                          </p:stCondLst>
                                        </p:cTn>
                                        <p:tgtEl>
                                          <p:spTgt spid="402443"/>
                                        </p:tgtEl>
                                      </p:cBhvr>
                                      <p:to x="100000" y="100000"/>
                                    </p:animScale>
                                    <p:animScale>
                                      <p:cBhvr>
                                        <p:cTn id="44" dur="26">
                                          <p:stCondLst>
                                            <p:cond delay="1808"/>
                                          </p:stCondLst>
                                        </p:cTn>
                                        <p:tgtEl>
                                          <p:spTgt spid="402443"/>
                                        </p:tgtEl>
                                      </p:cBhvr>
                                      <p:to x="100000" y="95000"/>
                                    </p:animScale>
                                    <p:animScale>
                                      <p:cBhvr>
                                        <p:cTn id="45" dur="166" decel="50000">
                                          <p:stCondLst>
                                            <p:cond delay="1834"/>
                                          </p:stCondLst>
                                        </p:cTn>
                                        <p:tgtEl>
                                          <p:spTgt spid="402443"/>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02444"/>
                                        </p:tgtEl>
                                        <p:attrNameLst>
                                          <p:attrName>style.visibility</p:attrName>
                                        </p:attrNameLst>
                                      </p:cBhvr>
                                      <p:to>
                                        <p:strVal val="visible"/>
                                      </p:to>
                                    </p:set>
                                    <p:anim calcmode="lin" valueType="num">
                                      <p:cBhvr additive="base">
                                        <p:cTn id="50" dur="500" fill="hold"/>
                                        <p:tgtEl>
                                          <p:spTgt spid="402444"/>
                                        </p:tgtEl>
                                        <p:attrNameLst>
                                          <p:attrName>ppt_x</p:attrName>
                                        </p:attrNameLst>
                                      </p:cBhvr>
                                      <p:tavLst>
                                        <p:tav tm="0">
                                          <p:val>
                                            <p:strVal val="#ppt_x"/>
                                          </p:val>
                                        </p:tav>
                                        <p:tav tm="100000">
                                          <p:val>
                                            <p:strVal val="#ppt_x"/>
                                          </p:val>
                                        </p:tav>
                                      </p:tavLst>
                                    </p:anim>
                                    <p:anim calcmode="lin" valueType="num">
                                      <p:cBhvr additive="base">
                                        <p:cTn id="51" dur="500" fill="hold"/>
                                        <p:tgtEl>
                                          <p:spTgt spid="40244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4" presetClass="entr" presetSubtype="0" fill="hold" grpId="0" nodeType="clickEffect">
                                  <p:stCondLst>
                                    <p:cond delay="0"/>
                                  </p:stCondLst>
                                  <p:childTnLst>
                                    <p:set>
                                      <p:cBhvr>
                                        <p:cTn id="55" dur="1" fill="hold">
                                          <p:stCondLst>
                                            <p:cond delay="0"/>
                                          </p:stCondLst>
                                        </p:cTn>
                                        <p:tgtEl>
                                          <p:spTgt spid="402445"/>
                                        </p:tgtEl>
                                        <p:attrNameLst>
                                          <p:attrName>style.visibility</p:attrName>
                                        </p:attrNameLst>
                                      </p:cBhvr>
                                      <p:to>
                                        <p:strVal val="visible"/>
                                      </p:to>
                                    </p:set>
                                    <p:anim from="(-#ppt_w/2)" to="(#ppt_x)" calcmode="lin" valueType="num">
                                      <p:cBhvr>
                                        <p:cTn id="56" dur="600" fill="hold">
                                          <p:stCondLst>
                                            <p:cond delay="0"/>
                                          </p:stCondLst>
                                        </p:cTn>
                                        <p:tgtEl>
                                          <p:spTgt spid="402445"/>
                                        </p:tgtEl>
                                        <p:attrNameLst>
                                          <p:attrName>ppt_x</p:attrName>
                                        </p:attrNameLst>
                                      </p:cBhvr>
                                    </p:anim>
                                    <p:anim from="0" to="-1.0" calcmode="lin" valueType="num">
                                      <p:cBhvr>
                                        <p:cTn id="57" dur="200" decel="50000" autoRev="1" fill="hold">
                                          <p:stCondLst>
                                            <p:cond delay="600"/>
                                          </p:stCondLst>
                                        </p:cTn>
                                        <p:tgtEl>
                                          <p:spTgt spid="402445"/>
                                        </p:tgtEl>
                                        <p:attrNameLst>
                                          <p:attrName>xshear</p:attrName>
                                        </p:attrNameLst>
                                      </p:cBhvr>
                                    </p:anim>
                                    <p:animScale>
                                      <p:cBhvr>
                                        <p:cTn id="58" dur="200" decel="100000" autoRev="1" fill="hold">
                                          <p:stCondLst>
                                            <p:cond delay="600"/>
                                          </p:stCondLst>
                                        </p:cTn>
                                        <p:tgtEl>
                                          <p:spTgt spid="402445"/>
                                        </p:tgtEl>
                                      </p:cBhvr>
                                      <p:from x="100000" y="100000"/>
                                      <p:to x="80000" y="100000"/>
                                    </p:animScale>
                                    <p:anim by="(#ppt_h/3+#ppt_w*0.1)" calcmode="lin" valueType="num">
                                      <p:cBhvr additive="sum">
                                        <p:cTn id="59" dur="200" decel="100000" autoRev="1" fill="hold">
                                          <p:stCondLst>
                                            <p:cond delay="600"/>
                                          </p:stCondLst>
                                        </p:cTn>
                                        <p:tgtEl>
                                          <p:spTgt spid="402445"/>
                                        </p:tgtEl>
                                        <p:attrNameLst>
                                          <p:attrName>ppt_x</p:attrName>
                                        </p:attrNameLst>
                                      </p:cBhvr>
                                    </p:anim>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402446"/>
                                        </p:tgtEl>
                                        <p:attrNameLst>
                                          <p:attrName>style.visibility</p:attrName>
                                        </p:attrNameLst>
                                      </p:cBhvr>
                                      <p:to>
                                        <p:strVal val="visible"/>
                                      </p:to>
                                    </p:set>
                                    <p:animEffect transition="in" filter="box(in)">
                                      <p:cBhvr>
                                        <p:cTn id="64" dur="500"/>
                                        <p:tgtEl>
                                          <p:spTgt spid="402446"/>
                                        </p:tgtEl>
                                      </p:cBhvr>
                                    </p:animEffect>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childTnLst>
                                    <p:set>
                                      <p:cBhvr>
                                        <p:cTn id="68" dur="1" fill="hold">
                                          <p:stCondLst>
                                            <p:cond delay="0"/>
                                          </p:stCondLst>
                                        </p:cTn>
                                        <p:tgtEl>
                                          <p:spTgt spid="402447"/>
                                        </p:tgtEl>
                                        <p:attrNameLst>
                                          <p:attrName>style.visibility</p:attrName>
                                        </p:attrNameLst>
                                      </p:cBhvr>
                                      <p:to>
                                        <p:strVal val="visible"/>
                                      </p:to>
                                    </p:set>
                                    <p:anim calcmode="lin" valueType="num">
                                      <p:cBhvr>
                                        <p:cTn id="69" dur="1000" fill="hold"/>
                                        <p:tgtEl>
                                          <p:spTgt spid="402447"/>
                                        </p:tgtEl>
                                        <p:attrNameLst>
                                          <p:attrName>ppt_w</p:attrName>
                                        </p:attrNameLst>
                                      </p:cBhvr>
                                      <p:tavLst>
                                        <p:tav tm="0">
                                          <p:val>
                                            <p:fltVal val="0.000000"/>
                                          </p:val>
                                        </p:tav>
                                        <p:tav tm="100000">
                                          <p:val>
                                            <p:strVal val="#ppt_w"/>
                                          </p:val>
                                        </p:tav>
                                      </p:tavLst>
                                    </p:anim>
                                    <p:anim calcmode="lin" valueType="num">
                                      <p:cBhvr>
                                        <p:cTn id="70" dur="1000" fill="hold"/>
                                        <p:tgtEl>
                                          <p:spTgt spid="402447"/>
                                        </p:tgtEl>
                                        <p:attrNameLst>
                                          <p:attrName>ppt_h</p:attrName>
                                        </p:attrNameLst>
                                      </p:cBhvr>
                                      <p:tavLst>
                                        <p:tav tm="0">
                                          <p:val>
                                            <p:fltVal val="0.000000"/>
                                          </p:val>
                                        </p:tav>
                                        <p:tav tm="100000">
                                          <p:val>
                                            <p:strVal val="#ppt_h"/>
                                          </p:val>
                                        </p:tav>
                                      </p:tavLst>
                                    </p:anim>
                                    <p:anim calcmode="lin" valueType="num">
                                      <p:cBhvr>
                                        <p:cTn id="71" dur="1000" fill="hold"/>
                                        <p:tgtEl>
                                          <p:spTgt spid="402447"/>
                                        </p:tgtEl>
                                        <p:attrNameLst>
                                          <p:attrName>ppt_x</p:attrName>
                                        </p:attrNameLst>
                                      </p:cBhvr>
                                      <p:tavLst>
                                        <p:tav tm="0" fmla="#ppt_x+(cos(-2*pi*(1-$))*-#ppt_x-sin(-2*pi*(1-$))*(1-#ppt_y))*(1-$)">
                                          <p:val>
                                            <p:fltVal val="0.000000"/>
                                          </p:val>
                                        </p:tav>
                                        <p:tav tm="100000">
                                          <p:val>
                                            <p:fltVal val="1.000000"/>
                                          </p:val>
                                        </p:tav>
                                      </p:tavLst>
                                    </p:anim>
                                    <p:anim calcmode="lin" valueType="num">
                                      <p:cBhvr>
                                        <p:cTn id="72" dur="1000" fill="hold"/>
                                        <p:tgtEl>
                                          <p:spTgt spid="40244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402448"/>
                                        </p:tgtEl>
                                        <p:attrNameLst>
                                          <p:attrName>style.visibility</p:attrName>
                                        </p:attrNameLst>
                                      </p:cBhvr>
                                      <p:to>
                                        <p:strVal val="visible"/>
                                      </p:to>
                                    </p:set>
                                    <p:animEffect transition="in" filter="barn(inHorizontal)">
                                      <p:cBhvr>
                                        <p:cTn id="77" dur="500"/>
                                        <p:tgtEl>
                                          <p:spTgt spid="402448"/>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402449"/>
                                        </p:tgtEl>
                                        <p:attrNameLst>
                                          <p:attrName>style.visibility</p:attrName>
                                        </p:attrNameLst>
                                      </p:cBhvr>
                                      <p:to>
                                        <p:strVal val="visible"/>
                                      </p:to>
                                    </p:set>
                                    <p:animEffect transition="in" filter="checkerboard(across)">
                                      <p:cBhvr>
                                        <p:cTn id="82" dur="500"/>
                                        <p:tgtEl>
                                          <p:spTgt spid="402449"/>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402450"/>
                                        </p:tgtEl>
                                        <p:attrNameLst>
                                          <p:attrName>style.visibility</p:attrName>
                                        </p:attrNameLst>
                                      </p:cBhvr>
                                      <p:to>
                                        <p:strVal val="visible"/>
                                      </p:to>
                                    </p:set>
                                    <p:animEffect transition="in" filter="slide(fromBottom)">
                                      <p:cBhvr>
                                        <p:cTn id="87" dur="500"/>
                                        <p:tgtEl>
                                          <p:spTgt spid="40245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402451"/>
                                        </p:tgtEl>
                                        <p:attrNameLst>
                                          <p:attrName>style.visibility</p:attrName>
                                        </p:attrNameLst>
                                      </p:cBhvr>
                                      <p:to>
                                        <p:strVal val="visible"/>
                                      </p:to>
                                    </p:set>
                                    <p:animEffect transition="in" filter="blinds(horizontal)">
                                      <p:cBhvr>
                                        <p:cTn id="92" dur="500"/>
                                        <p:tgtEl>
                                          <p:spTgt spid="402451"/>
                                        </p:tgtEl>
                                      </p:cBhvr>
                                    </p:animEffect>
                                  </p:childTnLst>
                                </p:cTn>
                              </p:par>
                            </p:childTnLst>
                          </p:cTn>
                        </p:par>
                      </p:childTnLst>
                    </p:cTn>
                  </p:par>
                  <p:par>
                    <p:cTn id="93" fill="hold">
                      <p:stCondLst>
                        <p:cond delay="indefinite"/>
                      </p:stCondLst>
                      <p:childTnLst>
                        <p:par>
                          <p:cTn id="94" fill="hold">
                            <p:stCondLst>
                              <p:cond delay="0"/>
                            </p:stCondLst>
                            <p:childTnLst>
                              <p:par>
                                <p:cTn id="95" presetID="34" presetClass="entr" presetSubtype="0" fill="hold" grpId="0" nodeType="clickEffect">
                                  <p:stCondLst>
                                    <p:cond delay="0"/>
                                  </p:stCondLst>
                                  <p:childTnLst>
                                    <p:set>
                                      <p:cBhvr>
                                        <p:cTn id="96" dur="1" fill="hold">
                                          <p:stCondLst>
                                            <p:cond delay="0"/>
                                          </p:stCondLst>
                                        </p:cTn>
                                        <p:tgtEl>
                                          <p:spTgt spid="402452"/>
                                        </p:tgtEl>
                                        <p:attrNameLst>
                                          <p:attrName>style.visibility</p:attrName>
                                        </p:attrNameLst>
                                      </p:cBhvr>
                                      <p:to>
                                        <p:strVal val="visible"/>
                                      </p:to>
                                    </p:set>
                                    <p:anim from="(-#ppt_w/2)" to="(#ppt_x)" calcmode="lin" valueType="num">
                                      <p:cBhvr>
                                        <p:cTn id="97" dur="600" fill="hold">
                                          <p:stCondLst>
                                            <p:cond delay="0"/>
                                          </p:stCondLst>
                                        </p:cTn>
                                        <p:tgtEl>
                                          <p:spTgt spid="402452"/>
                                        </p:tgtEl>
                                        <p:attrNameLst>
                                          <p:attrName>ppt_x</p:attrName>
                                        </p:attrNameLst>
                                      </p:cBhvr>
                                    </p:anim>
                                    <p:anim from="0" to="-1.0" calcmode="lin" valueType="num">
                                      <p:cBhvr>
                                        <p:cTn id="98" dur="200" decel="50000" autoRev="1" fill="hold">
                                          <p:stCondLst>
                                            <p:cond delay="600"/>
                                          </p:stCondLst>
                                        </p:cTn>
                                        <p:tgtEl>
                                          <p:spTgt spid="402452"/>
                                        </p:tgtEl>
                                        <p:attrNameLst>
                                          <p:attrName>xshear</p:attrName>
                                        </p:attrNameLst>
                                      </p:cBhvr>
                                    </p:anim>
                                    <p:animScale>
                                      <p:cBhvr>
                                        <p:cTn id="99" dur="200" decel="100000" autoRev="1" fill="hold">
                                          <p:stCondLst>
                                            <p:cond delay="600"/>
                                          </p:stCondLst>
                                        </p:cTn>
                                        <p:tgtEl>
                                          <p:spTgt spid="402452"/>
                                        </p:tgtEl>
                                      </p:cBhvr>
                                      <p:from x="100000" y="100000"/>
                                      <p:to x="80000" y="100000"/>
                                    </p:animScale>
                                    <p:anim by="(#ppt_h/3+#ppt_w*0.1)" calcmode="lin" valueType="num">
                                      <p:cBhvr additive="sum">
                                        <p:cTn id="100" dur="200" decel="100000" autoRev="1" fill="hold">
                                          <p:stCondLst>
                                            <p:cond delay="600"/>
                                          </p:stCondLst>
                                        </p:cTn>
                                        <p:tgtEl>
                                          <p:spTgt spid="40245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4" grpId="0" animBg="1"/>
      <p:bldP spid="402435" grpId="0"/>
      <p:bldP spid="402436" grpId="0" animBg="1"/>
      <p:bldP spid="402441" grpId="0" animBg="1"/>
      <p:bldP spid="402442" grpId="0"/>
      <p:bldP spid="402443" grpId="0"/>
      <p:bldP spid="402444" grpId="0"/>
      <p:bldP spid="402445" grpId="0"/>
      <p:bldP spid="402446" grpId="0"/>
      <p:bldP spid="402447" grpId="0"/>
      <p:bldP spid="402448" grpId="0"/>
      <p:bldP spid="402449" grpId="0"/>
      <p:bldP spid="402450" grpId="0"/>
      <p:bldP spid="402451" grpId="0"/>
      <p:bldP spid="4024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5508" name="Text Box 4"/>
          <p:cNvSpPr txBox="1"/>
          <p:nvPr/>
        </p:nvSpPr>
        <p:spPr>
          <a:xfrm>
            <a:off x="1476375" y="188913"/>
            <a:ext cx="1584325"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万</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405509" name="Text Box 5"/>
          <p:cNvSpPr txBox="1"/>
          <p:nvPr/>
        </p:nvSpPr>
        <p:spPr>
          <a:xfrm>
            <a:off x="1330325" y="1196975"/>
            <a:ext cx="3744913" cy="720725"/>
          </a:xfrm>
          <a:prstGeom prst="rect">
            <a:avLst/>
          </a:prstGeom>
          <a:noFill/>
          <a:ln w="9525">
            <a:noFill/>
          </a:ln>
        </p:spPr>
        <p:txBody>
          <a:bodyPr/>
          <a:p>
            <a:pPr algn="just">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写出山之多</a:t>
            </a:r>
            <a:endParaRPr lang="zh-CN" altLang="en-US" sz="3600" b="1" dirty="0">
              <a:latin typeface="黑体" panose="02010609060101010101" pitchFamily="49" charset="-122"/>
              <a:ea typeface="黑体" panose="02010609060101010101" pitchFamily="49" charset="-122"/>
            </a:endParaRPr>
          </a:p>
        </p:txBody>
      </p:sp>
      <p:sp>
        <p:nvSpPr>
          <p:cNvPr id="405510" name="Text Box 6"/>
          <p:cNvSpPr txBox="1">
            <a:spLocks noChangeArrowheads="1"/>
          </p:cNvSpPr>
          <p:nvPr/>
        </p:nvSpPr>
        <p:spPr bwMode="auto">
          <a:xfrm>
            <a:off x="395288" y="1484313"/>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05511" name="Text Box 7"/>
          <p:cNvSpPr txBox="1"/>
          <p:nvPr/>
        </p:nvSpPr>
        <p:spPr>
          <a:xfrm>
            <a:off x="3924300" y="188913"/>
            <a:ext cx="1439863"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遍</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405512" name="Text Box 8"/>
          <p:cNvSpPr txBox="1"/>
          <p:nvPr/>
        </p:nvSpPr>
        <p:spPr>
          <a:xfrm>
            <a:off x="5219700" y="1196975"/>
            <a:ext cx="3311525" cy="792163"/>
          </a:xfrm>
          <a:prstGeom prst="rect">
            <a:avLst/>
          </a:prstGeom>
          <a:noFill/>
          <a:ln w="9525">
            <a:noFill/>
          </a:ln>
        </p:spPr>
        <p:txBody>
          <a:bodyPr/>
          <a:p>
            <a:pPr algn="just">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写出红之广</a:t>
            </a:r>
            <a:r>
              <a:rPr lang="zh-CN" altLang="en-US"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p:txBody>
      </p:sp>
      <p:sp>
        <p:nvSpPr>
          <p:cNvPr id="405513" name="Text Box 9"/>
          <p:cNvSpPr txBox="1"/>
          <p:nvPr/>
        </p:nvSpPr>
        <p:spPr>
          <a:xfrm>
            <a:off x="1619250" y="2565400"/>
            <a:ext cx="1511300"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层</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405514" name="Text Box 10"/>
          <p:cNvSpPr txBox="1"/>
          <p:nvPr/>
        </p:nvSpPr>
        <p:spPr>
          <a:xfrm>
            <a:off x="4067175" y="2565400"/>
            <a:ext cx="1511300"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染</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405515" name="Text Box 11"/>
          <p:cNvSpPr txBox="1"/>
          <p:nvPr/>
        </p:nvSpPr>
        <p:spPr>
          <a:xfrm>
            <a:off x="1331913" y="3429000"/>
            <a:ext cx="7343775" cy="1368425"/>
          </a:xfrm>
          <a:prstGeom prst="rect">
            <a:avLst/>
          </a:prstGeom>
          <a:noFill/>
          <a:ln w="9525">
            <a:noFill/>
          </a:ln>
        </p:spPr>
        <p:txBody>
          <a:bodyPr/>
          <a:p>
            <a:pPr algn="just">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既写出了山势的起伏，也写出随之而形成的林木的高低。 </a:t>
            </a:r>
            <a:endParaRPr lang="zh-CN" altLang="en-US" sz="3600" b="1" dirty="0">
              <a:latin typeface="黑体" panose="02010609060101010101" pitchFamily="49" charset="-122"/>
              <a:ea typeface="黑体" panose="02010609060101010101" pitchFamily="49" charset="-122"/>
            </a:endParaRPr>
          </a:p>
        </p:txBody>
      </p:sp>
      <p:sp>
        <p:nvSpPr>
          <p:cNvPr id="405516" name="Text Box 12"/>
          <p:cNvSpPr txBox="1"/>
          <p:nvPr/>
        </p:nvSpPr>
        <p:spPr>
          <a:xfrm>
            <a:off x="1331913" y="5013325"/>
            <a:ext cx="7343775" cy="1296988"/>
          </a:xfrm>
          <a:prstGeom prst="rect">
            <a:avLst/>
          </a:prstGeom>
          <a:noFill/>
          <a:ln w="9525">
            <a:noFill/>
          </a:ln>
        </p:spPr>
        <p:txBody>
          <a:bodyPr/>
          <a:p>
            <a:pPr algn="just">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山林经霜变红，像染过一样。拟人手法写出秋色之深。 </a:t>
            </a:r>
            <a:endParaRPr lang="zh-CN" altLang="en-US" sz="3600" b="1" dirty="0">
              <a:latin typeface="黑体" panose="02010609060101010101" pitchFamily="49" charset="-122"/>
              <a:ea typeface="黑体" panose="02010609060101010101" pitchFamily="49" charset="-122"/>
            </a:endParaRPr>
          </a:p>
        </p:txBody>
      </p:sp>
      <p:sp>
        <p:nvSpPr>
          <p:cNvPr id="27659" name="灯片编号占位符 12"/>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5510"/>
                                        </p:tgtEl>
                                        <p:attrNameLst>
                                          <p:attrName>style.visibility</p:attrName>
                                        </p:attrNameLst>
                                      </p:cBhvr>
                                      <p:to>
                                        <p:strVal val="visible"/>
                                      </p:to>
                                    </p:set>
                                    <p:anim calcmode="lin" valueType="num">
                                      <p:cBhvr additive="base">
                                        <p:cTn id="7" dur="500" fill="hold"/>
                                        <p:tgtEl>
                                          <p:spTgt spid="405510"/>
                                        </p:tgtEl>
                                        <p:attrNameLst>
                                          <p:attrName>ppt_x</p:attrName>
                                        </p:attrNameLst>
                                      </p:cBhvr>
                                      <p:tavLst>
                                        <p:tav tm="0">
                                          <p:val>
                                            <p:strVal val="#ppt_x"/>
                                          </p:val>
                                        </p:tav>
                                        <p:tav tm="100000">
                                          <p:val>
                                            <p:strVal val="#ppt_x"/>
                                          </p:val>
                                        </p:tav>
                                      </p:tavLst>
                                    </p:anim>
                                    <p:anim calcmode="lin" valueType="num">
                                      <p:cBhvr additive="base">
                                        <p:cTn id="8" dur="500" fill="hold"/>
                                        <p:tgtEl>
                                          <p:spTgt spid="4055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05508"/>
                                        </p:tgtEl>
                                        <p:attrNameLst>
                                          <p:attrName>style.visibility</p:attrName>
                                        </p:attrNameLst>
                                      </p:cBhvr>
                                      <p:to>
                                        <p:strVal val="visible"/>
                                      </p:to>
                                    </p:set>
                                    <p:animEffect transition="in" filter="box(in)">
                                      <p:cBhvr>
                                        <p:cTn id="13" dur="500"/>
                                        <p:tgtEl>
                                          <p:spTgt spid="405508"/>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405511"/>
                                        </p:tgtEl>
                                        <p:attrNameLst>
                                          <p:attrName>style.visibility</p:attrName>
                                        </p:attrNameLst>
                                      </p:cBhvr>
                                      <p:to>
                                        <p:strVal val="visible"/>
                                      </p:to>
                                    </p:set>
                                    <p:animEffect transition="in" filter="box(in)">
                                      <p:cBhvr>
                                        <p:cTn id="16" dur="500"/>
                                        <p:tgtEl>
                                          <p:spTgt spid="405511"/>
                                        </p:tgtEl>
                                      </p:cBhvr>
                                    </p:animEffect>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grpId="0" nodeType="clickEffect">
                                  <p:stCondLst>
                                    <p:cond delay="0"/>
                                  </p:stCondLst>
                                  <p:childTnLst>
                                    <p:set>
                                      <p:cBhvr>
                                        <p:cTn id="20" dur="1" fill="hold">
                                          <p:stCondLst>
                                            <p:cond delay="0"/>
                                          </p:stCondLst>
                                        </p:cTn>
                                        <p:tgtEl>
                                          <p:spTgt spid="405509"/>
                                        </p:tgtEl>
                                        <p:attrNameLst>
                                          <p:attrName>style.visibility</p:attrName>
                                        </p:attrNameLst>
                                      </p:cBhvr>
                                      <p:to>
                                        <p:strVal val="visible"/>
                                      </p:to>
                                    </p:set>
                                    <p:anim from="(-#ppt_w/2)" to="(#ppt_x)" calcmode="lin" valueType="num">
                                      <p:cBhvr>
                                        <p:cTn id="21" dur="600" fill="hold">
                                          <p:stCondLst>
                                            <p:cond delay="0"/>
                                          </p:stCondLst>
                                        </p:cTn>
                                        <p:tgtEl>
                                          <p:spTgt spid="405509"/>
                                        </p:tgtEl>
                                        <p:attrNameLst>
                                          <p:attrName>ppt_x</p:attrName>
                                        </p:attrNameLst>
                                      </p:cBhvr>
                                    </p:anim>
                                    <p:anim from="0" to="-1.0" calcmode="lin" valueType="num">
                                      <p:cBhvr>
                                        <p:cTn id="22" dur="200" decel="50000" autoRev="1" fill="hold">
                                          <p:stCondLst>
                                            <p:cond delay="600"/>
                                          </p:stCondLst>
                                        </p:cTn>
                                        <p:tgtEl>
                                          <p:spTgt spid="405509"/>
                                        </p:tgtEl>
                                        <p:attrNameLst>
                                          <p:attrName>xshear</p:attrName>
                                        </p:attrNameLst>
                                      </p:cBhvr>
                                    </p:anim>
                                    <p:animScale>
                                      <p:cBhvr>
                                        <p:cTn id="23" dur="200" decel="100000" autoRev="1" fill="hold">
                                          <p:stCondLst>
                                            <p:cond delay="600"/>
                                          </p:stCondLst>
                                        </p:cTn>
                                        <p:tgtEl>
                                          <p:spTgt spid="405509"/>
                                        </p:tgtEl>
                                      </p:cBhvr>
                                      <p:from x="100000" y="100000"/>
                                      <p:to x="80000" y="100000"/>
                                    </p:animScale>
                                    <p:anim by="(#ppt_h/3+#ppt_w*0.1)" calcmode="lin" valueType="num">
                                      <p:cBhvr additive="sum">
                                        <p:cTn id="24" dur="200" decel="100000" autoRev="1" fill="hold">
                                          <p:stCondLst>
                                            <p:cond delay="600"/>
                                          </p:stCondLst>
                                        </p:cTn>
                                        <p:tgtEl>
                                          <p:spTgt spid="405509"/>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405512"/>
                                        </p:tgtEl>
                                        <p:attrNameLst>
                                          <p:attrName>style.visibility</p:attrName>
                                        </p:attrNameLst>
                                      </p:cBhvr>
                                      <p:to>
                                        <p:strVal val="visible"/>
                                      </p:to>
                                    </p:set>
                                    <p:anim from="(-#ppt_w/2)" to="(#ppt_x)" calcmode="lin" valueType="num">
                                      <p:cBhvr>
                                        <p:cTn id="29" dur="600" fill="hold">
                                          <p:stCondLst>
                                            <p:cond delay="0"/>
                                          </p:stCondLst>
                                        </p:cTn>
                                        <p:tgtEl>
                                          <p:spTgt spid="405512"/>
                                        </p:tgtEl>
                                        <p:attrNameLst>
                                          <p:attrName>ppt_x</p:attrName>
                                        </p:attrNameLst>
                                      </p:cBhvr>
                                    </p:anim>
                                    <p:anim from="0" to="-1.0" calcmode="lin" valueType="num">
                                      <p:cBhvr>
                                        <p:cTn id="30" dur="200" decel="50000" autoRev="1" fill="hold">
                                          <p:stCondLst>
                                            <p:cond delay="600"/>
                                          </p:stCondLst>
                                        </p:cTn>
                                        <p:tgtEl>
                                          <p:spTgt spid="405512"/>
                                        </p:tgtEl>
                                        <p:attrNameLst>
                                          <p:attrName>xshear</p:attrName>
                                        </p:attrNameLst>
                                      </p:cBhvr>
                                    </p:anim>
                                    <p:animScale>
                                      <p:cBhvr>
                                        <p:cTn id="31" dur="200" decel="100000" autoRev="1" fill="hold">
                                          <p:stCondLst>
                                            <p:cond delay="600"/>
                                          </p:stCondLst>
                                        </p:cTn>
                                        <p:tgtEl>
                                          <p:spTgt spid="405512"/>
                                        </p:tgtEl>
                                      </p:cBhvr>
                                      <p:from x="100000" y="100000"/>
                                      <p:to x="80000" y="100000"/>
                                    </p:animScale>
                                    <p:anim by="(#ppt_h/3+#ppt_w*0.1)" calcmode="lin" valueType="num">
                                      <p:cBhvr additive="sum">
                                        <p:cTn id="32" dur="200" decel="100000" autoRev="1" fill="hold">
                                          <p:stCondLst>
                                            <p:cond delay="600"/>
                                          </p:stCondLst>
                                        </p:cTn>
                                        <p:tgtEl>
                                          <p:spTgt spid="405512"/>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grpId="0" nodeType="clickEffect">
                                  <p:stCondLst>
                                    <p:cond delay="0"/>
                                  </p:stCondLst>
                                  <p:childTnLst>
                                    <p:set>
                                      <p:cBhvr>
                                        <p:cTn id="36" dur="1" fill="hold">
                                          <p:stCondLst>
                                            <p:cond delay="0"/>
                                          </p:stCondLst>
                                        </p:cTn>
                                        <p:tgtEl>
                                          <p:spTgt spid="405513"/>
                                        </p:tgtEl>
                                        <p:attrNameLst>
                                          <p:attrName>style.visibility</p:attrName>
                                        </p:attrNameLst>
                                      </p:cBhvr>
                                      <p:to>
                                        <p:strVal val="visible"/>
                                      </p:to>
                                    </p:set>
                                    <p:anim from="(-#ppt_w/2)" to="(#ppt_x)" calcmode="lin" valueType="num">
                                      <p:cBhvr>
                                        <p:cTn id="37" dur="600" fill="hold">
                                          <p:stCondLst>
                                            <p:cond delay="0"/>
                                          </p:stCondLst>
                                        </p:cTn>
                                        <p:tgtEl>
                                          <p:spTgt spid="405513"/>
                                        </p:tgtEl>
                                        <p:attrNameLst>
                                          <p:attrName>ppt_x</p:attrName>
                                        </p:attrNameLst>
                                      </p:cBhvr>
                                    </p:anim>
                                    <p:anim from="0" to="-1.0" calcmode="lin" valueType="num">
                                      <p:cBhvr>
                                        <p:cTn id="38" dur="200" decel="50000" autoRev="1" fill="hold">
                                          <p:stCondLst>
                                            <p:cond delay="600"/>
                                          </p:stCondLst>
                                        </p:cTn>
                                        <p:tgtEl>
                                          <p:spTgt spid="405513"/>
                                        </p:tgtEl>
                                        <p:attrNameLst>
                                          <p:attrName>xshear</p:attrName>
                                        </p:attrNameLst>
                                      </p:cBhvr>
                                    </p:anim>
                                    <p:animScale>
                                      <p:cBhvr>
                                        <p:cTn id="39" dur="200" decel="100000" autoRev="1" fill="hold">
                                          <p:stCondLst>
                                            <p:cond delay="600"/>
                                          </p:stCondLst>
                                        </p:cTn>
                                        <p:tgtEl>
                                          <p:spTgt spid="405513"/>
                                        </p:tgtEl>
                                      </p:cBhvr>
                                      <p:from x="100000" y="100000"/>
                                      <p:to x="80000" y="100000"/>
                                    </p:animScale>
                                    <p:anim by="(#ppt_h/3+#ppt_w*0.1)" calcmode="lin" valueType="num">
                                      <p:cBhvr additive="sum">
                                        <p:cTn id="40" dur="200" decel="100000" autoRev="1" fill="hold">
                                          <p:stCondLst>
                                            <p:cond delay="600"/>
                                          </p:stCondLst>
                                        </p:cTn>
                                        <p:tgtEl>
                                          <p:spTgt spid="405513"/>
                                        </p:tgtEl>
                                        <p:attrNameLst>
                                          <p:attrName>ppt_x</p:attrName>
                                        </p:attrNameLst>
                                      </p:cBhvr>
                                    </p:anim>
                                  </p:childTnLst>
                                </p:cTn>
                              </p:par>
                              <p:par>
                                <p:cTn id="41" presetID="34" presetClass="entr" presetSubtype="0" fill="hold" grpId="0" nodeType="withEffect">
                                  <p:stCondLst>
                                    <p:cond delay="0"/>
                                  </p:stCondLst>
                                  <p:childTnLst>
                                    <p:set>
                                      <p:cBhvr>
                                        <p:cTn id="42" dur="1" fill="hold">
                                          <p:stCondLst>
                                            <p:cond delay="0"/>
                                          </p:stCondLst>
                                        </p:cTn>
                                        <p:tgtEl>
                                          <p:spTgt spid="405514"/>
                                        </p:tgtEl>
                                        <p:attrNameLst>
                                          <p:attrName>style.visibility</p:attrName>
                                        </p:attrNameLst>
                                      </p:cBhvr>
                                      <p:to>
                                        <p:strVal val="visible"/>
                                      </p:to>
                                    </p:set>
                                    <p:anim from="(-#ppt_w/2)" to="(#ppt_x)" calcmode="lin" valueType="num">
                                      <p:cBhvr>
                                        <p:cTn id="43" dur="600" fill="hold">
                                          <p:stCondLst>
                                            <p:cond delay="0"/>
                                          </p:stCondLst>
                                        </p:cTn>
                                        <p:tgtEl>
                                          <p:spTgt spid="405514"/>
                                        </p:tgtEl>
                                        <p:attrNameLst>
                                          <p:attrName>ppt_x</p:attrName>
                                        </p:attrNameLst>
                                      </p:cBhvr>
                                    </p:anim>
                                    <p:anim from="0" to="-1.0" calcmode="lin" valueType="num">
                                      <p:cBhvr>
                                        <p:cTn id="44" dur="200" decel="50000" autoRev="1" fill="hold">
                                          <p:stCondLst>
                                            <p:cond delay="600"/>
                                          </p:stCondLst>
                                        </p:cTn>
                                        <p:tgtEl>
                                          <p:spTgt spid="405514"/>
                                        </p:tgtEl>
                                        <p:attrNameLst>
                                          <p:attrName>xshear</p:attrName>
                                        </p:attrNameLst>
                                      </p:cBhvr>
                                    </p:anim>
                                    <p:animScale>
                                      <p:cBhvr>
                                        <p:cTn id="45" dur="200" decel="100000" autoRev="1" fill="hold">
                                          <p:stCondLst>
                                            <p:cond delay="600"/>
                                          </p:stCondLst>
                                        </p:cTn>
                                        <p:tgtEl>
                                          <p:spTgt spid="405514"/>
                                        </p:tgtEl>
                                      </p:cBhvr>
                                      <p:from x="100000" y="100000"/>
                                      <p:to x="80000" y="100000"/>
                                    </p:animScale>
                                    <p:anim by="(#ppt_h/3+#ppt_w*0.1)" calcmode="lin" valueType="num">
                                      <p:cBhvr additive="sum">
                                        <p:cTn id="46" dur="200" decel="100000" autoRev="1" fill="hold">
                                          <p:stCondLst>
                                            <p:cond delay="600"/>
                                          </p:stCondLst>
                                        </p:cTn>
                                        <p:tgtEl>
                                          <p:spTgt spid="405514"/>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5515"/>
                                        </p:tgtEl>
                                        <p:attrNameLst>
                                          <p:attrName>style.visibility</p:attrName>
                                        </p:attrNameLst>
                                      </p:cBhvr>
                                      <p:to>
                                        <p:strVal val="visible"/>
                                      </p:to>
                                    </p:set>
                                    <p:anim calcmode="lin" valueType="num">
                                      <p:cBhvr additive="base">
                                        <p:cTn id="51" dur="500" fill="hold"/>
                                        <p:tgtEl>
                                          <p:spTgt spid="405515"/>
                                        </p:tgtEl>
                                        <p:attrNameLst>
                                          <p:attrName>ppt_x</p:attrName>
                                        </p:attrNameLst>
                                      </p:cBhvr>
                                      <p:tavLst>
                                        <p:tav tm="0">
                                          <p:val>
                                            <p:strVal val="#ppt_x"/>
                                          </p:val>
                                        </p:tav>
                                        <p:tav tm="100000">
                                          <p:val>
                                            <p:strVal val="#ppt_x"/>
                                          </p:val>
                                        </p:tav>
                                      </p:tavLst>
                                    </p:anim>
                                    <p:anim calcmode="lin" valueType="num">
                                      <p:cBhvr additive="base">
                                        <p:cTn id="52" dur="500" fill="hold"/>
                                        <p:tgtEl>
                                          <p:spTgt spid="40551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4" presetClass="entr" presetSubtype="0" fill="hold" grpId="0" nodeType="clickEffect">
                                  <p:stCondLst>
                                    <p:cond delay="0"/>
                                  </p:stCondLst>
                                  <p:childTnLst>
                                    <p:set>
                                      <p:cBhvr>
                                        <p:cTn id="56" dur="1" fill="hold">
                                          <p:stCondLst>
                                            <p:cond delay="0"/>
                                          </p:stCondLst>
                                        </p:cTn>
                                        <p:tgtEl>
                                          <p:spTgt spid="405516"/>
                                        </p:tgtEl>
                                        <p:attrNameLst>
                                          <p:attrName>style.visibility</p:attrName>
                                        </p:attrNameLst>
                                      </p:cBhvr>
                                      <p:to>
                                        <p:strVal val="visible"/>
                                      </p:to>
                                    </p:set>
                                    <p:anim from="(-#ppt_w/2)" to="(#ppt_x)" calcmode="lin" valueType="num">
                                      <p:cBhvr>
                                        <p:cTn id="57" dur="600" fill="hold">
                                          <p:stCondLst>
                                            <p:cond delay="0"/>
                                          </p:stCondLst>
                                        </p:cTn>
                                        <p:tgtEl>
                                          <p:spTgt spid="405516"/>
                                        </p:tgtEl>
                                        <p:attrNameLst>
                                          <p:attrName>ppt_x</p:attrName>
                                        </p:attrNameLst>
                                      </p:cBhvr>
                                    </p:anim>
                                    <p:anim from="0" to="-1.0" calcmode="lin" valueType="num">
                                      <p:cBhvr>
                                        <p:cTn id="58" dur="200" decel="50000" autoRev="1" fill="hold">
                                          <p:stCondLst>
                                            <p:cond delay="600"/>
                                          </p:stCondLst>
                                        </p:cTn>
                                        <p:tgtEl>
                                          <p:spTgt spid="405516"/>
                                        </p:tgtEl>
                                        <p:attrNameLst>
                                          <p:attrName>xshear</p:attrName>
                                        </p:attrNameLst>
                                      </p:cBhvr>
                                    </p:anim>
                                    <p:animScale>
                                      <p:cBhvr>
                                        <p:cTn id="59" dur="200" decel="100000" autoRev="1" fill="hold">
                                          <p:stCondLst>
                                            <p:cond delay="600"/>
                                          </p:stCondLst>
                                        </p:cTn>
                                        <p:tgtEl>
                                          <p:spTgt spid="405516"/>
                                        </p:tgtEl>
                                      </p:cBhvr>
                                      <p:from x="100000" y="100000"/>
                                      <p:to x="80000" y="100000"/>
                                    </p:animScale>
                                    <p:anim by="(#ppt_h/3+#ppt_w*0.1)" calcmode="lin" valueType="num">
                                      <p:cBhvr additive="sum">
                                        <p:cTn id="60" dur="200" decel="100000" autoRev="1" fill="hold">
                                          <p:stCondLst>
                                            <p:cond delay="600"/>
                                          </p:stCondLst>
                                        </p:cTn>
                                        <p:tgtEl>
                                          <p:spTgt spid="40551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08" grpId="0"/>
      <p:bldP spid="405509" grpId="0"/>
      <p:bldP spid="405510" grpId="0" animBg="1"/>
      <p:bldP spid="405511" grpId="0"/>
      <p:bldP spid="405512" grpId="0"/>
      <p:bldP spid="405513" grpId="0"/>
      <p:bldP spid="405514" grpId="0"/>
      <p:bldP spid="405515" grpId="0"/>
      <p:bldP spid="4055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Text Box 2"/>
          <p:cNvSpPr txBox="1"/>
          <p:nvPr/>
        </p:nvSpPr>
        <p:spPr>
          <a:xfrm>
            <a:off x="1763713" y="476250"/>
            <a:ext cx="3022600"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漫</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98307" name="Text Box 3"/>
          <p:cNvSpPr txBox="1"/>
          <p:nvPr/>
        </p:nvSpPr>
        <p:spPr>
          <a:xfrm>
            <a:off x="1403350" y="1341438"/>
            <a:ext cx="6478588" cy="792162"/>
          </a:xfrm>
          <a:prstGeom prst="rect">
            <a:avLst/>
          </a:prstGeom>
          <a:noFill/>
          <a:ln w="9525">
            <a:noFill/>
          </a:ln>
        </p:spPr>
        <p:txBody>
          <a:bodyPr/>
          <a:p>
            <a:pPr algn="just">
              <a:spcBef>
                <a:spcPct val="50000"/>
              </a:spcBef>
            </a:pPr>
            <a:r>
              <a:rPr lang="en-US" altLang="zh-CN" sz="24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写出湘江水面的深而宽阔。</a:t>
            </a:r>
            <a:r>
              <a:rPr lang="zh-CN" altLang="en-US" sz="2400" b="1" dirty="0">
                <a:solidFill>
                  <a:schemeClr val="tx2"/>
                </a:solidFill>
                <a:latin typeface="黑体" panose="02010609060101010101" pitchFamily="49" charset="-122"/>
                <a:ea typeface="黑体" panose="02010609060101010101" pitchFamily="49" charset="-122"/>
              </a:rPr>
              <a:t>  </a:t>
            </a:r>
            <a:endParaRPr lang="zh-CN" altLang="en-US" sz="2400" b="1" dirty="0">
              <a:solidFill>
                <a:schemeClr val="tx2"/>
              </a:solidFill>
              <a:latin typeface="黑体" panose="02010609060101010101" pitchFamily="49" charset="-122"/>
              <a:ea typeface="黑体" panose="02010609060101010101" pitchFamily="49" charset="-122"/>
            </a:endParaRPr>
          </a:p>
        </p:txBody>
      </p:sp>
      <p:sp>
        <p:nvSpPr>
          <p:cNvPr id="98310" name="Text Box 6"/>
          <p:cNvSpPr txBox="1">
            <a:spLocks noChangeArrowheads="1"/>
          </p:cNvSpPr>
          <p:nvPr/>
        </p:nvSpPr>
        <p:spPr bwMode="auto">
          <a:xfrm>
            <a:off x="323850" y="1268413"/>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98312" name="Text Box 8"/>
          <p:cNvSpPr txBox="1"/>
          <p:nvPr/>
        </p:nvSpPr>
        <p:spPr>
          <a:xfrm>
            <a:off x="4140200" y="476250"/>
            <a:ext cx="3556000"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透</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98313" name="Text Box 9"/>
          <p:cNvSpPr txBox="1"/>
          <p:nvPr/>
        </p:nvSpPr>
        <p:spPr>
          <a:xfrm>
            <a:off x="1835150" y="2133600"/>
            <a:ext cx="6478588" cy="720725"/>
          </a:xfrm>
          <a:prstGeom prst="rect">
            <a:avLst/>
          </a:prstGeom>
          <a:noFill/>
          <a:ln w="9525">
            <a:noFill/>
          </a:ln>
        </p:spPr>
        <p:txBody>
          <a:bodyPr/>
          <a:p>
            <a:pPr algn="just">
              <a:spcBef>
                <a:spcPct val="50000"/>
              </a:spcBef>
            </a:pPr>
            <a:r>
              <a:rPr lang="zh-CN" altLang="en-US" sz="3600" b="1" dirty="0">
                <a:solidFill>
                  <a:schemeClr val="tx2"/>
                </a:solidFill>
                <a:latin typeface="黑体" panose="02010609060101010101" pitchFamily="49" charset="-122"/>
                <a:ea typeface="黑体" panose="02010609060101010101" pitchFamily="49" charset="-122"/>
              </a:rPr>
              <a:t>写出江水的澄澈，水深而洁。</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98314" name="Text Box 10"/>
          <p:cNvSpPr txBox="1"/>
          <p:nvPr/>
        </p:nvSpPr>
        <p:spPr>
          <a:xfrm>
            <a:off x="1908175" y="3284538"/>
            <a:ext cx="1871663"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百</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98315" name="Text Box 11"/>
          <p:cNvSpPr txBox="1"/>
          <p:nvPr/>
        </p:nvSpPr>
        <p:spPr>
          <a:xfrm>
            <a:off x="4140200" y="3284538"/>
            <a:ext cx="1871663" cy="701675"/>
          </a:xfrm>
          <a:prstGeom prst="rect">
            <a:avLst/>
          </a:prstGeom>
          <a:noFill/>
          <a:ln w="9525">
            <a:noFill/>
          </a:ln>
        </p:spPr>
        <p:txBody>
          <a:bodyPr>
            <a:spAutoFit/>
          </a:bodyPr>
          <a:p>
            <a:pPr>
              <a:spcBef>
                <a:spcPct val="50000"/>
              </a:spcBef>
            </a:pPr>
            <a:r>
              <a:rPr lang="en-US" altLang="zh-CN" sz="4000" b="1" dirty="0">
                <a:solidFill>
                  <a:srgbClr val="FF0000"/>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争</a:t>
            </a:r>
            <a:r>
              <a:rPr lang="zh-CN" altLang="en-US" sz="4000" b="1" dirty="0">
                <a:solidFill>
                  <a:srgbClr val="FF0000"/>
                </a:solidFill>
                <a:latin typeface="Arial" panose="020B0604020202020204" pitchFamily="34" charset="0"/>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98316" name="Text Box 12"/>
          <p:cNvSpPr txBox="1"/>
          <p:nvPr/>
        </p:nvSpPr>
        <p:spPr>
          <a:xfrm>
            <a:off x="1476375" y="4149725"/>
            <a:ext cx="6478588" cy="720725"/>
          </a:xfrm>
          <a:prstGeom prst="rect">
            <a:avLst/>
          </a:prstGeom>
          <a:noFill/>
          <a:ln w="9525">
            <a:noFill/>
          </a:ln>
        </p:spPr>
        <p:txBody>
          <a:bodyPr/>
          <a:p>
            <a:pPr algn="just">
              <a:spcBef>
                <a:spcPct val="50000"/>
              </a:spcBef>
            </a:pPr>
            <a:r>
              <a:rPr lang="en-US" altLang="zh-CN" sz="24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写出江中船只之多。</a:t>
            </a:r>
            <a:r>
              <a:rPr lang="zh-CN" altLang="en-US"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p:txBody>
      </p:sp>
      <p:sp>
        <p:nvSpPr>
          <p:cNvPr id="98317" name="Text Box 13"/>
          <p:cNvSpPr txBox="1"/>
          <p:nvPr/>
        </p:nvSpPr>
        <p:spPr>
          <a:xfrm>
            <a:off x="2051050" y="5013325"/>
            <a:ext cx="6478588" cy="720725"/>
          </a:xfrm>
          <a:prstGeom prst="rect">
            <a:avLst/>
          </a:prstGeom>
          <a:noFill/>
          <a:ln w="9525">
            <a:noFill/>
          </a:ln>
        </p:spPr>
        <p:txBody>
          <a:bodyPr/>
          <a:p>
            <a:pPr algn="just">
              <a:spcBef>
                <a:spcPct val="50000"/>
              </a:spcBef>
            </a:pPr>
            <a:r>
              <a:rPr lang="zh-CN" altLang="en-US" sz="3600" b="1" dirty="0">
                <a:latin typeface="黑体" panose="02010609060101010101" pitchFamily="49" charset="-122"/>
                <a:ea typeface="黑体" panose="02010609060101010101" pitchFamily="49" charset="-122"/>
              </a:rPr>
              <a:t>表现出千帆竞发的热闹场面。</a:t>
            </a:r>
            <a:r>
              <a:rPr lang="zh-CN" altLang="en-US"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p:txBody>
      </p:sp>
      <p:sp>
        <p:nvSpPr>
          <p:cNvPr id="28683" name="灯片编号占位符 12"/>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wipe(down)">
                                      <p:cBhvr>
                                        <p:cTn id="7" dur="580">
                                          <p:stCondLst>
                                            <p:cond delay="0"/>
                                          </p:stCondLst>
                                        </p:cTn>
                                        <p:tgtEl>
                                          <p:spTgt spid="98306"/>
                                        </p:tgtEl>
                                      </p:cBhvr>
                                    </p:animEffect>
                                    <p:anim calcmode="lin" valueType="num">
                                      <p:cBhvr>
                                        <p:cTn id="8" dur="1822" tmFilter="0,0; 0.14,0.36; 0.43,0.73; 0.71,0.91; 1.0,1.0">
                                          <p:stCondLst>
                                            <p:cond delay="0"/>
                                          </p:stCondLst>
                                        </p:cTn>
                                        <p:tgtEl>
                                          <p:spTgt spid="9830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830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9830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9830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9830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98306"/>
                                        </p:tgtEl>
                                      </p:cBhvr>
                                      <p:to x="100000" y="60000"/>
                                    </p:animScale>
                                    <p:animScale>
                                      <p:cBhvr>
                                        <p:cTn id="14" dur="166" decel="50000">
                                          <p:stCondLst>
                                            <p:cond delay="676"/>
                                          </p:stCondLst>
                                        </p:cTn>
                                        <p:tgtEl>
                                          <p:spTgt spid="98306"/>
                                        </p:tgtEl>
                                      </p:cBhvr>
                                      <p:to x="100000" y="100000"/>
                                    </p:animScale>
                                    <p:animScale>
                                      <p:cBhvr>
                                        <p:cTn id="15" dur="26">
                                          <p:stCondLst>
                                            <p:cond delay="1312"/>
                                          </p:stCondLst>
                                        </p:cTn>
                                        <p:tgtEl>
                                          <p:spTgt spid="98306"/>
                                        </p:tgtEl>
                                      </p:cBhvr>
                                      <p:to x="100000" y="80000"/>
                                    </p:animScale>
                                    <p:animScale>
                                      <p:cBhvr>
                                        <p:cTn id="16" dur="166" decel="50000">
                                          <p:stCondLst>
                                            <p:cond delay="1338"/>
                                          </p:stCondLst>
                                        </p:cTn>
                                        <p:tgtEl>
                                          <p:spTgt spid="98306"/>
                                        </p:tgtEl>
                                      </p:cBhvr>
                                      <p:to x="100000" y="100000"/>
                                    </p:animScale>
                                    <p:animScale>
                                      <p:cBhvr>
                                        <p:cTn id="17" dur="26">
                                          <p:stCondLst>
                                            <p:cond delay="1642"/>
                                          </p:stCondLst>
                                        </p:cTn>
                                        <p:tgtEl>
                                          <p:spTgt spid="98306"/>
                                        </p:tgtEl>
                                      </p:cBhvr>
                                      <p:to x="100000" y="90000"/>
                                    </p:animScale>
                                    <p:animScale>
                                      <p:cBhvr>
                                        <p:cTn id="18" dur="166" decel="50000">
                                          <p:stCondLst>
                                            <p:cond delay="1668"/>
                                          </p:stCondLst>
                                        </p:cTn>
                                        <p:tgtEl>
                                          <p:spTgt spid="98306"/>
                                        </p:tgtEl>
                                      </p:cBhvr>
                                      <p:to x="100000" y="100000"/>
                                    </p:animScale>
                                    <p:animScale>
                                      <p:cBhvr>
                                        <p:cTn id="19" dur="26">
                                          <p:stCondLst>
                                            <p:cond delay="1808"/>
                                          </p:stCondLst>
                                        </p:cTn>
                                        <p:tgtEl>
                                          <p:spTgt spid="98306"/>
                                        </p:tgtEl>
                                      </p:cBhvr>
                                      <p:to x="100000" y="95000"/>
                                    </p:animScale>
                                    <p:animScale>
                                      <p:cBhvr>
                                        <p:cTn id="20" dur="166" decel="50000">
                                          <p:stCondLst>
                                            <p:cond delay="1834"/>
                                          </p:stCondLst>
                                        </p:cTn>
                                        <p:tgtEl>
                                          <p:spTgt spid="9830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98312"/>
                                        </p:tgtEl>
                                        <p:attrNameLst>
                                          <p:attrName>style.visibility</p:attrName>
                                        </p:attrNameLst>
                                      </p:cBhvr>
                                      <p:to>
                                        <p:strVal val="visible"/>
                                      </p:to>
                                    </p:set>
                                    <p:animEffect transition="in" filter="wipe(down)">
                                      <p:cBhvr>
                                        <p:cTn id="23" dur="580">
                                          <p:stCondLst>
                                            <p:cond delay="0"/>
                                          </p:stCondLst>
                                        </p:cTn>
                                        <p:tgtEl>
                                          <p:spTgt spid="98312"/>
                                        </p:tgtEl>
                                      </p:cBhvr>
                                    </p:animEffect>
                                    <p:anim calcmode="lin" valueType="num">
                                      <p:cBhvr>
                                        <p:cTn id="24" dur="1822" tmFilter="0,0; 0.14,0.36; 0.43,0.73; 0.71,0.91; 1.0,1.0">
                                          <p:stCondLst>
                                            <p:cond delay="0"/>
                                          </p:stCondLst>
                                        </p:cTn>
                                        <p:tgtEl>
                                          <p:spTgt spid="9831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8312"/>
                                        </p:tgtEl>
                                        <p:attrNameLst>
                                          <p:attrName>ppt_y</p:attrName>
                                        </p:attrNameLst>
                                      </p:cBhvr>
                                      <p:tavLst>
                                        <p:tav tm="0" fmla="#ppt_y-sin(pi*$)/3">
                                          <p:val>
                                            <p:fltVal val="0.500000"/>
                                          </p:val>
                                        </p:tav>
                                        <p:tav tm="100000">
                                          <p:val>
                                            <p:fltVal val="1.000000"/>
                                          </p:val>
                                        </p:tav>
                                      </p:tavLst>
                                    </p:anim>
                                    <p:anim calcmode="lin" valueType="num">
                                      <p:cBhvr>
                                        <p:cTn id="26" dur="664" tmFilter="0, 0; 0.125,0.2665; 0.25,0.4; 0.375,0.465; 0.5,0.5;  0.625,0.535; 0.75,0.6; 0.875,0.7335; 1,1">
                                          <p:stCondLst>
                                            <p:cond delay="664"/>
                                          </p:stCondLst>
                                        </p:cTn>
                                        <p:tgtEl>
                                          <p:spTgt spid="98312"/>
                                        </p:tgtEl>
                                        <p:attrNameLst>
                                          <p:attrName>ppt_y</p:attrName>
                                        </p:attrNameLst>
                                      </p:cBhvr>
                                      <p:tavLst>
                                        <p:tav tm="0" fmla="#ppt_y-sin(pi*$)/9">
                                          <p:val>
                                            <p:fltVal val="0.000000"/>
                                          </p:val>
                                        </p:tav>
                                        <p:tav tm="100000">
                                          <p:val>
                                            <p:fltVal val="1.000000"/>
                                          </p:val>
                                        </p:tav>
                                      </p:tavLst>
                                    </p:anim>
                                    <p:anim calcmode="lin" valueType="num">
                                      <p:cBhvr>
                                        <p:cTn id="27" dur="332" tmFilter="0, 0; 0.125,0.2665; 0.25,0.4; 0.375,0.465; 0.5,0.5;  0.625,0.535; 0.75,0.6; 0.875,0.7335; 1,1">
                                          <p:stCondLst>
                                            <p:cond delay="1324"/>
                                          </p:stCondLst>
                                        </p:cTn>
                                        <p:tgtEl>
                                          <p:spTgt spid="98312"/>
                                        </p:tgtEl>
                                        <p:attrNameLst>
                                          <p:attrName>ppt_y</p:attrName>
                                        </p:attrNameLst>
                                      </p:cBhvr>
                                      <p:tavLst>
                                        <p:tav tm="0" fmla="#ppt_y-sin(pi*$)/27">
                                          <p:val>
                                            <p:fltVal val="0.000000"/>
                                          </p:val>
                                        </p:tav>
                                        <p:tav tm="100000">
                                          <p:val>
                                            <p:fltVal val="1.000000"/>
                                          </p:val>
                                        </p:tav>
                                      </p:tavLst>
                                    </p:anim>
                                    <p:anim calcmode="lin" valueType="num">
                                      <p:cBhvr>
                                        <p:cTn id="28" dur="164" tmFilter="0, 0; 0.125,0.2665; 0.25,0.4; 0.375,0.465; 0.5,0.5;  0.625,0.535; 0.75,0.6; 0.875,0.7335; 1,1">
                                          <p:stCondLst>
                                            <p:cond delay="1656"/>
                                          </p:stCondLst>
                                        </p:cTn>
                                        <p:tgtEl>
                                          <p:spTgt spid="98312"/>
                                        </p:tgtEl>
                                        <p:attrNameLst>
                                          <p:attrName>ppt_y</p:attrName>
                                        </p:attrNameLst>
                                      </p:cBhvr>
                                      <p:tavLst>
                                        <p:tav tm="0" fmla="#ppt_y-sin(pi*$)/81">
                                          <p:val>
                                            <p:fltVal val="0.000000"/>
                                          </p:val>
                                        </p:tav>
                                        <p:tav tm="100000">
                                          <p:val>
                                            <p:fltVal val="1.000000"/>
                                          </p:val>
                                        </p:tav>
                                      </p:tavLst>
                                    </p:anim>
                                    <p:animScale>
                                      <p:cBhvr>
                                        <p:cTn id="29" dur="26">
                                          <p:stCondLst>
                                            <p:cond delay="650"/>
                                          </p:stCondLst>
                                        </p:cTn>
                                        <p:tgtEl>
                                          <p:spTgt spid="98312"/>
                                        </p:tgtEl>
                                      </p:cBhvr>
                                      <p:to x="100000" y="60000"/>
                                    </p:animScale>
                                    <p:animScale>
                                      <p:cBhvr>
                                        <p:cTn id="30" dur="166" decel="50000">
                                          <p:stCondLst>
                                            <p:cond delay="676"/>
                                          </p:stCondLst>
                                        </p:cTn>
                                        <p:tgtEl>
                                          <p:spTgt spid="98312"/>
                                        </p:tgtEl>
                                      </p:cBhvr>
                                      <p:to x="100000" y="100000"/>
                                    </p:animScale>
                                    <p:animScale>
                                      <p:cBhvr>
                                        <p:cTn id="31" dur="26">
                                          <p:stCondLst>
                                            <p:cond delay="1312"/>
                                          </p:stCondLst>
                                        </p:cTn>
                                        <p:tgtEl>
                                          <p:spTgt spid="98312"/>
                                        </p:tgtEl>
                                      </p:cBhvr>
                                      <p:to x="100000" y="80000"/>
                                    </p:animScale>
                                    <p:animScale>
                                      <p:cBhvr>
                                        <p:cTn id="32" dur="166" decel="50000">
                                          <p:stCondLst>
                                            <p:cond delay="1338"/>
                                          </p:stCondLst>
                                        </p:cTn>
                                        <p:tgtEl>
                                          <p:spTgt spid="98312"/>
                                        </p:tgtEl>
                                      </p:cBhvr>
                                      <p:to x="100000" y="100000"/>
                                    </p:animScale>
                                    <p:animScale>
                                      <p:cBhvr>
                                        <p:cTn id="33" dur="26">
                                          <p:stCondLst>
                                            <p:cond delay="1642"/>
                                          </p:stCondLst>
                                        </p:cTn>
                                        <p:tgtEl>
                                          <p:spTgt spid="98312"/>
                                        </p:tgtEl>
                                      </p:cBhvr>
                                      <p:to x="100000" y="90000"/>
                                    </p:animScale>
                                    <p:animScale>
                                      <p:cBhvr>
                                        <p:cTn id="34" dur="166" decel="50000">
                                          <p:stCondLst>
                                            <p:cond delay="1668"/>
                                          </p:stCondLst>
                                        </p:cTn>
                                        <p:tgtEl>
                                          <p:spTgt spid="98312"/>
                                        </p:tgtEl>
                                      </p:cBhvr>
                                      <p:to x="100000" y="100000"/>
                                    </p:animScale>
                                    <p:animScale>
                                      <p:cBhvr>
                                        <p:cTn id="35" dur="26">
                                          <p:stCondLst>
                                            <p:cond delay="1808"/>
                                          </p:stCondLst>
                                        </p:cTn>
                                        <p:tgtEl>
                                          <p:spTgt spid="98312"/>
                                        </p:tgtEl>
                                      </p:cBhvr>
                                      <p:to x="100000" y="95000"/>
                                    </p:animScale>
                                    <p:animScale>
                                      <p:cBhvr>
                                        <p:cTn id="36" dur="166" decel="50000">
                                          <p:stCondLst>
                                            <p:cond delay="1834"/>
                                          </p:stCondLst>
                                        </p:cTn>
                                        <p:tgtEl>
                                          <p:spTgt spid="98312"/>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8307"/>
                                        </p:tgtEl>
                                        <p:attrNameLst>
                                          <p:attrName>style.visibility</p:attrName>
                                        </p:attrNameLst>
                                      </p:cBhvr>
                                      <p:to>
                                        <p:strVal val="visible"/>
                                      </p:to>
                                    </p:set>
                                    <p:anim calcmode="lin" valueType="num">
                                      <p:cBhvr additive="base">
                                        <p:cTn id="41" dur="500" fill="hold"/>
                                        <p:tgtEl>
                                          <p:spTgt spid="98307"/>
                                        </p:tgtEl>
                                        <p:attrNameLst>
                                          <p:attrName>ppt_x</p:attrName>
                                        </p:attrNameLst>
                                      </p:cBhvr>
                                      <p:tavLst>
                                        <p:tav tm="0">
                                          <p:val>
                                            <p:strVal val="#ppt_x"/>
                                          </p:val>
                                        </p:tav>
                                        <p:tav tm="100000">
                                          <p:val>
                                            <p:strVal val="#ppt_x"/>
                                          </p:val>
                                        </p:tav>
                                      </p:tavLst>
                                    </p:anim>
                                    <p:anim calcmode="lin" valueType="num">
                                      <p:cBhvr additive="base">
                                        <p:cTn id="42" dur="500" fill="hold"/>
                                        <p:tgtEl>
                                          <p:spTgt spid="9830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98313"/>
                                        </p:tgtEl>
                                        <p:attrNameLst>
                                          <p:attrName>style.visibility</p:attrName>
                                        </p:attrNameLst>
                                      </p:cBhvr>
                                      <p:to>
                                        <p:strVal val="visible"/>
                                      </p:to>
                                    </p:set>
                                    <p:anim from="(-#ppt_w/2)" to="(#ppt_x)" calcmode="lin" valueType="num">
                                      <p:cBhvr>
                                        <p:cTn id="47" dur="600" fill="hold">
                                          <p:stCondLst>
                                            <p:cond delay="0"/>
                                          </p:stCondLst>
                                        </p:cTn>
                                        <p:tgtEl>
                                          <p:spTgt spid="98313"/>
                                        </p:tgtEl>
                                        <p:attrNameLst>
                                          <p:attrName>ppt_x</p:attrName>
                                        </p:attrNameLst>
                                      </p:cBhvr>
                                    </p:anim>
                                    <p:anim from="0" to="-1.0" calcmode="lin" valueType="num">
                                      <p:cBhvr>
                                        <p:cTn id="48" dur="200" decel="50000" autoRev="1" fill="hold">
                                          <p:stCondLst>
                                            <p:cond delay="600"/>
                                          </p:stCondLst>
                                        </p:cTn>
                                        <p:tgtEl>
                                          <p:spTgt spid="98313"/>
                                        </p:tgtEl>
                                        <p:attrNameLst>
                                          <p:attrName>xshear</p:attrName>
                                        </p:attrNameLst>
                                      </p:cBhvr>
                                    </p:anim>
                                    <p:animScale>
                                      <p:cBhvr>
                                        <p:cTn id="49" dur="200" decel="100000" autoRev="1" fill="hold">
                                          <p:stCondLst>
                                            <p:cond delay="600"/>
                                          </p:stCondLst>
                                        </p:cTn>
                                        <p:tgtEl>
                                          <p:spTgt spid="98313"/>
                                        </p:tgtEl>
                                      </p:cBhvr>
                                      <p:from x="100000" y="100000"/>
                                      <p:to x="80000" y="100000"/>
                                    </p:animScale>
                                    <p:anim by="(#ppt_h/3+#ppt_w*0.1)" calcmode="lin" valueType="num">
                                      <p:cBhvr additive="sum">
                                        <p:cTn id="50" dur="200" decel="100000" autoRev="1" fill="hold">
                                          <p:stCondLst>
                                            <p:cond delay="600"/>
                                          </p:stCondLst>
                                        </p:cTn>
                                        <p:tgtEl>
                                          <p:spTgt spid="98313"/>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98314"/>
                                        </p:tgtEl>
                                        <p:attrNameLst>
                                          <p:attrName>style.visibility</p:attrName>
                                        </p:attrNameLst>
                                      </p:cBhvr>
                                      <p:to>
                                        <p:strVal val="visible"/>
                                      </p:to>
                                    </p:set>
                                    <p:animEffect transition="in" filter="box(in)">
                                      <p:cBhvr>
                                        <p:cTn id="55" dur="500"/>
                                        <p:tgtEl>
                                          <p:spTgt spid="98314"/>
                                        </p:tgtEl>
                                      </p:cBhvr>
                                    </p:animEffect>
                                  </p:childTnLst>
                                </p:cTn>
                              </p:par>
                              <p:par>
                                <p:cTn id="56" presetID="4" presetClass="entr" presetSubtype="16" fill="hold" grpId="0" nodeType="withEffect">
                                  <p:stCondLst>
                                    <p:cond delay="0"/>
                                  </p:stCondLst>
                                  <p:childTnLst>
                                    <p:set>
                                      <p:cBhvr>
                                        <p:cTn id="57" dur="1" fill="hold">
                                          <p:stCondLst>
                                            <p:cond delay="0"/>
                                          </p:stCondLst>
                                        </p:cTn>
                                        <p:tgtEl>
                                          <p:spTgt spid="98315"/>
                                        </p:tgtEl>
                                        <p:attrNameLst>
                                          <p:attrName>style.visibility</p:attrName>
                                        </p:attrNameLst>
                                      </p:cBhvr>
                                      <p:to>
                                        <p:strVal val="visible"/>
                                      </p:to>
                                    </p:set>
                                    <p:animEffect transition="in" filter="box(in)">
                                      <p:cBhvr>
                                        <p:cTn id="58" dur="500"/>
                                        <p:tgtEl>
                                          <p:spTgt spid="98315"/>
                                        </p:tgtEl>
                                      </p:cBhvr>
                                    </p:animEffect>
                                  </p:childTnLst>
                                </p:cTn>
                              </p:par>
                            </p:childTnLst>
                          </p:cTn>
                        </p:par>
                      </p:childTnLst>
                    </p:cTn>
                  </p:par>
                  <p:par>
                    <p:cTn id="59" fill="hold">
                      <p:stCondLst>
                        <p:cond delay="indefinite"/>
                      </p:stCondLst>
                      <p:childTnLst>
                        <p:par>
                          <p:cTn id="60" fill="hold">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98316"/>
                                        </p:tgtEl>
                                        <p:attrNameLst>
                                          <p:attrName>style.visibility</p:attrName>
                                        </p:attrNameLst>
                                      </p:cBhvr>
                                      <p:to>
                                        <p:strVal val="visible"/>
                                      </p:to>
                                    </p:set>
                                    <p:anim calcmode="lin" valueType="num">
                                      <p:cBhvr>
                                        <p:cTn id="63" dur="1000" fill="hold"/>
                                        <p:tgtEl>
                                          <p:spTgt spid="98316"/>
                                        </p:tgtEl>
                                        <p:attrNameLst>
                                          <p:attrName>ppt_w</p:attrName>
                                        </p:attrNameLst>
                                      </p:cBhvr>
                                      <p:tavLst>
                                        <p:tav tm="0">
                                          <p:val>
                                            <p:fltVal val="0.000000"/>
                                          </p:val>
                                        </p:tav>
                                        <p:tav tm="100000">
                                          <p:val>
                                            <p:strVal val="#ppt_w"/>
                                          </p:val>
                                        </p:tav>
                                      </p:tavLst>
                                    </p:anim>
                                    <p:anim calcmode="lin" valueType="num">
                                      <p:cBhvr>
                                        <p:cTn id="64" dur="1000" fill="hold"/>
                                        <p:tgtEl>
                                          <p:spTgt spid="98316"/>
                                        </p:tgtEl>
                                        <p:attrNameLst>
                                          <p:attrName>ppt_h</p:attrName>
                                        </p:attrNameLst>
                                      </p:cBhvr>
                                      <p:tavLst>
                                        <p:tav tm="0">
                                          <p:val>
                                            <p:fltVal val="0.000000"/>
                                          </p:val>
                                        </p:tav>
                                        <p:tav tm="100000">
                                          <p:val>
                                            <p:strVal val="#ppt_h"/>
                                          </p:val>
                                        </p:tav>
                                      </p:tavLst>
                                    </p:anim>
                                    <p:anim calcmode="lin" valueType="num">
                                      <p:cBhvr>
                                        <p:cTn id="65" dur="1000" fill="hold"/>
                                        <p:tgtEl>
                                          <p:spTgt spid="98316"/>
                                        </p:tgtEl>
                                        <p:attrNameLst>
                                          <p:attrName>ppt_x</p:attrName>
                                        </p:attrNameLst>
                                      </p:cBhvr>
                                      <p:tavLst>
                                        <p:tav tm="0" fmla="#ppt_x+(cos(-2*pi*(1-$))*-#ppt_x-sin(-2*pi*(1-$))*(1-#ppt_y))*(1-$)">
                                          <p:val>
                                            <p:fltVal val="0.000000"/>
                                          </p:val>
                                        </p:tav>
                                        <p:tav tm="100000">
                                          <p:val>
                                            <p:fltVal val="1.000000"/>
                                          </p:val>
                                        </p:tav>
                                      </p:tavLst>
                                    </p:anim>
                                    <p:anim calcmode="lin" valueType="num">
                                      <p:cBhvr>
                                        <p:cTn id="66" dur="1000" fill="hold"/>
                                        <p:tgtEl>
                                          <p:spTgt spid="9831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grpId="0" nodeType="clickEffect">
                                  <p:stCondLst>
                                    <p:cond delay="0"/>
                                  </p:stCondLst>
                                  <p:childTnLst>
                                    <p:set>
                                      <p:cBhvr>
                                        <p:cTn id="70" dur="1" fill="hold">
                                          <p:stCondLst>
                                            <p:cond delay="0"/>
                                          </p:stCondLst>
                                        </p:cTn>
                                        <p:tgtEl>
                                          <p:spTgt spid="98317"/>
                                        </p:tgtEl>
                                        <p:attrNameLst>
                                          <p:attrName>style.visibility</p:attrName>
                                        </p:attrNameLst>
                                      </p:cBhvr>
                                      <p:to>
                                        <p:strVal val="visible"/>
                                      </p:to>
                                    </p:set>
                                    <p:animEffect transition="in" filter="checkerboard(across)">
                                      <p:cBhvr>
                                        <p:cTn id="71" dur="500"/>
                                        <p:tgtEl>
                                          <p:spTgt spid="98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p:bldP spid="98312" grpId="0"/>
      <p:bldP spid="98313" grpId="0"/>
      <p:bldP spid="98314" grpId="0"/>
      <p:bldP spid="98315" grpId="0"/>
      <p:bldP spid="98316" grpId="0"/>
      <p:bldP spid="983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90" name="Picture 14" descr="fishs&amp;sea_M"/>
          <p:cNvPicPr>
            <a:picLocks noChangeAspect="1"/>
          </p:cNvPicPr>
          <p:nvPr/>
        </p:nvPicPr>
        <p:blipFill>
          <a:blip r:embed="rId1"/>
          <a:stretch>
            <a:fillRect/>
          </a:stretch>
        </p:blipFill>
        <p:spPr>
          <a:xfrm>
            <a:off x="0" y="3860800"/>
            <a:ext cx="9144000" cy="2997200"/>
          </a:xfrm>
          <a:prstGeom prst="rect">
            <a:avLst/>
          </a:prstGeom>
          <a:noFill/>
          <a:ln w="9525">
            <a:noFill/>
          </a:ln>
        </p:spPr>
      </p:pic>
      <p:pic>
        <p:nvPicPr>
          <p:cNvPr id="101389" name="Picture 13" descr="040_M"/>
          <p:cNvPicPr>
            <a:picLocks noChangeAspect="1"/>
          </p:cNvPicPr>
          <p:nvPr/>
        </p:nvPicPr>
        <p:blipFill>
          <a:blip r:embed="rId2"/>
          <a:stretch>
            <a:fillRect/>
          </a:stretch>
        </p:blipFill>
        <p:spPr>
          <a:xfrm>
            <a:off x="0" y="0"/>
            <a:ext cx="9144000" cy="3860800"/>
          </a:xfrm>
          <a:prstGeom prst="rect">
            <a:avLst/>
          </a:prstGeom>
          <a:noFill/>
          <a:ln w="9525">
            <a:noFill/>
          </a:ln>
        </p:spPr>
      </p:pic>
      <p:sp>
        <p:nvSpPr>
          <p:cNvPr id="101382" name="Text Box 6"/>
          <p:cNvSpPr txBox="1">
            <a:spLocks noChangeArrowheads="1"/>
          </p:cNvSpPr>
          <p:nvPr/>
        </p:nvSpPr>
        <p:spPr bwMode="auto">
          <a:xfrm>
            <a:off x="250825" y="7651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9701" name="Text Box 8"/>
          <p:cNvSpPr txBox="1"/>
          <p:nvPr/>
        </p:nvSpPr>
        <p:spPr>
          <a:xfrm>
            <a:off x="1403350" y="188913"/>
            <a:ext cx="1871663" cy="701675"/>
          </a:xfrm>
          <a:prstGeom prst="rect">
            <a:avLst/>
          </a:prstGeom>
          <a:noFill/>
          <a:ln w="9525">
            <a:noFill/>
          </a:ln>
        </p:spPr>
        <p:txBody>
          <a:bodyPr>
            <a:spAutoFit/>
          </a:bodyPr>
          <a:p>
            <a:pPr>
              <a:spcBef>
                <a:spcPct val="50000"/>
              </a:spcBef>
            </a:pPr>
            <a:r>
              <a:rPr lang="en-US" altLang="zh-CN"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击</a:t>
            </a:r>
            <a:r>
              <a:rPr lang="zh-CN" altLang="en-US" sz="4000" b="1" dirty="0">
                <a:solidFill>
                  <a:schemeClr val="bg1"/>
                </a:solidFill>
                <a:latin typeface="Arial" panose="020B0604020202020204" pitchFamily="34" charset="0"/>
                <a:ea typeface="黑体" panose="02010609060101010101" pitchFamily="49" charset="-122"/>
              </a:rPr>
              <a:t>”</a:t>
            </a: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101385" name="Text Box 9"/>
          <p:cNvSpPr txBox="1"/>
          <p:nvPr/>
        </p:nvSpPr>
        <p:spPr>
          <a:xfrm>
            <a:off x="1476375" y="836613"/>
            <a:ext cx="6478588" cy="1735137"/>
          </a:xfrm>
          <a:prstGeom prst="rect">
            <a:avLst/>
          </a:prstGeom>
          <a:noFill/>
          <a:ln w="9525">
            <a:noFill/>
          </a:ln>
        </p:spPr>
        <p:txBody>
          <a:bodyPr/>
          <a:p>
            <a:pPr algn="just">
              <a:spcBef>
                <a:spcPct val="50000"/>
              </a:spcBef>
            </a:pPr>
            <a:r>
              <a:rPr lang="en-US" altLang="zh-CN" sz="3600" b="1" dirty="0">
                <a:solidFill>
                  <a:srgbClr val="FFFF00"/>
                </a:solidFill>
                <a:latin typeface="黑体" panose="02010609060101010101" pitchFamily="49" charset="-122"/>
                <a:ea typeface="黑体" panose="02010609060101010101" pitchFamily="49" charset="-122"/>
              </a:rPr>
              <a:t>    </a:t>
            </a:r>
            <a:r>
              <a:rPr lang="zh-CN" altLang="en-US" sz="3600" b="1" dirty="0">
                <a:solidFill>
                  <a:srgbClr val="FFFF00"/>
                </a:solidFill>
                <a:latin typeface="黑体" panose="02010609060101010101" pitchFamily="49" charset="-122"/>
                <a:ea typeface="黑体" panose="02010609060101010101" pitchFamily="49" charset="-122"/>
              </a:rPr>
              <a:t>搏击，表现出鹰飞矫健，强劲有力。</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29703" name="Text Box 11"/>
          <p:cNvSpPr txBox="1"/>
          <p:nvPr/>
        </p:nvSpPr>
        <p:spPr>
          <a:xfrm>
            <a:off x="1403350" y="2349500"/>
            <a:ext cx="1871663" cy="701675"/>
          </a:xfrm>
          <a:prstGeom prst="rect">
            <a:avLst/>
          </a:prstGeom>
          <a:noFill/>
          <a:ln w="9525">
            <a:noFill/>
          </a:ln>
        </p:spPr>
        <p:txBody>
          <a:bodyPr>
            <a:spAutoFit/>
          </a:bodyPr>
          <a:p>
            <a:pPr>
              <a:spcBef>
                <a:spcPct val="50000"/>
              </a:spcBef>
            </a:pPr>
            <a:r>
              <a:rPr lang="en-US" altLang="zh-CN"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翔</a:t>
            </a:r>
            <a:r>
              <a:rPr lang="zh-CN" altLang="en-US" sz="4000" b="1" dirty="0">
                <a:solidFill>
                  <a:schemeClr val="bg1"/>
                </a:solidFill>
                <a:latin typeface="Arial" panose="020B0604020202020204" pitchFamily="34" charset="0"/>
                <a:ea typeface="黑体" panose="02010609060101010101" pitchFamily="49" charset="-122"/>
              </a:rPr>
              <a:t>”</a:t>
            </a: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101388" name="Text Box 12"/>
          <p:cNvSpPr txBox="1"/>
          <p:nvPr/>
        </p:nvSpPr>
        <p:spPr>
          <a:xfrm>
            <a:off x="1366838" y="2852738"/>
            <a:ext cx="7777162" cy="1735137"/>
          </a:xfrm>
          <a:prstGeom prst="rect">
            <a:avLst/>
          </a:prstGeom>
          <a:noFill/>
          <a:ln w="9525">
            <a:noFill/>
          </a:ln>
        </p:spPr>
        <p:txBody>
          <a:bodyPr/>
          <a:p>
            <a:pPr algn="just">
              <a:spcBef>
                <a:spcPct val="50000"/>
              </a:spcBef>
            </a:pPr>
            <a:r>
              <a:rPr lang="en-US" altLang="zh-CN" sz="3600" b="1" dirty="0">
                <a:solidFill>
                  <a:schemeClr val="tx2"/>
                </a:solidFill>
                <a:latin typeface="黑体" panose="02010609060101010101" pitchFamily="49" charset="-122"/>
                <a:ea typeface="黑体" panose="02010609060101010101" pitchFamily="49" charset="-122"/>
              </a:rPr>
              <a:t>    </a:t>
            </a:r>
            <a:r>
              <a:rPr lang="zh-CN" altLang="en-US" sz="3600" b="1" dirty="0">
                <a:solidFill>
                  <a:srgbClr val="FFFF00"/>
                </a:solidFill>
                <a:latin typeface="黑体" panose="02010609060101010101" pitchFamily="49" charset="-122"/>
                <a:ea typeface="黑体" panose="02010609060101010101" pitchFamily="49" charset="-122"/>
              </a:rPr>
              <a:t>写出鱼儿在清澈见底的水中自由轻快游动。</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29705" name="灯片编号占位符 10"/>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overrideClrMapping bg1="lt1" tx1="dk1" bg2="lt2" tx2="dk2" accent1="accent1" accent2="accent2" accent3="accent3" accent4="accent4" accent5="accent5" accent6="accent6" hlink="hlink" folHlink="folHlink"/>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01389"/>
                                        </p:tgtEl>
                                        <p:attrNameLst>
                                          <p:attrName>style.visibility</p:attrName>
                                        </p:attrNameLst>
                                      </p:cBhvr>
                                      <p:to>
                                        <p:strVal val="visible"/>
                                      </p:to>
                                    </p:set>
                                    <p:anim calcmode="lin" valueType="num">
                                      <p:cBhvr additive="base">
                                        <p:cTn id="7" dur="500" fill="hold"/>
                                        <p:tgtEl>
                                          <p:spTgt spid="101389"/>
                                        </p:tgtEl>
                                        <p:attrNameLst>
                                          <p:attrName>ppt_x</p:attrName>
                                        </p:attrNameLst>
                                      </p:cBhvr>
                                      <p:tavLst>
                                        <p:tav tm="0">
                                          <p:val>
                                            <p:strVal val="1+#ppt_w/2"/>
                                          </p:val>
                                        </p:tav>
                                        <p:tav tm="100000">
                                          <p:val>
                                            <p:strVal val="#ppt_x"/>
                                          </p:val>
                                        </p:tav>
                                      </p:tavLst>
                                    </p:anim>
                                    <p:anim calcmode="lin" valueType="num">
                                      <p:cBhvr additive="base">
                                        <p:cTn id="8" dur="500" fill="hold"/>
                                        <p:tgtEl>
                                          <p:spTgt spid="1013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1390"/>
                                        </p:tgtEl>
                                        <p:attrNameLst>
                                          <p:attrName>style.visibility</p:attrName>
                                        </p:attrNameLst>
                                      </p:cBhvr>
                                      <p:to>
                                        <p:strVal val="visible"/>
                                      </p:to>
                                    </p:set>
                                    <p:anim calcmode="lin" valueType="num">
                                      <p:cBhvr additive="base">
                                        <p:cTn id="13" dur="500" fill="hold"/>
                                        <p:tgtEl>
                                          <p:spTgt spid="101390"/>
                                        </p:tgtEl>
                                        <p:attrNameLst>
                                          <p:attrName>ppt_x</p:attrName>
                                        </p:attrNameLst>
                                      </p:cBhvr>
                                      <p:tavLst>
                                        <p:tav tm="0">
                                          <p:val>
                                            <p:strVal val="0-#ppt_w/2"/>
                                          </p:val>
                                        </p:tav>
                                        <p:tav tm="100000">
                                          <p:val>
                                            <p:strVal val="#ppt_x"/>
                                          </p:val>
                                        </p:tav>
                                      </p:tavLst>
                                    </p:anim>
                                    <p:anim calcmode="lin" valueType="num">
                                      <p:cBhvr additive="base">
                                        <p:cTn id="14" dur="500" fill="hold"/>
                                        <p:tgtEl>
                                          <p:spTgt spid="10139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101385"/>
                                        </p:tgtEl>
                                        <p:attrNameLst>
                                          <p:attrName>style.visibility</p:attrName>
                                        </p:attrNameLst>
                                      </p:cBhvr>
                                      <p:to>
                                        <p:strVal val="visible"/>
                                      </p:to>
                                    </p:set>
                                    <p:anim from="(-#ppt_w/2)" to="(#ppt_x)" calcmode="lin" valueType="num">
                                      <p:cBhvr>
                                        <p:cTn id="19" dur="600" fill="hold">
                                          <p:stCondLst>
                                            <p:cond delay="0"/>
                                          </p:stCondLst>
                                        </p:cTn>
                                        <p:tgtEl>
                                          <p:spTgt spid="101385"/>
                                        </p:tgtEl>
                                        <p:attrNameLst>
                                          <p:attrName>ppt_x</p:attrName>
                                        </p:attrNameLst>
                                      </p:cBhvr>
                                    </p:anim>
                                    <p:anim from="0" to="-1.0" calcmode="lin" valueType="num">
                                      <p:cBhvr>
                                        <p:cTn id="20" dur="200" decel="50000" autoRev="1" fill="hold">
                                          <p:stCondLst>
                                            <p:cond delay="600"/>
                                          </p:stCondLst>
                                        </p:cTn>
                                        <p:tgtEl>
                                          <p:spTgt spid="101385"/>
                                        </p:tgtEl>
                                        <p:attrNameLst>
                                          <p:attrName>xshear</p:attrName>
                                        </p:attrNameLst>
                                      </p:cBhvr>
                                    </p:anim>
                                    <p:animScale>
                                      <p:cBhvr>
                                        <p:cTn id="21" dur="200" decel="100000" autoRev="1" fill="hold">
                                          <p:stCondLst>
                                            <p:cond delay="600"/>
                                          </p:stCondLst>
                                        </p:cTn>
                                        <p:tgtEl>
                                          <p:spTgt spid="101385"/>
                                        </p:tgtEl>
                                      </p:cBhvr>
                                      <p:from x="100000" y="100000"/>
                                      <p:to x="80000" y="100000"/>
                                    </p:animScale>
                                    <p:anim by="(#ppt_h/3+#ppt_w*0.1)" calcmode="lin" valueType="num">
                                      <p:cBhvr additive="sum">
                                        <p:cTn id="22" dur="200" decel="100000" autoRev="1" fill="hold">
                                          <p:stCondLst>
                                            <p:cond delay="600"/>
                                          </p:stCondLst>
                                        </p:cTn>
                                        <p:tgtEl>
                                          <p:spTgt spid="101385"/>
                                        </p:tgtEl>
                                        <p:attrNameLst>
                                          <p:attrName>ppt_x</p:attrName>
                                        </p:attrNameLst>
                                      </p:cBhvr>
                                    </p:anim>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101388"/>
                                        </p:tgtEl>
                                        <p:attrNameLst>
                                          <p:attrName>style.visibility</p:attrName>
                                        </p:attrNameLst>
                                      </p:cBhvr>
                                      <p:to>
                                        <p:strVal val="visible"/>
                                      </p:to>
                                    </p:set>
                                    <p:anim from="(-#ppt_w/2)" to="(#ppt_x)" calcmode="lin" valueType="num">
                                      <p:cBhvr>
                                        <p:cTn id="27" dur="600" fill="hold">
                                          <p:stCondLst>
                                            <p:cond delay="0"/>
                                          </p:stCondLst>
                                        </p:cTn>
                                        <p:tgtEl>
                                          <p:spTgt spid="101388"/>
                                        </p:tgtEl>
                                        <p:attrNameLst>
                                          <p:attrName>ppt_x</p:attrName>
                                        </p:attrNameLst>
                                      </p:cBhvr>
                                    </p:anim>
                                    <p:anim from="0" to="-1.0" calcmode="lin" valueType="num">
                                      <p:cBhvr>
                                        <p:cTn id="28" dur="200" decel="50000" autoRev="1" fill="hold">
                                          <p:stCondLst>
                                            <p:cond delay="600"/>
                                          </p:stCondLst>
                                        </p:cTn>
                                        <p:tgtEl>
                                          <p:spTgt spid="101388"/>
                                        </p:tgtEl>
                                        <p:attrNameLst>
                                          <p:attrName>xshear</p:attrName>
                                        </p:attrNameLst>
                                      </p:cBhvr>
                                    </p:anim>
                                    <p:animScale>
                                      <p:cBhvr>
                                        <p:cTn id="29" dur="200" decel="100000" autoRev="1" fill="hold">
                                          <p:stCondLst>
                                            <p:cond delay="600"/>
                                          </p:stCondLst>
                                        </p:cTn>
                                        <p:tgtEl>
                                          <p:spTgt spid="101388"/>
                                        </p:tgtEl>
                                      </p:cBhvr>
                                      <p:from x="100000" y="100000"/>
                                      <p:to x="80000" y="100000"/>
                                    </p:animScale>
                                    <p:anim by="(#ppt_h/3+#ppt_w*0.1)" calcmode="lin" valueType="num">
                                      <p:cBhvr additive="sum">
                                        <p:cTn id="30" dur="200" decel="100000" autoRev="1" fill="hold">
                                          <p:stCondLst>
                                            <p:cond delay="600"/>
                                          </p:stCondLst>
                                        </p:cTn>
                                        <p:tgtEl>
                                          <p:spTgt spid="10138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5" grpId="0"/>
      <p:bldP spid="1013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2" name="Group 4"/>
          <p:cNvGrpSpPr/>
          <p:nvPr/>
        </p:nvGrpSpPr>
        <p:grpSpPr>
          <a:xfrm>
            <a:off x="0" y="0"/>
            <a:ext cx="9144000" cy="6858000"/>
            <a:chOff x="0" y="0"/>
            <a:chExt cx="5760" cy="4320"/>
          </a:xfrm>
        </p:grpSpPr>
        <p:pic>
          <p:nvPicPr>
            <p:cNvPr id="30727" name="Picture 5" descr="层林浸染0"/>
            <p:cNvPicPr>
              <a:picLocks noChangeAspect="1"/>
            </p:cNvPicPr>
            <p:nvPr/>
          </p:nvPicPr>
          <p:blipFill>
            <a:blip r:embed="rId1"/>
            <a:stretch>
              <a:fillRect/>
            </a:stretch>
          </p:blipFill>
          <p:spPr>
            <a:xfrm>
              <a:off x="0" y="288"/>
              <a:ext cx="5760" cy="1584"/>
            </a:xfrm>
            <a:prstGeom prst="rect">
              <a:avLst/>
            </a:prstGeom>
            <a:noFill/>
            <a:ln w="9525">
              <a:noFill/>
            </a:ln>
          </p:spPr>
        </p:pic>
        <p:pic>
          <p:nvPicPr>
            <p:cNvPr id="30728" name="Picture 6" descr="百舸争流"/>
            <p:cNvPicPr>
              <a:picLocks noChangeAspect="1"/>
            </p:cNvPicPr>
            <p:nvPr/>
          </p:nvPicPr>
          <p:blipFill>
            <a:blip r:embed="rId2"/>
            <a:stretch>
              <a:fillRect/>
            </a:stretch>
          </p:blipFill>
          <p:spPr>
            <a:xfrm>
              <a:off x="0" y="1872"/>
              <a:ext cx="5760" cy="1056"/>
            </a:xfrm>
            <a:prstGeom prst="rect">
              <a:avLst/>
            </a:prstGeom>
            <a:noFill/>
            <a:ln w="9525">
              <a:noFill/>
            </a:ln>
          </p:spPr>
        </p:pic>
        <p:pic>
          <p:nvPicPr>
            <p:cNvPr id="30729" name="Picture 7" descr="鹰击长空"/>
            <p:cNvPicPr>
              <a:picLocks noChangeAspect="1"/>
            </p:cNvPicPr>
            <p:nvPr/>
          </p:nvPicPr>
          <p:blipFill>
            <a:blip r:embed="rId3"/>
            <a:stretch>
              <a:fillRect/>
            </a:stretch>
          </p:blipFill>
          <p:spPr>
            <a:xfrm>
              <a:off x="0" y="0"/>
              <a:ext cx="5760" cy="768"/>
            </a:xfrm>
            <a:prstGeom prst="rect">
              <a:avLst/>
            </a:prstGeom>
            <a:noFill/>
            <a:ln w="9525">
              <a:noFill/>
            </a:ln>
          </p:spPr>
        </p:pic>
        <p:pic>
          <p:nvPicPr>
            <p:cNvPr id="30730" name="Picture 8" descr="鱼0"/>
            <p:cNvPicPr>
              <a:picLocks noChangeAspect="1"/>
            </p:cNvPicPr>
            <p:nvPr/>
          </p:nvPicPr>
          <p:blipFill>
            <a:blip r:embed="rId4"/>
            <a:stretch>
              <a:fillRect/>
            </a:stretch>
          </p:blipFill>
          <p:spPr>
            <a:xfrm>
              <a:off x="0" y="2880"/>
              <a:ext cx="5760" cy="1440"/>
            </a:xfrm>
            <a:prstGeom prst="rect">
              <a:avLst/>
            </a:prstGeom>
            <a:noFill/>
            <a:ln w="9525">
              <a:noFill/>
            </a:ln>
          </p:spPr>
        </p:pic>
      </p:grpSp>
      <p:sp>
        <p:nvSpPr>
          <p:cNvPr id="406537" name="Text Box 9"/>
          <p:cNvSpPr txBox="1">
            <a:spLocks noChangeArrowheads="1"/>
          </p:cNvSpPr>
          <p:nvPr/>
        </p:nvSpPr>
        <p:spPr bwMode="auto">
          <a:xfrm>
            <a:off x="323850" y="1268413"/>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06538" name="Text Box 10"/>
          <p:cNvSpPr txBox="1"/>
          <p:nvPr/>
        </p:nvSpPr>
        <p:spPr>
          <a:xfrm>
            <a:off x="1331913" y="2492375"/>
            <a:ext cx="5905500" cy="1190625"/>
          </a:xfrm>
          <a:prstGeom prst="rect">
            <a:avLst/>
          </a:prstGeom>
          <a:solidFill>
            <a:schemeClr val="tx1"/>
          </a:solidFill>
          <a:ln w="9525">
            <a:noFill/>
          </a:ln>
        </p:spPr>
        <p:txBody>
          <a:bodyPr>
            <a:spAutoFit/>
          </a:bodyPr>
          <a:p>
            <a:pPr>
              <a:spcBef>
                <a:spcPct val="50000"/>
              </a:spcBef>
            </a:pPr>
            <a:r>
              <a:rPr lang="en-US" altLang="zh-CN" sz="3600" b="1" dirty="0">
                <a:solidFill>
                  <a:srgbClr val="0000CC"/>
                </a:solidFill>
                <a:latin typeface="黑体" panose="02010609060101010101" pitchFamily="49" charset="-122"/>
                <a:ea typeface="黑体" panose="02010609060101010101" pitchFamily="49" charset="-122"/>
              </a:rPr>
              <a:t>    </a:t>
            </a:r>
            <a:r>
              <a:rPr lang="zh-CN" altLang="en-US" sz="3600" b="1" dirty="0">
                <a:solidFill>
                  <a:schemeClr val="bg1"/>
                </a:solidFill>
                <a:latin typeface="黑体" panose="02010609060101010101" pitchFamily="49" charset="-122"/>
                <a:ea typeface="黑体" panose="02010609060101010101" pitchFamily="49" charset="-122"/>
              </a:rPr>
              <a:t>有力地突出了万物蓬勃旺盛的生命力。</a:t>
            </a:r>
            <a:r>
              <a:rPr lang="zh-CN" altLang="en-US" sz="3600" dirty="0">
                <a:solidFill>
                  <a:schemeClr val="bg1"/>
                </a:solidFill>
                <a:latin typeface="黑体" panose="02010609060101010101" pitchFamily="49" charset="-122"/>
                <a:ea typeface="黑体" panose="02010609060101010101" pitchFamily="49" charset="-122"/>
              </a:rPr>
              <a:t> </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406540" name="Text Box 12"/>
          <p:cNvSpPr txBox="1"/>
          <p:nvPr/>
        </p:nvSpPr>
        <p:spPr>
          <a:xfrm>
            <a:off x="1258888" y="1196975"/>
            <a:ext cx="1871662" cy="701675"/>
          </a:xfrm>
          <a:prstGeom prst="rect">
            <a:avLst/>
          </a:prstGeom>
          <a:solidFill>
            <a:schemeClr val="tx1"/>
          </a:solidFill>
          <a:ln w="9525">
            <a:noFill/>
          </a:ln>
        </p:spPr>
        <p:txBody>
          <a:bodyPr>
            <a:spAutoFit/>
          </a:bodyPr>
          <a:p>
            <a:pPr>
              <a:spcBef>
                <a:spcPct val="50000"/>
              </a:spcBef>
            </a:pPr>
            <a:r>
              <a:rPr lang="en-US" altLang="zh-CN"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竞</a:t>
            </a:r>
            <a:r>
              <a:rPr lang="zh-CN" altLang="en-US" sz="4000" b="1" dirty="0">
                <a:solidFill>
                  <a:schemeClr val="bg1"/>
                </a:solidFill>
                <a:latin typeface="Arial" panose="020B0604020202020204" pitchFamily="34" charset="0"/>
                <a:ea typeface="黑体" panose="02010609060101010101" pitchFamily="49" charset="-122"/>
              </a:rPr>
              <a:t>”</a:t>
            </a:r>
            <a:endParaRPr lang="zh-CN" altLang="en-US" sz="4000" b="1" dirty="0">
              <a:solidFill>
                <a:schemeClr val="bg1"/>
              </a:solidFill>
              <a:latin typeface="黑体" panose="02010609060101010101" pitchFamily="49" charset="-122"/>
              <a:ea typeface="黑体" panose="02010609060101010101" pitchFamily="49" charset="-122"/>
            </a:endParaRPr>
          </a:p>
        </p:txBody>
      </p:sp>
      <p:sp>
        <p:nvSpPr>
          <p:cNvPr id="30726" name="灯片编号占位符 11"/>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6540"/>
                                        </p:tgtEl>
                                        <p:attrNameLst>
                                          <p:attrName>style.visibility</p:attrName>
                                        </p:attrNameLst>
                                      </p:cBhvr>
                                      <p:to>
                                        <p:strVal val="visible"/>
                                      </p:to>
                                    </p:set>
                                    <p:anim calcmode="lin" valueType="num">
                                      <p:cBhvr additive="base">
                                        <p:cTn id="7" dur="500" fill="hold"/>
                                        <p:tgtEl>
                                          <p:spTgt spid="406540"/>
                                        </p:tgtEl>
                                        <p:attrNameLst>
                                          <p:attrName>ppt_x</p:attrName>
                                        </p:attrNameLst>
                                      </p:cBhvr>
                                      <p:tavLst>
                                        <p:tav tm="0">
                                          <p:val>
                                            <p:strVal val="#ppt_x"/>
                                          </p:val>
                                        </p:tav>
                                        <p:tav tm="100000">
                                          <p:val>
                                            <p:strVal val="#ppt_x"/>
                                          </p:val>
                                        </p:tav>
                                      </p:tavLst>
                                    </p:anim>
                                    <p:anim calcmode="lin" valueType="num">
                                      <p:cBhvr additive="base">
                                        <p:cTn id="8" dur="500" fill="hold"/>
                                        <p:tgtEl>
                                          <p:spTgt spid="4065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406538"/>
                                        </p:tgtEl>
                                        <p:attrNameLst>
                                          <p:attrName>style.visibility</p:attrName>
                                        </p:attrNameLst>
                                      </p:cBhvr>
                                      <p:to>
                                        <p:strVal val="visible"/>
                                      </p:to>
                                    </p:set>
                                    <p:anim from="(-#ppt_w/2)" to="(#ppt_x)" calcmode="lin" valueType="num">
                                      <p:cBhvr>
                                        <p:cTn id="13" dur="600" fill="hold">
                                          <p:stCondLst>
                                            <p:cond delay="0"/>
                                          </p:stCondLst>
                                        </p:cTn>
                                        <p:tgtEl>
                                          <p:spTgt spid="406538"/>
                                        </p:tgtEl>
                                        <p:attrNameLst>
                                          <p:attrName>ppt_x</p:attrName>
                                        </p:attrNameLst>
                                      </p:cBhvr>
                                    </p:anim>
                                    <p:anim from="0" to="-1.0" calcmode="lin" valueType="num">
                                      <p:cBhvr>
                                        <p:cTn id="14" dur="200" decel="50000" autoRev="1" fill="hold">
                                          <p:stCondLst>
                                            <p:cond delay="600"/>
                                          </p:stCondLst>
                                        </p:cTn>
                                        <p:tgtEl>
                                          <p:spTgt spid="406538"/>
                                        </p:tgtEl>
                                        <p:attrNameLst>
                                          <p:attrName>xshear</p:attrName>
                                        </p:attrNameLst>
                                      </p:cBhvr>
                                    </p:anim>
                                    <p:animScale>
                                      <p:cBhvr>
                                        <p:cTn id="15" dur="200" decel="100000" autoRev="1" fill="hold">
                                          <p:stCondLst>
                                            <p:cond delay="600"/>
                                          </p:stCondLst>
                                        </p:cTn>
                                        <p:tgtEl>
                                          <p:spTgt spid="406538"/>
                                        </p:tgtEl>
                                      </p:cBhvr>
                                      <p:from x="100000" y="100000"/>
                                      <p:to x="80000" y="100000"/>
                                    </p:animScale>
                                    <p:anim by="(#ppt_h/3+#ppt_w*0.1)" calcmode="lin" valueType="num">
                                      <p:cBhvr additive="sum">
                                        <p:cTn id="16" dur="200" decel="100000" autoRev="1" fill="hold">
                                          <p:stCondLst>
                                            <p:cond delay="600"/>
                                          </p:stCondLst>
                                        </p:cTn>
                                        <p:tgtEl>
                                          <p:spTgt spid="40653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8" grpId="0" animBg="1"/>
      <p:bldP spid="4065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3154" name="Rectangle 2"/>
          <p:cNvSpPr>
            <a:spLocks noGrp="1"/>
          </p:cNvSpPr>
          <p:nvPr>
            <p:ph type="title"/>
          </p:nvPr>
        </p:nvSpPr>
        <p:spPr>
          <a:xfrm>
            <a:off x="0" y="274638"/>
            <a:ext cx="9144000" cy="1143000"/>
          </a:xfrm>
        </p:spPr>
        <p:txBody>
          <a:bodyPr vert="horz" wrap="square" lIns="91440" tIns="45720" rIns="91440" bIns="45720" anchor="ctr" anchorCtr="0"/>
          <a:p>
            <a:pPr eaLnBrk="1" hangingPunct="1"/>
            <a:br>
              <a:rPr lang="en-US" altLang="zh-CN" sz="5400" b="1" dirty="0"/>
            </a:br>
            <a:r>
              <a:rPr lang="zh-CN" altLang="en-US" sz="5400" b="1" dirty="0"/>
              <a:t>中国诗歌的发展流变</a:t>
            </a:r>
            <a:br>
              <a:rPr lang="zh-CN" altLang="en-US" sz="5400" b="1" dirty="0"/>
            </a:br>
            <a:r>
              <a:rPr lang="zh-CN" altLang="en-US" sz="5400" b="1" dirty="0"/>
              <a:t> </a:t>
            </a:r>
            <a:br>
              <a:rPr lang="zh-CN" altLang="en-US" sz="5400" b="1" dirty="0"/>
            </a:br>
            <a:endParaRPr lang="zh-CN" altLang="en-US" sz="5400" b="1" dirty="0"/>
          </a:p>
        </p:txBody>
      </p:sp>
      <p:sp>
        <p:nvSpPr>
          <p:cNvPr id="433155" name="Rectangle 3"/>
          <p:cNvSpPr>
            <a:spLocks noGrp="1"/>
          </p:cNvSpPr>
          <p:nvPr>
            <p:ph idx="1"/>
          </p:nvPr>
        </p:nvSpPr>
        <p:spPr>
          <a:xfrm>
            <a:off x="0" y="1600200"/>
            <a:ext cx="9144000" cy="4525963"/>
          </a:xfrm>
        </p:spPr>
        <p:txBody>
          <a:bodyPr vert="horz" wrap="square" lIns="91440" tIns="45720" rIns="91440" bIns="45720" anchor="t" anchorCtr="0"/>
          <a:p>
            <a:pPr eaLnBrk="1" hangingPunct="1">
              <a:buNone/>
            </a:pPr>
            <a:endParaRPr lang="en-US" altLang="zh-CN" sz="4000" b="1" dirty="0"/>
          </a:p>
          <a:p>
            <a:pPr eaLnBrk="1" hangingPunct="1">
              <a:buNone/>
            </a:pPr>
            <a:r>
              <a:rPr lang="zh-CN" altLang="en-US" sz="4000" b="1" dirty="0"/>
              <a:t>诗经</a:t>
            </a:r>
            <a:endParaRPr lang="zh-CN" altLang="en-US" sz="4000" b="1" dirty="0"/>
          </a:p>
          <a:p>
            <a:pPr eaLnBrk="1" hangingPunct="1">
              <a:buNone/>
            </a:pPr>
            <a:r>
              <a:rPr lang="zh-CN" altLang="en-US" sz="4000" b="1" dirty="0"/>
              <a:t>楚辞    </a:t>
            </a:r>
            <a:r>
              <a:rPr lang="en-US" altLang="zh-CN" sz="4000" b="1" dirty="0"/>
              <a:t>——    </a:t>
            </a:r>
            <a:r>
              <a:rPr lang="zh-CN" altLang="en-US" sz="4000" b="1" dirty="0"/>
              <a:t>古乐府 </a:t>
            </a:r>
            <a:r>
              <a:rPr lang="en-US" altLang="zh-CN" sz="4000" b="1" dirty="0"/>
              <a:t>——   </a:t>
            </a:r>
            <a:r>
              <a:rPr lang="zh-CN" altLang="en-US" sz="4000" b="1" dirty="0"/>
              <a:t>唐诗   </a:t>
            </a:r>
            <a:r>
              <a:rPr lang="en-US" altLang="zh-CN" sz="4000" b="1" dirty="0"/>
              <a:t>—</a:t>
            </a:r>
            <a:endParaRPr lang="en-US" altLang="zh-CN" sz="4000" b="1" dirty="0"/>
          </a:p>
          <a:p>
            <a:pPr eaLnBrk="1" hangingPunct="1">
              <a:buNone/>
            </a:pPr>
            <a:endParaRPr lang="en-US" altLang="zh-CN" sz="4000" b="1" dirty="0"/>
          </a:p>
          <a:p>
            <a:pPr eaLnBrk="1" hangingPunct="1">
              <a:buNone/>
            </a:pPr>
            <a:r>
              <a:rPr lang="en-US" altLang="zh-CN" sz="4000" b="1" dirty="0"/>
              <a:t>— </a:t>
            </a:r>
            <a:r>
              <a:rPr lang="zh-CN" altLang="en-US" sz="4000" b="1" dirty="0"/>
              <a:t>宋词  </a:t>
            </a:r>
            <a:r>
              <a:rPr lang="en-US" altLang="zh-CN" sz="4000" b="1" dirty="0"/>
              <a:t>——  </a:t>
            </a:r>
            <a:r>
              <a:rPr lang="zh-CN" altLang="en-US" sz="4000" b="1" dirty="0"/>
              <a:t>元曲</a:t>
            </a:r>
            <a:r>
              <a:rPr lang="en-US" altLang="zh-CN" sz="4000" b="1" dirty="0"/>
              <a:t>——</a:t>
            </a:r>
            <a:r>
              <a:rPr lang="zh-CN" altLang="en-US" sz="4000" b="1" dirty="0"/>
              <a:t>新诗</a:t>
            </a:r>
            <a:endParaRPr lang="zh-CN" altLang="en-US" sz="4000" b="1" dirty="0"/>
          </a:p>
        </p:txBody>
      </p:sp>
      <p:sp>
        <p:nvSpPr>
          <p:cNvPr id="6148"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3154"/>
                                        </p:tgtEl>
                                        <p:attrNameLst>
                                          <p:attrName>style.visibility</p:attrName>
                                        </p:attrNameLst>
                                      </p:cBhvr>
                                      <p:to>
                                        <p:strVal val="visible"/>
                                      </p:to>
                                    </p:set>
                                    <p:anim calcmode="lin" valueType="num">
                                      <p:cBhvr additive="base">
                                        <p:cTn id="7" dur="500" fill="hold"/>
                                        <p:tgtEl>
                                          <p:spTgt spid="433154"/>
                                        </p:tgtEl>
                                        <p:attrNameLst>
                                          <p:attrName>ppt_x</p:attrName>
                                        </p:attrNameLst>
                                      </p:cBhvr>
                                      <p:tavLst>
                                        <p:tav tm="0">
                                          <p:val>
                                            <p:strVal val="#ppt_x"/>
                                          </p:val>
                                        </p:tav>
                                        <p:tav tm="100000">
                                          <p:val>
                                            <p:strVal val="#ppt_x"/>
                                          </p:val>
                                        </p:tav>
                                      </p:tavLst>
                                    </p:anim>
                                    <p:anim calcmode="lin" valueType="num">
                                      <p:cBhvr additive="base">
                                        <p:cTn id="8" dur="500" fill="hold"/>
                                        <p:tgtEl>
                                          <p:spTgt spid="4331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33155">
                                            <p:txEl>
                                              <p:charRg st="1" end="4"/>
                                            </p:txEl>
                                          </p:spTgt>
                                        </p:tgtEl>
                                        <p:attrNameLst>
                                          <p:attrName>style.visibility</p:attrName>
                                        </p:attrNameLst>
                                      </p:cBhvr>
                                      <p:to>
                                        <p:strVal val="visible"/>
                                      </p:to>
                                    </p:set>
                                    <p:animEffect transition="in" filter="diamond(in)">
                                      <p:cBhvr>
                                        <p:cTn id="13" dur="2000"/>
                                        <p:tgtEl>
                                          <p:spTgt spid="433155">
                                            <p:txEl>
                                              <p:charRg st="1"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33155">
                                            <p:txEl>
                                              <p:charRg st="4" end="32"/>
                                            </p:txEl>
                                          </p:spTgt>
                                        </p:tgtEl>
                                        <p:attrNameLst>
                                          <p:attrName>style.visibility</p:attrName>
                                        </p:attrNameLst>
                                      </p:cBhvr>
                                      <p:to>
                                        <p:strVal val="visible"/>
                                      </p:to>
                                    </p:set>
                                    <p:animEffect transition="in" filter="diamond(in)">
                                      <p:cBhvr>
                                        <p:cTn id="18" dur="2000"/>
                                        <p:tgtEl>
                                          <p:spTgt spid="433155">
                                            <p:txEl>
                                              <p:charRg st="4" end="3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33155">
                                            <p:txEl>
                                              <p:charRg st="33" end="50"/>
                                            </p:txEl>
                                          </p:spTgt>
                                        </p:tgtEl>
                                        <p:attrNameLst>
                                          <p:attrName>style.visibility</p:attrName>
                                        </p:attrNameLst>
                                      </p:cBhvr>
                                      <p:to>
                                        <p:strVal val="visible"/>
                                      </p:to>
                                    </p:set>
                                    <p:animEffect transition="in" filter="diamond(in)">
                                      <p:cBhvr>
                                        <p:cTn id="23" dur="2000"/>
                                        <p:tgtEl>
                                          <p:spTgt spid="433155">
                                            <p:txEl>
                                              <p:charRg st="33" end="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54" grpId="0"/>
      <p:bldP spid="43315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2"/>
          <p:cNvSpPr txBox="1"/>
          <p:nvPr/>
        </p:nvSpPr>
        <p:spPr>
          <a:xfrm>
            <a:off x="0" y="765175"/>
            <a:ext cx="3203575" cy="641350"/>
          </a:xfrm>
          <a:prstGeom prst="rect">
            <a:avLst/>
          </a:prstGeom>
          <a:noFill/>
          <a:ln w="9525">
            <a:noFill/>
          </a:ln>
        </p:spPr>
        <p:txBody>
          <a:bodyPr>
            <a:spAutoFit/>
          </a:bodyPr>
          <a:p>
            <a:pPr>
              <a:spcBef>
                <a:spcPct val="50000"/>
              </a:spcBef>
            </a:pPr>
            <a:r>
              <a:rPr lang="en-US" altLang="zh-CN"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意象</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简释</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31747" name="Text Box 3"/>
          <p:cNvSpPr txBox="1"/>
          <p:nvPr/>
        </p:nvSpPr>
        <p:spPr>
          <a:xfrm>
            <a:off x="684213" y="2205038"/>
            <a:ext cx="1584325" cy="1006475"/>
          </a:xfrm>
          <a:prstGeom prst="rect">
            <a:avLst/>
          </a:prstGeom>
          <a:noFill/>
          <a:ln w="9525">
            <a:noFill/>
          </a:ln>
        </p:spPr>
        <p:txBody>
          <a:bodyPr>
            <a:spAutoFit/>
          </a:bodyPr>
          <a:p>
            <a:pPr>
              <a:spcBef>
                <a:spcPct val="50000"/>
              </a:spcBef>
            </a:pPr>
            <a:r>
              <a:rPr lang="zh-CN" altLang="en-US" sz="6000" b="1" dirty="0">
                <a:latin typeface="黑体" panose="02010609060101010101" pitchFamily="49" charset="-122"/>
                <a:ea typeface="黑体" panose="02010609060101010101" pitchFamily="49" charset="-122"/>
              </a:rPr>
              <a:t>意</a:t>
            </a:r>
            <a:endParaRPr lang="zh-CN" altLang="en-US" sz="6000" b="1" dirty="0">
              <a:latin typeface="黑体" panose="02010609060101010101" pitchFamily="49" charset="-122"/>
              <a:ea typeface="黑体" panose="02010609060101010101" pitchFamily="49" charset="-122"/>
            </a:endParaRPr>
          </a:p>
        </p:txBody>
      </p:sp>
      <p:sp>
        <p:nvSpPr>
          <p:cNvPr id="31748" name="Text Box 4"/>
          <p:cNvSpPr txBox="1"/>
          <p:nvPr/>
        </p:nvSpPr>
        <p:spPr>
          <a:xfrm>
            <a:off x="250825" y="3275013"/>
            <a:ext cx="3529013" cy="366712"/>
          </a:xfrm>
          <a:prstGeom prst="rect">
            <a:avLst/>
          </a:prstGeom>
          <a:noFill/>
          <a:ln w="9525">
            <a:noFill/>
          </a:ln>
        </p:spPr>
        <p:txBody>
          <a:bodyPr>
            <a:spAutoFit/>
          </a:bodyPr>
          <a:p>
            <a:pPr>
              <a:spcBef>
                <a:spcPct val="50000"/>
              </a:spcBef>
            </a:pPr>
            <a:endParaRPr lang="zh-CN" altLang="zh-CN" b="1" dirty="0">
              <a:latin typeface="黑体" panose="02010609060101010101" pitchFamily="49" charset="-122"/>
              <a:ea typeface="黑体" panose="02010609060101010101" pitchFamily="49" charset="-122"/>
            </a:endParaRPr>
          </a:p>
        </p:txBody>
      </p:sp>
      <p:sp>
        <p:nvSpPr>
          <p:cNvPr id="408581" name="Text Box 5"/>
          <p:cNvSpPr txBox="1"/>
          <p:nvPr/>
        </p:nvSpPr>
        <p:spPr>
          <a:xfrm>
            <a:off x="0" y="3213100"/>
            <a:ext cx="3348038" cy="519113"/>
          </a:xfrm>
          <a:prstGeom prst="rect">
            <a:avLst/>
          </a:prstGeom>
          <a:noFill/>
          <a:ln w="9525">
            <a:noFill/>
          </a:ln>
        </p:spPr>
        <p:txBody>
          <a:bodyPr>
            <a:spAutoFit/>
          </a:bodyPr>
          <a:p>
            <a:pPr>
              <a:spcBef>
                <a:spcPct val="50000"/>
              </a:spcBef>
            </a:pPr>
            <a:r>
              <a:rPr lang="zh-CN" altLang="en-US" sz="2800" b="1" dirty="0">
                <a:solidFill>
                  <a:srgbClr val="FF0000"/>
                </a:solidFill>
                <a:latin typeface="黑体" panose="02010609060101010101" pitchFamily="49" charset="-122"/>
                <a:ea typeface="黑体" panose="02010609060101010101" pitchFamily="49" charset="-122"/>
              </a:rPr>
              <a:t>创作者的思想感情</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31750" name="Text Box 6"/>
          <p:cNvSpPr txBox="1"/>
          <p:nvPr/>
        </p:nvSpPr>
        <p:spPr>
          <a:xfrm>
            <a:off x="755650" y="3933825"/>
            <a:ext cx="1008063" cy="1006475"/>
          </a:xfrm>
          <a:prstGeom prst="rect">
            <a:avLst/>
          </a:prstGeom>
          <a:noFill/>
          <a:ln w="9525">
            <a:noFill/>
          </a:ln>
        </p:spPr>
        <p:txBody>
          <a:bodyPr>
            <a:spAutoFit/>
          </a:bodyPr>
          <a:p>
            <a:pPr>
              <a:spcBef>
                <a:spcPct val="50000"/>
              </a:spcBef>
            </a:pPr>
            <a:r>
              <a:rPr lang="zh-CN" altLang="en-US" sz="6000" b="1" dirty="0">
                <a:latin typeface="黑体" panose="02010609060101010101" pitchFamily="49" charset="-122"/>
                <a:ea typeface="黑体" panose="02010609060101010101" pitchFamily="49" charset="-122"/>
              </a:rPr>
              <a:t>象</a:t>
            </a:r>
            <a:endParaRPr lang="zh-CN" altLang="en-US" sz="6000" b="1" dirty="0">
              <a:latin typeface="黑体" panose="02010609060101010101" pitchFamily="49" charset="-122"/>
              <a:ea typeface="黑体" panose="02010609060101010101" pitchFamily="49" charset="-122"/>
            </a:endParaRPr>
          </a:p>
        </p:txBody>
      </p:sp>
      <p:sp>
        <p:nvSpPr>
          <p:cNvPr id="408583" name="Text Box 7"/>
          <p:cNvSpPr txBox="1"/>
          <p:nvPr/>
        </p:nvSpPr>
        <p:spPr>
          <a:xfrm>
            <a:off x="0" y="4941888"/>
            <a:ext cx="3348038" cy="946150"/>
          </a:xfrm>
          <a:prstGeom prst="rect">
            <a:avLst/>
          </a:prstGeom>
          <a:noFill/>
          <a:ln w="9525">
            <a:noFill/>
          </a:ln>
        </p:spPr>
        <p:txBody>
          <a:bodyPr>
            <a:spAutoFit/>
          </a:bodyPr>
          <a:p>
            <a:pPr>
              <a:spcBef>
                <a:spcPct val="50000"/>
              </a:spcBef>
            </a:pPr>
            <a:r>
              <a:rPr lang="zh-CN" altLang="en-US" sz="2800" b="1" dirty="0">
                <a:solidFill>
                  <a:srgbClr val="FF0000"/>
                </a:solidFill>
                <a:latin typeface="黑体" panose="02010609060101010101" pitchFamily="49" charset="-122"/>
                <a:ea typeface="黑体" panose="02010609060101010101" pitchFamily="49" charset="-122"/>
              </a:rPr>
              <a:t>作品中的客观物象（人、物、事） </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08584" name="AutoShape 8"/>
          <p:cNvSpPr/>
          <p:nvPr/>
        </p:nvSpPr>
        <p:spPr>
          <a:xfrm>
            <a:off x="2627313" y="2636838"/>
            <a:ext cx="792162" cy="1706562"/>
          </a:xfrm>
          <a:prstGeom prst="rightBrace">
            <a:avLst>
              <a:gd name="adj1" fmla="val 17952"/>
              <a:gd name="adj2" fmla="val 50000"/>
            </a:avLst>
          </a:prstGeom>
          <a:noFill/>
          <a:ln w="381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08585" name="Text Box 9"/>
          <p:cNvSpPr txBox="1"/>
          <p:nvPr/>
        </p:nvSpPr>
        <p:spPr>
          <a:xfrm>
            <a:off x="3132138" y="2422525"/>
            <a:ext cx="2016125" cy="2528888"/>
          </a:xfrm>
          <a:prstGeom prst="rect">
            <a:avLst/>
          </a:prstGeom>
          <a:noFill/>
          <a:ln w="9525">
            <a:noFill/>
          </a:ln>
        </p:spPr>
        <p:txBody>
          <a:bodyPr>
            <a:spAutoFit/>
          </a:bodyPr>
          <a:p>
            <a:pPr>
              <a:spcBef>
                <a:spcPct val="50000"/>
              </a:spcBef>
            </a:pPr>
            <a:r>
              <a:rPr lang="en-US" altLang="zh-CN" b="1" dirty="0">
                <a:solidFill>
                  <a:srgbClr val="FFFF00"/>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诗人的思想感情与客观物象融合形成意象</a:t>
            </a:r>
            <a:endParaRPr lang="zh-CN" altLang="en-US" sz="3200" b="1" dirty="0">
              <a:latin typeface="黑体" panose="02010609060101010101" pitchFamily="49" charset="-122"/>
              <a:ea typeface="黑体" panose="02010609060101010101" pitchFamily="49" charset="-122"/>
            </a:endParaRPr>
          </a:p>
        </p:txBody>
      </p:sp>
      <p:sp>
        <p:nvSpPr>
          <p:cNvPr id="408586" name="AutoShape 10"/>
          <p:cNvSpPr/>
          <p:nvPr/>
        </p:nvSpPr>
        <p:spPr>
          <a:xfrm>
            <a:off x="5003800" y="3286125"/>
            <a:ext cx="1584325" cy="360363"/>
          </a:xfrm>
          <a:prstGeom prst="rightArrow">
            <a:avLst>
              <a:gd name="adj1" fmla="val 50000"/>
              <a:gd name="adj2" fmla="val 109911"/>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08587" name="Text Box 11"/>
          <p:cNvSpPr txBox="1"/>
          <p:nvPr/>
        </p:nvSpPr>
        <p:spPr>
          <a:xfrm>
            <a:off x="6659563" y="2925763"/>
            <a:ext cx="2089150" cy="1006475"/>
          </a:xfrm>
          <a:prstGeom prst="rect">
            <a:avLst/>
          </a:prstGeom>
          <a:noFill/>
          <a:ln w="9525">
            <a:noFill/>
          </a:ln>
        </p:spPr>
        <p:txBody>
          <a:bodyPr>
            <a:spAutoFit/>
          </a:bodyPr>
          <a:p>
            <a:pPr>
              <a:spcBef>
                <a:spcPct val="50000"/>
              </a:spcBef>
            </a:pPr>
            <a:r>
              <a:rPr lang="zh-CN" altLang="en-US" sz="6000" b="1" dirty="0">
                <a:latin typeface="黑体" panose="02010609060101010101" pitchFamily="49" charset="-122"/>
                <a:ea typeface="黑体" panose="02010609060101010101" pitchFamily="49" charset="-122"/>
              </a:rPr>
              <a:t>意境  </a:t>
            </a:r>
            <a:endParaRPr lang="zh-CN" altLang="en-US" sz="3200" b="1" dirty="0">
              <a:latin typeface="黑体" panose="02010609060101010101" pitchFamily="49" charset="-122"/>
              <a:ea typeface="黑体" panose="02010609060101010101" pitchFamily="49" charset="-122"/>
            </a:endParaRPr>
          </a:p>
        </p:txBody>
      </p:sp>
      <p:sp>
        <p:nvSpPr>
          <p:cNvPr id="408588" name="Text Box 12"/>
          <p:cNvSpPr txBox="1"/>
          <p:nvPr/>
        </p:nvSpPr>
        <p:spPr>
          <a:xfrm>
            <a:off x="5940425" y="3862388"/>
            <a:ext cx="3203575" cy="2647950"/>
          </a:xfrm>
          <a:prstGeom prst="rect">
            <a:avLst/>
          </a:prstGeom>
          <a:noFill/>
          <a:ln w="9525">
            <a:noFill/>
          </a:ln>
        </p:spPr>
        <p:txBody>
          <a:bodyPr>
            <a:spAutoFit/>
          </a:bodyPr>
          <a:p>
            <a:pPr>
              <a:spcBef>
                <a:spcPct val="50000"/>
              </a:spcBef>
            </a:pPr>
            <a:r>
              <a:rPr lang="zh-CN" altLang="en-US" sz="2400" b="1" dirty="0">
                <a:solidFill>
                  <a:srgbClr val="0000FF"/>
                </a:solidFill>
                <a:latin typeface="黑体" panose="02010609060101010101" pitchFamily="49" charset="-122"/>
                <a:ea typeface="黑体" panose="02010609060101010101" pitchFamily="49" charset="-122"/>
              </a:rPr>
              <a:t>诗人通过种种意象的创造和组合所构成的一种情景交融、虚实相生、活跃着生命律动的韵味无穷的诗意空间</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一般可以呈现为一定的画面。</a:t>
            </a:r>
            <a:r>
              <a:rPr lang="zh-CN" altLang="en-US" b="1" dirty="0">
                <a:solidFill>
                  <a:srgbClr val="0000FF"/>
                </a:solidFill>
                <a:latin typeface="黑体" panose="02010609060101010101" pitchFamily="49" charset="-122"/>
                <a:ea typeface="黑体" panose="02010609060101010101" pitchFamily="49" charset="-122"/>
              </a:rPr>
              <a:t> </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31757" name="Text Box 13"/>
          <p:cNvSpPr txBox="1"/>
          <p:nvPr/>
        </p:nvSpPr>
        <p:spPr>
          <a:xfrm>
            <a:off x="684213" y="1341438"/>
            <a:ext cx="7632700" cy="1066800"/>
          </a:xfrm>
          <a:prstGeom prst="rect">
            <a:avLst/>
          </a:prstGeom>
          <a:noFill/>
          <a:ln w="9525">
            <a:noFill/>
          </a:ln>
        </p:spPr>
        <p:txBody>
          <a:bodyPr>
            <a:spAutoFit/>
          </a:bodyPr>
          <a:p>
            <a:pPr>
              <a:spcBef>
                <a:spcPct val="50000"/>
              </a:spcBef>
            </a:pPr>
            <a:r>
              <a:rPr lang="en-US" altLang="zh-CN" sz="3200" b="1" dirty="0">
                <a:solidFill>
                  <a:srgbClr val="0000CC"/>
                </a:solidFill>
                <a:latin typeface="黑体" panose="02010609060101010101" pitchFamily="49" charset="-122"/>
                <a:ea typeface="黑体" panose="02010609060101010101" pitchFamily="49" charset="-122"/>
              </a:rPr>
              <a:t>   </a:t>
            </a:r>
            <a:r>
              <a:rPr lang="zh-CN" altLang="en-US" sz="3200" b="1" dirty="0">
                <a:solidFill>
                  <a:srgbClr val="0000CC"/>
                </a:solidFill>
                <a:latin typeface="黑体" panose="02010609060101010101" pitchFamily="49" charset="-122"/>
                <a:ea typeface="黑体" panose="02010609060101010101" pitchFamily="49" charset="-122"/>
              </a:rPr>
              <a:t>诗人笔下的意象不应是客观的白描，而应是</a:t>
            </a:r>
            <a:r>
              <a:rPr lang="zh-CN" altLang="en-US" sz="3200" b="1" dirty="0">
                <a:solidFill>
                  <a:srgbClr val="0000CC"/>
                </a:solidFill>
                <a:latin typeface="Arial" panose="020B0604020202020204" pitchFamily="34" charset="0"/>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灌注了生气的形象</a:t>
            </a:r>
            <a:r>
              <a:rPr lang="zh-CN" altLang="en-US" sz="3200" b="1" dirty="0">
                <a:solidFill>
                  <a:srgbClr val="0000CC"/>
                </a:solidFill>
                <a:latin typeface="Arial" panose="020B0604020202020204" pitchFamily="34" charset="0"/>
                <a:ea typeface="黑体" panose="02010609060101010101" pitchFamily="49" charset="-122"/>
              </a:rPr>
              <a:t>”</a:t>
            </a:r>
            <a:r>
              <a:rPr lang="en-US" altLang="zh-CN" sz="3200" b="1" dirty="0">
                <a:solidFill>
                  <a:srgbClr val="0000CC"/>
                </a:solidFill>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康德语</a:t>
            </a:r>
            <a:r>
              <a:rPr lang="en-US" altLang="zh-CN" sz="3200" b="1" dirty="0">
                <a:solidFill>
                  <a:srgbClr val="0000CC"/>
                </a:solidFill>
                <a:latin typeface="黑体" panose="02010609060101010101" pitchFamily="49" charset="-122"/>
                <a:ea typeface="黑体" panose="02010609060101010101" pitchFamily="49" charset="-122"/>
              </a:rPr>
              <a:t>) </a:t>
            </a:r>
            <a:endParaRPr lang="en-US" altLang="zh-CN" sz="3200" b="1" dirty="0">
              <a:solidFill>
                <a:srgbClr val="0000CC"/>
              </a:solidFill>
              <a:latin typeface="黑体" panose="02010609060101010101" pitchFamily="49" charset="-122"/>
              <a:ea typeface="黑体" panose="02010609060101010101" pitchFamily="49" charset="-122"/>
            </a:endParaRPr>
          </a:p>
        </p:txBody>
      </p:sp>
      <p:sp>
        <p:nvSpPr>
          <p:cNvPr id="408590" name="Text Box 14"/>
          <p:cNvSpPr txBox="1"/>
          <p:nvPr/>
        </p:nvSpPr>
        <p:spPr>
          <a:xfrm>
            <a:off x="990600" y="5851525"/>
            <a:ext cx="4724400" cy="762000"/>
          </a:xfrm>
          <a:prstGeom prst="rect">
            <a:avLst/>
          </a:prstGeom>
          <a:noFill/>
          <a:ln w="9525">
            <a:noFill/>
          </a:ln>
        </p:spPr>
        <p:txBody>
          <a:bodyPr>
            <a:spAutoFit/>
          </a:bodyPr>
          <a:p>
            <a:r>
              <a:rPr lang="zh-CN" altLang="en-US" sz="4400" b="1" dirty="0">
                <a:solidFill>
                  <a:srgbClr val="008000"/>
                </a:solidFill>
                <a:latin typeface="黑体" panose="02010609060101010101" pitchFamily="49" charset="-122"/>
                <a:ea typeface="黑体" panose="02010609060101010101" pitchFamily="49" charset="-122"/>
              </a:rPr>
              <a:t>一切景语皆情语</a:t>
            </a:r>
            <a:endParaRPr lang="zh-CN" altLang="en-US" sz="4400" b="1" dirty="0">
              <a:solidFill>
                <a:srgbClr val="008000"/>
              </a:solidFill>
              <a:latin typeface="黑体" panose="02010609060101010101" pitchFamily="49" charset="-122"/>
              <a:ea typeface="黑体" panose="02010609060101010101" pitchFamily="49" charset="-122"/>
            </a:endParaRPr>
          </a:p>
        </p:txBody>
      </p:sp>
      <p:sp>
        <p:nvSpPr>
          <p:cNvPr id="31759" name="Text Box 15"/>
          <p:cNvSpPr txBox="1"/>
          <p:nvPr/>
        </p:nvSpPr>
        <p:spPr>
          <a:xfrm>
            <a:off x="0" y="0"/>
            <a:ext cx="9144000" cy="765175"/>
          </a:xfrm>
          <a:prstGeom prst="rect">
            <a:avLst/>
          </a:prstGeom>
          <a:noFill/>
          <a:ln w="9525">
            <a:noFill/>
          </a:ln>
        </p:spPr>
        <p:txBody>
          <a:bodyPr/>
          <a:p>
            <a:pPr algn="just">
              <a:spcBef>
                <a:spcPct val="50000"/>
              </a:spcBef>
            </a:pPr>
            <a:r>
              <a:rPr lang="zh-CN" altLang="en-US" sz="3200" b="1" dirty="0">
                <a:latin typeface="黑体" panose="02010609060101010101" pitchFamily="49" charset="-122"/>
                <a:ea typeface="黑体" panose="02010609060101010101" pitchFamily="49" charset="-122"/>
              </a:rPr>
              <a:t>五、试分析湘江秋景中的</a:t>
            </a:r>
            <a:r>
              <a:rPr lang="zh-CN" altLang="en-US" sz="3200" b="1" dirty="0">
                <a:solidFill>
                  <a:srgbClr val="FF0000"/>
                </a:solidFill>
                <a:latin typeface="黑体" panose="02010609060101010101" pitchFamily="49" charset="-122"/>
                <a:ea typeface="黑体" panose="02010609060101010101" pitchFamily="49" charset="-122"/>
              </a:rPr>
              <a:t>意象</a:t>
            </a:r>
            <a:r>
              <a:rPr lang="zh-CN" altLang="en-US" sz="3200" b="1" dirty="0">
                <a:latin typeface="黑体" panose="02010609060101010101" pitchFamily="49" charset="-122"/>
                <a:ea typeface="黑体" panose="02010609060101010101" pitchFamily="49" charset="-122"/>
              </a:rPr>
              <a:t>，体会其中的</a:t>
            </a:r>
            <a:r>
              <a:rPr lang="zh-CN" altLang="en-US" sz="3200" b="1" dirty="0">
                <a:solidFill>
                  <a:srgbClr val="FF0000"/>
                </a:solidFill>
                <a:latin typeface="黑体" panose="02010609060101010101" pitchFamily="49" charset="-122"/>
                <a:ea typeface="黑体" panose="02010609060101010101" pitchFamily="49" charset="-122"/>
              </a:rPr>
              <a:t>情感</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
        <p:nvSpPr>
          <p:cNvPr id="31760" name="灯片编号占位符 1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08581"/>
                                        </p:tgtEl>
                                        <p:attrNameLst>
                                          <p:attrName>style.visibility</p:attrName>
                                        </p:attrNameLst>
                                      </p:cBhvr>
                                      <p:to>
                                        <p:strVal val="visible"/>
                                      </p:to>
                                    </p:set>
                                    <p:anim calcmode="lin" valueType="num">
                                      <p:cBhvr additive="base">
                                        <p:cTn id="7" dur="500" fill="hold"/>
                                        <p:tgtEl>
                                          <p:spTgt spid="408581"/>
                                        </p:tgtEl>
                                        <p:attrNameLst>
                                          <p:attrName>ppt_x</p:attrName>
                                        </p:attrNameLst>
                                      </p:cBhvr>
                                      <p:tavLst>
                                        <p:tav tm="0">
                                          <p:val>
                                            <p:strVal val="0-#ppt_w/2"/>
                                          </p:val>
                                        </p:tav>
                                        <p:tav tm="100000">
                                          <p:val>
                                            <p:strVal val="#ppt_x"/>
                                          </p:val>
                                        </p:tav>
                                      </p:tavLst>
                                    </p:anim>
                                    <p:anim calcmode="lin" valueType="num">
                                      <p:cBhvr additive="base">
                                        <p:cTn id="8" dur="500" fill="hold"/>
                                        <p:tgtEl>
                                          <p:spTgt spid="40858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408583"/>
                                        </p:tgtEl>
                                        <p:attrNameLst>
                                          <p:attrName>style.visibility</p:attrName>
                                        </p:attrNameLst>
                                      </p:cBhvr>
                                      <p:to>
                                        <p:strVal val="visible"/>
                                      </p:to>
                                    </p:set>
                                    <p:anim calcmode="lin" valueType="num">
                                      <p:cBhvr additive="base">
                                        <p:cTn id="13" dur="500" fill="hold"/>
                                        <p:tgtEl>
                                          <p:spTgt spid="408583"/>
                                        </p:tgtEl>
                                        <p:attrNameLst>
                                          <p:attrName>ppt_x</p:attrName>
                                        </p:attrNameLst>
                                      </p:cBhvr>
                                      <p:tavLst>
                                        <p:tav tm="0">
                                          <p:val>
                                            <p:strVal val="0-#ppt_w/2"/>
                                          </p:val>
                                        </p:tav>
                                        <p:tav tm="100000">
                                          <p:val>
                                            <p:strVal val="#ppt_x"/>
                                          </p:val>
                                        </p:tav>
                                      </p:tavLst>
                                    </p:anim>
                                    <p:anim calcmode="lin" valueType="num">
                                      <p:cBhvr additive="base">
                                        <p:cTn id="14" dur="500" fill="hold"/>
                                        <p:tgtEl>
                                          <p:spTgt spid="40858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408584"/>
                                        </p:tgtEl>
                                        <p:attrNameLst>
                                          <p:attrName>style.visibility</p:attrName>
                                        </p:attrNameLst>
                                      </p:cBhvr>
                                      <p:to>
                                        <p:strVal val="visible"/>
                                      </p:to>
                                    </p:set>
                                    <p:anim to="" calcmode="lin" valueType="num">
                                      <p:cBhvr>
                                        <p:cTn id="19" dur="1" fill="hold"/>
                                        <p:tgtEl>
                                          <p:spTgt spid="408584"/>
                                        </p:tgtEl>
                                        <p:attrNameLst>
                                          <p:attrName>style.visibility</p:attrName>
                                        </p:attrNameLst>
                                      </p:cBhvr>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408585"/>
                                        </p:tgtEl>
                                        <p:attrNameLst>
                                          <p:attrName>style.visibility</p:attrName>
                                        </p:attrNameLst>
                                      </p:cBhvr>
                                      <p:to>
                                        <p:strVal val="visible"/>
                                      </p:to>
                                    </p:set>
                                    <p:animEffect transition="in" filter="diamond(in)">
                                      <p:cBhvr>
                                        <p:cTn id="24" dur="2000"/>
                                        <p:tgtEl>
                                          <p:spTgt spid="408585"/>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408586"/>
                                        </p:tgtEl>
                                        <p:attrNameLst>
                                          <p:attrName>style.visibility</p:attrName>
                                        </p:attrNameLst>
                                      </p:cBhvr>
                                      <p:to>
                                        <p:strVal val="visible"/>
                                      </p:to>
                                    </p:set>
                                    <p:anim to="" calcmode="lin" valueType="num">
                                      <p:cBhvr>
                                        <p:cTn id="29" dur="1" fill="hold"/>
                                        <p:tgtEl>
                                          <p:spTgt spid="408586"/>
                                        </p:tgtEl>
                                        <p:attrNameLst>
                                          <p:attrName>style.visibility</p:attrName>
                                        </p:attrNameLst>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08587"/>
                                        </p:tgtEl>
                                        <p:attrNameLst>
                                          <p:attrName>style.visibility</p:attrName>
                                        </p:attrNameLst>
                                      </p:cBhvr>
                                      <p:to>
                                        <p:strVal val="visible"/>
                                      </p:to>
                                    </p:set>
                                    <p:animEffect transition="in" filter="blinds(horizontal)">
                                      <p:cBhvr>
                                        <p:cTn id="34" dur="500"/>
                                        <p:tgtEl>
                                          <p:spTgt spid="40858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08588"/>
                                        </p:tgtEl>
                                        <p:attrNameLst>
                                          <p:attrName>style.visibility</p:attrName>
                                        </p:attrNameLst>
                                      </p:cBhvr>
                                      <p:to>
                                        <p:strVal val="visible"/>
                                      </p:to>
                                    </p:set>
                                    <p:anim calcmode="lin" valueType="num">
                                      <p:cBhvr additive="base">
                                        <p:cTn id="39" dur="500" fill="hold"/>
                                        <p:tgtEl>
                                          <p:spTgt spid="408588"/>
                                        </p:tgtEl>
                                        <p:attrNameLst>
                                          <p:attrName>ppt_x</p:attrName>
                                        </p:attrNameLst>
                                      </p:cBhvr>
                                      <p:tavLst>
                                        <p:tav tm="0">
                                          <p:val>
                                            <p:strVal val="#ppt_x"/>
                                          </p:val>
                                        </p:tav>
                                        <p:tav tm="100000">
                                          <p:val>
                                            <p:strVal val="#ppt_x"/>
                                          </p:val>
                                        </p:tav>
                                      </p:tavLst>
                                    </p:anim>
                                    <p:anim calcmode="lin" valueType="num">
                                      <p:cBhvr additive="base">
                                        <p:cTn id="40" dur="500" fill="hold"/>
                                        <p:tgtEl>
                                          <p:spTgt spid="40858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408590">
                                            <p:txEl>
                                              <p:charRg st="0" end="8"/>
                                            </p:txEl>
                                          </p:spTgt>
                                        </p:tgtEl>
                                        <p:attrNameLst>
                                          <p:attrName>style.visibility</p:attrName>
                                        </p:attrNameLst>
                                      </p:cBhvr>
                                      <p:to>
                                        <p:strVal val="visible"/>
                                      </p:to>
                                    </p:set>
                                    <p:animEffect transition="in" filter="blinds(horizontal)">
                                      <p:cBhvr>
                                        <p:cTn id="45" dur="500"/>
                                        <p:tgtEl>
                                          <p:spTgt spid="408590">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81" grpId="0"/>
      <p:bldP spid="408583" grpId="0"/>
      <p:bldP spid="408584" grpId="0" animBg="1"/>
      <p:bldP spid="408585" grpId="0"/>
      <p:bldP spid="408586" grpId="0" animBg="1"/>
      <p:bldP spid="408587" grpId="0"/>
      <p:bldP spid="40858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627" name="Rectangle 3"/>
          <p:cNvSpPr>
            <a:spLocks noGrp="1"/>
          </p:cNvSpPr>
          <p:nvPr>
            <p:ph idx="1"/>
          </p:nvPr>
        </p:nvSpPr>
        <p:spPr>
          <a:xfrm>
            <a:off x="0" y="909638"/>
            <a:ext cx="9144000" cy="4824412"/>
          </a:xfrm>
        </p:spPr>
        <p:txBody>
          <a:bodyPr vert="horz" wrap="square" lIns="91440" tIns="45720" rIns="91440" bIns="45720" anchor="t" anchorCtr="0"/>
          <a:p>
            <a:pPr eaLnBrk="1" hangingPunct="1"/>
            <a:r>
              <a:rPr lang="zh-CN" altLang="en-US" sz="4000" b="1" dirty="0">
                <a:solidFill>
                  <a:srgbClr val="0000CC"/>
                </a:solidFill>
                <a:latin typeface="黑体" panose="02010609060101010101" pitchFamily="49" charset="-122"/>
                <a:ea typeface="黑体" panose="02010609060101010101" pitchFamily="49" charset="-122"/>
              </a:rPr>
              <a:t>象</a:t>
            </a:r>
            <a:r>
              <a:rPr lang="zh-CN" altLang="en-US" b="1" dirty="0">
                <a:solidFill>
                  <a:srgbClr val="0000CC"/>
                </a:solidFill>
                <a:latin typeface="黑体" panose="02010609060101010101" pitchFamily="49" charset="-122"/>
                <a:ea typeface="黑体" panose="02010609060101010101" pitchFamily="49" charset="-122"/>
              </a:rPr>
              <a:t>（客观事物）</a:t>
            </a:r>
            <a:endParaRPr lang="zh-CN" altLang="en-US" b="1" dirty="0">
              <a:solidFill>
                <a:srgbClr val="0000CC"/>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山</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林</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江</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舸</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鹰</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r>
              <a:rPr lang="zh-CN" altLang="en-US" sz="3600" b="1" dirty="0">
                <a:solidFill>
                  <a:srgbClr val="FF0000"/>
                </a:solidFill>
                <a:latin typeface="黑体" panose="02010609060101010101" pitchFamily="49" charset="-122"/>
                <a:ea typeface="黑体" panose="02010609060101010101" pitchFamily="49" charset="-122"/>
              </a:rPr>
              <a:t>    鱼</a:t>
            </a:r>
            <a:endParaRPr lang="zh-CN" altLang="en-US" sz="3600" b="1" dirty="0">
              <a:solidFill>
                <a:srgbClr val="FF0000"/>
              </a:solidFill>
              <a:latin typeface="黑体" panose="02010609060101010101" pitchFamily="49" charset="-122"/>
              <a:ea typeface="黑体" panose="02010609060101010101" pitchFamily="49" charset="-122"/>
            </a:endParaRPr>
          </a:p>
          <a:p>
            <a:pPr eaLnBrk="1" hangingPunct="1"/>
            <a:endParaRPr lang="en-US" altLang="zh-CN" b="1" dirty="0">
              <a:latin typeface="黑体" panose="02010609060101010101" pitchFamily="49" charset="-122"/>
              <a:ea typeface="黑体" panose="02010609060101010101" pitchFamily="49" charset="-122"/>
            </a:endParaRPr>
          </a:p>
        </p:txBody>
      </p:sp>
      <p:sp>
        <p:nvSpPr>
          <p:cNvPr id="410628" name="Text Box 4"/>
          <p:cNvSpPr txBox="1"/>
          <p:nvPr/>
        </p:nvSpPr>
        <p:spPr>
          <a:xfrm>
            <a:off x="3851275" y="909638"/>
            <a:ext cx="4968875" cy="701675"/>
          </a:xfrm>
          <a:prstGeom prst="rect">
            <a:avLst/>
          </a:prstGeom>
          <a:noFill/>
          <a:ln w="9525">
            <a:noFill/>
          </a:ln>
        </p:spPr>
        <p:txBody>
          <a:bodyPr>
            <a:spAutoFit/>
          </a:bodyPr>
          <a:p>
            <a:pPr algn="ctr">
              <a:spcBef>
                <a:spcPct val="50000"/>
              </a:spcBef>
            </a:pPr>
            <a:r>
              <a:rPr lang="zh-CN" altLang="en-US" sz="4000" b="1" dirty="0">
                <a:solidFill>
                  <a:srgbClr val="0000CC"/>
                </a:solidFill>
                <a:latin typeface="黑体" panose="02010609060101010101" pitchFamily="49" charset="-122"/>
                <a:ea typeface="黑体" panose="02010609060101010101" pitchFamily="49" charset="-122"/>
              </a:rPr>
              <a:t>意象</a:t>
            </a:r>
            <a:r>
              <a:rPr lang="zh-CN" altLang="en-US" sz="2800" b="1" dirty="0">
                <a:solidFill>
                  <a:srgbClr val="0000CC"/>
                </a:solidFill>
                <a:latin typeface="黑体" panose="02010609060101010101" pitchFamily="49" charset="-122"/>
                <a:ea typeface="黑体" panose="02010609060101010101" pitchFamily="49" charset="-122"/>
              </a:rPr>
              <a:t>（带有诗人情感的事物）</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410629" name="Text Box 5"/>
          <p:cNvSpPr txBox="1"/>
          <p:nvPr/>
        </p:nvSpPr>
        <p:spPr>
          <a:xfrm>
            <a:off x="3779838" y="1576388"/>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红遍的万山</a:t>
            </a:r>
            <a:endParaRPr lang="zh-CN" altLang="en-US" sz="3600" b="1" dirty="0">
              <a:latin typeface="黑体" panose="02010609060101010101" pitchFamily="49" charset="-122"/>
              <a:ea typeface="黑体" panose="02010609060101010101" pitchFamily="49" charset="-122"/>
            </a:endParaRPr>
          </a:p>
        </p:txBody>
      </p:sp>
      <p:sp>
        <p:nvSpPr>
          <p:cNvPr id="410630" name="Text Box 6"/>
          <p:cNvSpPr txBox="1"/>
          <p:nvPr/>
        </p:nvSpPr>
        <p:spPr>
          <a:xfrm>
            <a:off x="3779838" y="2295525"/>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尽染的层林</a:t>
            </a:r>
            <a:endParaRPr lang="zh-CN" altLang="en-US" sz="3600" b="1" dirty="0">
              <a:latin typeface="黑体" panose="02010609060101010101" pitchFamily="49" charset="-122"/>
              <a:ea typeface="黑体" panose="02010609060101010101" pitchFamily="49" charset="-122"/>
            </a:endParaRPr>
          </a:p>
        </p:txBody>
      </p:sp>
      <p:sp>
        <p:nvSpPr>
          <p:cNvPr id="410631" name="Text Box 7"/>
          <p:cNvSpPr txBox="1"/>
          <p:nvPr/>
        </p:nvSpPr>
        <p:spPr>
          <a:xfrm>
            <a:off x="3779838" y="2944813"/>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碧透的整条江</a:t>
            </a:r>
            <a:endParaRPr lang="zh-CN" altLang="en-US" sz="3600" b="1" dirty="0">
              <a:latin typeface="黑体" panose="02010609060101010101" pitchFamily="49" charset="-122"/>
              <a:ea typeface="黑体" panose="02010609060101010101" pitchFamily="49" charset="-122"/>
            </a:endParaRPr>
          </a:p>
        </p:txBody>
      </p:sp>
      <p:sp>
        <p:nvSpPr>
          <p:cNvPr id="410632" name="Text Box 8"/>
          <p:cNvSpPr txBox="1"/>
          <p:nvPr/>
        </p:nvSpPr>
        <p:spPr>
          <a:xfrm>
            <a:off x="3779838" y="3592513"/>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争流的百舸</a:t>
            </a:r>
            <a:endParaRPr lang="zh-CN" altLang="en-US" sz="3600" b="1" dirty="0">
              <a:latin typeface="黑体" panose="02010609060101010101" pitchFamily="49" charset="-122"/>
              <a:ea typeface="黑体" panose="02010609060101010101" pitchFamily="49" charset="-122"/>
            </a:endParaRPr>
          </a:p>
        </p:txBody>
      </p:sp>
      <p:sp>
        <p:nvSpPr>
          <p:cNvPr id="410633" name="Text Box 9"/>
          <p:cNvSpPr txBox="1"/>
          <p:nvPr/>
        </p:nvSpPr>
        <p:spPr>
          <a:xfrm>
            <a:off x="3779838" y="4240213"/>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搏击长空的雄鹰</a:t>
            </a:r>
            <a:endParaRPr lang="zh-CN" altLang="en-US" sz="3600" b="1" dirty="0">
              <a:latin typeface="黑体" panose="02010609060101010101" pitchFamily="49" charset="-122"/>
              <a:ea typeface="黑体" panose="02010609060101010101" pitchFamily="49" charset="-122"/>
            </a:endParaRPr>
          </a:p>
        </p:txBody>
      </p:sp>
      <p:sp>
        <p:nvSpPr>
          <p:cNvPr id="410634" name="Text Box 10"/>
          <p:cNvSpPr txBox="1"/>
          <p:nvPr/>
        </p:nvSpPr>
        <p:spPr>
          <a:xfrm>
            <a:off x="3708400" y="4887913"/>
            <a:ext cx="4968875" cy="641350"/>
          </a:xfrm>
          <a:prstGeom prst="rect">
            <a:avLst/>
          </a:prstGeom>
          <a:noFill/>
          <a:ln w="9525">
            <a:noFill/>
          </a:ln>
        </p:spPr>
        <p:txBody>
          <a:bodyPr>
            <a:spAutoFit/>
          </a:bodyPr>
          <a:p>
            <a:pPr algn="ctr">
              <a:spcBef>
                <a:spcPct val="50000"/>
              </a:spcBef>
            </a:pPr>
            <a:r>
              <a:rPr lang="zh-CN" altLang="en-US" sz="3600" b="1" dirty="0">
                <a:latin typeface="黑体" panose="02010609060101010101" pitchFamily="49" charset="-122"/>
                <a:ea typeface="黑体" panose="02010609060101010101" pitchFamily="49" charset="-122"/>
              </a:rPr>
              <a:t>浅底轻翔的游鱼</a:t>
            </a:r>
            <a:endParaRPr lang="zh-CN" altLang="en-US" sz="3600" b="1" dirty="0">
              <a:latin typeface="黑体" panose="02010609060101010101" pitchFamily="49" charset="-122"/>
              <a:ea typeface="黑体" panose="02010609060101010101" pitchFamily="49" charset="-122"/>
            </a:endParaRPr>
          </a:p>
        </p:txBody>
      </p:sp>
      <p:sp>
        <p:nvSpPr>
          <p:cNvPr id="32778" name="Text Box 12"/>
          <p:cNvSpPr txBox="1"/>
          <p:nvPr/>
        </p:nvSpPr>
        <p:spPr>
          <a:xfrm>
            <a:off x="0" y="188913"/>
            <a:ext cx="9144000" cy="579437"/>
          </a:xfrm>
          <a:prstGeom prst="rect">
            <a:avLst/>
          </a:prstGeom>
          <a:noFill/>
          <a:ln w="9525">
            <a:noFill/>
          </a:ln>
        </p:spPr>
        <p:txBody>
          <a:bodyPr>
            <a:spAutoFit/>
          </a:bodyPr>
          <a:p>
            <a:pPr algn="ctr">
              <a:spcBef>
                <a:spcPct val="50000"/>
              </a:spcBef>
            </a:pPr>
            <a:r>
              <a:rPr lang="zh-CN" altLang="en-US" sz="3200" b="1" dirty="0">
                <a:solidFill>
                  <a:srgbClr val="FF0000"/>
                </a:solidFill>
                <a:latin typeface="黑体" panose="02010609060101010101" pitchFamily="49" charset="-122"/>
                <a:ea typeface="黑体" panose="02010609060101010101" pitchFamily="49" charset="-122"/>
              </a:rPr>
              <a:t>诗中有哪些意象？表现了作者怎样的情感和思绪</a:t>
            </a:r>
            <a:r>
              <a:rPr lang="en-US" altLang="zh-CN" sz="3200" b="1" dirty="0">
                <a:solidFill>
                  <a:srgbClr val="FF0000"/>
                </a:solidFill>
                <a:latin typeface="黑体" panose="02010609060101010101" pitchFamily="49" charset="-122"/>
                <a:ea typeface="黑体" panose="02010609060101010101" pitchFamily="49" charset="-122"/>
              </a:rPr>
              <a:t>?</a:t>
            </a:r>
            <a:endParaRPr lang="en-US" altLang="zh-CN" sz="3200" b="1" dirty="0">
              <a:solidFill>
                <a:srgbClr val="FF0000"/>
              </a:solidFill>
              <a:latin typeface="黑体" panose="02010609060101010101" pitchFamily="49" charset="-122"/>
              <a:ea typeface="黑体" panose="02010609060101010101" pitchFamily="49" charset="-122"/>
            </a:endParaRPr>
          </a:p>
        </p:txBody>
      </p:sp>
      <p:sp>
        <p:nvSpPr>
          <p:cNvPr id="32779" name="Text Box 13"/>
          <p:cNvSpPr txBox="1"/>
          <p:nvPr/>
        </p:nvSpPr>
        <p:spPr>
          <a:xfrm>
            <a:off x="193675" y="6046788"/>
            <a:ext cx="458788" cy="92075"/>
          </a:xfrm>
          <a:prstGeom prst="rect">
            <a:avLst/>
          </a:prstGeom>
          <a:noFill/>
          <a:ln w="57150">
            <a:noFill/>
          </a:ln>
        </p:spPr>
        <p:txBody>
          <a:bodyPr vert="eaVert" wrap="none" anchor="b" anchorCtr="1">
            <a:spAutoFit/>
          </a:bodyPr>
          <a:p>
            <a:endParaRPr lang="zh-CN" altLang="zh-CN" dirty="0">
              <a:latin typeface="Arial" panose="020B0604020202020204" pitchFamily="34" charset="0"/>
            </a:endParaRPr>
          </a:p>
        </p:txBody>
      </p:sp>
      <p:sp>
        <p:nvSpPr>
          <p:cNvPr id="410638" name="Text Box 14"/>
          <p:cNvSpPr txBox="1"/>
          <p:nvPr/>
        </p:nvSpPr>
        <p:spPr>
          <a:xfrm>
            <a:off x="0" y="5546725"/>
            <a:ext cx="8748713" cy="1311275"/>
          </a:xfrm>
          <a:prstGeom prst="rect">
            <a:avLst/>
          </a:prstGeom>
          <a:noFill/>
          <a:ln w="9525">
            <a:noFill/>
          </a:ln>
        </p:spPr>
        <p:txBody>
          <a:bodyPr>
            <a:spAutoFit/>
          </a:bodyPr>
          <a:p>
            <a:pPr algn="ctr">
              <a:spcBef>
                <a:spcPct val="50000"/>
              </a:spcBef>
            </a:pPr>
            <a:r>
              <a:rPr lang="en-US" altLang="zh-CN" sz="4000" b="1" dirty="0">
                <a:solidFill>
                  <a:srgbClr val="0000CC"/>
                </a:solidFill>
                <a:latin typeface="黑体" panose="02010609060101010101" pitchFamily="49" charset="-122"/>
                <a:ea typeface="黑体" panose="02010609060101010101" pitchFamily="49" charset="-122"/>
              </a:rPr>
              <a:t>    </a:t>
            </a:r>
            <a:r>
              <a:rPr lang="zh-CN" altLang="en-US" sz="4000" b="1" dirty="0">
                <a:solidFill>
                  <a:srgbClr val="0000CC"/>
                </a:solidFill>
                <a:latin typeface="黑体" panose="02010609060101010101" pitchFamily="49" charset="-122"/>
                <a:ea typeface="黑体" panose="02010609060101010101" pitchFamily="49" charset="-122"/>
              </a:rPr>
              <a:t>通过这些意象形象地表现了诗人对自然和社会的乐观态度和豪情壮志。</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32781" name="灯片编号占位符 14"/>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0627">
                                            <p:txEl>
                                              <p:charRg st="0" end="8"/>
                                            </p:txEl>
                                          </p:spTgt>
                                        </p:tgtEl>
                                        <p:attrNameLst>
                                          <p:attrName>style.visibility</p:attrName>
                                        </p:attrNameLst>
                                      </p:cBhvr>
                                      <p:to>
                                        <p:strVal val="visible"/>
                                      </p:to>
                                    </p:set>
                                    <p:animEffect transition="in" filter="wipe(down)">
                                      <p:cBhvr>
                                        <p:cTn id="7" dur="580">
                                          <p:stCondLst>
                                            <p:cond delay="0"/>
                                          </p:stCondLst>
                                        </p:cTn>
                                        <p:tgtEl>
                                          <p:spTgt spid="410627">
                                            <p:txEl>
                                              <p:charRg st="0" end="8"/>
                                            </p:txEl>
                                          </p:spTgt>
                                        </p:tgtEl>
                                      </p:cBhvr>
                                    </p:animEffect>
                                    <p:anim calcmode="lin" valueType="num">
                                      <p:cBhvr>
                                        <p:cTn id="8" dur="1822" tmFilter="0,0; 0.14,0.36; 0.43,0.73; 0.71,0.91; 1.0,1.0">
                                          <p:stCondLst>
                                            <p:cond delay="0"/>
                                          </p:stCondLst>
                                        </p:cTn>
                                        <p:tgtEl>
                                          <p:spTgt spid="410627">
                                            <p:txEl>
                                              <p:charRg st="0" end="8"/>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0627">
                                            <p:txEl>
                                              <p:charRg st="0" end="8"/>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0627">
                                            <p:txEl>
                                              <p:charRg st="0" end="8"/>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0627">
                                            <p:txEl>
                                              <p:charRg st="0" end="8"/>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0627">
                                            <p:txEl>
                                              <p:charRg st="0" end="8"/>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0627">
                                            <p:txEl>
                                              <p:charRg st="0" end="8"/>
                                            </p:txEl>
                                          </p:spTgt>
                                        </p:tgtEl>
                                      </p:cBhvr>
                                      <p:to x="100000" y="60000"/>
                                    </p:animScale>
                                    <p:animScale>
                                      <p:cBhvr>
                                        <p:cTn id="14" dur="166" decel="50000">
                                          <p:stCondLst>
                                            <p:cond delay="676"/>
                                          </p:stCondLst>
                                        </p:cTn>
                                        <p:tgtEl>
                                          <p:spTgt spid="410627">
                                            <p:txEl>
                                              <p:charRg st="0" end="8"/>
                                            </p:txEl>
                                          </p:spTgt>
                                        </p:tgtEl>
                                      </p:cBhvr>
                                      <p:to x="100000" y="100000"/>
                                    </p:animScale>
                                    <p:animScale>
                                      <p:cBhvr>
                                        <p:cTn id="15" dur="26">
                                          <p:stCondLst>
                                            <p:cond delay="1312"/>
                                          </p:stCondLst>
                                        </p:cTn>
                                        <p:tgtEl>
                                          <p:spTgt spid="410627">
                                            <p:txEl>
                                              <p:charRg st="0" end="8"/>
                                            </p:txEl>
                                          </p:spTgt>
                                        </p:tgtEl>
                                      </p:cBhvr>
                                      <p:to x="100000" y="80000"/>
                                    </p:animScale>
                                    <p:animScale>
                                      <p:cBhvr>
                                        <p:cTn id="16" dur="166" decel="50000">
                                          <p:stCondLst>
                                            <p:cond delay="1338"/>
                                          </p:stCondLst>
                                        </p:cTn>
                                        <p:tgtEl>
                                          <p:spTgt spid="410627">
                                            <p:txEl>
                                              <p:charRg st="0" end="8"/>
                                            </p:txEl>
                                          </p:spTgt>
                                        </p:tgtEl>
                                      </p:cBhvr>
                                      <p:to x="100000" y="100000"/>
                                    </p:animScale>
                                    <p:animScale>
                                      <p:cBhvr>
                                        <p:cTn id="17" dur="26">
                                          <p:stCondLst>
                                            <p:cond delay="1642"/>
                                          </p:stCondLst>
                                        </p:cTn>
                                        <p:tgtEl>
                                          <p:spTgt spid="410627">
                                            <p:txEl>
                                              <p:charRg st="0" end="8"/>
                                            </p:txEl>
                                          </p:spTgt>
                                        </p:tgtEl>
                                      </p:cBhvr>
                                      <p:to x="100000" y="90000"/>
                                    </p:animScale>
                                    <p:animScale>
                                      <p:cBhvr>
                                        <p:cTn id="18" dur="166" decel="50000">
                                          <p:stCondLst>
                                            <p:cond delay="1668"/>
                                          </p:stCondLst>
                                        </p:cTn>
                                        <p:tgtEl>
                                          <p:spTgt spid="410627">
                                            <p:txEl>
                                              <p:charRg st="0" end="8"/>
                                            </p:txEl>
                                          </p:spTgt>
                                        </p:tgtEl>
                                      </p:cBhvr>
                                      <p:to x="100000" y="100000"/>
                                    </p:animScale>
                                    <p:animScale>
                                      <p:cBhvr>
                                        <p:cTn id="19" dur="26">
                                          <p:stCondLst>
                                            <p:cond delay="1808"/>
                                          </p:stCondLst>
                                        </p:cTn>
                                        <p:tgtEl>
                                          <p:spTgt spid="410627">
                                            <p:txEl>
                                              <p:charRg st="0" end="8"/>
                                            </p:txEl>
                                          </p:spTgt>
                                        </p:tgtEl>
                                      </p:cBhvr>
                                      <p:to x="100000" y="95000"/>
                                    </p:animScale>
                                    <p:animScale>
                                      <p:cBhvr>
                                        <p:cTn id="20" dur="166" decel="50000">
                                          <p:stCondLst>
                                            <p:cond delay="1834"/>
                                          </p:stCondLst>
                                        </p:cTn>
                                        <p:tgtEl>
                                          <p:spTgt spid="410627">
                                            <p:txEl>
                                              <p:charRg st="0" end="8"/>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10627">
                                            <p:txEl>
                                              <p:charRg st="8" end="14"/>
                                            </p:txEl>
                                          </p:spTgt>
                                        </p:tgtEl>
                                        <p:attrNameLst>
                                          <p:attrName>style.visibility</p:attrName>
                                        </p:attrNameLst>
                                      </p:cBhvr>
                                      <p:to>
                                        <p:strVal val="visible"/>
                                      </p:to>
                                    </p:set>
                                    <p:animEffect transition="in" filter="wipe(down)">
                                      <p:cBhvr>
                                        <p:cTn id="25" dur="580">
                                          <p:stCondLst>
                                            <p:cond delay="0"/>
                                          </p:stCondLst>
                                        </p:cTn>
                                        <p:tgtEl>
                                          <p:spTgt spid="410627">
                                            <p:txEl>
                                              <p:charRg st="8" end="14"/>
                                            </p:txEl>
                                          </p:spTgt>
                                        </p:tgtEl>
                                      </p:cBhvr>
                                    </p:animEffect>
                                    <p:anim calcmode="lin" valueType="num">
                                      <p:cBhvr>
                                        <p:cTn id="26" dur="1822" tmFilter="0,0; 0.14,0.36; 0.43,0.73; 0.71,0.91; 1.0,1.0">
                                          <p:stCondLst>
                                            <p:cond delay="0"/>
                                          </p:stCondLst>
                                        </p:cTn>
                                        <p:tgtEl>
                                          <p:spTgt spid="410627">
                                            <p:txEl>
                                              <p:charRg st="8" end="14"/>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10627">
                                            <p:txEl>
                                              <p:charRg st="8" end="14"/>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10627">
                                            <p:txEl>
                                              <p:charRg st="8" end="14"/>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10627">
                                            <p:txEl>
                                              <p:charRg st="8" end="14"/>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10627">
                                            <p:txEl>
                                              <p:charRg st="8" end="14"/>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10627">
                                            <p:txEl>
                                              <p:charRg st="8" end="14"/>
                                            </p:txEl>
                                          </p:spTgt>
                                        </p:tgtEl>
                                      </p:cBhvr>
                                      <p:to x="100000" y="60000"/>
                                    </p:animScale>
                                    <p:animScale>
                                      <p:cBhvr>
                                        <p:cTn id="32" dur="166" decel="50000">
                                          <p:stCondLst>
                                            <p:cond delay="676"/>
                                          </p:stCondLst>
                                        </p:cTn>
                                        <p:tgtEl>
                                          <p:spTgt spid="410627">
                                            <p:txEl>
                                              <p:charRg st="8" end="14"/>
                                            </p:txEl>
                                          </p:spTgt>
                                        </p:tgtEl>
                                      </p:cBhvr>
                                      <p:to x="100000" y="100000"/>
                                    </p:animScale>
                                    <p:animScale>
                                      <p:cBhvr>
                                        <p:cTn id="33" dur="26">
                                          <p:stCondLst>
                                            <p:cond delay="1312"/>
                                          </p:stCondLst>
                                        </p:cTn>
                                        <p:tgtEl>
                                          <p:spTgt spid="410627">
                                            <p:txEl>
                                              <p:charRg st="8" end="14"/>
                                            </p:txEl>
                                          </p:spTgt>
                                        </p:tgtEl>
                                      </p:cBhvr>
                                      <p:to x="100000" y="80000"/>
                                    </p:animScale>
                                    <p:animScale>
                                      <p:cBhvr>
                                        <p:cTn id="34" dur="166" decel="50000">
                                          <p:stCondLst>
                                            <p:cond delay="1338"/>
                                          </p:stCondLst>
                                        </p:cTn>
                                        <p:tgtEl>
                                          <p:spTgt spid="410627">
                                            <p:txEl>
                                              <p:charRg st="8" end="14"/>
                                            </p:txEl>
                                          </p:spTgt>
                                        </p:tgtEl>
                                      </p:cBhvr>
                                      <p:to x="100000" y="100000"/>
                                    </p:animScale>
                                    <p:animScale>
                                      <p:cBhvr>
                                        <p:cTn id="35" dur="26">
                                          <p:stCondLst>
                                            <p:cond delay="1642"/>
                                          </p:stCondLst>
                                        </p:cTn>
                                        <p:tgtEl>
                                          <p:spTgt spid="410627">
                                            <p:txEl>
                                              <p:charRg st="8" end="14"/>
                                            </p:txEl>
                                          </p:spTgt>
                                        </p:tgtEl>
                                      </p:cBhvr>
                                      <p:to x="100000" y="90000"/>
                                    </p:animScale>
                                    <p:animScale>
                                      <p:cBhvr>
                                        <p:cTn id="36" dur="166" decel="50000">
                                          <p:stCondLst>
                                            <p:cond delay="1668"/>
                                          </p:stCondLst>
                                        </p:cTn>
                                        <p:tgtEl>
                                          <p:spTgt spid="410627">
                                            <p:txEl>
                                              <p:charRg st="8" end="14"/>
                                            </p:txEl>
                                          </p:spTgt>
                                        </p:tgtEl>
                                      </p:cBhvr>
                                      <p:to x="100000" y="100000"/>
                                    </p:animScale>
                                    <p:animScale>
                                      <p:cBhvr>
                                        <p:cTn id="37" dur="26">
                                          <p:stCondLst>
                                            <p:cond delay="1808"/>
                                          </p:stCondLst>
                                        </p:cTn>
                                        <p:tgtEl>
                                          <p:spTgt spid="410627">
                                            <p:txEl>
                                              <p:charRg st="8" end="14"/>
                                            </p:txEl>
                                          </p:spTgt>
                                        </p:tgtEl>
                                      </p:cBhvr>
                                      <p:to x="100000" y="95000"/>
                                    </p:animScale>
                                    <p:animScale>
                                      <p:cBhvr>
                                        <p:cTn id="38" dur="166" decel="50000">
                                          <p:stCondLst>
                                            <p:cond delay="1834"/>
                                          </p:stCondLst>
                                        </p:cTn>
                                        <p:tgtEl>
                                          <p:spTgt spid="410627">
                                            <p:txEl>
                                              <p:charRg st="8" end="14"/>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10627">
                                            <p:txEl>
                                              <p:charRg st="14" end="20"/>
                                            </p:txEl>
                                          </p:spTgt>
                                        </p:tgtEl>
                                        <p:attrNameLst>
                                          <p:attrName>style.visibility</p:attrName>
                                        </p:attrNameLst>
                                      </p:cBhvr>
                                      <p:to>
                                        <p:strVal val="visible"/>
                                      </p:to>
                                    </p:set>
                                    <p:animEffect transition="in" filter="wipe(down)">
                                      <p:cBhvr>
                                        <p:cTn id="43" dur="580">
                                          <p:stCondLst>
                                            <p:cond delay="0"/>
                                          </p:stCondLst>
                                        </p:cTn>
                                        <p:tgtEl>
                                          <p:spTgt spid="410627">
                                            <p:txEl>
                                              <p:charRg st="14" end="20"/>
                                            </p:txEl>
                                          </p:spTgt>
                                        </p:tgtEl>
                                      </p:cBhvr>
                                    </p:animEffect>
                                    <p:anim calcmode="lin" valueType="num">
                                      <p:cBhvr>
                                        <p:cTn id="44" dur="1822" tmFilter="0,0; 0.14,0.36; 0.43,0.73; 0.71,0.91; 1.0,1.0">
                                          <p:stCondLst>
                                            <p:cond delay="0"/>
                                          </p:stCondLst>
                                        </p:cTn>
                                        <p:tgtEl>
                                          <p:spTgt spid="410627">
                                            <p:txEl>
                                              <p:charRg st="14" end="20"/>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0627">
                                            <p:txEl>
                                              <p:charRg st="14" end="20"/>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10627">
                                            <p:txEl>
                                              <p:charRg st="14" end="20"/>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10627">
                                            <p:txEl>
                                              <p:charRg st="14" end="20"/>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10627">
                                            <p:txEl>
                                              <p:charRg st="14" end="20"/>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10627">
                                            <p:txEl>
                                              <p:charRg st="14" end="20"/>
                                            </p:txEl>
                                          </p:spTgt>
                                        </p:tgtEl>
                                      </p:cBhvr>
                                      <p:to x="100000" y="60000"/>
                                    </p:animScale>
                                    <p:animScale>
                                      <p:cBhvr>
                                        <p:cTn id="50" dur="166" decel="50000">
                                          <p:stCondLst>
                                            <p:cond delay="676"/>
                                          </p:stCondLst>
                                        </p:cTn>
                                        <p:tgtEl>
                                          <p:spTgt spid="410627">
                                            <p:txEl>
                                              <p:charRg st="14" end="20"/>
                                            </p:txEl>
                                          </p:spTgt>
                                        </p:tgtEl>
                                      </p:cBhvr>
                                      <p:to x="100000" y="100000"/>
                                    </p:animScale>
                                    <p:animScale>
                                      <p:cBhvr>
                                        <p:cTn id="51" dur="26">
                                          <p:stCondLst>
                                            <p:cond delay="1312"/>
                                          </p:stCondLst>
                                        </p:cTn>
                                        <p:tgtEl>
                                          <p:spTgt spid="410627">
                                            <p:txEl>
                                              <p:charRg st="14" end="20"/>
                                            </p:txEl>
                                          </p:spTgt>
                                        </p:tgtEl>
                                      </p:cBhvr>
                                      <p:to x="100000" y="80000"/>
                                    </p:animScale>
                                    <p:animScale>
                                      <p:cBhvr>
                                        <p:cTn id="52" dur="166" decel="50000">
                                          <p:stCondLst>
                                            <p:cond delay="1338"/>
                                          </p:stCondLst>
                                        </p:cTn>
                                        <p:tgtEl>
                                          <p:spTgt spid="410627">
                                            <p:txEl>
                                              <p:charRg st="14" end="20"/>
                                            </p:txEl>
                                          </p:spTgt>
                                        </p:tgtEl>
                                      </p:cBhvr>
                                      <p:to x="100000" y="100000"/>
                                    </p:animScale>
                                    <p:animScale>
                                      <p:cBhvr>
                                        <p:cTn id="53" dur="26">
                                          <p:stCondLst>
                                            <p:cond delay="1642"/>
                                          </p:stCondLst>
                                        </p:cTn>
                                        <p:tgtEl>
                                          <p:spTgt spid="410627">
                                            <p:txEl>
                                              <p:charRg st="14" end="20"/>
                                            </p:txEl>
                                          </p:spTgt>
                                        </p:tgtEl>
                                      </p:cBhvr>
                                      <p:to x="100000" y="90000"/>
                                    </p:animScale>
                                    <p:animScale>
                                      <p:cBhvr>
                                        <p:cTn id="54" dur="166" decel="50000">
                                          <p:stCondLst>
                                            <p:cond delay="1668"/>
                                          </p:stCondLst>
                                        </p:cTn>
                                        <p:tgtEl>
                                          <p:spTgt spid="410627">
                                            <p:txEl>
                                              <p:charRg st="14" end="20"/>
                                            </p:txEl>
                                          </p:spTgt>
                                        </p:tgtEl>
                                      </p:cBhvr>
                                      <p:to x="100000" y="100000"/>
                                    </p:animScale>
                                    <p:animScale>
                                      <p:cBhvr>
                                        <p:cTn id="55" dur="26">
                                          <p:stCondLst>
                                            <p:cond delay="1808"/>
                                          </p:stCondLst>
                                        </p:cTn>
                                        <p:tgtEl>
                                          <p:spTgt spid="410627">
                                            <p:txEl>
                                              <p:charRg st="14" end="20"/>
                                            </p:txEl>
                                          </p:spTgt>
                                        </p:tgtEl>
                                      </p:cBhvr>
                                      <p:to x="100000" y="95000"/>
                                    </p:animScale>
                                    <p:animScale>
                                      <p:cBhvr>
                                        <p:cTn id="56" dur="166" decel="50000">
                                          <p:stCondLst>
                                            <p:cond delay="1834"/>
                                          </p:stCondLst>
                                        </p:cTn>
                                        <p:tgtEl>
                                          <p:spTgt spid="410627">
                                            <p:txEl>
                                              <p:charRg st="14" end="20"/>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410627">
                                            <p:txEl>
                                              <p:charRg st="20" end="26"/>
                                            </p:txEl>
                                          </p:spTgt>
                                        </p:tgtEl>
                                        <p:attrNameLst>
                                          <p:attrName>style.visibility</p:attrName>
                                        </p:attrNameLst>
                                      </p:cBhvr>
                                      <p:to>
                                        <p:strVal val="visible"/>
                                      </p:to>
                                    </p:set>
                                    <p:animEffect transition="in" filter="wipe(down)">
                                      <p:cBhvr>
                                        <p:cTn id="61" dur="580">
                                          <p:stCondLst>
                                            <p:cond delay="0"/>
                                          </p:stCondLst>
                                        </p:cTn>
                                        <p:tgtEl>
                                          <p:spTgt spid="410627">
                                            <p:txEl>
                                              <p:charRg st="20" end="26"/>
                                            </p:txEl>
                                          </p:spTgt>
                                        </p:tgtEl>
                                      </p:cBhvr>
                                    </p:animEffect>
                                    <p:anim calcmode="lin" valueType="num">
                                      <p:cBhvr>
                                        <p:cTn id="62" dur="1822" tmFilter="0,0; 0.14,0.36; 0.43,0.73; 0.71,0.91; 1.0,1.0">
                                          <p:stCondLst>
                                            <p:cond delay="0"/>
                                          </p:stCondLst>
                                        </p:cTn>
                                        <p:tgtEl>
                                          <p:spTgt spid="410627">
                                            <p:txEl>
                                              <p:charRg st="20" end="26"/>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10627">
                                            <p:txEl>
                                              <p:charRg st="20" end="26"/>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10627">
                                            <p:txEl>
                                              <p:charRg st="20" end="26"/>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10627">
                                            <p:txEl>
                                              <p:charRg st="20" end="26"/>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10627">
                                            <p:txEl>
                                              <p:charRg st="20" end="26"/>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10627">
                                            <p:txEl>
                                              <p:charRg st="20" end="26"/>
                                            </p:txEl>
                                          </p:spTgt>
                                        </p:tgtEl>
                                      </p:cBhvr>
                                      <p:to x="100000" y="60000"/>
                                    </p:animScale>
                                    <p:animScale>
                                      <p:cBhvr>
                                        <p:cTn id="68" dur="166" decel="50000">
                                          <p:stCondLst>
                                            <p:cond delay="676"/>
                                          </p:stCondLst>
                                        </p:cTn>
                                        <p:tgtEl>
                                          <p:spTgt spid="410627">
                                            <p:txEl>
                                              <p:charRg st="20" end="26"/>
                                            </p:txEl>
                                          </p:spTgt>
                                        </p:tgtEl>
                                      </p:cBhvr>
                                      <p:to x="100000" y="100000"/>
                                    </p:animScale>
                                    <p:animScale>
                                      <p:cBhvr>
                                        <p:cTn id="69" dur="26">
                                          <p:stCondLst>
                                            <p:cond delay="1312"/>
                                          </p:stCondLst>
                                        </p:cTn>
                                        <p:tgtEl>
                                          <p:spTgt spid="410627">
                                            <p:txEl>
                                              <p:charRg st="20" end="26"/>
                                            </p:txEl>
                                          </p:spTgt>
                                        </p:tgtEl>
                                      </p:cBhvr>
                                      <p:to x="100000" y="80000"/>
                                    </p:animScale>
                                    <p:animScale>
                                      <p:cBhvr>
                                        <p:cTn id="70" dur="166" decel="50000">
                                          <p:stCondLst>
                                            <p:cond delay="1338"/>
                                          </p:stCondLst>
                                        </p:cTn>
                                        <p:tgtEl>
                                          <p:spTgt spid="410627">
                                            <p:txEl>
                                              <p:charRg st="20" end="26"/>
                                            </p:txEl>
                                          </p:spTgt>
                                        </p:tgtEl>
                                      </p:cBhvr>
                                      <p:to x="100000" y="100000"/>
                                    </p:animScale>
                                    <p:animScale>
                                      <p:cBhvr>
                                        <p:cTn id="71" dur="26">
                                          <p:stCondLst>
                                            <p:cond delay="1642"/>
                                          </p:stCondLst>
                                        </p:cTn>
                                        <p:tgtEl>
                                          <p:spTgt spid="410627">
                                            <p:txEl>
                                              <p:charRg st="20" end="26"/>
                                            </p:txEl>
                                          </p:spTgt>
                                        </p:tgtEl>
                                      </p:cBhvr>
                                      <p:to x="100000" y="90000"/>
                                    </p:animScale>
                                    <p:animScale>
                                      <p:cBhvr>
                                        <p:cTn id="72" dur="166" decel="50000">
                                          <p:stCondLst>
                                            <p:cond delay="1668"/>
                                          </p:stCondLst>
                                        </p:cTn>
                                        <p:tgtEl>
                                          <p:spTgt spid="410627">
                                            <p:txEl>
                                              <p:charRg st="20" end="26"/>
                                            </p:txEl>
                                          </p:spTgt>
                                        </p:tgtEl>
                                      </p:cBhvr>
                                      <p:to x="100000" y="100000"/>
                                    </p:animScale>
                                    <p:animScale>
                                      <p:cBhvr>
                                        <p:cTn id="73" dur="26">
                                          <p:stCondLst>
                                            <p:cond delay="1808"/>
                                          </p:stCondLst>
                                        </p:cTn>
                                        <p:tgtEl>
                                          <p:spTgt spid="410627">
                                            <p:txEl>
                                              <p:charRg st="20" end="26"/>
                                            </p:txEl>
                                          </p:spTgt>
                                        </p:tgtEl>
                                      </p:cBhvr>
                                      <p:to x="100000" y="95000"/>
                                    </p:animScale>
                                    <p:animScale>
                                      <p:cBhvr>
                                        <p:cTn id="74" dur="166" decel="50000">
                                          <p:stCondLst>
                                            <p:cond delay="1834"/>
                                          </p:stCondLst>
                                        </p:cTn>
                                        <p:tgtEl>
                                          <p:spTgt spid="410627">
                                            <p:txEl>
                                              <p:charRg st="20" end="26"/>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410627">
                                            <p:txEl>
                                              <p:charRg st="26" end="32"/>
                                            </p:txEl>
                                          </p:spTgt>
                                        </p:tgtEl>
                                        <p:attrNameLst>
                                          <p:attrName>style.visibility</p:attrName>
                                        </p:attrNameLst>
                                      </p:cBhvr>
                                      <p:to>
                                        <p:strVal val="visible"/>
                                      </p:to>
                                    </p:set>
                                    <p:animEffect transition="in" filter="wipe(down)">
                                      <p:cBhvr>
                                        <p:cTn id="79" dur="580">
                                          <p:stCondLst>
                                            <p:cond delay="0"/>
                                          </p:stCondLst>
                                        </p:cTn>
                                        <p:tgtEl>
                                          <p:spTgt spid="410627">
                                            <p:txEl>
                                              <p:charRg st="26" end="32"/>
                                            </p:txEl>
                                          </p:spTgt>
                                        </p:tgtEl>
                                      </p:cBhvr>
                                    </p:animEffect>
                                    <p:anim calcmode="lin" valueType="num">
                                      <p:cBhvr>
                                        <p:cTn id="80" dur="1822" tmFilter="0,0; 0.14,0.36; 0.43,0.73; 0.71,0.91; 1.0,1.0">
                                          <p:stCondLst>
                                            <p:cond delay="0"/>
                                          </p:stCondLst>
                                        </p:cTn>
                                        <p:tgtEl>
                                          <p:spTgt spid="410627">
                                            <p:txEl>
                                              <p:charRg st="26" end="32"/>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10627">
                                            <p:txEl>
                                              <p:charRg st="26" end="32"/>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10627">
                                            <p:txEl>
                                              <p:charRg st="26" end="32"/>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10627">
                                            <p:txEl>
                                              <p:charRg st="26" end="32"/>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10627">
                                            <p:txEl>
                                              <p:charRg st="26" end="32"/>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10627">
                                            <p:txEl>
                                              <p:charRg st="26" end="32"/>
                                            </p:txEl>
                                          </p:spTgt>
                                        </p:tgtEl>
                                      </p:cBhvr>
                                      <p:to x="100000" y="60000"/>
                                    </p:animScale>
                                    <p:animScale>
                                      <p:cBhvr>
                                        <p:cTn id="86" dur="166" decel="50000">
                                          <p:stCondLst>
                                            <p:cond delay="676"/>
                                          </p:stCondLst>
                                        </p:cTn>
                                        <p:tgtEl>
                                          <p:spTgt spid="410627">
                                            <p:txEl>
                                              <p:charRg st="26" end="32"/>
                                            </p:txEl>
                                          </p:spTgt>
                                        </p:tgtEl>
                                      </p:cBhvr>
                                      <p:to x="100000" y="100000"/>
                                    </p:animScale>
                                    <p:animScale>
                                      <p:cBhvr>
                                        <p:cTn id="87" dur="26">
                                          <p:stCondLst>
                                            <p:cond delay="1312"/>
                                          </p:stCondLst>
                                        </p:cTn>
                                        <p:tgtEl>
                                          <p:spTgt spid="410627">
                                            <p:txEl>
                                              <p:charRg st="26" end="32"/>
                                            </p:txEl>
                                          </p:spTgt>
                                        </p:tgtEl>
                                      </p:cBhvr>
                                      <p:to x="100000" y="80000"/>
                                    </p:animScale>
                                    <p:animScale>
                                      <p:cBhvr>
                                        <p:cTn id="88" dur="166" decel="50000">
                                          <p:stCondLst>
                                            <p:cond delay="1338"/>
                                          </p:stCondLst>
                                        </p:cTn>
                                        <p:tgtEl>
                                          <p:spTgt spid="410627">
                                            <p:txEl>
                                              <p:charRg st="26" end="32"/>
                                            </p:txEl>
                                          </p:spTgt>
                                        </p:tgtEl>
                                      </p:cBhvr>
                                      <p:to x="100000" y="100000"/>
                                    </p:animScale>
                                    <p:animScale>
                                      <p:cBhvr>
                                        <p:cTn id="89" dur="26">
                                          <p:stCondLst>
                                            <p:cond delay="1642"/>
                                          </p:stCondLst>
                                        </p:cTn>
                                        <p:tgtEl>
                                          <p:spTgt spid="410627">
                                            <p:txEl>
                                              <p:charRg st="26" end="32"/>
                                            </p:txEl>
                                          </p:spTgt>
                                        </p:tgtEl>
                                      </p:cBhvr>
                                      <p:to x="100000" y="90000"/>
                                    </p:animScale>
                                    <p:animScale>
                                      <p:cBhvr>
                                        <p:cTn id="90" dur="166" decel="50000">
                                          <p:stCondLst>
                                            <p:cond delay="1668"/>
                                          </p:stCondLst>
                                        </p:cTn>
                                        <p:tgtEl>
                                          <p:spTgt spid="410627">
                                            <p:txEl>
                                              <p:charRg st="26" end="32"/>
                                            </p:txEl>
                                          </p:spTgt>
                                        </p:tgtEl>
                                      </p:cBhvr>
                                      <p:to x="100000" y="100000"/>
                                    </p:animScale>
                                    <p:animScale>
                                      <p:cBhvr>
                                        <p:cTn id="91" dur="26">
                                          <p:stCondLst>
                                            <p:cond delay="1808"/>
                                          </p:stCondLst>
                                        </p:cTn>
                                        <p:tgtEl>
                                          <p:spTgt spid="410627">
                                            <p:txEl>
                                              <p:charRg st="26" end="32"/>
                                            </p:txEl>
                                          </p:spTgt>
                                        </p:tgtEl>
                                      </p:cBhvr>
                                      <p:to x="100000" y="95000"/>
                                    </p:animScale>
                                    <p:animScale>
                                      <p:cBhvr>
                                        <p:cTn id="92" dur="166" decel="50000">
                                          <p:stCondLst>
                                            <p:cond delay="1834"/>
                                          </p:stCondLst>
                                        </p:cTn>
                                        <p:tgtEl>
                                          <p:spTgt spid="410627">
                                            <p:txEl>
                                              <p:charRg st="26" end="32"/>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410627">
                                            <p:txEl>
                                              <p:charRg st="32" end="38"/>
                                            </p:txEl>
                                          </p:spTgt>
                                        </p:tgtEl>
                                        <p:attrNameLst>
                                          <p:attrName>style.visibility</p:attrName>
                                        </p:attrNameLst>
                                      </p:cBhvr>
                                      <p:to>
                                        <p:strVal val="visible"/>
                                      </p:to>
                                    </p:set>
                                    <p:animEffect transition="in" filter="wipe(down)">
                                      <p:cBhvr>
                                        <p:cTn id="97" dur="580">
                                          <p:stCondLst>
                                            <p:cond delay="0"/>
                                          </p:stCondLst>
                                        </p:cTn>
                                        <p:tgtEl>
                                          <p:spTgt spid="410627">
                                            <p:txEl>
                                              <p:charRg st="32" end="38"/>
                                            </p:txEl>
                                          </p:spTgt>
                                        </p:tgtEl>
                                      </p:cBhvr>
                                    </p:animEffect>
                                    <p:anim calcmode="lin" valueType="num">
                                      <p:cBhvr>
                                        <p:cTn id="98" dur="1822" tmFilter="0,0; 0.14,0.36; 0.43,0.73; 0.71,0.91; 1.0,1.0">
                                          <p:stCondLst>
                                            <p:cond delay="0"/>
                                          </p:stCondLst>
                                        </p:cTn>
                                        <p:tgtEl>
                                          <p:spTgt spid="410627">
                                            <p:txEl>
                                              <p:charRg st="32" end="38"/>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10627">
                                            <p:txEl>
                                              <p:charRg st="32" end="38"/>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10627">
                                            <p:txEl>
                                              <p:charRg st="32" end="38"/>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10627">
                                            <p:txEl>
                                              <p:charRg st="32" end="38"/>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10627">
                                            <p:txEl>
                                              <p:charRg st="32" end="38"/>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10627">
                                            <p:txEl>
                                              <p:charRg st="32" end="38"/>
                                            </p:txEl>
                                          </p:spTgt>
                                        </p:tgtEl>
                                      </p:cBhvr>
                                      <p:to x="100000" y="60000"/>
                                    </p:animScale>
                                    <p:animScale>
                                      <p:cBhvr>
                                        <p:cTn id="104" dur="166" decel="50000">
                                          <p:stCondLst>
                                            <p:cond delay="676"/>
                                          </p:stCondLst>
                                        </p:cTn>
                                        <p:tgtEl>
                                          <p:spTgt spid="410627">
                                            <p:txEl>
                                              <p:charRg st="32" end="38"/>
                                            </p:txEl>
                                          </p:spTgt>
                                        </p:tgtEl>
                                      </p:cBhvr>
                                      <p:to x="100000" y="100000"/>
                                    </p:animScale>
                                    <p:animScale>
                                      <p:cBhvr>
                                        <p:cTn id="105" dur="26">
                                          <p:stCondLst>
                                            <p:cond delay="1312"/>
                                          </p:stCondLst>
                                        </p:cTn>
                                        <p:tgtEl>
                                          <p:spTgt spid="410627">
                                            <p:txEl>
                                              <p:charRg st="32" end="38"/>
                                            </p:txEl>
                                          </p:spTgt>
                                        </p:tgtEl>
                                      </p:cBhvr>
                                      <p:to x="100000" y="80000"/>
                                    </p:animScale>
                                    <p:animScale>
                                      <p:cBhvr>
                                        <p:cTn id="106" dur="166" decel="50000">
                                          <p:stCondLst>
                                            <p:cond delay="1338"/>
                                          </p:stCondLst>
                                        </p:cTn>
                                        <p:tgtEl>
                                          <p:spTgt spid="410627">
                                            <p:txEl>
                                              <p:charRg st="32" end="38"/>
                                            </p:txEl>
                                          </p:spTgt>
                                        </p:tgtEl>
                                      </p:cBhvr>
                                      <p:to x="100000" y="100000"/>
                                    </p:animScale>
                                    <p:animScale>
                                      <p:cBhvr>
                                        <p:cTn id="107" dur="26">
                                          <p:stCondLst>
                                            <p:cond delay="1642"/>
                                          </p:stCondLst>
                                        </p:cTn>
                                        <p:tgtEl>
                                          <p:spTgt spid="410627">
                                            <p:txEl>
                                              <p:charRg st="32" end="38"/>
                                            </p:txEl>
                                          </p:spTgt>
                                        </p:tgtEl>
                                      </p:cBhvr>
                                      <p:to x="100000" y="90000"/>
                                    </p:animScale>
                                    <p:animScale>
                                      <p:cBhvr>
                                        <p:cTn id="108" dur="166" decel="50000">
                                          <p:stCondLst>
                                            <p:cond delay="1668"/>
                                          </p:stCondLst>
                                        </p:cTn>
                                        <p:tgtEl>
                                          <p:spTgt spid="410627">
                                            <p:txEl>
                                              <p:charRg st="32" end="38"/>
                                            </p:txEl>
                                          </p:spTgt>
                                        </p:tgtEl>
                                      </p:cBhvr>
                                      <p:to x="100000" y="100000"/>
                                    </p:animScale>
                                    <p:animScale>
                                      <p:cBhvr>
                                        <p:cTn id="109" dur="26">
                                          <p:stCondLst>
                                            <p:cond delay="1808"/>
                                          </p:stCondLst>
                                        </p:cTn>
                                        <p:tgtEl>
                                          <p:spTgt spid="410627">
                                            <p:txEl>
                                              <p:charRg st="32" end="38"/>
                                            </p:txEl>
                                          </p:spTgt>
                                        </p:tgtEl>
                                      </p:cBhvr>
                                      <p:to x="100000" y="95000"/>
                                    </p:animScale>
                                    <p:animScale>
                                      <p:cBhvr>
                                        <p:cTn id="110" dur="166" decel="50000">
                                          <p:stCondLst>
                                            <p:cond delay="1834"/>
                                          </p:stCondLst>
                                        </p:cTn>
                                        <p:tgtEl>
                                          <p:spTgt spid="410627">
                                            <p:txEl>
                                              <p:charRg st="32" end="38"/>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410627">
                                            <p:txEl>
                                              <p:charRg st="38" end="44"/>
                                            </p:txEl>
                                          </p:spTgt>
                                        </p:tgtEl>
                                        <p:attrNameLst>
                                          <p:attrName>style.visibility</p:attrName>
                                        </p:attrNameLst>
                                      </p:cBhvr>
                                      <p:to>
                                        <p:strVal val="visible"/>
                                      </p:to>
                                    </p:set>
                                    <p:animEffect transition="in" filter="wipe(down)">
                                      <p:cBhvr>
                                        <p:cTn id="115" dur="580">
                                          <p:stCondLst>
                                            <p:cond delay="0"/>
                                          </p:stCondLst>
                                        </p:cTn>
                                        <p:tgtEl>
                                          <p:spTgt spid="410627">
                                            <p:txEl>
                                              <p:charRg st="38" end="44"/>
                                            </p:txEl>
                                          </p:spTgt>
                                        </p:tgtEl>
                                      </p:cBhvr>
                                    </p:animEffect>
                                    <p:anim calcmode="lin" valueType="num">
                                      <p:cBhvr>
                                        <p:cTn id="116" dur="1822" tmFilter="0,0; 0.14,0.36; 0.43,0.73; 0.71,0.91; 1.0,1.0">
                                          <p:stCondLst>
                                            <p:cond delay="0"/>
                                          </p:stCondLst>
                                        </p:cTn>
                                        <p:tgtEl>
                                          <p:spTgt spid="410627">
                                            <p:txEl>
                                              <p:charRg st="38" end="44"/>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10627">
                                            <p:txEl>
                                              <p:charRg st="38" end="44"/>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10627">
                                            <p:txEl>
                                              <p:charRg st="38" end="44"/>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10627">
                                            <p:txEl>
                                              <p:charRg st="38" end="44"/>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10627">
                                            <p:txEl>
                                              <p:charRg st="38" end="44"/>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10627">
                                            <p:txEl>
                                              <p:charRg st="38" end="44"/>
                                            </p:txEl>
                                          </p:spTgt>
                                        </p:tgtEl>
                                      </p:cBhvr>
                                      <p:to x="100000" y="60000"/>
                                    </p:animScale>
                                    <p:animScale>
                                      <p:cBhvr>
                                        <p:cTn id="122" dur="166" decel="50000">
                                          <p:stCondLst>
                                            <p:cond delay="676"/>
                                          </p:stCondLst>
                                        </p:cTn>
                                        <p:tgtEl>
                                          <p:spTgt spid="410627">
                                            <p:txEl>
                                              <p:charRg st="38" end="44"/>
                                            </p:txEl>
                                          </p:spTgt>
                                        </p:tgtEl>
                                      </p:cBhvr>
                                      <p:to x="100000" y="100000"/>
                                    </p:animScale>
                                    <p:animScale>
                                      <p:cBhvr>
                                        <p:cTn id="123" dur="26">
                                          <p:stCondLst>
                                            <p:cond delay="1312"/>
                                          </p:stCondLst>
                                        </p:cTn>
                                        <p:tgtEl>
                                          <p:spTgt spid="410627">
                                            <p:txEl>
                                              <p:charRg st="38" end="44"/>
                                            </p:txEl>
                                          </p:spTgt>
                                        </p:tgtEl>
                                      </p:cBhvr>
                                      <p:to x="100000" y="80000"/>
                                    </p:animScale>
                                    <p:animScale>
                                      <p:cBhvr>
                                        <p:cTn id="124" dur="166" decel="50000">
                                          <p:stCondLst>
                                            <p:cond delay="1338"/>
                                          </p:stCondLst>
                                        </p:cTn>
                                        <p:tgtEl>
                                          <p:spTgt spid="410627">
                                            <p:txEl>
                                              <p:charRg st="38" end="44"/>
                                            </p:txEl>
                                          </p:spTgt>
                                        </p:tgtEl>
                                      </p:cBhvr>
                                      <p:to x="100000" y="100000"/>
                                    </p:animScale>
                                    <p:animScale>
                                      <p:cBhvr>
                                        <p:cTn id="125" dur="26">
                                          <p:stCondLst>
                                            <p:cond delay="1642"/>
                                          </p:stCondLst>
                                        </p:cTn>
                                        <p:tgtEl>
                                          <p:spTgt spid="410627">
                                            <p:txEl>
                                              <p:charRg st="38" end="44"/>
                                            </p:txEl>
                                          </p:spTgt>
                                        </p:tgtEl>
                                      </p:cBhvr>
                                      <p:to x="100000" y="90000"/>
                                    </p:animScale>
                                    <p:animScale>
                                      <p:cBhvr>
                                        <p:cTn id="126" dur="166" decel="50000">
                                          <p:stCondLst>
                                            <p:cond delay="1668"/>
                                          </p:stCondLst>
                                        </p:cTn>
                                        <p:tgtEl>
                                          <p:spTgt spid="410627">
                                            <p:txEl>
                                              <p:charRg st="38" end="44"/>
                                            </p:txEl>
                                          </p:spTgt>
                                        </p:tgtEl>
                                      </p:cBhvr>
                                      <p:to x="100000" y="100000"/>
                                    </p:animScale>
                                    <p:animScale>
                                      <p:cBhvr>
                                        <p:cTn id="127" dur="26">
                                          <p:stCondLst>
                                            <p:cond delay="1808"/>
                                          </p:stCondLst>
                                        </p:cTn>
                                        <p:tgtEl>
                                          <p:spTgt spid="410627">
                                            <p:txEl>
                                              <p:charRg st="38" end="44"/>
                                            </p:txEl>
                                          </p:spTgt>
                                        </p:tgtEl>
                                      </p:cBhvr>
                                      <p:to x="100000" y="95000"/>
                                    </p:animScale>
                                    <p:animScale>
                                      <p:cBhvr>
                                        <p:cTn id="128" dur="166" decel="50000">
                                          <p:stCondLst>
                                            <p:cond delay="1834"/>
                                          </p:stCondLst>
                                        </p:cTn>
                                        <p:tgtEl>
                                          <p:spTgt spid="410627">
                                            <p:txEl>
                                              <p:charRg st="38" end="44"/>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3" presetClass="entr" presetSubtype="10" fill="hold" grpId="0" nodeType="clickEffect">
                                  <p:stCondLst>
                                    <p:cond delay="0"/>
                                  </p:stCondLst>
                                  <p:childTnLst>
                                    <p:set>
                                      <p:cBhvr>
                                        <p:cTn id="132" dur="1" fill="hold">
                                          <p:stCondLst>
                                            <p:cond delay="0"/>
                                          </p:stCondLst>
                                        </p:cTn>
                                        <p:tgtEl>
                                          <p:spTgt spid="410628"/>
                                        </p:tgtEl>
                                        <p:attrNameLst>
                                          <p:attrName>style.visibility</p:attrName>
                                        </p:attrNameLst>
                                      </p:cBhvr>
                                      <p:to>
                                        <p:strVal val="visible"/>
                                      </p:to>
                                    </p:set>
                                    <p:animEffect transition="in" filter="blinds(horizontal)">
                                      <p:cBhvr>
                                        <p:cTn id="133" dur="500"/>
                                        <p:tgtEl>
                                          <p:spTgt spid="410628"/>
                                        </p:tgtEl>
                                      </p:cBhvr>
                                    </p:animEffect>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10629"/>
                                        </p:tgtEl>
                                        <p:attrNameLst>
                                          <p:attrName>style.visibility</p:attrName>
                                        </p:attrNameLst>
                                      </p:cBhvr>
                                      <p:to>
                                        <p:strVal val="visible"/>
                                      </p:to>
                                    </p:set>
                                    <p:anim calcmode="lin" valueType="num">
                                      <p:cBhvr additive="base">
                                        <p:cTn id="138" dur="500" fill="hold"/>
                                        <p:tgtEl>
                                          <p:spTgt spid="410629"/>
                                        </p:tgtEl>
                                        <p:attrNameLst>
                                          <p:attrName>ppt_x</p:attrName>
                                        </p:attrNameLst>
                                      </p:cBhvr>
                                      <p:tavLst>
                                        <p:tav tm="0">
                                          <p:val>
                                            <p:strVal val="#ppt_x"/>
                                          </p:val>
                                        </p:tav>
                                        <p:tav tm="100000">
                                          <p:val>
                                            <p:strVal val="#ppt_x"/>
                                          </p:val>
                                        </p:tav>
                                      </p:tavLst>
                                    </p:anim>
                                    <p:anim calcmode="lin" valueType="num">
                                      <p:cBhvr additive="base">
                                        <p:cTn id="139" dur="500" fill="hold"/>
                                        <p:tgtEl>
                                          <p:spTgt spid="410629"/>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8" presetClass="entr" presetSubtype="16" fill="hold" grpId="0" nodeType="clickEffect">
                                  <p:stCondLst>
                                    <p:cond delay="0"/>
                                  </p:stCondLst>
                                  <p:childTnLst>
                                    <p:set>
                                      <p:cBhvr>
                                        <p:cTn id="143" dur="1" fill="hold">
                                          <p:stCondLst>
                                            <p:cond delay="0"/>
                                          </p:stCondLst>
                                        </p:cTn>
                                        <p:tgtEl>
                                          <p:spTgt spid="410630"/>
                                        </p:tgtEl>
                                        <p:attrNameLst>
                                          <p:attrName>style.visibility</p:attrName>
                                        </p:attrNameLst>
                                      </p:cBhvr>
                                      <p:to>
                                        <p:strVal val="visible"/>
                                      </p:to>
                                    </p:set>
                                    <p:animEffect transition="in" filter="diamond(in)">
                                      <p:cBhvr>
                                        <p:cTn id="144" dur="2000"/>
                                        <p:tgtEl>
                                          <p:spTgt spid="410630"/>
                                        </p:tgtEl>
                                      </p:cBhvr>
                                    </p:animEffect>
                                  </p:childTnLst>
                                </p:cTn>
                              </p:par>
                            </p:childTnLst>
                          </p:cTn>
                        </p:par>
                      </p:childTnLst>
                    </p:cTn>
                  </p:par>
                  <p:par>
                    <p:cTn id="145" fill="hold">
                      <p:stCondLst>
                        <p:cond delay="indefinite"/>
                      </p:stCondLst>
                      <p:childTnLst>
                        <p:par>
                          <p:cTn id="146" fill="hold">
                            <p:stCondLst>
                              <p:cond delay="0"/>
                            </p:stCondLst>
                            <p:childTnLst>
                              <p:par>
                                <p:cTn id="147" presetID="5" presetClass="entr" presetSubtype="10" fill="hold" grpId="0" nodeType="clickEffect">
                                  <p:stCondLst>
                                    <p:cond delay="0"/>
                                  </p:stCondLst>
                                  <p:childTnLst>
                                    <p:set>
                                      <p:cBhvr>
                                        <p:cTn id="148" dur="1" fill="hold">
                                          <p:stCondLst>
                                            <p:cond delay="0"/>
                                          </p:stCondLst>
                                        </p:cTn>
                                        <p:tgtEl>
                                          <p:spTgt spid="410631"/>
                                        </p:tgtEl>
                                        <p:attrNameLst>
                                          <p:attrName>style.visibility</p:attrName>
                                        </p:attrNameLst>
                                      </p:cBhvr>
                                      <p:to>
                                        <p:strVal val="visible"/>
                                      </p:to>
                                    </p:set>
                                    <p:animEffect transition="in" filter="checkerboard(across)">
                                      <p:cBhvr>
                                        <p:cTn id="149" dur="500"/>
                                        <p:tgtEl>
                                          <p:spTgt spid="410631"/>
                                        </p:tgtEl>
                                      </p:cBhvr>
                                    </p:animEffect>
                                  </p:childTnLst>
                                </p:cTn>
                              </p:par>
                            </p:childTnLst>
                          </p:cTn>
                        </p:par>
                      </p:childTnLst>
                    </p:cTn>
                  </p:par>
                  <p:par>
                    <p:cTn id="150" fill="hold">
                      <p:stCondLst>
                        <p:cond delay="indefinite"/>
                      </p:stCondLst>
                      <p:childTnLst>
                        <p:par>
                          <p:cTn id="151" fill="hold">
                            <p:stCondLst>
                              <p:cond delay="0"/>
                            </p:stCondLst>
                            <p:childTnLst>
                              <p:par>
                                <p:cTn id="152" presetID="41" presetClass="entr" presetSubtype="0" fill="hold" grpId="0" nodeType="clickEffect">
                                  <p:stCondLst>
                                    <p:cond delay="0"/>
                                  </p:stCondLst>
                                  <p:iterate type="lt">
                                    <p:tmPct val="10000"/>
                                  </p:iterate>
                                  <p:childTnLst>
                                    <p:set>
                                      <p:cBhvr>
                                        <p:cTn id="153" dur="1" fill="hold">
                                          <p:stCondLst>
                                            <p:cond delay="0"/>
                                          </p:stCondLst>
                                        </p:cTn>
                                        <p:tgtEl>
                                          <p:spTgt spid="410632"/>
                                        </p:tgtEl>
                                        <p:attrNameLst>
                                          <p:attrName>style.visibility</p:attrName>
                                        </p:attrNameLst>
                                      </p:cBhvr>
                                      <p:to>
                                        <p:strVal val="visible"/>
                                      </p:to>
                                    </p:set>
                                    <p:anim calcmode="lin" valueType="num">
                                      <p:cBhvr>
                                        <p:cTn id="154" dur="500" fill="hold"/>
                                        <p:tgtEl>
                                          <p:spTgt spid="410632"/>
                                        </p:tgtEl>
                                        <p:attrNameLst>
                                          <p:attrName>ppt_x</p:attrName>
                                        </p:attrNameLst>
                                      </p:cBhvr>
                                      <p:tavLst>
                                        <p:tav tm="0">
                                          <p:val>
                                            <p:strVal val="#ppt_x"/>
                                          </p:val>
                                        </p:tav>
                                        <p:tav tm="50000">
                                          <p:val>
                                            <p:strVal val="#ppt_x+.1"/>
                                          </p:val>
                                        </p:tav>
                                        <p:tav tm="100000">
                                          <p:val>
                                            <p:strVal val="#ppt_x"/>
                                          </p:val>
                                        </p:tav>
                                      </p:tavLst>
                                    </p:anim>
                                    <p:anim calcmode="lin" valueType="num">
                                      <p:cBhvr>
                                        <p:cTn id="155" dur="500" fill="hold"/>
                                        <p:tgtEl>
                                          <p:spTgt spid="410632"/>
                                        </p:tgtEl>
                                        <p:attrNameLst>
                                          <p:attrName>ppt_y</p:attrName>
                                        </p:attrNameLst>
                                      </p:cBhvr>
                                      <p:tavLst>
                                        <p:tav tm="0">
                                          <p:val>
                                            <p:strVal val="#ppt_y"/>
                                          </p:val>
                                        </p:tav>
                                        <p:tav tm="100000">
                                          <p:val>
                                            <p:strVal val="#ppt_y"/>
                                          </p:val>
                                        </p:tav>
                                      </p:tavLst>
                                    </p:anim>
                                    <p:anim calcmode="lin" valueType="num">
                                      <p:cBhvr>
                                        <p:cTn id="156" dur="500" fill="hold"/>
                                        <p:tgtEl>
                                          <p:spTgt spid="410632"/>
                                        </p:tgtEl>
                                        <p:attrNameLst>
                                          <p:attrName>ppt_h</p:attrName>
                                        </p:attrNameLst>
                                      </p:cBhvr>
                                      <p:tavLst>
                                        <p:tav tm="0">
                                          <p:val>
                                            <p:strVal val="#ppt_h/10"/>
                                          </p:val>
                                        </p:tav>
                                        <p:tav tm="50000">
                                          <p:val>
                                            <p:strVal val="#ppt_h+.01"/>
                                          </p:val>
                                        </p:tav>
                                        <p:tav tm="100000">
                                          <p:val>
                                            <p:strVal val="#ppt_h"/>
                                          </p:val>
                                        </p:tav>
                                      </p:tavLst>
                                    </p:anim>
                                    <p:anim calcmode="lin" valueType="num">
                                      <p:cBhvr>
                                        <p:cTn id="157" dur="500" fill="hold"/>
                                        <p:tgtEl>
                                          <p:spTgt spid="410632"/>
                                        </p:tgtEl>
                                        <p:attrNameLst>
                                          <p:attrName>ppt_w</p:attrName>
                                        </p:attrNameLst>
                                      </p:cBhvr>
                                      <p:tavLst>
                                        <p:tav tm="0">
                                          <p:val>
                                            <p:strVal val="#ppt_w/10"/>
                                          </p:val>
                                        </p:tav>
                                        <p:tav tm="50000">
                                          <p:val>
                                            <p:strVal val="#ppt_w+.01"/>
                                          </p:val>
                                        </p:tav>
                                        <p:tav tm="100000">
                                          <p:val>
                                            <p:strVal val="#ppt_w"/>
                                          </p:val>
                                        </p:tav>
                                      </p:tavLst>
                                    </p:anim>
                                    <p:animEffect transition="in" filter="fade">
                                      <p:cBhvr>
                                        <p:cTn id="158" dur="500" tmFilter="0,0; .5, 1; 1, 1"/>
                                        <p:tgtEl>
                                          <p:spTgt spid="410632"/>
                                        </p:tgtEl>
                                      </p:cBhvr>
                                    </p:animEffect>
                                  </p:childTnLst>
                                </p:cTn>
                              </p:par>
                            </p:childTnLst>
                          </p:cTn>
                        </p:par>
                      </p:childTnLst>
                    </p:cTn>
                  </p:par>
                  <p:par>
                    <p:cTn id="159" fill="hold">
                      <p:stCondLst>
                        <p:cond delay="indefinite"/>
                      </p:stCondLst>
                      <p:childTnLst>
                        <p:par>
                          <p:cTn id="160" fill="hold">
                            <p:stCondLst>
                              <p:cond delay="0"/>
                            </p:stCondLst>
                            <p:childTnLst>
                              <p:par>
                                <p:cTn id="161" presetID="54" presetClass="entr" presetSubtype="0" accel="100000" fill="hold" grpId="0" nodeType="clickEffect">
                                  <p:stCondLst>
                                    <p:cond delay="0"/>
                                  </p:stCondLst>
                                  <p:childTnLst>
                                    <p:set>
                                      <p:cBhvr>
                                        <p:cTn id="162" dur="1" fill="hold">
                                          <p:stCondLst>
                                            <p:cond delay="0"/>
                                          </p:stCondLst>
                                        </p:cTn>
                                        <p:tgtEl>
                                          <p:spTgt spid="410633"/>
                                        </p:tgtEl>
                                        <p:attrNameLst>
                                          <p:attrName>style.visibility</p:attrName>
                                        </p:attrNameLst>
                                      </p:cBhvr>
                                      <p:to>
                                        <p:strVal val="visible"/>
                                      </p:to>
                                    </p:set>
                                    <p:anim calcmode="lin" valueType="num">
                                      <p:cBhvr>
                                        <p:cTn id="163" dur="500" fill="hold"/>
                                        <p:tgtEl>
                                          <p:spTgt spid="410633"/>
                                        </p:tgtEl>
                                        <p:attrNameLst>
                                          <p:attrName>ppt_w</p:attrName>
                                        </p:attrNameLst>
                                      </p:cBhvr>
                                      <p:tavLst>
                                        <p:tav tm="0">
                                          <p:val>
                                            <p:strVal val="#ppt_w*0.05"/>
                                          </p:val>
                                        </p:tav>
                                        <p:tav tm="100000">
                                          <p:val>
                                            <p:strVal val="#ppt_w"/>
                                          </p:val>
                                        </p:tav>
                                      </p:tavLst>
                                    </p:anim>
                                    <p:anim calcmode="lin" valueType="num">
                                      <p:cBhvr>
                                        <p:cTn id="164" dur="500" fill="hold"/>
                                        <p:tgtEl>
                                          <p:spTgt spid="410633"/>
                                        </p:tgtEl>
                                        <p:attrNameLst>
                                          <p:attrName>ppt_h</p:attrName>
                                        </p:attrNameLst>
                                      </p:cBhvr>
                                      <p:tavLst>
                                        <p:tav tm="0">
                                          <p:val>
                                            <p:strVal val="#ppt_h"/>
                                          </p:val>
                                        </p:tav>
                                        <p:tav tm="100000">
                                          <p:val>
                                            <p:strVal val="#ppt_h"/>
                                          </p:val>
                                        </p:tav>
                                      </p:tavLst>
                                    </p:anim>
                                    <p:anim calcmode="lin" valueType="num">
                                      <p:cBhvr>
                                        <p:cTn id="165" dur="500" fill="hold"/>
                                        <p:tgtEl>
                                          <p:spTgt spid="410633"/>
                                        </p:tgtEl>
                                        <p:attrNameLst>
                                          <p:attrName>ppt_x</p:attrName>
                                        </p:attrNameLst>
                                      </p:cBhvr>
                                      <p:tavLst>
                                        <p:tav tm="0">
                                          <p:val>
                                            <p:strVal val="#ppt_x-.2"/>
                                          </p:val>
                                        </p:tav>
                                        <p:tav tm="100000">
                                          <p:val>
                                            <p:strVal val="#ppt_x"/>
                                          </p:val>
                                        </p:tav>
                                      </p:tavLst>
                                    </p:anim>
                                    <p:anim calcmode="lin" valueType="num">
                                      <p:cBhvr>
                                        <p:cTn id="166" dur="500" fill="hold"/>
                                        <p:tgtEl>
                                          <p:spTgt spid="410633"/>
                                        </p:tgtEl>
                                        <p:attrNameLst>
                                          <p:attrName>ppt_y</p:attrName>
                                        </p:attrNameLst>
                                      </p:cBhvr>
                                      <p:tavLst>
                                        <p:tav tm="0">
                                          <p:val>
                                            <p:strVal val="#ppt_y"/>
                                          </p:val>
                                        </p:tav>
                                        <p:tav tm="100000">
                                          <p:val>
                                            <p:strVal val="#ppt_y"/>
                                          </p:val>
                                        </p:tav>
                                      </p:tavLst>
                                    </p:anim>
                                    <p:animEffect transition="in" filter="fade">
                                      <p:cBhvr>
                                        <p:cTn id="167" dur="500"/>
                                        <p:tgtEl>
                                          <p:spTgt spid="410633"/>
                                        </p:tgtEl>
                                      </p:cBhvr>
                                    </p:animEffect>
                                  </p:childTnLst>
                                </p:cTn>
                              </p:par>
                            </p:childTnLst>
                          </p:cTn>
                        </p:par>
                      </p:childTnLst>
                    </p:cTn>
                  </p:par>
                  <p:par>
                    <p:cTn id="168" fill="hold">
                      <p:stCondLst>
                        <p:cond delay="indefinite"/>
                      </p:stCondLst>
                      <p:childTnLst>
                        <p:par>
                          <p:cTn id="169" fill="hold">
                            <p:stCondLst>
                              <p:cond delay="0"/>
                            </p:stCondLst>
                            <p:childTnLst>
                              <p:par>
                                <p:cTn id="170" presetID="39" presetClass="entr" presetSubtype="0" accel="100000" fill="hold" grpId="0" nodeType="clickEffect">
                                  <p:stCondLst>
                                    <p:cond delay="0"/>
                                  </p:stCondLst>
                                  <p:childTnLst>
                                    <p:set>
                                      <p:cBhvr>
                                        <p:cTn id="171" dur="1" fill="hold">
                                          <p:stCondLst>
                                            <p:cond delay="0"/>
                                          </p:stCondLst>
                                        </p:cTn>
                                        <p:tgtEl>
                                          <p:spTgt spid="410634"/>
                                        </p:tgtEl>
                                        <p:attrNameLst>
                                          <p:attrName>style.visibility</p:attrName>
                                        </p:attrNameLst>
                                      </p:cBhvr>
                                      <p:to>
                                        <p:strVal val="visible"/>
                                      </p:to>
                                    </p:set>
                                    <p:anim calcmode="lin" valueType="num">
                                      <p:cBhvr>
                                        <p:cTn id="172" dur="500" fill="hold"/>
                                        <p:tgtEl>
                                          <p:spTgt spid="410634"/>
                                        </p:tgtEl>
                                        <p:attrNameLst>
                                          <p:attrName>ppt_h</p:attrName>
                                        </p:attrNameLst>
                                      </p:cBhvr>
                                      <p:tavLst>
                                        <p:tav tm="0">
                                          <p:val>
                                            <p:strVal val="#ppt_h/20"/>
                                          </p:val>
                                        </p:tav>
                                        <p:tav tm="50000">
                                          <p:val>
                                            <p:strVal val="#ppt_h/20"/>
                                          </p:val>
                                        </p:tav>
                                        <p:tav tm="100000">
                                          <p:val>
                                            <p:strVal val="#ppt_h"/>
                                          </p:val>
                                        </p:tav>
                                      </p:tavLst>
                                    </p:anim>
                                    <p:anim calcmode="lin" valueType="num">
                                      <p:cBhvr>
                                        <p:cTn id="173" dur="500" fill="hold"/>
                                        <p:tgtEl>
                                          <p:spTgt spid="410634"/>
                                        </p:tgtEl>
                                        <p:attrNameLst>
                                          <p:attrName>ppt_w</p:attrName>
                                        </p:attrNameLst>
                                      </p:cBhvr>
                                      <p:tavLst>
                                        <p:tav tm="0">
                                          <p:val>
                                            <p:strVal val="#ppt_w+.3"/>
                                          </p:val>
                                        </p:tav>
                                        <p:tav tm="50000">
                                          <p:val>
                                            <p:strVal val="#ppt_w+.3"/>
                                          </p:val>
                                        </p:tav>
                                        <p:tav tm="100000">
                                          <p:val>
                                            <p:strVal val="#ppt_w"/>
                                          </p:val>
                                        </p:tav>
                                      </p:tavLst>
                                    </p:anim>
                                    <p:anim calcmode="lin" valueType="num">
                                      <p:cBhvr>
                                        <p:cTn id="174" dur="500" fill="hold"/>
                                        <p:tgtEl>
                                          <p:spTgt spid="410634"/>
                                        </p:tgtEl>
                                        <p:attrNameLst>
                                          <p:attrName>ppt_x</p:attrName>
                                        </p:attrNameLst>
                                      </p:cBhvr>
                                      <p:tavLst>
                                        <p:tav tm="0">
                                          <p:val>
                                            <p:strVal val="#ppt_x-.3"/>
                                          </p:val>
                                        </p:tav>
                                        <p:tav tm="50000">
                                          <p:val>
                                            <p:strVal val="#ppt_x"/>
                                          </p:val>
                                        </p:tav>
                                        <p:tav tm="100000">
                                          <p:val>
                                            <p:strVal val="#ppt_x"/>
                                          </p:val>
                                        </p:tav>
                                      </p:tavLst>
                                    </p:anim>
                                    <p:anim calcmode="lin" valueType="num">
                                      <p:cBhvr>
                                        <p:cTn id="175" dur="500" fill="hold"/>
                                        <p:tgtEl>
                                          <p:spTgt spid="410634"/>
                                        </p:tgtEl>
                                        <p:attrNameLst>
                                          <p:attrName>ppt_y</p:attrName>
                                        </p:attrNameLst>
                                      </p:cBhvr>
                                      <p:tavLst>
                                        <p:tav tm="0">
                                          <p:val>
                                            <p:strVal val="#ppt_y"/>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3" presetClass="entr" presetSubtype="10" fill="hold" grpId="0" nodeType="clickEffect">
                                  <p:stCondLst>
                                    <p:cond delay="0"/>
                                  </p:stCondLst>
                                  <p:childTnLst>
                                    <p:set>
                                      <p:cBhvr>
                                        <p:cTn id="179" dur="1" fill="hold">
                                          <p:stCondLst>
                                            <p:cond delay="0"/>
                                          </p:stCondLst>
                                        </p:cTn>
                                        <p:tgtEl>
                                          <p:spTgt spid="410638"/>
                                        </p:tgtEl>
                                        <p:attrNameLst>
                                          <p:attrName>style.visibility</p:attrName>
                                        </p:attrNameLst>
                                      </p:cBhvr>
                                      <p:to>
                                        <p:strVal val="visible"/>
                                      </p:to>
                                    </p:set>
                                    <p:animEffect transition="in" filter="blinds(horizontal)">
                                      <p:cBhvr>
                                        <p:cTn id="180" dur="500"/>
                                        <p:tgtEl>
                                          <p:spTgt spid="410638"/>
                                        </p:tgtEl>
                                      </p:cBhvr>
                                    </p:animEffect>
                                  </p:childTnLst>
                                </p:cTn>
                              </p:par>
                            </p:childTnLst>
                          </p:cTn>
                        </p:par>
                      </p:childTnLst>
                    </p:cTn>
                  </p:par>
                  <p:par>
                    <p:cTn id="181" fill="hold">
                      <p:stCondLst>
                        <p:cond delay="indefinite"/>
                      </p:stCondLst>
                      <p:childTnLst>
                        <p:par>
                          <p:cTn id="182" fill="hold">
                            <p:stCondLst>
                              <p:cond delay="0"/>
                            </p:stCondLst>
                            <p:childTnLst>
                              <p:par>
                                <p:cTn id="183" presetID="34" presetClass="entr" presetSubtype="0" fill="hold" grpId="1" nodeType="clickEffect">
                                  <p:stCondLst>
                                    <p:cond delay="0"/>
                                  </p:stCondLst>
                                  <p:childTnLst>
                                    <p:set>
                                      <p:cBhvr>
                                        <p:cTn id="184" dur="1" fill="hold">
                                          <p:stCondLst>
                                            <p:cond delay="0"/>
                                          </p:stCondLst>
                                        </p:cTn>
                                        <p:tgtEl>
                                          <p:spTgt spid="410638"/>
                                        </p:tgtEl>
                                        <p:attrNameLst>
                                          <p:attrName>style.visibility</p:attrName>
                                        </p:attrNameLst>
                                      </p:cBhvr>
                                      <p:to>
                                        <p:strVal val="visible"/>
                                      </p:to>
                                    </p:set>
                                    <p:anim from="(-#ppt_w/2)" to="(#ppt_x)" calcmode="lin" valueType="num">
                                      <p:cBhvr>
                                        <p:cTn id="185" dur="600" fill="hold">
                                          <p:stCondLst>
                                            <p:cond delay="0"/>
                                          </p:stCondLst>
                                        </p:cTn>
                                        <p:tgtEl>
                                          <p:spTgt spid="410638"/>
                                        </p:tgtEl>
                                        <p:attrNameLst>
                                          <p:attrName>ppt_x</p:attrName>
                                        </p:attrNameLst>
                                      </p:cBhvr>
                                    </p:anim>
                                    <p:anim from="0" to="-1.0" calcmode="lin" valueType="num">
                                      <p:cBhvr>
                                        <p:cTn id="186" dur="200" decel="50000" autoRev="1" fill="hold">
                                          <p:stCondLst>
                                            <p:cond delay="600"/>
                                          </p:stCondLst>
                                        </p:cTn>
                                        <p:tgtEl>
                                          <p:spTgt spid="410638"/>
                                        </p:tgtEl>
                                        <p:attrNameLst>
                                          <p:attrName>xshear</p:attrName>
                                        </p:attrNameLst>
                                      </p:cBhvr>
                                    </p:anim>
                                    <p:animScale>
                                      <p:cBhvr>
                                        <p:cTn id="187" dur="200" decel="100000" autoRev="1" fill="hold">
                                          <p:stCondLst>
                                            <p:cond delay="600"/>
                                          </p:stCondLst>
                                        </p:cTn>
                                        <p:tgtEl>
                                          <p:spTgt spid="410638"/>
                                        </p:tgtEl>
                                      </p:cBhvr>
                                      <p:from x="100000" y="100000"/>
                                      <p:to x="80000" y="100000"/>
                                    </p:animScale>
                                    <p:anim by="(#ppt_h/3+#ppt_w*0.1)" calcmode="lin" valueType="num">
                                      <p:cBhvr additive="sum">
                                        <p:cTn id="188" dur="200" decel="100000" autoRev="1" fill="hold">
                                          <p:stCondLst>
                                            <p:cond delay="600"/>
                                          </p:stCondLst>
                                        </p:cTn>
                                        <p:tgtEl>
                                          <p:spTgt spid="41063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7" grpId="0" build="p"/>
      <p:bldP spid="410628" grpId="0"/>
      <p:bldP spid="410629" grpId="0"/>
      <p:bldP spid="410630" grpId="0"/>
      <p:bldP spid="410631" grpId="0"/>
      <p:bldP spid="410632" grpId="0"/>
      <p:bldP spid="410633" grpId="0"/>
      <p:bldP spid="410634" grpId="0"/>
      <p:bldP spid="410638" grpId="0"/>
      <p:bldP spid="41063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0" y="0"/>
            <a:ext cx="9144000" cy="641350"/>
          </a:xfrm>
          <a:prstGeom prst="rect">
            <a:avLst/>
          </a:prstGeom>
          <a:noFill/>
          <a:ln w="9525">
            <a:noFill/>
          </a:ln>
        </p:spPr>
        <p:txBody>
          <a:bodyPr>
            <a:spAutoFit/>
          </a:bodyPr>
          <a:p>
            <a:pPr>
              <a:spcBef>
                <a:spcPct val="50000"/>
              </a:spcBef>
            </a:pPr>
            <a:r>
              <a:rPr lang="zh-CN" altLang="en-US" sz="3600" b="1" dirty="0">
                <a:solidFill>
                  <a:srgbClr val="FF0000"/>
                </a:solidFill>
                <a:latin typeface="黑体" panose="02010609060101010101" pitchFamily="49" charset="-122"/>
                <a:ea typeface="黑体" panose="02010609060101010101" pitchFamily="49" charset="-122"/>
              </a:rPr>
              <a:t>毛泽东笔下的意象，有什么样的特点</a:t>
            </a:r>
            <a:r>
              <a:rPr lang="en-US" altLang="zh-CN" sz="3600" b="1" dirty="0">
                <a:solidFill>
                  <a:srgbClr val="FF0000"/>
                </a:solidFill>
                <a:latin typeface="黑体" panose="02010609060101010101" pitchFamily="49" charset="-122"/>
                <a:ea typeface="黑体" panose="02010609060101010101" pitchFamily="49" charset="-122"/>
              </a:rPr>
              <a:t>?</a:t>
            </a:r>
            <a:endParaRPr lang="en-US" altLang="zh-CN" sz="3600" b="1" dirty="0">
              <a:solidFill>
                <a:srgbClr val="FF0000"/>
              </a:solidFill>
              <a:latin typeface="黑体" panose="02010609060101010101" pitchFamily="49" charset="-122"/>
              <a:ea typeface="黑体" panose="02010609060101010101" pitchFamily="49" charset="-122"/>
            </a:endParaRPr>
          </a:p>
        </p:txBody>
      </p:sp>
      <p:sp>
        <p:nvSpPr>
          <p:cNvPr id="413699" name="Text Box 3"/>
          <p:cNvSpPr txBox="1"/>
          <p:nvPr/>
        </p:nvSpPr>
        <p:spPr>
          <a:xfrm>
            <a:off x="0" y="692150"/>
            <a:ext cx="8999538" cy="641350"/>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绚丽多姿、雄伟壮阔，生机勃勃</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413700" name="Text Box 4"/>
          <p:cNvSpPr txBox="1"/>
          <p:nvPr/>
        </p:nvSpPr>
        <p:spPr>
          <a:xfrm>
            <a:off x="0" y="1557338"/>
            <a:ext cx="9144000" cy="1066800"/>
          </a:xfrm>
          <a:prstGeom prst="rect">
            <a:avLst/>
          </a:prstGeom>
          <a:noFill/>
          <a:ln w="9525">
            <a:noFill/>
          </a:ln>
        </p:spPr>
        <p:txBody>
          <a:bodyPr>
            <a:spAutoFit/>
          </a:bodyPr>
          <a:p>
            <a:pPr>
              <a:spcBef>
                <a:spcPct val="50000"/>
              </a:spcBef>
            </a:pPr>
            <a:r>
              <a:rPr lang="zh-CN" altLang="en-US" sz="3200" b="1" dirty="0">
                <a:solidFill>
                  <a:srgbClr val="CC0000"/>
                </a:solidFill>
                <a:latin typeface="黑体" panose="02010609060101010101" pitchFamily="49" charset="-122"/>
                <a:ea typeface="黑体" panose="02010609060101010101" pitchFamily="49" charset="-122"/>
              </a:rPr>
              <a:t>引申讨论：</a:t>
            </a:r>
            <a:r>
              <a:rPr lang="zh-CN" altLang="en-US" sz="3200" b="1" dirty="0">
                <a:solidFill>
                  <a:srgbClr val="CC0000"/>
                </a:solidFill>
                <a:latin typeface="Times New Roman" panose="02020603050405020304" pitchFamily="18" charset="0"/>
                <a:ea typeface="黑体" panose="02010609060101010101" pitchFamily="49" charset="-122"/>
              </a:rPr>
              <a:t>“</a:t>
            </a:r>
            <a:r>
              <a:rPr lang="zh-CN" altLang="en-US" sz="3200" b="1" dirty="0">
                <a:solidFill>
                  <a:srgbClr val="CC0000"/>
                </a:solidFill>
                <a:latin typeface="黑体" panose="02010609060101010101" pitchFamily="49" charset="-122"/>
                <a:ea typeface="黑体" panose="02010609060101010101" pitchFamily="49" charset="-122"/>
              </a:rPr>
              <a:t>秋天</a:t>
            </a:r>
            <a:r>
              <a:rPr lang="zh-CN" altLang="en-US" sz="3200" b="1" dirty="0">
                <a:solidFill>
                  <a:srgbClr val="CC0000"/>
                </a:solidFill>
                <a:latin typeface="Times New Roman" panose="02020603050405020304" pitchFamily="18" charset="0"/>
                <a:ea typeface="黑体" panose="02010609060101010101" pitchFamily="49" charset="-122"/>
              </a:rPr>
              <a:t>”</a:t>
            </a:r>
            <a:r>
              <a:rPr lang="zh-CN" altLang="en-US" sz="3200" b="1" dirty="0">
                <a:solidFill>
                  <a:srgbClr val="CC0000"/>
                </a:solidFill>
                <a:latin typeface="黑体" panose="02010609060101010101" pitchFamily="49" charset="-122"/>
                <a:ea typeface="黑体" panose="02010609060101010101" pitchFamily="49" charset="-122"/>
              </a:rPr>
              <a:t>在很多诗词中常常充满了肃杀、感伤的情调，本诗为什么没有</a:t>
            </a:r>
            <a:r>
              <a:rPr lang="zh-CN" altLang="en-US" sz="3200" b="1" dirty="0">
                <a:solidFill>
                  <a:srgbClr val="CC0000"/>
                </a:solidFill>
                <a:latin typeface="黑体" panose="02010609060101010101" pitchFamily="49" charset="-122"/>
                <a:ea typeface="黑体" panose="02010609060101010101" pitchFamily="49" charset="-122"/>
                <a:hlinkClick r:id="rId1" action="ppaction://hlinksldjump"/>
              </a:rPr>
              <a:t>？</a:t>
            </a:r>
            <a:endParaRPr lang="zh-CN" altLang="en-US" sz="3200" b="1" dirty="0">
              <a:solidFill>
                <a:srgbClr val="CC0000"/>
              </a:solidFill>
              <a:latin typeface="黑体" panose="02010609060101010101" pitchFamily="49" charset="-122"/>
              <a:ea typeface="黑体" panose="02010609060101010101" pitchFamily="49" charset="-122"/>
            </a:endParaRPr>
          </a:p>
        </p:txBody>
      </p:sp>
      <p:sp>
        <p:nvSpPr>
          <p:cNvPr id="413701" name="Text Box 5"/>
          <p:cNvSpPr txBox="1"/>
          <p:nvPr/>
        </p:nvSpPr>
        <p:spPr>
          <a:xfrm>
            <a:off x="0" y="2565400"/>
            <a:ext cx="9144000" cy="3503613"/>
          </a:xfrm>
          <a:prstGeom prst="rect">
            <a:avLst/>
          </a:prstGeom>
          <a:noFill/>
          <a:ln w="9525">
            <a:noFill/>
          </a:ln>
        </p:spPr>
        <p:txBody>
          <a:bodyPr>
            <a:spAutoFit/>
          </a:bodyPr>
          <a:p>
            <a:pPr>
              <a:spcBef>
                <a:spcPct val="5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这与一个人的气度、胸襟、性格、身份有关。他不是一介普通书生，是叱咤风云的一代伟人，胸怀大志的杰出的政治家。他有经天纬地之才，再造乾坤之志，他有博大的胸襟，崇高的风范，奋发向上的永不消沉的乐观性格，不同于那些多愁善感的纤弱文人，所以他的诗词也不同凡响，充满豪情壮志。</a:t>
            </a:r>
            <a:endParaRPr lang="zh-CN" altLang="en-US" sz="3200" b="1" dirty="0">
              <a:latin typeface="黑体" panose="02010609060101010101" pitchFamily="49" charset="-122"/>
              <a:ea typeface="黑体" panose="02010609060101010101" pitchFamily="49" charset="-122"/>
            </a:endParaRPr>
          </a:p>
        </p:txBody>
      </p:sp>
      <p:sp>
        <p:nvSpPr>
          <p:cNvPr id="413702" name="Text Box 6"/>
          <p:cNvSpPr txBox="1"/>
          <p:nvPr/>
        </p:nvSpPr>
        <p:spPr>
          <a:xfrm>
            <a:off x="6156325" y="5949950"/>
            <a:ext cx="2520950" cy="701675"/>
          </a:xfrm>
          <a:prstGeom prst="rect">
            <a:avLst/>
          </a:prstGeom>
          <a:noFill/>
          <a:ln w="9525">
            <a:noFill/>
          </a:ln>
        </p:spPr>
        <p:txBody>
          <a:bodyPr>
            <a:spAutoFit/>
          </a:bodyPr>
          <a:p>
            <a:pPr>
              <a:spcBef>
                <a:spcPct val="50000"/>
              </a:spcBef>
            </a:pPr>
            <a:r>
              <a:rPr lang="zh-CN" altLang="en-US" sz="4000" b="1" dirty="0">
                <a:solidFill>
                  <a:srgbClr val="D60093"/>
                </a:solidFill>
                <a:latin typeface="黑体" panose="02010609060101010101" pitchFamily="49" charset="-122"/>
                <a:ea typeface="黑体" panose="02010609060101010101" pitchFamily="49" charset="-122"/>
              </a:rPr>
              <a:t>知人论世</a:t>
            </a:r>
            <a:endParaRPr lang="zh-CN" altLang="en-US" sz="4000" b="1" dirty="0">
              <a:solidFill>
                <a:srgbClr val="D60093"/>
              </a:solidFill>
              <a:latin typeface="黑体" panose="02010609060101010101" pitchFamily="49" charset="-122"/>
              <a:ea typeface="黑体" panose="02010609060101010101" pitchFamily="49" charset="-122"/>
            </a:endParaRPr>
          </a:p>
        </p:txBody>
      </p:sp>
      <p:sp>
        <p:nvSpPr>
          <p:cNvPr id="33799"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3699">
                                            <p:txEl>
                                              <p:charRg st="0" end="15"/>
                                            </p:txEl>
                                          </p:spTgt>
                                        </p:tgtEl>
                                        <p:attrNameLst>
                                          <p:attrName>style.visibility</p:attrName>
                                        </p:attrNameLst>
                                      </p:cBhvr>
                                      <p:to>
                                        <p:strVal val="visible"/>
                                      </p:to>
                                    </p:set>
                                    <p:anim calcmode="lin" valueType="num">
                                      <p:cBhvr additive="base">
                                        <p:cTn id="7" dur="500" fill="hold"/>
                                        <p:tgtEl>
                                          <p:spTgt spid="413699">
                                            <p:txEl>
                                              <p:charRg st="0" end="1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3699">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3700">
                                            <p:txEl>
                                              <p:charRg st="0" end="38"/>
                                            </p:txEl>
                                          </p:spTgt>
                                        </p:tgtEl>
                                        <p:attrNameLst>
                                          <p:attrName>style.visibility</p:attrName>
                                        </p:attrNameLst>
                                      </p:cBhvr>
                                      <p:to>
                                        <p:strVal val="visible"/>
                                      </p:to>
                                    </p:set>
                                    <p:anim calcmode="lin" valueType="num">
                                      <p:cBhvr additive="base">
                                        <p:cTn id="13" dur="500" fill="hold"/>
                                        <p:tgtEl>
                                          <p:spTgt spid="413700">
                                            <p:txEl>
                                              <p:charRg st="0" end="3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3700">
                                            <p:txEl>
                                              <p:charRg st="0" end="3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3701">
                                            <p:txEl>
                                              <p:charRg st="0" end="137"/>
                                            </p:txEl>
                                          </p:spTgt>
                                        </p:tgtEl>
                                        <p:attrNameLst>
                                          <p:attrName>style.visibility</p:attrName>
                                        </p:attrNameLst>
                                      </p:cBhvr>
                                      <p:to>
                                        <p:strVal val="visible"/>
                                      </p:to>
                                    </p:set>
                                    <p:anim calcmode="lin" valueType="num">
                                      <p:cBhvr additive="base">
                                        <p:cTn id="19" dur="500" fill="hold"/>
                                        <p:tgtEl>
                                          <p:spTgt spid="413701">
                                            <p:txEl>
                                              <p:charRg st="0" end="13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3701">
                                            <p:txEl>
                                              <p:charRg st="0" end="13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3702">
                                            <p:txEl>
                                              <p:charRg st="0" end="5"/>
                                            </p:txEl>
                                          </p:spTgt>
                                        </p:tgtEl>
                                        <p:attrNameLst>
                                          <p:attrName>style.visibility</p:attrName>
                                        </p:attrNameLst>
                                      </p:cBhvr>
                                      <p:to>
                                        <p:strVal val="visible"/>
                                      </p:to>
                                    </p:set>
                                    <p:anim calcmode="lin" valueType="num">
                                      <p:cBhvr additive="base">
                                        <p:cTn id="25" dur="500" fill="hold"/>
                                        <p:tgtEl>
                                          <p:spTgt spid="413702">
                                            <p:txEl>
                                              <p:charRg st="0"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3702">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14722" name="Rectangle 2"/>
          <p:cNvSpPr>
            <a:spLocks noChangeArrowheads="1"/>
          </p:cNvSpPr>
          <p:nvPr/>
        </p:nvSpPr>
        <p:spPr bwMode="auto">
          <a:xfrm>
            <a:off x="762000" y="609600"/>
            <a:ext cx="8229600" cy="17986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悲哉秋之为气也，萧瑟兮草木摇落而变衰。</a:t>
            </a:r>
            <a:endPar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a:ea typeface="黑体" panose="02010609060101010101" pitchFamily="49" charset="-122"/>
                <a:cs typeface="+mn-cs"/>
              </a:rPr>
              <a:t>——</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楚辞</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1"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14723" name="Rectangle 3"/>
          <p:cNvSpPr>
            <a:spLocks noChangeArrowheads="1"/>
          </p:cNvSpPr>
          <p:nvPr/>
        </p:nvSpPr>
        <p:spPr bwMode="auto">
          <a:xfrm>
            <a:off x="685800" y="1828800"/>
            <a:ext cx="8305800" cy="17986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万里悲秋常作客，百年多病独登台。   </a:t>
            </a:r>
            <a:endPar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杜甫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登高</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1"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14724" name="Rectangle 4"/>
          <p:cNvSpPr>
            <a:spLocks noChangeArrowheads="1"/>
          </p:cNvSpPr>
          <p:nvPr/>
        </p:nvSpPr>
        <p:spPr bwMode="auto">
          <a:xfrm>
            <a:off x="762000" y="3048000"/>
            <a:ext cx="9144000" cy="17986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已觉秋窗秋不尽，那堪风雨助凄凉。 </a:t>
            </a:r>
            <a:endPar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曹雪芹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红楼梦</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1"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14725" name="Rectangle 5"/>
          <p:cNvSpPr>
            <a:spLocks noChangeArrowheads="1"/>
          </p:cNvSpPr>
          <p:nvPr/>
        </p:nvSpPr>
        <p:spPr bwMode="auto">
          <a:xfrm>
            <a:off x="762000" y="4343400"/>
            <a:ext cx="8153400" cy="155416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碧云天，黄花地，北雁南飞，晓来谁染霜林醉？总是离人泪。</a:t>
            </a:r>
            <a:endPar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1"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14726" name="Rectangle 6"/>
          <p:cNvSpPr>
            <a:spLocks noChangeArrowheads="1"/>
          </p:cNvSpPr>
          <p:nvPr/>
        </p:nvSpPr>
        <p:spPr bwMode="auto">
          <a:xfrm>
            <a:off x="838200" y="5486400"/>
            <a:ext cx="9144000" cy="530225"/>
          </a:xfrm>
          <a:prstGeom prst="rect">
            <a:avLst/>
          </a:prstGeom>
          <a:noFill/>
          <a:ln w="9525">
            <a:noFill/>
            <a:miter lim="800000"/>
          </a:ln>
          <a:effectLst/>
        </p:spPr>
        <p:txBody>
          <a:bodyPr>
            <a:spAutoFit/>
          </a:bodyPr>
          <a:lstStyle/>
          <a:p>
            <a:pPr marL="0" marR="0" lvl="0" indent="0" algn="ctr" defTabSz="914400" rtl="0" eaLnBrk="1" fontAlgn="base" latinLnBrk="0" hangingPunct="1">
              <a:lnSpc>
                <a:spcPct val="90000"/>
              </a:lnSpc>
              <a:spcBef>
                <a:spcPct val="20000"/>
              </a:spcBef>
              <a:spcAft>
                <a:spcPct val="0"/>
              </a:spcAft>
              <a:buClrTx/>
              <a:buSzTx/>
              <a:buFontTx/>
              <a:buNone/>
              <a:defRPr/>
            </a:pP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王实甫</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西厢记 </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a:ea typeface="黑体" panose="02010609060101010101" pitchFamily="49" charset="-122"/>
                <a:cs typeface="+mn-cs"/>
              </a:rPr>
              <a:t>•</a:t>
            </a:r>
            <a:r>
              <a:rPr kumimoji="1" lang="zh-CN" altLang="en-US"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长亭送别</a:t>
            </a:r>
            <a:r>
              <a:rPr kumimoji="1" lang="en-US" altLang="zh-CN" sz="32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a:t>
            </a:r>
            <a:endParaRPr kumimoji="1" lang="en-US" altLang="zh-CN" sz="32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4823" name="Rectangle 7"/>
          <p:cNvSpPr/>
          <p:nvPr/>
        </p:nvSpPr>
        <p:spPr>
          <a:xfrm>
            <a:off x="0" y="5486400"/>
            <a:ext cx="9144000" cy="0"/>
          </a:xfrm>
          <a:prstGeom prst="rect">
            <a:avLst/>
          </a:prstGeom>
          <a:noFill/>
          <a:ln w="9525">
            <a:noFill/>
          </a:ln>
        </p:spPr>
        <p:txBody>
          <a:bodyPr>
            <a:spAutoFit/>
          </a:bodyPr>
          <a:p>
            <a:endParaRPr lang="zh-CN" altLang="en-US" dirty="0">
              <a:latin typeface="Arial" panose="020B0604020202020204" pitchFamily="34" charset="0"/>
            </a:endParaRPr>
          </a:p>
        </p:txBody>
      </p:sp>
      <p:sp>
        <p:nvSpPr>
          <p:cNvPr id="414733" name="Rectangle 13"/>
          <p:cNvSpPr>
            <a:spLocks noGrp="1" noChangeArrowheads="1"/>
          </p:cNvSpPr>
          <p:nvPr>
            <p:ph type="title"/>
          </p:nvPr>
        </p:nvSpPr>
        <p:spPr>
          <a:xfrm>
            <a:off x="0" y="457200"/>
            <a:ext cx="609600" cy="51054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自</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古</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文</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人</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多</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悲</a:t>
            </a:r>
            <a:b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秋</a:t>
            </a:r>
            <a:endParaRPr kumimoji="0" lang="zh-CN" altLang="en-US" sz="3200" b="1" i="0" u="none" strike="noStrike" kern="0" cap="none" spc="0" normalizeH="0" baseline="0" noProof="0" smtClean="0">
              <a:ln>
                <a:noFill/>
              </a:ln>
              <a:solidFill>
                <a:srgbClr val="0000CC"/>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34825" name="AutoShape 25">
            <a:hlinkClick r:id="rId1" action="ppaction://hlinksldjump"/>
          </p:cNvPr>
          <p:cNvSpPr/>
          <p:nvPr/>
        </p:nvSpPr>
        <p:spPr>
          <a:xfrm>
            <a:off x="8388350" y="6165850"/>
            <a:ext cx="504825" cy="503238"/>
          </a:xfrm>
          <a:prstGeom prst="smileyFace">
            <a:avLst>
              <a:gd name="adj" fmla="val 4653"/>
            </a:avLst>
          </a:prstGeom>
          <a:noFill/>
          <a:ln w="57150" cap="flat" cmpd="sng">
            <a:solidFill>
              <a:srgbClr val="FF0000"/>
            </a:solidFill>
            <a:prstDash val="solid"/>
            <a:miter/>
            <a:headEnd type="none" w="med" len="med"/>
            <a:tailEnd type="none" w="med" len="med"/>
          </a:ln>
        </p:spPr>
        <p:txBody>
          <a:bodyPr vert="eaVert" anchor="ctr" anchorCtr="0">
            <a:spAutoFit/>
          </a:bodyPr>
          <a:p>
            <a:endParaRPr lang="zh-CN" altLang="en-US" dirty="0">
              <a:latin typeface="Arial" panose="020B0604020202020204" pitchFamily="34" charset="0"/>
            </a:endParaRPr>
          </a:p>
        </p:txBody>
      </p:sp>
      <p:sp>
        <p:nvSpPr>
          <p:cNvPr id="34826" name="灯片编号占位符 11"/>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xfrm>
            <a:off x="684213" y="0"/>
            <a:ext cx="7772400" cy="792163"/>
          </a:xfrm>
        </p:spPr>
        <p:txBody>
          <a:bodyPr vert="horz" wrap="square" lIns="91440" tIns="45720" rIns="91440" bIns="45720" anchor="ctr" anchorCtr="0"/>
          <a:p>
            <a:pPr eaLnBrk="1" hangingPunct="1"/>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沁园春  长沙</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的意象</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35843" name="Rectangle 3"/>
          <p:cNvSpPr>
            <a:spLocks noGrp="1"/>
          </p:cNvSpPr>
          <p:nvPr>
            <p:ph idx="1"/>
          </p:nvPr>
        </p:nvSpPr>
        <p:spPr>
          <a:xfrm>
            <a:off x="395288" y="765175"/>
            <a:ext cx="8229600" cy="647700"/>
          </a:xfrm>
        </p:spPr>
        <p:txBody>
          <a:bodyPr vert="horz" wrap="square" lIns="91440" tIns="45720" rIns="91440" bIns="45720" anchor="t" anchorCtr="0"/>
          <a:p>
            <a:pPr eaLnBrk="1" hangingPunct="1">
              <a:buNone/>
            </a:pPr>
            <a:r>
              <a:rPr lang="zh-CN" altLang="en-US" sz="4000" b="1" dirty="0">
                <a:solidFill>
                  <a:srgbClr val="006600"/>
                </a:solidFill>
                <a:latin typeface="黑体" panose="02010609060101010101" pitchFamily="49" charset="-122"/>
                <a:ea typeface="黑体" panose="02010609060101010101" pitchFamily="49" charset="-122"/>
              </a:rPr>
              <a:t>意象美来自景物的选取 </a:t>
            </a:r>
            <a:endParaRPr lang="zh-CN" altLang="en-US" sz="4000" b="1" dirty="0">
              <a:solidFill>
                <a:srgbClr val="006600"/>
              </a:solidFill>
              <a:latin typeface="黑体" panose="02010609060101010101" pitchFamily="49" charset="-122"/>
              <a:ea typeface="黑体" panose="02010609060101010101" pitchFamily="49" charset="-122"/>
            </a:endParaRPr>
          </a:p>
        </p:txBody>
      </p:sp>
      <p:sp>
        <p:nvSpPr>
          <p:cNvPr id="419845" name="Text Box 5"/>
          <p:cNvSpPr txBox="1"/>
          <p:nvPr/>
        </p:nvSpPr>
        <p:spPr>
          <a:xfrm>
            <a:off x="250825" y="4941888"/>
            <a:ext cx="4248150" cy="1511300"/>
          </a:xfrm>
          <a:prstGeom prst="rect">
            <a:avLst/>
          </a:prstGeom>
          <a:noFill/>
          <a:ln w="9525">
            <a:noFill/>
          </a:ln>
        </p:spPr>
        <p:txBody>
          <a:bodyPr/>
          <a:p>
            <a:pPr marL="342900" indent="-342900">
              <a:spcBef>
                <a:spcPct val="20000"/>
              </a:spcBef>
            </a:pPr>
            <a:r>
              <a:rPr lang="zh-CN" altLang="en-US" sz="2800" b="1" dirty="0">
                <a:solidFill>
                  <a:srgbClr val="0000CC"/>
                </a:solidFill>
                <a:latin typeface="黑体" panose="02010609060101010101" pitchFamily="49" charset="-122"/>
                <a:ea typeface="黑体" panose="02010609060101010101" pitchFamily="49" charset="-122"/>
              </a:rPr>
              <a:t>从状态：</a:t>
            </a:r>
            <a:endParaRPr lang="zh-CN" altLang="en-US" sz="28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2800" b="1" dirty="0">
                <a:solidFill>
                  <a:srgbClr val="0000CC"/>
                </a:solidFill>
                <a:latin typeface="黑体" panose="02010609060101010101" pitchFamily="49" charset="-122"/>
                <a:ea typeface="黑体" panose="02010609060101010101" pitchFamily="49" charset="-122"/>
              </a:rPr>
              <a:t>静态的火红的枫林，</a:t>
            </a:r>
            <a:endParaRPr lang="zh-CN" altLang="en-US" sz="28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2800" b="1" dirty="0">
                <a:solidFill>
                  <a:srgbClr val="0000CC"/>
                </a:solidFill>
                <a:latin typeface="黑体" panose="02010609060101010101" pitchFamily="49" charset="-122"/>
                <a:ea typeface="黑体" panose="02010609060101010101" pitchFamily="49" charset="-122"/>
              </a:rPr>
              <a:t>动态的</a:t>
            </a:r>
            <a:r>
              <a:rPr lang="zh-CN" altLang="en-US" sz="2800" b="1" dirty="0">
                <a:solidFill>
                  <a:srgbClr val="0000CC"/>
                </a:solidFill>
                <a:latin typeface="Arial" panose="020B0604020202020204" pitchFamily="34" charset="0"/>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争流</a:t>
            </a:r>
            <a:r>
              <a:rPr lang="zh-CN" altLang="en-US" sz="2800" b="1" dirty="0">
                <a:solidFill>
                  <a:srgbClr val="0000CC"/>
                </a:solidFill>
                <a:latin typeface="Arial" panose="020B0604020202020204" pitchFamily="34" charset="0"/>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的</a:t>
            </a:r>
            <a:r>
              <a:rPr lang="zh-CN" altLang="en-US" sz="2800" b="1" dirty="0">
                <a:solidFill>
                  <a:srgbClr val="0000CC"/>
                </a:solidFill>
                <a:latin typeface="Arial" panose="020B0604020202020204" pitchFamily="34" charset="0"/>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百舸</a:t>
            </a:r>
            <a:r>
              <a:rPr lang="zh-CN" altLang="en-US" sz="2800" b="1" dirty="0">
                <a:solidFill>
                  <a:srgbClr val="0000CC"/>
                </a:solidFill>
                <a:latin typeface="Arial" panose="020B0604020202020204" pitchFamily="34" charset="0"/>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等 </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419846" name="Text Box 6"/>
          <p:cNvSpPr txBox="1"/>
          <p:nvPr/>
        </p:nvSpPr>
        <p:spPr>
          <a:xfrm>
            <a:off x="3059113" y="2349500"/>
            <a:ext cx="1873250" cy="2441575"/>
          </a:xfrm>
          <a:prstGeom prst="rect">
            <a:avLst/>
          </a:prstGeom>
          <a:noFill/>
          <a:ln w="9525">
            <a:noFill/>
          </a:ln>
        </p:spPr>
        <p:txBody>
          <a:bodyPr>
            <a:spAutoFit/>
          </a:bodyPr>
          <a:p>
            <a:pPr>
              <a:spcBef>
                <a:spcPct val="50000"/>
              </a:spcBef>
            </a:pPr>
            <a:r>
              <a:rPr lang="zh-CN" altLang="en-US" sz="2800" b="1" dirty="0">
                <a:solidFill>
                  <a:srgbClr val="CC0000"/>
                </a:solidFill>
                <a:latin typeface="黑体" panose="02010609060101010101" pitchFamily="49" charset="-122"/>
                <a:ea typeface="黑体" panose="02010609060101010101" pitchFamily="49" charset="-122"/>
              </a:rPr>
              <a:t>或广博，或宏伟，或雄峻</a:t>
            </a:r>
            <a:endParaRPr lang="zh-CN" altLang="en-US" sz="2800" b="1" dirty="0">
              <a:solidFill>
                <a:srgbClr val="CC0000"/>
              </a:solidFill>
              <a:latin typeface="黑体" panose="02010609060101010101" pitchFamily="49" charset="-122"/>
              <a:ea typeface="黑体" panose="02010609060101010101" pitchFamily="49" charset="-122"/>
            </a:endParaRPr>
          </a:p>
          <a:p>
            <a:pPr>
              <a:spcBef>
                <a:spcPct val="50000"/>
              </a:spcBef>
            </a:pPr>
            <a:r>
              <a:rPr lang="zh-CN" altLang="en-US" sz="2800" b="1" dirty="0">
                <a:solidFill>
                  <a:srgbClr val="CC0000"/>
                </a:solidFill>
                <a:latin typeface="黑体" panose="02010609060101010101" pitchFamily="49" charset="-122"/>
                <a:ea typeface="黑体" panose="02010609060101010101" pitchFamily="49" charset="-122"/>
              </a:rPr>
              <a:t>竞相向上、生机勃勃 </a:t>
            </a:r>
            <a:endParaRPr lang="zh-CN" altLang="en-US" sz="2800" b="1" dirty="0">
              <a:solidFill>
                <a:srgbClr val="CC0000"/>
              </a:solidFill>
              <a:latin typeface="黑体" panose="02010609060101010101" pitchFamily="49" charset="-122"/>
              <a:ea typeface="黑体" panose="02010609060101010101" pitchFamily="49" charset="-122"/>
            </a:endParaRPr>
          </a:p>
        </p:txBody>
      </p:sp>
      <p:sp>
        <p:nvSpPr>
          <p:cNvPr id="419847" name="AutoShape 7"/>
          <p:cNvSpPr/>
          <p:nvPr/>
        </p:nvSpPr>
        <p:spPr>
          <a:xfrm>
            <a:off x="4572000" y="3068638"/>
            <a:ext cx="936625" cy="2592387"/>
          </a:xfrm>
          <a:prstGeom prst="rightBrace">
            <a:avLst>
              <a:gd name="adj1" fmla="val 23064"/>
              <a:gd name="adj2" fmla="val 50000"/>
            </a:avLst>
          </a:prstGeom>
          <a:noFill/>
          <a:ln w="3175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19848" name="Text Box 8"/>
          <p:cNvSpPr txBox="1"/>
          <p:nvPr/>
        </p:nvSpPr>
        <p:spPr>
          <a:xfrm>
            <a:off x="6659563" y="2708275"/>
            <a:ext cx="2233612" cy="2520950"/>
          </a:xfrm>
          <a:prstGeom prst="rect">
            <a:avLst/>
          </a:prstGeom>
          <a:solidFill>
            <a:srgbClr val="0000CC"/>
          </a:solidFill>
          <a:ln w="9525">
            <a:noFill/>
          </a:ln>
        </p:spPr>
        <p:txBody>
          <a:bodyPr/>
          <a:p>
            <a:pPr marL="342900" indent="-342900">
              <a:spcBef>
                <a:spcPct val="20000"/>
              </a:spcBef>
            </a:pPr>
            <a:r>
              <a:rPr lang="zh-CN" altLang="en-US" sz="3200" b="1" dirty="0">
                <a:solidFill>
                  <a:schemeClr val="bg1"/>
                </a:solidFill>
                <a:latin typeface="黑体" panose="02010609060101010101" pitchFamily="49" charset="-122"/>
                <a:ea typeface="黑体" panose="02010609060101010101" pitchFamily="49" charset="-122"/>
              </a:rPr>
              <a:t>与毛泽东积极向上，昂扬奋进的立意契合。</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419849" name="AutoShape 9"/>
          <p:cNvSpPr/>
          <p:nvPr/>
        </p:nvSpPr>
        <p:spPr>
          <a:xfrm>
            <a:off x="5292725" y="4221163"/>
            <a:ext cx="1441450" cy="342900"/>
          </a:xfrm>
          <a:prstGeom prst="notchedRightArrow">
            <a:avLst>
              <a:gd name="adj1" fmla="val 50000"/>
              <a:gd name="adj2" fmla="val 105092"/>
            </a:avLst>
          </a:prstGeom>
          <a:solidFill>
            <a:srgbClr val="008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19850" name="Text Box 10"/>
          <p:cNvSpPr txBox="1"/>
          <p:nvPr/>
        </p:nvSpPr>
        <p:spPr>
          <a:xfrm>
            <a:off x="4787900" y="1557338"/>
            <a:ext cx="4103688" cy="823912"/>
          </a:xfrm>
          <a:prstGeom prst="rect">
            <a:avLst/>
          </a:prstGeom>
          <a:noFill/>
          <a:ln w="9525">
            <a:noFill/>
          </a:ln>
        </p:spPr>
        <p:txBody>
          <a:bodyPr>
            <a:spAutoFit/>
          </a:bodyPr>
          <a:p>
            <a:pPr>
              <a:spcBef>
                <a:spcPct val="50000"/>
              </a:spcBef>
            </a:pPr>
            <a:r>
              <a:rPr lang="zh-CN" altLang="en-US" sz="4800" b="1" dirty="0">
                <a:latin typeface="黑体" panose="02010609060101010101" pitchFamily="49" charset="-122"/>
                <a:ea typeface="黑体" panose="02010609060101010101" pitchFamily="49" charset="-122"/>
              </a:rPr>
              <a:t>以壮景抒豪情</a:t>
            </a:r>
            <a:endParaRPr lang="zh-CN" altLang="en-US" sz="4800" b="1" dirty="0">
              <a:latin typeface="黑体" panose="02010609060101010101" pitchFamily="49" charset="-122"/>
              <a:ea typeface="黑体" panose="02010609060101010101" pitchFamily="49" charset="-122"/>
            </a:endParaRPr>
          </a:p>
        </p:txBody>
      </p:sp>
      <p:sp>
        <p:nvSpPr>
          <p:cNvPr id="35850" name="Rectangle 13"/>
          <p:cNvSpPr/>
          <p:nvPr/>
        </p:nvSpPr>
        <p:spPr>
          <a:xfrm>
            <a:off x="179388" y="1700213"/>
            <a:ext cx="3455987" cy="2879725"/>
          </a:xfrm>
          <a:prstGeom prst="rect">
            <a:avLst/>
          </a:prstGeom>
          <a:noFill/>
          <a:ln w="9525">
            <a:noFill/>
          </a:ln>
        </p:spPr>
        <p:txBody>
          <a:bodyPr/>
          <a:p>
            <a:pPr marL="342900" indent="-342900">
              <a:spcBef>
                <a:spcPct val="20000"/>
              </a:spcBef>
            </a:pPr>
            <a:r>
              <a:rPr lang="zh-CN" altLang="en-US" sz="3200" b="1" dirty="0">
                <a:solidFill>
                  <a:srgbClr val="0000CC"/>
                </a:solidFill>
                <a:latin typeface="黑体" panose="02010609060101010101" pitchFamily="49" charset="-122"/>
                <a:ea typeface="黑体" panose="02010609060101010101" pitchFamily="49" charset="-122"/>
              </a:rPr>
              <a:t>从空间：</a:t>
            </a:r>
            <a:endParaRPr lang="zh-CN" altLang="en-US" sz="32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3200" b="1" dirty="0">
                <a:solidFill>
                  <a:srgbClr val="0000CC"/>
                </a:solidFill>
                <a:latin typeface="黑体" panose="02010609060101010101" pitchFamily="49" charset="-122"/>
                <a:ea typeface="黑体" panose="02010609060101010101" pitchFamily="49" charset="-122"/>
              </a:rPr>
              <a:t>山上的</a:t>
            </a:r>
            <a:r>
              <a:rPr lang="zh-CN" altLang="en-US" sz="3200" b="1" dirty="0">
                <a:solidFill>
                  <a:srgbClr val="0000CC"/>
                </a:solidFill>
                <a:latin typeface="Arial" panose="020B0604020202020204" pitchFamily="34" charset="0"/>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层林</a:t>
            </a:r>
            <a:r>
              <a:rPr lang="zh-CN" altLang="en-US" sz="3200" b="1" dirty="0">
                <a:solidFill>
                  <a:srgbClr val="0000CC"/>
                </a:solidFill>
                <a:latin typeface="Arial" panose="020B0604020202020204" pitchFamily="34" charset="0"/>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 </a:t>
            </a:r>
            <a:endParaRPr lang="zh-CN" altLang="en-US" sz="32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3200" b="1" dirty="0">
                <a:solidFill>
                  <a:srgbClr val="0000CC"/>
                </a:solidFill>
                <a:latin typeface="黑体" panose="02010609060101010101" pitchFamily="49" charset="-122"/>
                <a:ea typeface="黑体" panose="02010609060101010101" pitchFamily="49" charset="-122"/>
              </a:rPr>
              <a:t>江中的</a:t>
            </a:r>
            <a:r>
              <a:rPr lang="zh-CN" altLang="en-US" sz="3200" b="1" dirty="0">
                <a:solidFill>
                  <a:srgbClr val="0000CC"/>
                </a:solidFill>
                <a:latin typeface="Arial" panose="020B0604020202020204" pitchFamily="34" charset="0"/>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百舸</a:t>
            </a:r>
            <a:r>
              <a:rPr lang="zh-CN" altLang="en-US" sz="3200" b="1" dirty="0">
                <a:solidFill>
                  <a:srgbClr val="0000CC"/>
                </a:solidFill>
                <a:latin typeface="Arial" panose="020B0604020202020204" pitchFamily="34" charset="0"/>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 </a:t>
            </a:r>
            <a:endParaRPr lang="zh-CN" altLang="en-US" sz="32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3200" b="1" dirty="0">
                <a:solidFill>
                  <a:srgbClr val="0000CC"/>
                </a:solidFill>
                <a:latin typeface="黑体" panose="02010609060101010101" pitchFamily="49" charset="-122"/>
                <a:ea typeface="黑体" panose="02010609060101010101" pitchFamily="49" charset="-122"/>
              </a:rPr>
              <a:t>空中的雄鹰， </a:t>
            </a:r>
            <a:endParaRPr lang="zh-CN" altLang="en-US" sz="3200" b="1" dirty="0">
              <a:solidFill>
                <a:srgbClr val="0000CC"/>
              </a:solidFill>
              <a:latin typeface="黑体" panose="02010609060101010101" pitchFamily="49" charset="-122"/>
              <a:ea typeface="黑体" panose="02010609060101010101" pitchFamily="49" charset="-122"/>
            </a:endParaRPr>
          </a:p>
          <a:p>
            <a:pPr marL="342900" indent="-342900">
              <a:spcBef>
                <a:spcPct val="20000"/>
              </a:spcBef>
            </a:pPr>
            <a:r>
              <a:rPr lang="zh-CN" altLang="en-US" sz="3200" b="1" dirty="0">
                <a:solidFill>
                  <a:srgbClr val="0000CC"/>
                </a:solidFill>
                <a:latin typeface="黑体" panose="02010609060101010101" pitchFamily="49" charset="-122"/>
                <a:ea typeface="黑体" panose="02010609060101010101" pitchFamily="49" charset="-122"/>
              </a:rPr>
              <a:t>水底的游鱼</a:t>
            </a:r>
            <a:r>
              <a:rPr lang="zh-CN" altLang="en-US" sz="3200" dirty="0">
                <a:solidFill>
                  <a:srgbClr val="0000CC"/>
                </a:solidFill>
                <a:latin typeface="黑体" panose="02010609060101010101" pitchFamily="49" charset="-122"/>
                <a:ea typeface="黑体" panose="02010609060101010101" pitchFamily="49" charset="-122"/>
              </a:rPr>
              <a:t> </a:t>
            </a:r>
            <a:endParaRPr lang="zh-CN" altLang="en-US" sz="3200" dirty="0">
              <a:solidFill>
                <a:srgbClr val="0000CC"/>
              </a:solidFill>
              <a:latin typeface="黑体" panose="02010609060101010101" pitchFamily="49" charset="-122"/>
              <a:ea typeface="黑体" panose="02010609060101010101" pitchFamily="49" charset="-122"/>
            </a:endParaRPr>
          </a:p>
        </p:txBody>
      </p:sp>
      <p:sp>
        <p:nvSpPr>
          <p:cNvPr id="419855" name="Text Box 15"/>
          <p:cNvSpPr txBox="1"/>
          <p:nvPr/>
        </p:nvSpPr>
        <p:spPr>
          <a:xfrm>
            <a:off x="3708400" y="5445125"/>
            <a:ext cx="3887788" cy="457200"/>
          </a:xfrm>
          <a:prstGeom prst="rect">
            <a:avLst/>
          </a:prstGeom>
          <a:noFill/>
          <a:ln w="9525">
            <a:noFill/>
          </a:ln>
        </p:spPr>
        <p:txBody>
          <a:bodyPr>
            <a:spAutoFit/>
          </a:bodyPr>
          <a:p>
            <a:pPr>
              <a:spcBef>
                <a:spcPct val="50000"/>
              </a:spcBef>
            </a:pPr>
            <a:r>
              <a:rPr lang="zh-CN" altLang="en-US" sz="2400" b="1" dirty="0">
                <a:solidFill>
                  <a:srgbClr val="FF0000"/>
                </a:solidFill>
                <a:latin typeface="黑体" panose="02010609060101010101" pitchFamily="49" charset="-122"/>
                <a:ea typeface="黑体" panose="02010609060101010101" pitchFamily="49" charset="-122"/>
              </a:rPr>
              <a:t>山红水绿的静景的色彩美</a:t>
            </a:r>
            <a:r>
              <a:rPr lang="zh-CN" altLang="en-US"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p:txBody>
      </p:sp>
      <p:sp>
        <p:nvSpPr>
          <p:cNvPr id="419856" name="Text Box 16"/>
          <p:cNvSpPr txBox="1"/>
          <p:nvPr/>
        </p:nvSpPr>
        <p:spPr>
          <a:xfrm>
            <a:off x="4572000" y="5949950"/>
            <a:ext cx="3527425" cy="457200"/>
          </a:xfrm>
          <a:prstGeom prst="rect">
            <a:avLst/>
          </a:prstGeom>
          <a:noFill/>
          <a:ln w="9525">
            <a:noFill/>
          </a:ln>
        </p:spPr>
        <p:txBody>
          <a:bodyPr>
            <a:spAutoFit/>
          </a:bodyPr>
          <a:p>
            <a:pPr>
              <a:spcBef>
                <a:spcPct val="50000"/>
              </a:spcBef>
            </a:pPr>
            <a:r>
              <a:rPr lang="zh-CN" altLang="en-US" sz="2400" b="1" dirty="0">
                <a:solidFill>
                  <a:srgbClr val="FF0000"/>
                </a:solidFill>
                <a:latin typeface="黑体" panose="02010609060101010101" pitchFamily="49" charset="-122"/>
                <a:ea typeface="黑体" panose="02010609060101010101" pitchFamily="49" charset="-122"/>
              </a:rPr>
              <a:t>事物动态的雄壮美</a:t>
            </a:r>
            <a:r>
              <a:rPr lang="zh-CN" altLang="en-US" sz="2400" b="1" dirty="0">
                <a:latin typeface="黑体" panose="02010609060101010101" pitchFamily="49" charset="-122"/>
                <a:ea typeface="黑体" panose="02010609060101010101" pitchFamily="49" charset="-122"/>
              </a:rPr>
              <a:t> </a:t>
            </a:r>
            <a:endParaRPr lang="zh-CN" altLang="en-US" sz="2400" b="1" dirty="0">
              <a:latin typeface="黑体" panose="02010609060101010101" pitchFamily="49" charset="-122"/>
              <a:ea typeface="黑体" panose="02010609060101010101" pitchFamily="49" charset="-122"/>
            </a:endParaRPr>
          </a:p>
        </p:txBody>
      </p:sp>
      <p:sp>
        <p:nvSpPr>
          <p:cNvPr id="35853" name="灯片编号占位符 14"/>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45"/>
                                        </p:tgtEl>
                                        <p:attrNameLst>
                                          <p:attrName>style.visibility</p:attrName>
                                        </p:attrNameLst>
                                      </p:cBhvr>
                                      <p:to>
                                        <p:strVal val="visible"/>
                                      </p:to>
                                    </p:set>
                                    <p:animEffect transition="in" filter="blinds(horizontal)">
                                      <p:cBhvr>
                                        <p:cTn id="7" dur="500"/>
                                        <p:tgtEl>
                                          <p:spTgt spid="4198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846"/>
                                        </p:tgtEl>
                                        <p:attrNameLst>
                                          <p:attrName>style.visibility</p:attrName>
                                        </p:attrNameLst>
                                      </p:cBhvr>
                                      <p:to>
                                        <p:strVal val="visible"/>
                                      </p:to>
                                    </p:set>
                                    <p:animEffect transition="in" filter="blinds(horizontal)">
                                      <p:cBhvr>
                                        <p:cTn id="12" dur="500"/>
                                        <p:tgtEl>
                                          <p:spTgt spid="419846"/>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1" nodeType="clickEffect">
                                  <p:stCondLst>
                                    <p:cond delay="0"/>
                                  </p:stCondLst>
                                  <p:childTnLst>
                                    <p:set>
                                      <p:cBhvr>
                                        <p:cTn id="16" dur="1" fill="hold">
                                          <p:stCondLst>
                                            <p:cond delay="0"/>
                                          </p:stCondLst>
                                        </p:cTn>
                                        <p:tgtEl>
                                          <p:spTgt spid="419856"/>
                                        </p:tgtEl>
                                        <p:attrNameLst>
                                          <p:attrName>style.visibility</p:attrName>
                                        </p:attrNameLst>
                                      </p:cBhvr>
                                      <p:to>
                                        <p:strVal val="visible"/>
                                      </p:to>
                                    </p:set>
                                    <p:anim from="(-#ppt_w/2)" to="(#ppt_x)" calcmode="lin" valueType="num">
                                      <p:cBhvr>
                                        <p:cTn id="17" dur="600" fill="hold">
                                          <p:stCondLst>
                                            <p:cond delay="0"/>
                                          </p:stCondLst>
                                        </p:cTn>
                                        <p:tgtEl>
                                          <p:spTgt spid="419856"/>
                                        </p:tgtEl>
                                        <p:attrNameLst>
                                          <p:attrName>ppt_x</p:attrName>
                                        </p:attrNameLst>
                                      </p:cBhvr>
                                    </p:anim>
                                    <p:anim from="0" to="-1.0" calcmode="lin" valueType="num">
                                      <p:cBhvr>
                                        <p:cTn id="18" dur="200" decel="50000" autoRev="1" fill="hold">
                                          <p:stCondLst>
                                            <p:cond delay="600"/>
                                          </p:stCondLst>
                                        </p:cTn>
                                        <p:tgtEl>
                                          <p:spTgt spid="419856"/>
                                        </p:tgtEl>
                                        <p:attrNameLst>
                                          <p:attrName>xshear</p:attrName>
                                        </p:attrNameLst>
                                      </p:cBhvr>
                                    </p:anim>
                                    <p:animScale>
                                      <p:cBhvr>
                                        <p:cTn id="19" dur="200" decel="100000" autoRev="1" fill="hold">
                                          <p:stCondLst>
                                            <p:cond delay="600"/>
                                          </p:stCondLst>
                                        </p:cTn>
                                        <p:tgtEl>
                                          <p:spTgt spid="419856"/>
                                        </p:tgtEl>
                                      </p:cBhvr>
                                      <p:from x="100000" y="100000"/>
                                      <p:to x="80000" y="100000"/>
                                    </p:animScale>
                                    <p:anim by="(#ppt_h/3+#ppt_w*0.1)" calcmode="lin" valueType="num">
                                      <p:cBhvr additive="sum">
                                        <p:cTn id="20" dur="200" decel="100000" autoRev="1" fill="hold">
                                          <p:stCondLst>
                                            <p:cond delay="600"/>
                                          </p:stCondLst>
                                        </p:cTn>
                                        <p:tgtEl>
                                          <p:spTgt spid="419856"/>
                                        </p:tgtEl>
                                        <p:attrNameLst>
                                          <p:attrName>ppt_x</p:attrName>
                                        </p:attrNameLst>
                                      </p:cBhvr>
                                    </p:anim>
                                  </p:childTnLst>
                                </p:cTn>
                              </p:par>
                              <p:par>
                                <p:cTn id="21" presetID="34" presetClass="entr" presetSubtype="0" fill="hold" grpId="1" nodeType="withEffect">
                                  <p:stCondLst>
                                    <p:cond delay="0"/>
                                  </p:stCondLst>
                                  <p:childTnLst>
                                    <p:set>
                                      <p:cBhvr>
                                        <p:cTn id="22" dur="1" fill="hold">
                                          <p:stCondLst>
                                            <p:cond delay="0"/>
                                          </p:stCondLst>
                                        </p:cTn>
                                        <p:tgtEl>
                                          <p:spTgt spid="419855"/>
                                        </p:tgtEl>
                                        <p:attrNameLst>
                                          <p:attrName>style.visibility</p:attrName>
                                        </p:attrNameLst>
                                      </p:cBhvr>
                                      <p:to>
                                        <p:strVal val="visible"/>
                                      </p:to>
                                    </p:set>
                                    <p:anim from="(-#ppt_w/2)" to="(#ppt_x)" calcmode="lin" valueType="num">
                                      <p:cBhvr>
                                        <p:cTn id="23" dur="600" fill="hold">
                                          <p:stCondLst>
                                            <p:cond delay="0"/>
                                          </p:stCondLst>
                                        </p:cTn>
                                        <p:tgtEl>
                                          <p:spTgt spid="419855"/>
                                        </p:tgtEl>
                                        <p:attrNameLst>
                                          <p:attrName>ppt_x</p:attrName>
                                        </p:attrNameLst>
                                      </p:cBhvr>
                                    </p:anim>
                                    <p:anim from="0" to="-1.0" calcmode="lin" valueType="num">
                                      <p:cBhvr>
                                        <p:cTn id="24" dur="200" decel="50000" autoRev="1" fill="hold">
                                          <p:stCondLst>
                                            <p:cond delay="600"/>
                                          </p:stCondLst>
                                        </p:cTn>
                                        <p:tgtEl>
                                          <p:spTgt spid="419855"/>
                                        </p:tgtEl>
                                        <p:attrNameLst>
                                          <p:attrName>xshear</p:attrName>
                                        </p:attrNameLst>
                                      </p:cBhvr>
                                    </p:anim>
                                    <p:animScale>
                                      <p:cBhvr>
                                        <p:cTn id="25" dur="200" decel="100000" autoRev="1" fill="hold">
                                          <p:stCondLst>
                                            <p:cond delay="600"/>
                                          </p:stCondLst>
                                        </p:cTn>
                                        <p:tgtEl>
                                          <p:spTgt spid="419855"/>
                                        </p:tgtEl>
                                      </p:cBhvr>
                                      <p:from x="100000" y="100000"/>
                                      <p:to x="80000" y="100000"/>
                                    </p:animScale>
                                    <p:anim by="(#ppt_h/3+#ppt_w*0.1)" calcmode="lin" valueType="num">
                                      <p:cBhvr additive="sum">
                                        <p:cTn id="26" dur="200" decel="100000" autoRev="1" fill="hold">
                                          <p:stCondLst>
                                            <p:cond delay="600"/>
                                          </p:stCondLst>
                                        </p:cTn>
                                        <p:tgtEl>
                                          <p:spTgt spid="419855"/>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499"/>
                                          </p:stCondLst>
                                        </p:cTn>
                                        <p:tgtEl>
                                          <p:spTgt spid="419847"/>
                                        </p:tgtEl>
                                        <p:attrNameLst>
                                          <p:attrName>style.visibility</p:attrName>
                                        </p:attrNameLst>
                                      </p:cBhvr>
                                      <p:to>
                                        <p:strVal val="visible"/>
                                      </p:to>
                                    </p:set>
                                    <p:anim to="" calcmode="lin" valueType="num">
                                      <p:cBhvr>
                                        <p:cTn id="31" dur="1" fill="hold"/>
                                        <p:tgtEl>
                                          <p:spTgt spid="419847"/>
                                        </p:tgtEl>
                                        <p:attrNameLst>
                                          <p:attrName>style.visibility</p:attrName>
                                        </p:attrNameLst>
                                      </p:cBhvr>
                                    </p:anim>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419849"/>
                                        </p:tgtEl>
                                        <p:attrNameLst>
                                          <p:attrName>style.visibility</p:attrName>
                                        </p:attrNameLst>
                                      </p:cBhvr>
                                      <p:to>
                                        <p:strVal val="visible"/>
                                      </p:to>
                                    </p:set>
                                    <p:animEffect transition="in" filter="slide(fromBottom)">
                                      <p:cBhvr>
                                        <p:cTn id="36" dur="500"/>
                                        <p:tgtEl>
                                          <p:spTgt spid="41984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9848"/>
                                        </p:tgtEl>
                                        <p:attrNameLst>
                                          <p:attrName>style.visibility</p:attrName>
                                        </p:attrNameLst>
                                      </p:cBhvr>
                                      <p:to>
                                        <p:strVal val="visible"/>
                                      </p:to>
                                    </p:set>
                                    <p:anim calcmode="lin" valueType="num">
                                      <p:cBhvr additive="base">
                                        <p:cTn id="41" dur="500" fill="hold"/>
                                        <p:tgtEl>
                                          <p:spTgt spid="419848"/>
                                        </p:tgtEl>
                                        <p:attrNameLst>
                                          <p:attrName>ppt_x</p:attrName>
                                        </p:attrNameLst>
                                      </p:cBhvr>
                                      <p:tavLst>
                                        <p:tav tm="0">
                                          <p:val>
                                            <p:strVal val="#ppt_x"/>
                                          </p:val>
                                        </p:tav>
                                        <p:tav tm="100000">
                                          <p:val>
                                            <p:strVal val="#ppt_x"/>
                                          </p:val>
                                        </p:tav>
                                      </p:tavLst>
                                    </p:anim>
                                    <p:anim calcmode="lin" valueType="num">
                                      <p:cBhvr additive="base">
                                        <p:cTn id="42" dur="500" fill="hold"/>
                                        <p:tgtEl>
                                          <p:spTgt spid="41984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iterate type="lt">
                                    <p:tmAbs val="75"/>
                                  </p:iterate>
                                  <p:childTnLst>
                                    <p:set>
                                      <p:cBhvr>
                                        <p:cTn id="46" dur="1" fill="hold">
                                          <p:stCondLst>
                                            <p:cond delay="74"/>
                                          </p:stCondLst>
                                        </p:cTn>
                                        <p:tgtEl>
                                          <p:spTgt spid="41985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419855"/>
                                        </p:tgtEl>
                                        <p:attrNameLst>
                                          <p:attrName>style.visibility</p:attrName>
                                        </p:attrNameLst>
                                      </p:cBhvr>
                                      <p:to>
                                        <p:strVal val="visible"/>
                                      </p:to>
                                    </p:set>
                                    <p:animEffect transition="in" filter="blinds(horizontal)">
                                      <p:cBhvr>
                                        <p:cTn id="51" dur="500"/>
                                        <p:tgtEl>
                                          <p:spTgt spid="419855"/>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419856"/>
                                        </p:tgtEl>
                                        <p:attrNameLst>
                                          <p:attrName>style.visibility</p:attrName>
                                        </p:attrNameLst>
                                      </p:cBhvr>
                                      <p:to>
                                        <p:strVal val="visible"/>
                                      </p:to>
                                    </p:set>
                                    <p:animEffect transition="in" filter="blinds(horizontal)">
                                      <p:cBhvr>
                                        <p:cTn id="56" dur="500"/>
                                        <p:tgtEl>
                                          <p:spTgt spid="419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45" grpId="0"/>
      <p:bldP spid="419846" grpId="0"/>
      <p:bldP spid="419847" grpId="0" animBg="1"/>
      <p:bldP spid="419848" grpId="0" animBg="1"/>
      <p:bldP spid="419849" grpId="0" animBg="1"/>
      <p:bldP spid="419850" grpId="0"/>
      <p:bldP spid="419855" grpId="0"/>
      <p:bldP spid="419855" grpId="1"/>
      <p:bldP spid="419856" grpId="0"/>
      <p:bldP spid="41985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 Box 2"/>
          <p:cNvSpPr txBox="1"/>
          <p:nvPr/>
        </p:nvSpPr>
        <p:spPr>
          <a:xfrm>
            <a:off x="323850" y="0"/>
            <a:ext cx="8280400" cy="701675"/>
          </a:xfrm>
          <a:prstGeom prst="rect">
            <a:avLst/>
          </a:prstGeom>
          <a:noFill/>
          <a:ln w="9525">
            <a:noFill/>
          </a:ln>
        </p:spPr>
        <p:txBody>
          <a:bodyPr>
            <a:spAutoFit/>
          </a:bodyPr>
          <a:p>
            <a:pPr>
              <a:spcBef>
                <a:spcPct val="50000"/>
              </a:spcBef>
            </a:pPr>
            <a:r>
              <a:rPr lang="zh-CN" altLang="en-US" sz="4000" b="1" dirty="0">
                <a:solidFill>
                  <a:srgbClr val="0000CC"/>
                </a:solidFill>
                <a:latin typeface="Arial" panose="020B0604020202020204" pitchFamily="34" charset="0"/>
                <a:ea typeface="黑体" panose="02010609060101010101" pitchFamily="49" charset="-122"/>
              </a:rPr>
              <a:t>赏析名句：“万类霜天竞自由”。</a:t>
            </a:r>
            <a:endParaRPr lang="zh-CN" altLang="en-US" sz="4000" b="1" dirty="0">
              <a:solidFill>
                <a:srgbClr val="0000CC"/>
              </a:solidFill>
              <a:latin typeface="Arial" panose="020B0604020202020204" pitchFamily="34" charset="0"/>
              <a:ea typeface="黑体" panose="02010609060101010101" pitchFamily="49" charset="-122"/>
            </a:endParaRPr>
          </a:p>
        </p:txBody>
      </p:sp>
      <p:sp>
        <p:nvSpPr>
          <p:cNvPr id="36867" name="Text Box 3"/>
          <p:cNvSpPr txBox="1"/>
          <p:nvPr/>
        </p:nvSpPr>
        <p:spPr>
          <a:xfrm>
            <a:off x="0" y="836613"/>
            <a:ext cx="9144000" cy="4449762"/>
          </a:xfrm>
          <a:prstGeom prst="rect">
            <a:avLst/>
          </a:prstGeom>
          <a:noFill/>
          <a:ln w="9525">
            <a:noFill/>
          </a:ln>
        </p:spPr>
        <p:txBody>
          <a:bodyPr/>
          <a:p>
            <a:pPr algn="just">
              <a:spcBef>
                <a:spcPct val="50000"/>
              </a:spcBef>
            </a:pPr>
            <a:r>
              <a:rPr lang="en-US" altLang="zh-CN" sz="3200" b="1" dirty="0">
                <a:solidFill>
                  <a:schemeClr val="tx2"/>
                </a:solidFill>
                <a:latin typeface="黑体" panose="02010609060101010101" pitchFamily="49" charset="-122"/>
                <a:ea typeface="黑体" panose="02010609060101010101" pitchFamily="49" charset="-122"/>
              </a:rPr>
              <a:t>    </a:t>
            </a:r>
            <a:r>
              <a:rPr lang="en-US" altLang="zh-CN" sz="3200" b="1" dirty="0">
                <a:solidFill>
                  <a:schemeClr val="tx2"/>
                </a:solidFill>
                <a:latin typeface="Arial" panose="020B0604020202020204" pitchFamily="34" charset="0"/>
                <a:ea typeface="黑体" panose="02010609060101010101" pitchFamily="49" charset="-122"/>
              </a:rPr>
              <a:t>“</a:t>
            </a:r>
            <a:r>
              <a:rPr lang="zh-CN" altLang="en-US" sz="3200" b="1" dirty="0">
                <a:solidFill>
                  <a:schemeClr val="tx2"/>
                </a:solidFill>
                <a:latin typeface="黑体" panose="02010609060101010101" pitchFamily="49" charset="-122"/>
                <a:ea typeface="黑体" panose="02010609060101010101" pitchFamily="49" charset="-122"/>
              </a:rPr>
              <a:t>万类霜天竞自由</a:t>
            </a:r>
            <a:r>
              <a:rPr lang="zh-CN" altLang="en-US" sz="3200" b="1" dirty="0">
                <a:solidFill>
                  <a:schemeClr val="tx2"/>
                </a:solidFill>
                <a:latin typeface="Arial" panose="020B0604020202020204" pitchFamily="34" charset="0"/>
                <a:ea typeface="黑体" panose="02010609060101010101" pitchFamily="49" charset="-122"/>
              </a:rPr>
              <a:t>”</a:t>
            </a:r>
            <a:r>
              <a:rPr lang="zh-CN" altLang="en-US" sz="3200" b="1" dirty="0">
                <a:solidFill>
                  <a:schemeClr val="tx2"/>
                </a:solidFill>
                <a:latin typeface="黑体" panose="02010609060101010101" pitchFamily="49" charset="-122"/>
                <a:ea typeface="黑体" panose="02010609060101010101" pitchFamily="49" charset="-122"/>
              </a:rPr>
              <a:t>，是眺望之余一个有力的哲理性的概括，透露出词中写到的枫树、鹰、鱼等，及那些未写出的宇宙间的一切事物，即使是在</a:t>
            </a:r>
            <a:r>
              <a:rPr lang="zh-CN" altLang="en-US" sz="3200" b="1" dirty="0">
                <a:solidFill>
                  <a:schemeClr val="tx2"/>
                </a:solidFill>
                <a:latin typeface="Arial" panose="020B0604020202020204" pitchFamily="34" charset="0"/>
                <a:ea typeface="黑体" panose="02010609060101010101" pitchFamily="49" charset="-122"/>
              </a:rPr>
              <a:t>“</a:t>
            </a:r>
            <a:r>
              <a:rPr lang="zh-CN" altLang="en-US" sz="3200" b="1" dirty="0">
                <a:solidFill>
                  <a:schemeClr val="tx2"/>
                </a:solidFill>
                <a:latin typeface="黑体" panose="02010609060101010101" pitchFamily="49" charset="-122"/>
                <a:ea typeface="黑体" panose="02010609060101010101" pitchFamily="49" charset="-122"/>
              </a:rPr>
              <a:t>寒秋</a:t>
            </a:r>
            <a:r>
              <a:rPr lang="zh-CN" altLang="en-US" sz="3200" b="1" dirty="0">
                <a:solidFill>
                  <a:schemeClr val="tx2"/>
                </a:solidFill>
                <a:latin typeface="Arial" panose="020B0604020202020204" pitchFamily="34" charset="0"/>
                <a:ea typeface="黑体" panose="02010609060101010101" pitchFamily="49" charset="-122"/>
              </a:rPr>
              <a:t>”</a:t>
            </a:r>
            <a:r>
              <a:rPr lang="zh-CN" altLang="en-US" sz="3200" b="1" dirty="0">
                <a:solidFill>
                  <a:schemeClr val="tx2"/>
                </a:solidFill>
                <a:latin typeface="黑体" panose="02010609060101010101" pitchFamily="49" charset="-122"/>
                <a:ea typeface="黑体" panose="02010609060101010101" pitchFamily="49" charset="-122"/>
              </a:rPr>
              <a:t>里，仍在不断地变化着、发展着、斗争着。而且，正是这种变化、发展和斗争，它们才显示出无限的生机和美丽，特别是一个</a:t>
            </a:r>
            <a:r>
              <a:rPr lang="zh-CN" altLang="en-US" sz="3200" b="1" dirty="0">
                <a:solidFill>
                  <a:srgbClr val="FF0000"/>
                </a:solidFill>
                <a:latin typeface="Arial" panose="020B0604020202020204" pitchFamily="34"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竞</a:t>
            </a:r>
            <a:r>
              <a:rPr lang="zh-CN" altLang="en-US" sz="3200" b="1" dirty="0">
                <a:solidFill>
                  <a:srgbClr val="FF0000"/>
                </a:solidFill>
                <a:latin typeface="Arial" panose="020B0604020202020204" pitchFamily="34"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字</a:t>
            </a:r>
            <a:r>
              <a:rPr lang="zh-CN" altLang="en-US" sz="3200" b="1" dirty="0">
                <a:solidFill>
                  <a:schemeClr val="tx2"/>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把意境开拓得极为广阔，把</a:t>
            </a:r>
            <a:r>
              <a:rPr lang="zh-CN" altLang="en-US" sz="3200" b="1" dirty="0">
                <a:solidFill>
                  <a:srgbClr val="FF0000"/>
                </a:solidFill>
                <a:latin typeface="Arial" panose="020B0604020202020204" pitchFamily="34"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万类</a:t>
            </a:r>
            <a:r>
              <a:rPr lang="zh-CN" altLang="en-US" sz="3200" b="1" dirty="0">
                <a:solidFill>
                  <a:srgbClr val="FF0000"/>
                </a:solidFill>
                <a:latin typeface="Arial" panose="020B0604020202020204" pitchFamily="34" charset="0"/>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描绘得极富有生命力量，</a:t>
            </a:r>
            <a:r>
              <a:rPr lang="zh-CN" altLang="en-US" sz="3200" b="1" dirty="0">
                <a:solidFill>
                  <a:schemeClr val="tx2"/>
                </a:solidFill>
                <a:latin typeface="黑体" panose="02010609060101010101" pitchFamily="49" charset="-122"/>
                <a:ea typeface="黑体" panose="02010609060101010101" pitchFamily="49" charset="-122"/>
              </a:rPr>
              <a:t>透过这一幅色彩绚丽的画面，联系当时的政治形势，使我们感到</a:t>
            </a:r>
            <a:r>
              <a:rPr lang="zh-CN" altLang="en-US" sz="3200" b="1" dirty="0">
                <a:solidFill>
                  <a:srgbClr val="0000CC"/>
                </a:solidFill>
                <a:latin typeface="黑体" panose="02010609060101010101" pitchFamily="49" charset="-122"/>
                <a:ea typeface="黑体" panose="02010609060101010101" pitchFamily="49" charset="-122"/>
              </a:rPr>
              <a:t>强烈的时代气息，想起了风起云涌，如火如荼的革命运动；看到了当时革命者意气风发、斗志昂扬、冲决一切罗网的战斗风貌。</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36868"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33478" name="Text Box 6"/>
          <p:cNvSpPr txBox="1">
            <a:spLocks noChangeArrowheads="1"/>
          </p:cNvSpPr>
          <p:nvPr/>
        </p:nvSpPr>
        <p:spPr bwMode="auto">
          <a:xfrm>
            <a:off x="323850" y="16287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赏析（三）</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37892" name="Text Box 7"/>
          <p:cNvSpPr txBox="1"/>
          <p:nvPr/>
        </p:nvSpPr>
        <p:spPr>
          <a:xfrm>
            <a:off x="1042988" y="549275"/>
            <a:ext cx="8101012" cy="2016125"/>
          </a:xfrm>
          <a:prstGeom prst="rect">
            <a:avLst/>
          </a:prstGeom>
          <a:noFill/>
          <a:ln w="9525">
            <a:noFill/>
          </a:ln>
        </p:spPr>
        <p:txBody>
          <a:bodyPr/>
          <a:p>
            <a:pPr algn="just">
              <a:spcBef>
                <a:spcPct val="50000"/>
              </a:spcBef>
            </a:pPr>
            <a:r>
              <a:rPr lang="zh-CN" altLang="en-US" sz="3600" b="1" dirty="0">
                <a:solidFill>
                  <a:srgbClr val="FF0000"/>
                </a:solidFill>
                <a:latin typeface="黑体" panose="02010609060101010101" pitchFamily="49" charset="-122"/>
                <a:ea typeface="黑体" panose="02010609060101010101" pitchFamily="49" charset="-122"/>
              </a:rPr>
              <a:t>朗读上阕第三层，然后回答问题：</a:t>
            </a:r>
            <a:endParaRPr lang="zh-CN" altLang="en-US" sz="36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 怅寥廓，问苍茫大地，谁主沉浮 ？</a:t>
            </a:r>
            <a:r>
              <a:rPr lang="zh-CN" altLang="en-US" sz="3600" b="1" dirty="0">
                <a:solidFill>
                  <a:srgbClr val="0000CC"/>
                </a:solidFill>
                <a:latin typeface="Arial" panose="020B0604020202020204" pitchFamily="34" charset="0"/>
                <a:ea typeface="黑体" panose="02010609060101010101" pitchFamily="49" charset="-122"/>
              </a:rPr>
              <a:t>”</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37893" name="Text Box 8"/>
          <p:cNvSpPr txBox="1"/>
          <p:nvPr/>
        </p:nvSpPr>
        <p:spPr>
          <a:xfrm>
            <a:off x="1403350" y="2565400"/>
            <a:ext cx="6478588" cy="2830513"/>
          </a:xfrm>
          <a:prstGeom prst="rect">
            <a:avLst/>
          </a:prstGeom>
          <a:noFill/>
          <a:ln w="9525">
            <a:noFill/>
          </a:ln>
        </p:spPr>
        <p:txBody>
          <a:bodyPr/>
          <a:p>
            <a:pPr algn="just">
              <a:spcBef>
                <a:spcPct val="50000"/>
              </a:spcBef>
            </a:pPr>
            <a:r>
              <a:rPr lang="zh-CN" altLang="en-US" sz="3600" b="1" dirty="0">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二、这一层采用了什么</a:t>
            </a:r>
            <a:r>
              <a:rPr lang="zh-CN" altLang="en-US" sz="3600" b="1" dirty="0">
                <a:solidFill>
                  <a:srgbClr val="FF0000"/>
                </a:solidFill>
                <a:latin typeface="黑体" panose="02010609060101010101" pitchFamily="49" charset="-122"/>
                <a:ea typeface="黑体" panose="02010609060101010101" pitchFamily="49" charset="-122"/>
              </a:rPr>
              <a:t>句式</a:t>
            </a:r>
            <a:r>
              <a:rPr lang="zh-CN" altLang="en-US" sz="3600" b="1" dirty="0">
                <a:latin typeface="黑体" panose="02010609060101010101" pitchFamily="49" charset="-122"/>
                <a:ea typeface="黑体" panose="02010609060101010101" pitchFamily="49" charset="-122"/>
              </a:rPr>
              <a:t>？在词的结构上有什么</a:t>
            </a:r>
            <a:r>
              <a:rPr lang="zh-CN" altLang="en-US" sz="3600" b="1" dirty="0">
                <a:solidFill>
                  <a:srgbClr val="FF0000"/>
                </a:solidFill>
                <a:latin typeface="黑体" panose="02010609060101010101" pitchFamily="49" charset="-122"/>
                <a:ea typeface="黑体" panose="02010609060101010101" pitchFamily="49" charset="-122"/>
              </a:rPr>
              <a:t>作用</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三、概括</a:t>
            </a:r>
            <a:r>
              <a:rPr lang="zh-CN" altLang="en-US" sz="3600" b="1" dirty="0">
                <a:solidFill>
                  <a:srgbClr val="FF0000"/>
                </a:solidFill>
                <a:latin typeface="黑体" panose="02010609060101010101" pitchFamily="49" charset="-122"/>
                <a:ea typeface="黑体" panose="02010609060101010101" pitchFamily="49" charset="-122"/>
              </a:rPr>
              <a:t>上阕的意思</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p:txBody>
      </p:sp>
      <p:sp>
        <p:nvSpPr>
          <p:cNvPr id="37894"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0" y="0"/>
            <a:ext cx="9448800" cy="1076325"/>
          </a:xfrm>
          <a:prstGeom prst="rect">
            <a:avLst/>
          </a:prstGeom>
          <a:noFill/>
          <a:ln w="9525" cap="flat" cmpd="sng">
            <a:solidFill>
              <a:schemeClr val="tx2"/>
            </a:solidFill>
            <a:prstDash val="solid"/>
            <a:miter/>
            <a:headEnd type="none" w="med" len="med"/>
            <a:tailEnd type="none" w="med" len="med"/>
          </a:ln>
        </p:spPr>
        <p:txBody>
          <a:bodyPr>
            <a:spAutoFit/>
          </a:bodyPr>
          <a:p>
            <a:pPr>
              <a:spcBef>
                <a:spcPct val="50000"/>
              </a:spcBef>
            </a:pPr>
            <a:r>
              <a:rPr lang="zh-CN" altLang="en-US" sz="3200" b="1" dirty="0">
                <a:latin typeface="黑体" panose="02010609060101010101" pitchFamily="49" charset="-122"/>
                <a:ea typeface="黑体" panose="02010609060101010101" pitchFamily="49" charset="-122"/>
              </a:rPr>
              <a:t>一、</a:t>
            </a:r>
            <a:r>
              <a:rPr lang="zh-CN" altLang="en-US" sz="3200" b="1" dirty="0">
                <a:latin typeface="Arial" panose="020B0604020202020204" pitchFamily="34" charset="0"/>
                <a:ea typeface="黑体" panose="02010609060101010101" pitchFamily="49" charset="-122"/>
              </a:rPr>
              <a:t>“</a:t>
            </a:r>
            <a:r>
              <a:rPr lang="zh-CN" altLang="en-US" sz="3200" b="1" dirty="0">
                <a:solidFill>
                  <a:srgbClr val="CC0000"/>
                </a:solidFill>
                <a:latin typeface="黑体" panose="02010609060101010101" pitchFamily="49" charset="-122"/>
                <a:ea typeface="黑体" panose="02010609060101010101" pitchFamily="49" charset="-122"/>
              </a:rPr>
              <a:t>怅寥廓，问苍茫大地，谁主沉浮？</a:t>
            </a:r>
            <a:r>
              <a:rPr lang="zh-CN" altLang="en-US" sz="3200" b="1" dirty="0">
                <a:solidFill>
                  <a:srgbClr val="CC0000"/>
                </a:solidFill>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如何理解写景诗句和这一问题的提出有什么联系？</a:t>
            </a:r>
            <a:endParaRPr lang="zh-CN" altLang="en-US" sz="3200" b="1" dirty="0">
              <a:latin typeface="黑体" panose="02010609060101010101" pitchFamily="49" charset="-122"/>
              <a:ea typeface="黑体" panose="02010609060101010101" pitchFamily="49" charset="-122"/>
            </a:endParaRPr>
          </a:p>
        </p:txBody>
      </p:sp>
      <p:sp>
        <p:nvSpPr>
          <p:cNvPr id="421891" name="Text Box 3"/>
          <p:cNvSpPr txBox="1"/>
          <p:nvPr/>
        </p:nvSpPr>
        <p:spPr>
          <a:xfrm>
            <a:off x="0" y="3429000"/>
            <a:ext cx="9144000" cy="1373188"/>
          </a:xfrm>
          <a:prstGeom prst="rect">
            <a:avLst/>
          </a:prstGeom>
          <a:noFill/>
          <a:ln w="9525">
            <a:noFill/>
          </a:ln>
        </p:spPr>
        <p:txBody>
          <a:bodyPr>
            <a:spAutoFit/>
          </a:bodyPr>
          <a:p>
            <a:pPr>
              <a:spcBef>
                <a:spcPct val="50000"/>
              </a:spcBef>
            </a:pPr>
            <a:r>
              <a:rPr lang="zh-CN" altLang="en-US" sz="2800" b="1" u="sng" dirty="0">
                <a:solidFill>
                  <a:srgbClr val="FF0000"/>
                </a:solidFill>
                <a:latin typeface="黑体" panose="02010609060101010101" pitchFamily="49" charset="-122"/>
                <a:ea typeface="黑体" panose="02010609060101010101" pitchFamily="49" charset="-122"/>
              </a:rPr>
              <a:t>字面意义</a:t>
            </a:r>
            <a:r>
              <a:rPr lang="zh-CN" altLang="en-US" sz="2800" b="1" dirty="0">
                <a:latin typeface="黑体" panose="02010609060101010101" pitchFamily="49" charset="-122"/>
                <a:ea typeface="黑体" panose="02010609060101010101" pitchFamily="49" charset="-122"/>
              </a:rPr>
              <a:t>：面对广阔的宇宙，我不禁沉入深远的思索和无限的感慨之中，向着旷远迷茫的大地发问，究竟是谁主宰着事物的盛衰消长呢</a:t>
            </a:r>
            <a:r>
              <a:rPr lang="en-US" altLang="zh-CN" sz="2800" b="1" dirty="0">
                <a:latin typeface="黑体" panose="02010609060101010101" pitchFamily="49" charset="-122"/>
                <a:ea typeface="黑体" panose="02010609060101010101" pitchFamily="49" charset="-122"/>
              </a:rPr>
              <a:t>.</a:t>
            </a:r>
            <a:endParaRPr lang="en-US" altLang="zh-CN" sz="2800" b="1" dirty="0">
              <a:latin typeface="黑体" panose="02010609060101010101" pitchFamily="49" charset="-122"/>
              <a:ea typeface="黑体" panose="02010609060101010101" pitchFamily="49" charset="-122"/>
            </a:endParaRPr>
          </a:p>
        </p:txBody>
      </p:sp>
      <p:sp>
        <p:nvSpPr>
          <p:cNvPr id="421892" name="Text Box 4"/>
          <p:cNvSpPr txBox="1"/>
          <p:nvPr/>
        </p:nvSpPr>
        <p:spPr>
          <a:xfrm>
            <a:off x="0" y="1268413"/>
            <a:ext cx="9144000" cy="2135187"/>
          </a:xfrm>
          <a:prstGeom prst="rect">
            <a:avLst/>
          </a:prstGeom>
          <a:noFill/>
          <a:ln w="9525">
            <a:noFill/>
          </a:ln>
        </p:spPr>
        <p:txBody>
          <a:bodyPr>
            <a:spAutoFit/>
          </a:bodyPr>
          <a:p>
            <a:pPr>
              <a:spcBef>
                <a:spcPct val="50000"/>
              </a:spcBef>
            </a:pPr>
            <a:r>
              <a:rPr lang="zh-CN" altLang="en-US" sz="2800" b="1" dirty="0">
                <a:solidFill>
                  <a:srgbClr val="FF0000"/>
                </a:solidFill>
                <a:latin typeface="黑体" panose="02010609060101010101" pitchFamily="49" charset="-122"/>
                <a:ea typeface="黑体" panose="02010609060101010101" pitchFamily="49" charset="-122"/>
              </a:rPr>
              <a:t>怅</a:t>
            </a:r>
            <a:r>
              <a:rPr lang="zh-CN" altLang="en-US" sz="2800" b="1" dirty="0">
                <a:latin typeface="黑体" panose="02010609060101010101" pitchFamily="49" charset="-122"/>
                <a:ea typeface="黑体" panose="02010609060101010101" pitchFamily="49" charset="-122"/>
              </a:rPr>
              <a:t>：写出诗人面对大自然的自由自在、生机勃勃、</a:t>
            </a:r>
            <a:r>
              <a:rPr lang="zh-CN" altLang="en-US" sz="3200" b="1" dirty="0">
                <a:latin typeface="黑体" panose="02010609060101010101" pitchFamily="49" charset="-122"/>
                <a:ea typeface="黑体" panose="02010609060101010101" pitchFamily="49" charset="-122"/>
              </a:rPr>
              <a:t>绚丽多姿而思绪万千，百感交集。</a:t>
            </a:r>
            <a:endParaRPr lang="zh-CN" altLang="en-US" sz="3200" b="1" dirty="0">
              <a:latin typeface="黑体" panose="02010609060101010101" pitchFamily="49" charset="-122"/>
              <a:ea typeface="黑体" panose="02010609060101010101" pitchFamily="49" charset="-122"/>
            </a:endParaRPr>
          </a:p>
          <a:p>
            <a:pPr>
              <a:spcBef>
                <a:spcPct val="50000"/>
              </a:spcBef>
            </a:pPr>
            <a:r>
              <a:rPr lang="zh-CN" altLang="en-US" sz="2800" b="1" dirty="0">
                <a:solidFill>
                  <a:srgbClr val="FF0000"/>
                </a:solidFill>
                <a:latin typeface="黑体" panose="02010609060101010101" pitchFamily="49" charset="-122"/>
                <a:ea typeface="黑体" panose="02010609060101010101" pitchFamily="49" charset="-122"/>
              </a:rPr>
              <a:t>问</a:t>
            </a:r>
            <a:r>
              <a:rPr lang="zh-CN" altLang="en-US" sz="2800" b="1" dirty="0">
                <a:latin typeface="黑体" panose="02010609060101010101" pitchFamily="49" charset="-122"/>
                <a:ea typeface="黑体" panose="02010609060101010101" pitchFamily="49" charset="-122"/>
              </a:rPr>
              <a:t>：表达诗人对自然荣枯和社会盛衰由谁来主宰这一问题的追问，表现诗人的</a:t>
            </a:r>
            <a:r>
              <a:rPr lang="zh-CN" altLang="en-US" sz="2800" b="1" dirty="0">
                <a:solidFill>
                  <a:srgbClr val="0000CC"/>
                </a:solidFill>
                <a:latin typeface="黑体" panose="02010609060101010101" pitchFamily="49" charset="-122"/>
                <a:ea typeface="黑体" panose="02010609060101010101" pitchFamily="49" charset="-122"/>
              </a:rPr>
              <a:t>胸怀与抱负</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421893" name="Text Box 5"/>
          <p:cNvSpPr txBox="1"/>
          <p:nvPr/>
        </p:nvSpPr>
        <p:spPr>
          <a:xfrm>
            <a:off x="0" y="4797425"/>
            <a:ext cx="9144000" cy="946150"/>
          </a:xfrm>
          <a:prstGeom prst="rect">
            <a:avLst/>
          </a:prstGeom>
          <a:noFill/>
          <a:ln w="9525">
            <a:noFill/>
          </a:ln>
        </p:spPr>
        <p:txBody>
          <a:bodyPr>
            <a:spAutoFit/>
          </a:bodyPr>
          <a:p>
            <a:r>
              <a:rPr lang="zh-CN" altLang="en-US" sz="2800" b="1" u="sng" dirty="0">
                <a:solidFill>
                  <a:srgbClr val="FF0000"/>
                </a:solidFill>
                <a:latin typeface="黑体" panose="02010609060101010101" pitchFamily="49" charset="-122"/>
                <a:ea typeface="黑体" panose="02010609060101010101" pitchFamily="49" charset="-122"/>
              </a:rPr>
              <a:t>内在含义</a:t>
            </a:r>
            <a:r>
              <a:rPr lang="zh-CN" altLang="en-US" sz="2800" b="1" dirty="0">
                <a:latin typeface="黑体" panose="02010609060101010101" pitchFamily="49" charset="-122"/>
                <a:ea typeface="黑体" panose="02010609060101010101" pitchFamily="49" charset="-122"/>
              </a:rPr>
              <a:t>：社会动荡，各种革命力量云集涌动，谁来主宰国家命运呢？</a:t>
            </a:r>
            <a:r>
              <a:rPr lang="zh-CN" altLang="en-US" sz="2800" b="1" dirty="0">
                <a:latin typeface="Times New Roman" panose="02020603050405020304" pitchFamily="18" charset="0"/>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
        <p:nvSpPr>
          <p:cNvPr id="421894" name="Text Box 6"/>
          <p:cNvSpPr txBox="1"/>
          <p:nvPr/>
        </p:nvSpPr>
        <p:spPr>
          <a:xfrm>
            <a:off x="0" y="5715000"/>
            <a:ext cx="9144000" cy="1143000"/>
          </a:xfrm>
          <a:prstGeom prst="rect">
            <a:avLst/>
          </a:prstGeom>
          <a:noFill/>
          <a:ln w="9525">
            <a:noFill/>
          </a:ln>
        </p:spPr>
        <p:txBody>
          <a:bodyPr/>
          <a:p>
            <a:r>
              <a:rPr lang="en-US" altLang="zh-CN" sz="3200" b="1" dirty="0">
                <a:solidFill>
                  <a:srgbClr val="0000CC"/>
                </a:solidFill>
                <a:latin typeface="黑体" panose="02010609060101010101" pitchFamily="49" charset="-122"/>
                <a:ea typeface="黑体" panose="02010609060101010101" pitchFamily="49" charset="-122"/>
              </a:rPr>
              <a:t>    </a:t>
            </a:r>
            <a:r>
              <a:rPr lang="zh-CN" altLang="en-US" sz="3200" b="1" dirty="0">
                <a:solidFill>
                  <a:srgbClr val="0000CC"/>
                </a:solidFill>
                <a:latin typeface="黑体" panose="02010609060101010101" pitchFamily="49" charset="-122"/>
                <a:ea typeface="黑体" panose="02010609060101010101" pitchFamily="49" charset="-122"/>
              </a:rPr>
              <a:t>此句写出诗人忧国忧民、以天下为己任的博大胸怀和凌云壮志。</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38919"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1892"/>
                                        </p:tgtEl>
                                        <p:attrNameLst>
                                          <p:attrName>style.visibility</p:attrName>
                                        </p:attrNameLst>
                                      </p:cBhvr>
                                      <p:to>
                                        <p:strVal val="visible"/>
                                      </p:to>
                                    </p:set>
                                    <p:anim calcmode="lin" valueType="num">
                                      <p:cBhvr additive="base">
                                        <p:cTn id="7" dur="500" fill="hold"/>
                                        <p:tgtEl>
                                          <p:spTgt spid="421892"/>
                                        </p:tgtEl>
                                        <p:attrNameLst>
                                          <p:attrName>ppt_x</p:attrName>
                                        </p:attrNameLst>
                                      </p:cBhvr>
                                      <p:tavLst>
                                        <p:tav tm="0">
                                          <p:val>
                                            <p:strVal val="#ppt_x"/>
                                          </p:val>
                                        </p:tav>
                                        <p:tav tm="100000">
                                          <p:val>
                                            <p:strVal val="#ppt_x"/>
                                          </p:val>
                                        </p:tav>
                                      </p:tavLst>
                                    </p:anim>
                                    <p:anim calcmode="lin" valueType="num">
                                      <p:cBhvr additive="base">
                                        <p:cTn id="8" dur="500" fill="hold"/>
                                        <p:tgtEl>
                                          <p:spTgt spid="4218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21891"/>
                                        </p:tgtEl>
                                        <p:attrNameLst>
                                          <p:attrName>style.visibility</p:attrName>
                                        </p:attrNameLst>
                                      </p:cBhvr>
                                      <p:to>
                                        <p:strVal val="visible"/>
                                      </p:to>
                                    </p:set>
                                    <p:animEffect transition="in" filter="blinds(horizontal)">
                                      <p:cBhvr>
                                        <p:cTn id="13" dur="500"/>
                                        <p:tgtEl>
                                          <p:spTgt spid="42189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21893"/>
                                        </p:tgtEl>
                                        <p:attrNameLst>
                                          <p:attrName>style.visibility</p:attrName>
                                        </p:attrNameLst>
                                      </p:cBhvr>
                                      <p:to>
                                        <p:strVal val="visible"/>
                                      </p:to>
                                    </p:set>
                                    <p:anim calcmode="lin" valueType="num">
                                      <p:cBhvr additive="base">
                                        <p:cTn id="18" dur="3000" fill="hold"/>
                                        <p:tgtEl>
                                          <p:spTgt spid="421893"/>
                                        </p:tgtEl>
                                        <p:attrNameLst>
                                          <p:attrName>ppt_x</p:attrName>
                                        </p:attrNameLst>
                                      </p:cBhvr>
                                      <p:tavLst>
                                        <p:tav tm="0">
                                          <p:val>
                                            <p:strVal val="1+#ppt_w/2"/>
                                          </p:val>
                                        </p:tav>
                                        <p:tav tm="100000">
                                          <p:val>
                                            <p:strVal val="#ppt_x"/>
                                          </p:val>
                                        </p:tav>
                                      </p:tavLst>
                                    </p:anim>
                                    <p:anim calcmode="lin" valueType="num">
                                      <p:cBhvr additive="base">
                                        <p:cTn id="19" dur="3000" fill="hold"/>
                                        <p:tgtEl>
                                          <p:spTgt spid="42189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21894"/>
                                        </p:tgtEl>
                                        <p:attrNameLst>
                                          <p:attrName>style.visibility</p:attrName>
                                        </p:attrNameLst>
                                      </p:cBhvr>
                                      <p:to>
                                        <p:strVal val="visible"/>
                                      </p:to>
                                    </p:set>
                                    <p:animEffect transition="in" filter="blinds(horizontal)">
                                      <p:cBhvr>
                                        <p:cTn id="24" dur="500"/>
                                        <p:tgtEl>
                                          <p:spTgt spid="421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1" grpId="0"/>
      <p:bldP spid="421892" grpId="0"/>
      <p:bldP spid="421893" grpId="0"/>
      <p:bldP spid="42189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8" descr="14"/>
          <p:cNvPicPr>
            <a:picLocks noChangeAspect="1"/>
          </p:cNvPicPr>
          <p:nvPr/>
        </p:nvPicPr>
        <p:blipFill>
          <a:blip r:embed="rId1"/>
          <a:stretch>
            <a:fillRect/>
          </a:stretch>
        </p:blipFill>
        <p:spPr>
          <a:xfrm>
            <a:off x="0" y="0"/>
            <a:ext cx="9144000" cy="1484313"/>
          </a:xfrm>
          <a:prstGeom prst="rect">
            <a:avLst/>
          </a:prstGeom>
          <a:noFill/>
          <a:ln w="9525">
            <a:noFill/>
          </a:ln>
        </p:spPr>
      </p:pic>
      <p:sp>
        <p:nvSpPr>
          <p:cNvPr id="39939" name="Text Box 2"/>
          <p:cNvSpPr txBox="1"/>
          <p:nvPr/>
        </p:nvSpPr>
        <p:spPr>
          <a:xfrm>
            <a:off x="2268538" y="3643313"/>
            <a:ext cx="1871662" cy="701675"/>
          </a:xfrm>
          <a:prstGeom prst="rect">
            <a:avLst/>
          </a:prstGeom>
          <a:noFill/>
          <a:ln w="9525">
            <a:noFill/>
          </a:ln>
        </p:spPr>
        <p:txBody>
          <a:bodyPr>
            <a:spAutoFit/>
          </a:bodyPr>
          <a:p>
            <a:pPr>
              <a:spcBef>
                <a:spcPct val="50000"/>
              </a:spcBef>
            </a:pPr>
            <a:r>
              <a:rPr lang="zh-CN" altLang="en-US" sz="4000" b="1" dirty="0">
                <a:solidFill>
                  <a:srgbClr val="FF0000"/>
                </a:solidFill>
                <a:latin typeface="黑体" panose="02010609060101010101" pitchFamily="49" charset="-122"/>
                <a:ea typeface="黑体" panose="02010609060101010101" pitchFamily="49" charset="-122"/>
              </a:rPr>
              <a:t>句式</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235523" name="Text Box 3"/>
          <p:cNvSpPr txBox="1"/>
          <p:nvPr/>
        </p:nvSpPr>
        <p:spPr>
          <a:xfrm>
            <a:off x="4356100" y="3716338"/>
            <a:ext cx="1871663" cy="720725"/>
          </a:xfrm>
          <a:prstGeom prst="rect">
            <a:avLst/>
          </a:prstGeom>
          <a:noFill/>
          <a:ln w="9525">
            <a:noFill/>
          </a:ln>
        </p:spPr>
        <p:txBody>
          <a:bodyPr/>
          <a:p>
            <a:pPr algn="just">
              <a:spcBef>
                <a:spcPct val="50000"/>
              </a:spcBef>
            </a:pPr>
            <a:r>
              <a:rPr lang="en-US" altLang="zh-CN" sz="24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设问</a:t>
            </a:r>
            <a:endParaRPr lang="zh-CN" altLang="en-US" sz="3600" dirty="0">
              <a:solidFill>
                <a:srgbClr val="0000CC"/>
              </a:solidFill>
              <a:latin typeface="黑体" panose="02010609060101010101" pitchFamily="49" charset="-122"/>
              <a:ea typeface="黑体" panose="02010609060101010101" pitchFamily="49" charset="-122"/>
            </a:endParaRPr>
          </a:p>
        </p:txBody>
      </p:sp>
      <p:sp>
        <p:nvSpPr>
          <p:cNvPr id="235526" name="Text Box 6"/>
          <p:cNvSpPr txBox="1">
            <a:spLocks noChangeArrowheads="1"/>
          </p:cNvSpPr>
          <p:nvPr/>
        </p:nvSpPr>
        <p:spPr bwMode="auto">
          <a:xfrm>
            <a:off x="828675" y="35718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39942" name="Text Box 9"/>
          <p:cNvSpPr txBox="1"/>
          <p:nvPr/>
        </p:nvSpPr>
        <p:spPr>
          <a:xfrm>
            <a:off x="2339975" y="5227638"/>
            <a:ext cx="1871663" cy="701675"/>
          </a:xfrm>
          <a:prstGeom prst="rect">
            <a:avLst/>
          </a:prstGeom>
          <a:noFill/>
          <a:ln w="9525">
            <a:noFill/>
          </a:ln>
        </p:spPr>
        <p:txBody>
          <a:bodyPr>
            <a:spAutoFit/>
          </a:bodyPr>
          <a:p>
            <a:pPr>
              <a:spcBef>
                <a:spcPct val="50000"/>
              </a:spcBef>
            </a:pPr>
            <a:r>
              <a:rPr lang="zh-CN" altLang="en-US" sz="4000" b="1" dirty="0">
                <a:solidFill>
                  <a:srgbClr val="FF0000"/>
                </a:solidFill>
                <a:latin typeface="黑体" panose="02010609060101010101" pitchFamily="49" charset="-122"/>
                <a:ea typeface="黑体" panose="02010609060101010101" pitchFamily="49" charset="-122"/>
              </a:rPr>
              <a:t>作用</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235530" name="Text Box 10"/>
          <p:cNvSpPr txBox="1"/>
          <p:nvPr/>
        </p:nvSpPr>
        <p:spPr>
          <a:xfrm>
            <a:off x="3708400" y="5300663"/>
            <a:ext cx="3241675" cy="647700"/>
          </a:xfrm>
          <a:prstGeom prst="rect">
            <a:avLst/>
          </a:prstGeom>
          <a:noFill/>
          <a:ln w="9525">
            <a:noFill/>
          </a:ln>
        </p:spPr>
        <p:txBody>
          <a:bodyPr/>
          <a:p>
            <a:pPr algn="just">
              <a:spcBef>
                <a:spcPct val="50000"/>
              </a:spcBef>
            </a:pPr>
            <a:r>
              <a:rPr lang="en-US" altLang="zh-CN" sz="36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承上启下</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39944" name="Text Box 11"/>
          <p:cNvSpPr txBox="1"/>
          <p:nvPr/>
        </p:nvSpPr>
        <p:spPr>
          <a:xfrm>
            <a:off x="1042988" y="1987550"/>
            <a:ext cx="7200900" cy="1584325"/>
          </a:xfrm>
          <a:prstGeom prst="rect">
            <a:avLst/>
          </a:prstGeom>
          <a:noFill/>
          <a:ln w="9525">
            <a:noFill/>
          </a:ln>
        </p:spPr>
        <p:txBody>
          <a:bodyPr/>
          <a:p>
            <a:pPr algn="just">
              <a:spcBef>
                <a:spcPct val="50000"/>
              </a:spcBef>
            </a:pPr>
            <a:r>
              <a:rPr lang="zh-CN" altLang="en-US" sz="3600" b="1" dirty="0">
                <a:latin typeface="黑体" panose="02010609060101010101" pitchFamily="49" charset="-122"/>
                <a:ea typeface="黑体" panose="02010609060101010101" pitchFamily="49" charset="-122"/>
              </a:rPr>
              <a:t>二、这一层采用了什么</a:t>
            </a:r>
            <a:r>
              <a:rPr lang="zh-CN" altLang="en-US" sz="3600" b="1" dirty="0">
                <a:solidFill>
                  <a:srgbClr val="FF0000"/>
                </a:solidFill>
                <a:latin typeface="黑体" panose="02010609060101010101" pitchFamily="49" charset="-122"/>
                <a:ea typeface="黑体" panose="02010609060101010101" pitchFamily="49" charset="-122"/>
              </a:rPr>
              <a:t>句式</a:t>
            </a:r>
            <a:r>
              <a:rPr lang="zh-CN" altLang="en-US" sz="3600" b="1" dirty="0">
                <a:latin typeface="黑体" panose="02010609060101010101" pitchFamily="49" charset="-122"/>
                <a:ea typeface="黑体" panose="02010609060101010101" pitchFamily="49" charset="-122"/>
              </a:rPr>
              <a:t>？   在词的结构上有什么</a:t>
            </a:r>
            <a:r>
              <a:rPr lang="zh-CN" altLang="en-US" sz="3600" b="1" dirty="0">
                <a:solidFill>
                  <a:srgbClr val="FF0000"/>
                </a:solidFill>
                <a:latin typeface="黑体" panose="02010609060101010101" pitchFamily="49" charset="-122"/>
                <a:ea typeface="黑体" panose="02010609060101010101" pitchFamily="49" charset="-122"/>
              </a:rPr>
              <a:t>作用</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p:txBody>
      </p:sp>
      <p:sp>
        <p:nvSpPr>
          <p:cNvPr id="39945" name="灯片编号占位符 10"/>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35523"/>
                                        </p:tgtEl>
                                        <p:attrNameLst>
                                          <p:attrName>style.visibility</p:attrName>
                                        </p:attrNameLst>
                                      </p:cBhvr>
                                      <p:to>
                                        <p:strVal val="visible"/>
                                      </p:to>
                                    </p:set>
                                    <p:anim from="(-#ppt_w/2)" to="(#ppt_x)" calcmode="lin" valueType="num">
                                      <p:cBhvr>
                                        <p:cTn id="7" dur="600" fill="hold">
                                          <p:stCondLst>
                                            <p:cond delay="0"/>
                                          </p:stCondLst>
                                        </p:cTn>
                                        <p:tgtEl>
                                          <p:spTgt spid="235523"/>
                                        </p:tgtEl>
                                        <p:attrNameLst>
                                          <p:attrName>ppt_x</p:attrName>
                                        </p:attrNameLst>
                                      </p:cBhvr>
                                    </p:anim>
                                    <p:anim from="0" to="-1.0" calcmode="lin" valueType="num">
                                      <p:cBhvr>
                                        <p:cTn id="8" dur="200" decel="50000" autoRev="1" fill="hold">
                                          <p:stCondLst>
                                            <p:cond delay="600"/>
                                          </p:stCondLst>
                                        </p:cTn>
                                        <p:tgtEl>
                                          <p:spTgt spid="235523"/>
                                        </p:tgtEl>
                                        <p:attrNameLst>
                                          <p:attrName>xshear</p:attrName>
                                        </p:attrNameLst>
                                      </p:cBhvr>
                                    </p:anim>
                                    <p:animScale>
                                      <p:cBhvr>
                                        <p:cTn id="9" dur="200" decel="100000" autoRev="1" fill="hold">
                                          <p:stCondLst>
                                            <p:cond delay="600"/>
                                          </p:stCondLst>
                                        </p:cTn>
                                        <p:tgtEl>
                                          <p:spTgt spid="235523"/>
                                        </p:tgtEl>
                                      </p:cBhvr>
                                      <p:from x="100000" y="100000"/>
                                      <p:to x="80000" y="100000"/>
                                    </p:animScale>
                                    <p:anim by="(#ppt_h/3+#ppt_w*0.1)" calcmode="lin" valueType="num">
                                      <p:cBhvr additive="sum">
                                        <p:cTn id="10" dur="200" decel="100000" autoRev="1" fill="hold">
                                          <p:stCondLst>
                                            <p:cond delay="600"/>
                                          </p:stCondLst>
                                        </p:cTn>
                                        <p:tgtEl>
                                          <p:spTgt spid="23552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35530"/>
                                        </p:tgtEl>
                                        <p:attrNameLst>
                                          <p:attrName>style.visibility</p:attrName>
                                        </p:attrNameLst>
                                      </p:cBhvr>
                                      <p:to>
                                        <p:strVal val="visible"/>
                                      </p:to>
                                    </p:set>
                                    <p:anim from="(-#ppt_w/2)" to="(#ppt_x)" calcmode="lin" valueType="num">
                                      <p:cBhvr>
                                        <p:cTn id="15" dur="600" fill="hold">
                                          <p:stCondLst>
                                            <p:cond delay="0"/>
                                          </p:stCondLst>
                                        </p:cTn>
                                        <p:tgtEl>
                                          <p:spTgt spid="235530"/>
                                        </p:tgtEl>
                                        <p:attrNameLst>
                                          <p:attrName>ppt_x</p:attrName>
                                        </p:attrNameLst>
                                      </p:cBhvr>
                                    </p:anim>
                                    <p:anim from="0" to="-1.0" calcmode="lin" valueType="num">
                                      <p:cBhvr>
                                        <p:cTn id="16" dur="200" decel="50000" autoRev="1" fill="hold">
                                          <p:stCondLst>
                                            <p:cond delay="600"/>
                                          </p:stCondLst>
                                        </p:cTn>
                                        <p:tgtEl>
                                          <p:spTgt spid="235530"/>
                                        </p:tgtEl>
                                        <p:attrNameLst>
                                          <p:attrName>xshear</p:attrName>
                                        </p:attrNameLst>
                                      </p:cBhvr>
                                    </p:anim>
                                    <p:animScale>
                                      <p:cBhvr>
                                        <p:cTn id="17" dur="200" decel="100000" autoRev="1" fill="hold">
                                          <p:stCondLst>
                                            <p:cond delay="600"/>
                                          </p:stCondLst>
                                        </p:cTn>
                                        <p:tgtEl>
                                          <p:spTgt spid="235530"/>
                                        </p:tgtEl>
                                      </p:cBhvr>
                                      <p:from x="100000" y="100000"/>
                                      <p:to x="80000" y="100000"/>
                                    </p:animScale>
                                    <p:anim by="(#ppt_h/3+#ppt_w*0.1)" calcmode="lin" valueType="num">
                                      <p:cBhvr additive="sum">
                                        <p:cTn id="18" dur="200" decel="100000" autoRev="1" fill="hold">
                                          <p:stCondLst>
                                            <p:cond delay="600"/>
                                          </p:stCondLst>
                                        </p:cTn>
                                        <p:tgtEl>
                                          <p:spTgt spid="23553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p:bldP spid="23553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7" descr="JSK16-309"/>
          <p:cNvPicPr>
            <a:picLocks noChangeAspect="1"/>
          </p:cNvPicPr>
          <p:nvPr/>
        </p:nvPicPr>
        <p:blipFill>
          <a:blip r:embed="rId1">
            <a:lum bright="10001" contrast="20000"/>
          </a:blip>
          <a:stretch>
            <a:fillRect/>
          </a:stretch>
        </p:blipFill>
        <p:spPr>
          <a:xfrm>
            <a:off x="0" y="0"/>
            <a:ext cx="9144000" cy="6858000"/>
          </a:xfrm>
          <a:prstGeom prst="rect">
            <a:avLst/>
          </a:prstGeom>
          <a:noFill/>
          <a:ln w="9525">
            <a:noFill/>
          </a:ln>
        </p:spPr>
      </p:pic>
      <p:sp>
        <p:nvSpPr>
          <p:cNvPr id="40963" name="Text Box 2"/>
          <p:cNvSpPr txBox="1"/>
          <p:nvPr/>
        </p:nvSpPr>
        <p:spPr>
          <a:xfrm>
            <a:off x="1835150" y="1052513"/>
            <a:ext cx="2997200" cy="701675"/>
          </a:xfrm>
          <a:prstGeom prst="rect">
            <a:avLst/>
          </a:prstGeom>
          <a:noFill/>
          <a:ln w="9525">
            <a:noFill/>
          </a:ln>
        </p:spPr>
        <p:txBody>
          <a:bodyPr>
            <a:spAutoFit/>
          </a:bodyPr>
          <a:p>
            <a:pPr>
              <a:spcBef>
                <a:spcPct val="50000"/>
              </a:spcBef>
            </a:pPr>
            <a:r>
              <a:rPr lang="zh-CN" altLang="en-US" sz="4000" b="1" dirty="0">
                <a:solidFill>
                  <a:srgbClr val="FF0000"/>
                </a:solidFill>
                <a:latin typeface="黑体" panose="02010609060101010101" pitchFamily="49" charset="-122"/>
                <a:ea typeface="黑体" panose="02010609060101010101" pitchFamily="49" charset="-122"/>
              </a:rPr>
              <a:t>上阕小结：</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40964" name="Text Box 3"/>
          <p:cNvSpPr txBox="1"/>
          <p:nvPr/>
        </p:nvSpPr>
        <p:spPr>
          <a:xfrm>
            <a:off x="1835150" y="1989138"/>
            <a:ext cx="6478588" cy="3529012"/>
          </a:xfrm>
          <a:prstGeom prst="rect">
            <a:avLst/>
          </a:prstGeom>
          <a:noFill/>
          <a:ln w="9525">
            <a:noFill/>
          </a:ln>
        </p:spPr>
        <p:txBody>
          <a:bodyPr/>
          <a:p>
            <a:pPr algn="just">
              <a:spcBef>
                <a:spcPct val="50000"/>
              </a:spcBef>
            </a:pPr>
            <a:r>
              <a:rPr lang="en-US" altLang="zh-CN" sz="36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词的上阕借景抒情，给我们描绘了一幅绚丽多彩、生气勃勃的湘江秋景图，从而产生联想，并即景抒情，提出了苍茫大地谁来主宰的问题，引出了下文的回忆。 </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40965"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170" name="Rectangle 2"/>
          <p:cNvSpPr>
            <a:spLocks noGrp="1"/>
          </p:cNvSpPr>
          <p:nvPr>
            <p:ph idx="1"/>
          </p:nvPr>
        </p:nvSpPr>
        <p:spPr>
          <a:xfrm>
            <a:off x="0" y="1628775"/>
            <a:ext cx="9144000" cy="4530725"/>
          </a:xfrm>
        </p:spPr>
        <p:txBody>
          <a:bodyPr vert="horz" wrap="square" lIns="91440" tIns="45720" rIns="91440" bIns="45720" anchor="t" anchorCtr="0"/>
          <a:p>
            <a:pPr eaLnBrk="1" hangingPunct="1">
              <a:lnSpc>
                <a:spcPct val="90000"/>
              </a:lnSpc>
            </a:pP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一</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词</a:t>
            </a:r>
            <a:r>
              <a:rPr lang="zh-CN" altLang="en-US" sz="4000" b="1" dirty="0">
                <a:solidFill>
                  <a:srgbClr val="0000FF"/>
                </a:solidFill>
                <a:latin typeface="黑体" panose="02010609060101010101" pitchFamily="49" charset="-122"/>
                <a:ea typeface="黑体" panose="02010609060101010101" pitchFamily="49" charset="-122"/>
              </a:rPr>
              <a:t>：</a:t>
            </a:r>
            <a:r>
              <a:rPr lang="zh-CN" altLang="en-US" sz="4000" b="1" dirty="0">
                <a:solidFill>
                  <a:srgbClr val="2405E1"/>
                </a:solidFill>
                <a:latin typeface="黑体" panose="02010609060101010101" pitchFamily="49" charset="-122"/>
                <a:ea typeface="黑体" panose="02010609060101010101" pitchFamily="49" charset="-122"/>
              </a:rPr>
              <a:t>词兴起于唐，盛行于宋</a:t>
            </a:r>
            <a:r>
              <a:rPr lang="zh-CN" altLang="en-US" sz="4000" b="1" dirty="0">
                <a:solidFill>
                  <a:srgbClr val="0000FF"/>
                </a:solidFill>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配乐歌唱</a:t>
            </a:r>
            <a:r>
              <a:rPr lang="zh-CN" altLang="en-US" sz="4000" b="1" dirty="0">
                <a:solidFill>
                  <a:srgbClr val="0000FF"/>
                </a:solidFill>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始称</a:t>
            </a:r>
            <a:r>
              <a:rPr lang="zh-CN" altLang="en-US" sz="4000" b="1" dirty="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曲子</a:t>
            </a:r>
            <a:r>
              <a:rPr lang="zh-CN" altLang="en-US" sz="4000" b="1" dirty="0">
                <a:solidFill>
                  <a:srgbClr val="FF0000"/>
                </a:solidFill>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或</a:t>
            </a:r>
            <a:r>
              <a:rPr lang="zh-CN" altLang="en-US" sz="4000" b="1" dirty="0">
                <a:solidFill>
                  <a:srgbClr val="FF0000"/>
                </a:solidFill>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曲子词</a:t>
            </a:r>
            <a:r>
              <a:rPr lang="zh-CN" altLang="en-US" sz="4000" b="1" dirty="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，因句子长短不齐，故又称</a:t>
            </a:r>
            <a:r>
              <a:rPr lang="zh-CN" altLang="en-US" sz="4000" b="1" dirty="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长短句</a:t>
            </a:r>
            <a:r>
              <a:rPr lang="zh-CN" altLang="en-US" sz="4000" b="1" dirty="0">
                <a:solidFill>
                  <a:srgbClr val="FF0000"/>
                </a:solidFill>
                <a:ea typeface="黑体" panose="02010609060101010101" pitchFamily="49" charset="-122"/>
              </a:rPr>
              <a:t>”</a:t>
            </a:r>
            <a:r>
              <a:rPr lang="zh-CN" altLang="en-US" sz="4000" dirty="0">
                <a:latin typeface="黑体" panose="02010609060101010101" pitchFamily="49" charset="-122"/>
                <a:ea typeface="黑体" panose="02010609060101010101" pitchFamily="49" charset="-122"/>
              </a:rPr>
              <a:t> </a:t>
            </a:r>
            <a:r>
              <a:rPr lang="en-US" altLang="zh-CN" sz="4000" dirty="0">
                <a:latin typeface="黑体" panose="02010609060101010101" pitchFamily="49" charset="-122"/>
                <a:ea typeface="黑体" panose="02010609060101010101" pitchFamily="49" charset="-122"/>
              </a:rPr>
              <a:t>.</a:t>
            </a:r>
            <a:endParaRPr lang="en-US" altLang="zh-CN" sz="4000" dirty="0">
              <a:latin typeface="黑体" panose="02010609060101010101" pitchFamily="49" charset="-122"/>
              <a:ea typeface="黑体" panose="02010609060101010101" pitchFamily="49" charset="-122"/>
            </a:endParaRPr>
          </a:p>
          <a:p>
            <a:pPr eaLnBrk="1" hangingPunct="1">
              <a:lnSpc>
                <a:spcPct val="90000"/>
              </a:lnSpc>
            </a:pPr>
            <a:r>
              <a:rPr lang="en-US" altLang="zh-CN" sz="4000" b="1" dirty="0">
                <a:solidFill>
                  <a:srgbClr val="FF0000"/>
                </a:solidFill>
                <a:ea typeface="黑体" panose="02010609060101010101" pitchFamily="49" charset="-122"/>
              </a:rPr>
              <a:t> </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二</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词的基本特点是</a:t>
            </a:r>
            <a:r>
              <a:rPr lang="zh-CN" altLang="en-US" sz="4000" b="1" dirty="0">
                <a:latin typeface="黑体" panose="02010609060101010101" pitchFamily="49" charset="-122"/>
                <a:ea typeface="黑体" panose="02010609060101010101" pitchFamily="49" charset="-122"/>
              </a:rPr>
              <a:t>：词有定格，句有定数，字有定声，分上阕（上片）和下阕（下片）。</a:t>
            </a:r>
            <a:endParaRPr lang="zh-CN" altLang="en-US" sz="4000" b="1" dirty="0">
              <a:solidFill>
                <a:srgbClr val="0000FF"/>
              </a:solidFill>
              <a:latin typeface="黑体" panose="02010609060101010101" pitchFamily="49" charset="-122"/>
              <a:ea typeface="黑体" panose="02010609060101010101" pitchFamily="49" charset="-122"/>
            </a:endParaRPr>
          </a:p>
        </p:txBody>
      </p:sp>
      <p:sp>
        <p:nvSpPr>
          <p:cNvPr id="7171" name="Text Box 5"/>
          <p:cNvSpPr txBox="1"/>
          <p:nvPr/>
        </p:nvSpPr>
        <p:spPr>
          <a:xfrm>
            <a:off x="395288" y="404813"/>
            <a:ext cx="3024187" cy="701675"/>
          </a:xfrm>
          <a:prstGeom prst="rect">
            <a:avLst/>
          </a:prstGeom>
          <a:solidFill>
            <a:srgbClr val="0000CC"/>
          </a:solidFill>
          <a:ln w="9525">
            <a:noFill/>
          </a:ln>
        </p:spPr>
        <p:txBody>
          <a:bodyPr>
            <a:spAutoFit/>
          </a:bodyPr>
          <a:p>
            <a:r>
              <a:rPr lang="en-US" altLang="zh-CN" sz="4000" b="1" dirty="0">
                <a:solidFill>
                  <a:schemeClr val="bg1"/>
                </a:solidFill>
                <a:latin typeface="Arial" panose="020B0604020202020204" pitchFamily="34" charset="0"/>
                <a:ea typeface="黑体" panose="02010609060101010101" pitchFamily="49" charset="-122"/>
              </a:rPr>
              <a:t>   </a:t>
            </a:r>
            <a:r>
              <a:rPr lang="zh-CN" altLang="en-US" sz="4000" b="1" dirty="0">
                <a:solidFill>
                  <a:schemeClr val="bg1"/>
                </a:solidFill>
                <a:latin typeface="Arial" panose="020B0604020202020204" pitchFamily="34" charset="0"/>
                <a:ea typeface="黑体" panose="02010609060101010101" pitchFamily="49" charset="-122"/>
              </a:rPr>
              <a:t>文体知识</a:t>
            </a:r>
            <a:endParaRPr lang="zh-CN" altLang="en-US" sz="4000" b="1" dirty="0">
              <a:solidFill>
                <a:schemeClr val="bg1"/>
              </a:solidFill>
              <a:latin typeface="Arial" panose="020B0604020202020204" pitchFamily="34" charset="0"/>
              <a:ea typeface="黑体" panose="02010609060101010101" pitchFamily="49" charset="-122"/>
            </a:endParaRPr>
          </a:p>
        </p:txBody>
      </p:sp>
      <p:sp>
        <p:nvSpPr>
          <p:cNvPr id="7172"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37574" name="Text Box 6"/>
          <p:cNvSpPr txBox="1">
            <a:spLocks noChangeArrowheads="1"/>
          </p:cNvSpPr>
          <p:nvPr/>
        </p:nvSpPr>
        <p:spPr bwMode="auto">
          <a:xfrm>
            <a:off x="323850" y="69215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赏析（四）</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1988" name="Text Box 7"/>
          <p:cNvSpPr txBox="1"/>
          <p:nvPr/>
        </p:nvSpPr>
        <p:spPr>
          <a:xfrm>
            <a:off x="1116013" y="908050"/>
            <a:ext cx="8027987" cy="2073275"/>
          </a:xfrm>
          <a:prstGeom prst="rect">
            <a:avLst/>
          </a:prstGeom>
          <a:noFill/>
          <a:ln w="9525">
            <a:noFill/>
          </a:ln>
        </p:spPr>
        <p:txBody>
          <a:bodyPr>
            <a:spAutoFit/>
          </a:bodyPr>
          <a:p>
            <a:pPr algn="just">
              <a:spcBef>
                <a:spcPct val="50000"/>
              </a:spcBef>
            </a:pPr>
            <a:r>
              <a:rPr lang="zh-CN" altLang="en-US" sz="4000" b="1" dirty="0">
                <a:solidFill>
                  <a:srgbClr val="FF0000"/>
                </a:solidFill>
                <a:latin typeface="黑体" panose="02010609060101010101" pitchFamily="49" charset="-122"/>
                <a:ea typeface="黑体" panose="02010609060101010101" pitchFamily="49" charset="-122"/>
              </a:rPr>
              <a:t>朗读下阕第一层，然后回答问题：</a:t>
            </a:r>
            <a:endParaRPr lang="zh-CN" altLang="en-US" sz="40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2400" b="1" dirty="0">
                <a:solidFill>
                  <a:srgbClr val="FF0000"/>
                </a:solidFill>
                <a:latin typeface="黑体" panose="02010609060101010101" pitchFamily="49" charset="-122"/>
                <a:ea typeface="黑体" panose="02010609060101010101" pitchFamily="49" charset="-122"/>
              </a:rPr>
              <a:t>  </a:t>
            </a:r>
            <a:endParaRPr lang="zh-CN" altLang="en-US" sz="24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2400" b="1" dirty="0">
                <a:solidFill>
                  <a:srgbClr val="FF0000"/>
                </a:solidFill>
                <a:latin typeface="黑体" panose="02010609060101010101" pitchFamily="49" charset="-122"/>
                <a:ea typeface="黑体" panose="02010609060101010101" pitchFamily="49" charset="-122"/>
              </a:rPr>
              <a:t> </a:t>
            </a: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携来百侣曾游，忆往昔峥嵘岁月稠。</a:t>
            </a:r>
            <a:r>
              <a:rPr lang="zh-CN" altLang="en-US" sz="3600" b="1" dirty="0">
                <a:solidFill>
                  <a:srgbClr val="0000CC"/>
                </a:solidFill>
                <a:latin typeface="Arial" panose="020B0604020202020204" pitchFamily="34" charset="0"/>
                <a:ea typeface="黑体" panose="02010609060101010101" pitchFamily="49" charset="-122"/>
              </a:rPr>
              <a:t>”</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41989" name="Text Box 8"/>
          <p:cNvSpPr txBox="1"/>
          <p:nvPr/>
        </p:nvSpPr>
        <p:spPr>
          <a:xfrm>
            <a:off x="827088" y="3573463"/>
            <a:ext cx="8101012" cy="2289175"/>
          </a:xfrm>
          <a:prstGeom prst="rect">
            <a:avLst/>
          </a:prstGeom>
          <a:noFill/>
          <a:ln w="9525">
            <a:noFill/>
          </a:ln>
        </p:spPr>
        <p:txBody>
          <a:bodyPr>
            <a:spAutoFit/>
          </a:bodyPr>
          <a:p>
            <a:pPr algn="just">
              <a:spcBef>
                <a:spcPct val="50000"/>
              </a:spcBef>
            </a:pPr>
            <a:r>
              <a:rPr lang="zh-CN" altLang="en-US" sz="3600" b="1" dirty="0">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二、体会</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忆</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岁月稠</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等词语的</a:t>
            </a:r>
            <a:r>
              <a:rPr lang="zh-CN" altLang="en-US" sz="3600" b="1" dirty="0">
                <a:solidFill>
                  <a:srgbClr val="FF0000"/>
                </a:solidFill>
                <a:latin typeface="黑体" panose="02010609060101010101" pitchFamily="49" charset="-122"/>
                <a:ea typeface="黑体" panose="02010609060101010101" pitchFamily="49" charset="-122"/>
              </a:rPr>
              <a:t>表现力</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三、这一层在结构上有什么</a:t>
            </a:r>
            <a:r>
              <a:rPr lang="zh-CN" altLang="en-US" sz="3600" b="1" dirty="0">
                <a:solidFill>
                  <a:srgbClr val="FF0000"/>
                </a:solidFill>
                <a:latin typeface="黑体" panose="02010609060101010101" pitchFamily="49" charset="-122"/>
                <a:ea typeface="黑体" panose="02010609060101010101" pitchFamily="49" charset="-122"/>
              </a:rPr>
              <a:t>作用</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1990"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Text Box 3"/>
          <p:cNvSpPr txBox="1"/>
          <p:nvPr/>
        </p:nvSpPr>
        <p:spPr>
          <a:xfrm>
            <a:off x="1835150" y="2205038"/>
            <a:ext cx="6553200" cy="2376487"/>
          </a:xfrm>
          <a:prstGeom prst="rect">
            <a:avLst/>
          </a:prstGeom>
          <a:noFill/>
          <a:ln w="9525">
            <a:noFill/>
          </a:ln>
        </p:spPr>
        <p:txBody>
          <a:bodyPr/>
          <a:p>
            <a:pPr algn="just">
              <a:spcBef>
                <a:spcPct val="50000"/>
              </a:spcBef>
            </a:pPr>
            <a:r>
              <a:rPr lang="en-US" altLang="zh-CN" sz="24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就在这橘子洲上，诗人曾经和许多革命战友游览聚会，畅谈国家大事，度过了许多不平凡的岁月。 </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238598" name="Text Box 6"/>
          <p:cNvSpPr txBox="1">
            <a:spLocks noChangeArrowheads="1"/>
          </p:cNvSpPr>
          <p:nvPr/>
        </p:nvSpPr>
        <p:spPr bwMode="auto">
          <a:xfrm>
            <a:off x="395288" y="7651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3012" name="Text Box 9"/>
          <p:cNvSpPr txBox="1"/>
          <p:nvPr/>
        </p:nvSpPr>
        <p:spPr>
          <a:xfrm>
            <a:off x="1619250" y="1052513"/>
            <a:ext cx="6481763" cy="641350"/>
          </a:xfrm>
          <a:prstGeom prst="rect">
            <a:avLst/>
          </a:prstGeom>
          <a:noFill/>
          <a:ln w="9525">
            <a:noFill/>
          </a:ln>
        </p:spPr>
        <p:txBody>
          <a:bodyPr>
            <a:spAutoFit/>
          </a:bodyPr>
          <a:p>
            <a:pPr algn="just">
              <a:spcBef>
                <a:spcPct val="50000"/>
              </a:spcBef>
            </a:pPr>
            <a:r>
              <a:rPr lang="zh-CN" altLang="en-US" sz="3600" b="1" dirty="0">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3013"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9" name="Text Box 3"/>
          <p:cNvSpPr txBox="1"/>
          <p:nvPr/>
        </p:nvSpPr>
        <p:spPr>
          <a:xfrm>
            <a:off x="1403350" y="3284538"/>
            <a:ext cx="7489825" cy="2735262"/>
          </a:xfrm>
          <a:prstGeom prst="rect">
            <a:avLst/>
          </a:prstGeom>
          <a:noFill/>
          <a:ln w="9525">
            <a:noFill/>
          </a:ln>
        </p:spPr>
        <p:txBody>
          <a:bodyPr/>
          <a:p>
            <a:pPr algn="just">
              <a:spcBef>
                <a:spcPct val="50000"/>
              </a:spcBef>
            </a:pPr>
            <a:r>
              <a:rPr lang="en-US" altLang="zh-CN" sz="3600" b="1" dirty="0">
                <a:solidFill>
                  <a:schemeClr val="tx2"/>
                </a:solidFill>
                <a:latin typeface="黑体" panose="02010609060101010101" pitchFamily="49" charset="-122"/>
                <a:ea typeface="黑体" panose="02010609060101010101" pitchFamily="49" charset="-122"/>
              </a:rPr>
              <a:t>    </a:t>
            </a:r>
            <a:r>
              <a:rPr lang="en-US" altLang="zh-CN" sz="3600" b="1" dirty="0">
                <a:solidFill>
                  <a:schemeClr val="tx2"/>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峥嵘岁月稠</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，把许多不平常的战斗岁月，比喻成连绵起伏的高峻山峰一个接着一个，非常生动、形象地概括了毛泽东同志在长沙时期丰富而又有意义的战斗生活。 </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239622" name="Text Box 6"/>
          <p:cNvSpPr txBox="1">
            <a:spLocks noChangeArrowheads="1"/>
          </p:cNvSpPr>
          <p:nvPr/>
        </p:nvSpPr>
        <p:spPr bwMode="auto">
          <a:xfrm>
            <a:off x="323850" y="1989138"/>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4036" name="Text Box 7"/>
          <p:cNvSpPr txBox="1"/>
          <p:nvPr/>
        </p:nvSpPr>
        <p:spPr>
          <a:xfrm>
            <a:off x="611188" y="476250"/>
            <a:ext cx="8101012" cy="641350"/>
          </a:xfrm>
          <a:prstGeom prst="rect">
            <a:avLst/>
          </a:prstGeom>
          <a:noFill/>
          <a:ln w="9525">
            <a:noFill/>
          </a:ln>
        </p:spPr>
        <p:txBody>
          <a:bodyPr>
            <a:spAutoFit/>
          </a:bodyPr>
          <a:p>
            <a:pPr algn="just">
              <a:spcBef>
                <a:spcPct val="50000"/>
              </a:spcBef>
            </a:pPr>
            <a:r>
              <a:rPr lang="zh-CN" altLang="en-US" sz="3600" b="1" dirty="0">
                <a:latin typeface="黑体" panose="02010609060101010101" pitchFamily="49" charset="-122"/>
                <a:ea typeface="黑体" panose="02010609060101010101" pitchFamily="49" charset="-122"/>
              </a:rPr>
              <a:t>二、体会</a:t>
            </a:r>
            <a:r>
              <a:rPr lang="zh-CN" altLang="en-US" sz="3600" b="1" dirty="0">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忆</a:t>
            </a:r>
            <a:r>
              <a:rPr lang="zh-CN" altLang="en-US" sz="3600" b="1" dirty="0">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岁月稠</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等词语的</a:t>
            </a:r>
            <a:r>
              <a:rPr lang="zh-CN" altLang="en-US" sz="3600" b="1" dirty="0">
                <a:solidFill>
                  <a:srgbClr val="FF0000"/>
                </a:solidFill>
                <a:latin typeface="黑体" panose="02010609060101010101" pitchFamily="49" charset="-122"/>
                <a:ea typeface="黑体" panose="02010609060101010101" pitchFamily="49" charset="-122"/>
              </a:rPr>
              <a:t>表现力</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239625" name="Text Box 9"/>
          <p:cNvSpPr txBox="1"/>
          <p:nvPr/>
        </p:nvSpPr>
        <p:spPr>
          <a:xfrm>
            <a:off x="1331913" y="1484313"/>
            <a:ext cx="7489825" cy="1295400"/>
          </a:xfrm>
          <a:prstGeom prst="rect">
            <a:avLst/>
          </a:prstGeom>
          <a:noFill/>
          <a:ln w="9525">
            <a:noFill/>
          </a:ln>
        </p:spPr>
        <p:txBody>
          <a:bodyPr/>
          <a:p>
            <a:pPr algn="just">
              <a:spcBef>
                <a:spcPct val="50000"/>
              </a:spcBef>
            </a:pPr>
            <a:r>
              <a:rPr lang="en-US" altLang="zh-CN" sz="3600" b="1" dirty="0">
                <a:solidFill>
                  <a:schemeClr val="tx2"/>
                </a:solidFill>
                <a:latin typeface="黑体" panose="02010609060101010101" pitchFamily="49" charset="-122"/>
                <a:ea typeface="黑体" panose="02010609060101010101" pitchFamily="49" charset="-122"/>
              </a:rPr>
              <a:t>    </a:t>
            </a:r>
            <a:r>
              <a:rPr lang="en-US" altLang="zh-CN" sz="3600" b="1" dirty="0">
                <a:solidFill>
                  <a:schemeClr val="tx2"/>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忆</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总起下阕，贯穿下阕，点明下阕写的都是往昔的的事。</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44038"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39625"/>
                                        </p:tgtEl>
                                        <p:attrNameLst>
                                          <p:attrName>style.visibility</p:attrName>
                                        </p:attrNameLst>
                                      </p:cBhvr>
                                      <p:to>
                                        <p:strVal val="visible"/>
                                      </p:to>
                                    </p:set>
                                    <p:anim calcmode="lin" valueType="num">
                                      <p:cBhvr>
                                        <p:cTn id="7" dur="500" decel="50000" fill="hold">
                                          <p:stCondLst>
                                            <p:cond delay="0"/>
                                          </p:stCondLst>
                                        </p:cTn>
                                        <p:tgtEl>
                                          <p:spTgt spid="239625"/>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23962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39625"/>
                                        </p:tgtEl>
                                        <p:attrNameLst>
                                          <p:attrName>ppt_w</p:attrName>
                                        </p:attrNameLst>
                                      </p:cBhvr>
                                      <p:tavLst>
                                        <p:tav tm="0">
                                          <p:val>
                                            <p:strVal val="#ppt_w*.05"/>
                                          </p:val>
                                        </p:tav>
                                        <p:tav tm="100000">
                                          <p:val>
                                            <p:strVal val="#ppt_w"/>
                                          </p:val>
                                        </p:tav>
                                      </p:tavLst>
                                    </p:anim>
                                    <p:anim calcmode="lin" valueType="num">
                                      <p:cBhvr>
                                        <p:cTn id="10" dur="1000" fill="hold"/>
                                        <p:tgtEl>
                                          <p:spTgt spid="23962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3962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3962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3962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39625"/>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239619"/>
                                        </p:tgtEl>
                                        <p:attrNameLst>
                                          <p:attrName>style.visibility</p:attrName>
                                        </p:attrNameLst>
                                      </p:cBhvr>
                                      <p:to>
                                        <p:strVal val="visible"/>
                                      </p:to>
                                    </p:set>
                                    <p:anim from="(-#ppt_w/2)" to="(#ppt_x)" calcmode="lin" valueType="num">
                                      <p:cBhvr>
                                        <p:cTn id="19" dur="600" fill="hold">
                                          <p:stCondLst>
                                            <p:cond delay="0"/>
                                          </p:stCondLst>
                                        </p:cTn>
                                        <p:tgtEl>
                                          <p:spTgt spid="239619"/>
                                        </p:tgtEl>
                                        <p:attrNameLst>
                                          <p:attrName>ppt_x</p:attrName>
                                        </p:attrNameLst>
                                      </p:cBhvr>
                                    </p:anim>
                                    <p:anim from="0" to="-1.0" calcmode="lin" valueType="num">
                                      <p:cBhvr>
                                        <p:cTn id="20" dur="200" decel="50000" autoRev="1" fill="hold">
                                          <p:stCondLst>
                                            <p:cond delay="600"/>
                                          </p:stCondLst>
                                        </p:cTn>
                                        <p:tgtEl>
                                          <p:spTgt spid="239619"/>
                                        </p:tgtEl>
                                        <p:attrNameLst>
                                          <p:attrName>xshear</p:attrName>
                                        </p:attrNameLst>
                                      </p:cBhvr>
                                    </p:anim>
                                    <p:animScale>
                                      <p:cBhvr>
                                        <p:cTn id="21" dur="200" decel="100000" autoRev="1" fill="hold">
                                          <p:stCondLst>
                                            <p:cond delay="600"/>
                                          </p:stCondLst>
                                        </p:cTn>
                                        <p:tgtEl>
                                          <p:spTgt spid="239619"/>
                                        </p:tgtEl>
                                      </p:cBhvr>
                                      <p:from x="100000" y="100000"/>
                                      <p:to x="80000" y="100000"/>
                                    </p:animScale>
                                    <p:anim by="(#ppt_h/3+#ppt_w*0.1)" calcmode="lin" valueType="num">
                                      <p:cBhvr additive="sum">
                                        <p:cTn id="22" dur="200" decel="100000" autoRev="1" fill="hold">
                                          <p:stCondLst>
                                            <p:cond delay="600"/>
                                          </p:stCondLst>
                                        </p:cTn>
                                        <p:tgtEl>
                                          <p:spTgt spid="23961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9" grpId="0"/>
      <p:bldP spid="2396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3" name="Text Box 3"/>
          <p:cNvSpPr txBox="1"/>
          <p:nvPr/>
        </p:nvSpPr>
        <p:spPr>
          <a:xfrm>
            <a:off x="1547813" y="2420938"/>
            <a:ext cx="6696075" cy="1735137"/>
          </a:xfrm>
          <a:prstGeom prst="rect">
            <a:avLst/>
          </a:prstGeom>
          <a:noFill/>
          <a:ln w="9525">
            <a:noFill/>
          </a:ln>
        </p:spPr>
        <p:txBody>
          <a:bodyPr/>
          <a:p>
            <a:pPr algn="just">
              <a:spcBef>
                <a:spcPct val="50000"/>
              </a:spcBef>
            </a:pPr>
            <a:r>
              <a:rPr lang="en-US" altLang="zh-CN" sz="36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这两句</a:t>
            </a:r>
            <a:r>
              <a:rPr lang="zh-CN" altLang="en-US" sz="3600" b="1" dirty="0">
                <a:solidFill>
                  <a:srgbClr val="FF0000"/>
                </a:solidFill>
                <a:latin typeface="黑体" panose="02010609060101010101" pitchFamily="49" charset="-122"/>
                <a:ea typeface="黑体" panose="02010609060101010101" pitchFamily="49" charset="-122"/>
              </a:rPr>
              <a:t>照应</a:t>
            </a:r>
            <a:r>
              <a:rPr lang="zh-CN" altLang="en-US" sz="3600" b="1" dirty="0">
                <a:solidFill>
                  <a:schemeClr val="tx2"/>
                </a:solidFill>
                <a:latin typeface="黑体" panose="02010609060101010101" pitchFamily="49" charset="-122"/>
                <a:ea typeface="黑体" panose="02010609060101010101" pitchFamily="49" charset="-122"/>
              </a:rPr>
              <a:t>开头，紧接上阕，从地点、人物上自然地承上启下，由写景过渡到叙事。 </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240646" name="Text Box 6"/>
          <p:cNvSpPr txBox="1">
            <a:spLocks noChangeArrowheads="1"/>
          </p:cNvSpPr>
          <p:nvPr/>
        </p:nvSpPr>
        <p:spPr bwMode="auto">
          <a:xfrm>
            <a:off x="539750" y="213360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5060" name="Text Box 7"/>
          <p:cNvSpPr txBox="1"/>
          <p:nvPr/>
        </p:nvSpPr>
        <p:spPr>
          <a:xfrm>
            <a:off x="539750" y="765175"/>
            <a:ext cx="8101013" cy="641350"/>
          </a:xfrm>
          <a:prstGeom prst="rect">
            <a:avLst/>
          </a:prstGeom>
          <a:noFill/>
          <a:ln w="9525">
            <a:noFill/>
          </a:ln>
        </p:spPr>
        <p:txBody>
          <a:bodyPr>
            <a:spAutoFit/>
          </a:bodyPr>
          <a:p>
            <a:pPr algn="just">
              <a:spcBef>
                <a:spcPct val="50000"/>
              </a:spcBef>
            </a:pPr>
            <a:r>
              <a:rPr lang="zh-CN" altLang="en-US" sz="3600" b="1" dirty="0">
                <a:latin typeface="黑体" panose="02010609060101010101" pitchFamily="49" charset="-122"/>
                <a:ea typeface="黑体" panose="02010609060101010101" pitchFamily="49" charset="-122"/>
              </a:rPr>
              <a:t>三、这一层在结构上有什么</a:t>
            </a:r>
            <a:r>
              <a:rPr lang="zh-CN" altLang="en-US" sz="3600" b="1" dirty="0">
                <a:solidFill>
                  <a:srgbClr val="FF0000"/>
                </a:solidFill>
                <a:latin typeface="黑体" panose="02010609060101010101" pitchFamily="49" charset="-122"/>
                <a:ea typeface="黑体" panose="02010609060101010101" pitchFamily="49" charset="-122"/>
              </a:rPr>
              <a:t>作用</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p:txBody>
      </p:sp>
      <p:sp>
        <p:nvSpPr>
          <p:cNvPr id="45061"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40643"/>
                                        </p:tgtEl>
                                        <p:attrNameLst>
                                          <p:attrName>style.visibility</p:attrName>
                                        </p:attrNameLst>
                                      </p:cBhvr>
                                      <p:to>
                                        <p:strVal val="visible"/>
                                      </p:to>
                                    </p:set>
                                    <p:anim from="(-#ppt_w/2)" to="(#ppt_x)" calcmode="lin" valueType="num">
                                      <p:cBhvr>
                                        <p:cTn id="7" dur="600" fill="hold">
                                          <p:stCondLst>
                                            <p:cond delay="0"/>
                                          </p:stCondLst>
                                        </p:cTn>
                                        <p:tgtEl>
                                          <p:spTgt spid="240643"/>
                                        </p:tgtEl>
                                        <p:attrNameLst>
                                          <p:attrName>ppt_x</p:attrName>
                                        </p:attrNameLst>
                                      </p:cBhvr>
                                    </p:anim>
                                    <p:anim from="0" to="-1.0" calcmode="lin" valueType="num">
                                      <p:cBhvr>
                                        <p:cTn id="8" dur="200" decel="50000" autoRev="1" fill="hold">
                                          <p:stCondLst>
                                            <p:cond delay="600"/>
                                          </p:stCondLst>
                                        </p:cTn>
                                        <p:tgtEl>
                                          <p:spTgt spid="240643"/>
                                        </p:tgtEl>
                                        <p:attrNameLst>
                                          <p:attrName>xshear</p:attrName>
                                        </p:attrNameLst>
                                      </p:cBhvr>
                                    </p:anim>
                                    <p:animScale>
                                      <p:cBhvr>
                                        <p:cTn id="9" dur="200" decel="100000" autoRev="1" fill="hold">
                                          <p:stCondLst>
                                            <p:cond delay="600"/>
                                          </p:stCondLst>
                                        </p:cTn>
                                        <p:tgtEl>
                                          <p:spTgt spid="240643"/>
                                        </p:tgtEl>
                                      </p:cBhvr>
                                      <p:from x="100000" y="100000"/>
                                      <p:to x="80000" y="100000"/>
                                    </p:animScale>
                                    <p:anim by="(#ppt_h/3+#ppt_w*0.1)" calcmode="lin" valueType="num">
                                      <p:cBhvr additive="sum">
                                        <p:cTn id="10" dur="200" decel="100000" autoRev="1" fill="hold">
                                          <p:stCondLst>
                                            <p:cond delay="600"/>
                                          </p:stCondLst>
                                        </p:cTn>
                                        <p:tgtEl>
                                          <p:spTgt spid="24064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41670" name="Text Box 6"/>
          <p:cNvSpPr txBox="1">
            <a:spLocks noChangeArrowheads="1"/>
          </p:cNvSpPr>
          <p:nvPr/>
        </p:nvSpPr>
        <p:spPr bwMode="auto">
          <a:xfrm>
            <a:off x="323850" y="69215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赏析（五）   </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6084" name="Text Box 7"/>
          <p:cNvSpPr txBox="1"/>
          <p:nvPr/>
        </p:nvSpPr>
        <p:spPr>
          <a:xfrm>
            <a:off x="1116013" y="908050"/>
            <a:ext cx="8027987" cy="2408238"/>
          </a:xfrm>
          <a:prstGeom prst="rect">
            <a:avLst/>
          </a:prstGeom>
          <a:noFill/>
          <a:ln w="9525">
            <a:noFill/>
          </a:ln>
        </p:spPr>
        <p:txBody>
          <a:bodyPr>
            <a:spAutoFit/>
          </a:bodyPr>
          <a:p>
            <a:pPr algn="just">
              <a:spcBef>
                <a:spcPct val="50000"/>
              </a:spcBef>
            </a:pPr>
            <a:r>
              <a:rPr lang="zh-CN" altLang="en-US" sz="4000" b="1" dirty="0">
                <a:solidFill>
                  <a:srgbClr val="FF0000"/>
                </a:solidFill>
                <a:latin typeface="黑体" panose="02010609060101010101" pitchFamily="49" charset="-122"/>
                <a:ea typeface="黑体" panose="02010609060101010101" pitchFamily="49" charset="-122"/>
              </a:rPr>
              <a:t>朗读下阕第二层，回答下列问题：</a:t>
            </a:r>
            <a:endParaRPr lang="zh-CN" altLang="en-US" sz="40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2400" b="1" dirty="0">
                <a:latin typeface="黑体" panose="02010609060101010101" pitchFamily="49" charset="-122"/>
                <a:ea typeface="黑体" panose="02010609060101010101" pitchFamily="49" charset="-122"/>
              </a:rPr>
              <a:t>        </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恰同学少年，风华正茂；书生意气，挥斥方遒。指点江山，激扬文字。粪土当年万户侯。</a:t>
            </a:r>
            <a:r>
              <a:rPr lang="zh-CN" altLang="en-US" sz="3200" b="1" dirty="0">
                <a:latin typeface="Arial" panose="020B0604020202020204" pitchFamily="34" charset="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 </a:t>
            </a:r>
            <a:r>
              <a:rPr lang="zh-CN" altLang="en-US" sz="3200" b="1" dirty="0">
                <a:solidFill>
                  <a:srgbClr val="663300"/>
                </a:solidFill>
                <a:latin typeface="黑体" panose="02010609060101010101" pitchFamily="49" charset="-122"/>
                <a:ea typeface="黑体" panose="02010609060101010101" pitchFamily="49" charset="-122"/>
              </a:rPr>
              <a:t> </a:t>
            </a:r>
            <a:endParaRPr lang="zh-CN" altLang="en-US" sz="3200" b="1" dirty="0">
              <a:solidFill>
                <a:srgbClr val="663300"/>
              </a:solidFill>
              <a:latin typeface="黑体" panose="02010609060101010101" pitchFamily="49" charset="-122"/>
              <a:ea typeface="黑体" panose="02010609060101010101" pitchFamily="49" charset="-122"/>
            </a:endParaRPr>
          </a:p>
        </p:txBody>
      </p:sp>
      <p:sp>
        <p:nvSpPr>
          <p:cNvPr id="46085" name="Text Box 8"/>
          <p:cNvSpPr txBox="1"/>
          <p:nvPr/>
        </p:nvSpPr>
        <p:spPr>
          <a:xfrm>
            <a:off x="1258888" y="3644900"/>
            <a:ext cx="7127875" cy="2592388"/>
          </a:xfrm>
          <a:prstGeom prst="rect">
            <a:avLst/>
          </a:prstGeom>
          <a:noFill/>
          <a:ln w="9525">
            <a:noFill/>
          </a:ln>
        </p:spPr>
        <p:txBody>
          <a:bodyPr/>
          <a:p>
            <a:pPr algn="just">
              <a:spcBef>
                <a:spcPct val="50000"/>
              </a:spcBef>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一、阐释这一层的</a:t>
            </a:r>
            <a:r>
              <a:rPr lang="zh-CN" altLang="en-US" sz="3200" b="1" dirty="0">
                <a:solidFill>
                  <a:srgbClr val="FF0000"/>
                </a:solidFill>
                <a:latin typeface="黑体" panose="02010609060101010101" pitchFamily="49" charset="-122"/>
                <a:ea typeface="黑体" panose="02010609060101010101" pitchFamily="49" charset="-122"/>
              </a:rPr>
              <a:t>意思</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pPr algn="just">
              <a:spcBef>
                <a:spcPct val="50000"/>
              </a:spcBef>
            </a:pPr>
            <a:r>
              <a:rPr lang="zh-CN" altLang="en-US" sz="3200" b="1" dirty="0">
                <a:latin typeface="黑体" panose="02010609060101010101" pitchFamily="49" charset="-122"/>
                <a:ea typeface="黑体" panose="02010609060101010101" pitchFamily="49" charset="-122"/>
              </a:rPr>
              <a:t>  二、这一层是由</a:t>
            </a:r>
            <a:r>
              <a:rPr lang="zh-CN" altLang="en-US" sz="3200" b="1" dirty="0">
                <a:solidFill>
                  <a:srgbClr val="FF0000"/>
                </a:solidFill>
                <a:latin typeface="黑体" panose="02010609060101010101" pitchFamily="49" charset="-122"/>
                <a:ea typeface="黑体" panose="02010609060101010101" pitchFamily="49" charset="-122"/>
              </a:rPr>
              <a:t>哪个字统领</a:t>
            </a:r>
            <a:r>
              <a:rPr lang="zh-CN" altLang="en-US" sz="3200" b="1" dirty="0">
                <a:latin typeface="黑体" panose="02010609060101010101" pitchFamily="49" charset="-122"/>
                <a:ea typeface="黑体" panose="02010609060101010101" pitchFamily="49" charset="-122"/>
              </a:rPr>
              <a:t>的？塑造了怎样的</a:t>
            </a:r>
            <a:r>
              <a:rPr lang="zh-CN" altLang="en-US" sz="3200" b="1" dirty="0">
                <a:solidFill>
                  <a:srgbClr val="FF0000"/>
                </a:solidFill>
                <a:latin typeface="黑体" panose="02010609060101010101" pitchFamily="49" charset="-122"/>
                <a:ea typeface="黑体" panose="02010609060101010101" pitchFamily="49" charset="-122"/>
              </a:rPr>
              <a:t>人物形象</a:t>
            </a:r>
            <a:r>
              <a:rPr lang="zh-CN" altLang="en-US" sz="3200" b="1" dirty="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
        <p:nvSpPr>
          <p:cNvPr id="46086"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Picture 7" descr="领袖群像"/>
          <p:cNvPicPr>
            <a:picLocks noChangeAspect="1"/>
          </p:cNvPicPr>
          <p:nvPr/>
        </p:nvPicPr>
        <p:blipFill>
          <a:blip r:embed="rId1"/>
          <a:stretch>
            <a:fillRect/>
          </a:stretch>
        </p:blipFill>
        <p:spPr>
          <a:xfrm>
            <a:off x="0" y="0"/>
            <a:ext cx="9144000" cy="2349500"/>
          </a:xfrm>
          <a:prstGeom prst="rect">
            <a:avLst/>
          </a:prstGeom>
          <a:noFill/>
          <a:ln w="9525">
            <a:noFill/>
          </a:ln>
        </p:spPr>
      </p:pic>
      <p:sp>
        <p:nvSpPr>
          <p:cNvPr id="242691" name="Text Box 3"/>
          <p:cNvSpPr txBox="1"/>
          <p:nvPr/>
        </p:nvSpPr>
        <p:spPr>
          <a:xfrm>
            <a:off x="1331913" y="3141663"/>
            <a:ext cx="7812087" cy="1735137"/>
          </a:xfrm>
          <a:prstGeom prst="rect">
            <a:avLst/>
          </a:prstGeom>
          <a:noFill/>
          <a:ln w="9525">
            <a:noFill/>
          </a:ln>
        </p:spPr>
        <p:txBody>
          <a:bodyPr/>
          <a:p>
            <a:pPr algn="just">
              <a:spcBef>
                <a:spcPct val="50000"/>
              </a:spcBef>
            </a:pPr>
            <a:r>
              <a:rPr lang="en-US" altLang="zh-CN" sz="2400" b="1" dirty="0">
                <a:solidFill>
                  <a:srgbClr val="0000CC"/>
                </a:solidFill>
                <a:latin typeface="黑体" panose="02010609060101010101" pitchFamily="49" charset="-122"/>
                <a:ea typeface="黑体" panose="02010609060101010101" pitchFamily="49" charset="-122"/>
              </a:rPr>
              <a:t>    </a:t>
            </a:r>
            <a:r>
              <a:rPr lang="zh-CN" altLang="en-US" sz="3600" b="1" dirty="0">
                <a:solidFill>
                  <a:srgbClr val="0000CC"/>
                </a:solidFill>
                <a:latin typeface="黑体" panose="02010609060101010101" pitchFamily="49" charset="-122"/>
                <a:ea typeface="黑体" panose="02010609060101010101" pitchFamily="49" charset="-122"/>
              </a:rPr>
              <a:t>那时，同学们正值青春年少，风采焕发，才华横溢，意气风发，豪情奔放。纵论国家大事，挥笔书写揭露黑暗、颂扬真理的文章，把当时的反动势力一概都视为粪土。</a:t>
            </a:r>
            <a:r>
              <a:rPr lang="zh-CN" altLang="en-US" sz="3600" dirty="0">
                <a:solidFill>
                  <a:srgbClr val="0000CC"/>
                </a:solidFill>
                <a:latin typeface="黑体" panose="02010609060101010101" pitchFamily="49" charset="-122"/>
                <a:ea typeface="黑体" panose="02010609060101010101" pitchFamily="49" charset="-122"/>
              </a:rPr>
              <a:t> </a:t>
            </a:r>
            <a:endParaRPr lang="zh-CN" altLang="en-US" sz="3600" dirty="0">
              <a:solidFill>
                <a:srgbClr val="0000CC"/>
              </a:solidFill>
              <a:latin typeface="黑体" panose="02010609060101010101" pitchFamily="49" charset="-122"/>
              <a:ea typeface="黑体" panose="02010609060101010101" pitchFamily="49" charset="-122"/>
            </a:endParaRPr>
          </a:p>
        </p:txBody>
      </p:sp>
      <p:sp>
        <p:nvSpPr>
          <p:cNvPr id="242694" name="Text Box 6"/>
          <p:cNvSpPr txBox="1">
            <a:spLocks noChangeArrowheads="1"/>
          </p:cNvSpPr>
          <p:nvPr/>
        </p:nvSpPr>
        <p:spPr bwMode="auto">
          <a:xfrm>
            <a:off x="250825" y="256540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42696" name="Text Box 8"/>
          <p:cNvSpPr txBox="1"/>
          <p:nvPr/>
        </p:nvSpPr>
        <p:spPr>
          <a:xfrm>
            <a:off x="5940425" y="5876925"/>
            <a:ext cx="2732088" cy="701675"/>
          </a:xfrm>
          <a:prstGeom prst="rect">
            <a:avLst/>
          </a:prstGeom>
          <a:noFill/>
          <a:ln w="9525">
            <a:noFill/>
          </a:ln>
        </p:spPr>
        <p:txBody>
          <a:bodyPr wrap="none">
            <a:spAutoFit/>
          </a:bodyPr>
          <a:p>
            <a:r>
              <a:rPr lang="zh-CN" altLang="en-US" sz="4000" b="1" dirty="0">
                <a:solidFill>
                  <a:srgbClr val="CC0000"/>
                </a:solidFill>
                <a:latin typeface="Verdana" panose="020B0604030504040204" pitchFamily="34" charset="0"/>
                <a:ea typeface="黑体" panose="02010609060101010101" pitchFamily="49" charset="-122"/>
              </a:rPr>
              <a:t>峥嵘岁月图</a:t>
            </a:r>
            <a:endParaRPr lang="zh-CN" altLang="en-US" sz="4000" b="1" dirty="0">
              <a:solidFill>
                <a:srgbClr val="CC0000"/>
              </a:solidFill>
              <a:latin typeface="Verdana" panose="020B0604030504040204" pitchFamily="34" charset="0"/>
              <a:ea typeface="黑体" panose="02010609060101010101" pitchFamily="49" charset="-122"/>
            </a:endParaRPr>
          </a:p>
        </p:txBody>
      </p:sp>
      <p:sp>
        <p:nvSpPr>
          <p:cNvPr id="47110" name="Text Box 9"/>
          <p:cNvSpPr txBox="1"/>
          <p:nvPr/>
        </p:nvSpPr>
        <p:spPr>
          <a:xfrm>
            <a:off x="1116013" y="2420938"/>
            <a:ext cx="7127875" cy="792162"/>
          </a:xfrm>
          <a:prstGeom prst="rect">
            <a:avLst/>
          </a:prstGeom>
          <a:noFill/>
          <a:ln w="9525">
            <a:noFill/>
          </a:ln>
        </p:spPr>
        <p:txBody>
          <a:bodyPr/>
          <a:p>
            <a:pPr algn="just">
              <a:spcBef>
                <a:spcPct val="50000"/>
              </a:spcBef>
            </a:pPr>
            <a:r>
              <a:rPr lang="en-US" altLang="zh-CN" sz="4000" b="1" dirty="0">
                <a:latin typeface="黑体" panose="02010609060101010101" pitchFamily="49" charset="-122"/>
                <a:ea typeface="黑体" panose="02010609060101010101" pitchFamily="49" charset="-122"/>
              </a:rPr>
              <a:t>  </a:t>
            </a:r>
            <a:r>
              <a:rPr lang="zh-CN" altLang="en-US" sz="4000" b="1" dirty="0">
                <a:latin typeface="黑体" panose="02010609060101010101" pitchFamily="49" charset="-122"/>
                <a:ea typeface="黑体" panose="02010609060101010101" pitchFamily="49" charset="-122"/>
              </a:rPr>
              <a:t>一、阐释这一层的</a:t>
            </a:r>
            <a:r>
              <a:rPr lang="zh-CN" altLang="en-US" sz="4000" b="1" dirty="0">
                <a:solidFill>
                  <a:srgbClr val="FF0000"/>
                </a:solidFill>
                <a:latin typeface="黑体" panose="02010609060101010101" pitchFamily="49" charset="-122"/>
                <a:ea typeface="黑体" panose="02010609060101010101" pitchFamily="49" charset="-122"/>
              </a:rPr>
              <a:t>意思</a:t>
            </a:r>
            <a:r>
              <a:rPr lang="zh-CN" altLang="en-US" sz="4000" b="1" dirty="0">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a:p>
            <a:pPr algn="just">
              <a:spcBef>
                <a:spcPct val="50000"/>
              </a:spcBef>
            </a:pPr>
            <a:r>
              <a:rPr lang="zh-CN" altLang="en-US" sz="4000" b="1" dirty="0">
                <a:latin typeface="黑体" panose="02010609060101010101" pitchFamily="49" charset="-122"/>
                <a:ea typeface="黑体" panose="02010609060101010101" pitchFamily="49" charset="-122"/>
              </a:rPr>
              <a:t>  </a:t>
            </a:r>
            <a:endParaRPr lang="zh-CN" altLang="en-US" sz="4000" b="1" dirty="0">
              <a:latin typeface="黑体" panose="02010609060101010101" pitchFamily="49" charset="-122"/>
              <a:ea typeface="黑体" panose="02010609060101010101" pitchFamily="49" charset="-122"/>
            </a:endParaRPr>
          </a:p>
        </p:txBody>
      </p:sp>
      <p:sp>
        <p:nvSpPr>
          <p:cNvPr id="47111" name="灯片编号占位符 8"/>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2691"/>
                                        </p:tgtEl>
                                        <p:attrNameLst>
                                          <p:attrName>style.visibility</p:attrName>
                                        </p:attrNameLst>
                                      </p:cBhvr>
                                      <p:to>
                                        <p:strVal val="visible"/>
                                      </p:to>
                                    </p:set>
                                    <p:animEffect transition="in" filter="box(in)">
                                      <p:cBhvr>
                                        <p:cTn id="7" dur="500"/>
                                        <p:tgtEl>
                                          <p:spTgt spid="24269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42696"/>
                                        </p:tgtEl>
                                        <p:attrNameLst>
                                          <p:attrName>style.visibility</p:attrName>
                                        </p:attrNameLst>
                                      </p:cBhvr>
                                      <p:to>
                                        <p:strVal val="visible"/>
                                      </p:to>
                                    </p:set>
                                    <p:anim calcmode="lin" valueType="num">
                                      <p:cBhvr>
                                        <p:cTn id="12" dur="500" fill="hold"/>
                                        <p:tgtEl>
                                          <p:spTgt spid="242696"/>
                                        </p:tgtEl>
                                        <p:attrNameLst>
                                          <p:attrName>ppt_w</p:attrName>
                                        </p:attrNameLst>
                                      </p:cBhvr>
                                      <p:tavLst>
                                        <p:tav tm="0">
                                          <p:val>
                                            <p:fltVal val="0.000000"/>
                                          </p:val>
                                        </p:tav>
                                        <p:tav tm="100000">
                                          <p:val>
                                            <p:strVal val="#ppt_w"/>
                                          </p:val>
                                        </p:tav>
                                      </p:tavLst>
                                    </p:anim>
                                    <p:anim calcmode="lin" valueType="num">
                                      <p:cBhvr>
                                        <p:cTn id="13" dur="500" fill="hold"/>
                                        <p:tgtEl>
                                          <p:spTgt spid="242696"/>
                                        </p:tgtEl>
                                        <p:attrNameLst>
                                          <p:attrName>ppt_h</p:attrName>
                                        </p:attrNameLst>
                                      </p:cBhvr>
                                      <p:tavLst>
                                        <p:tav tm="0">
                                          <p:val>
                                            <p:fltVal val="0.000000"/>
                                          </p:val>
                                        </p:tav>
                                        <p:tav tm="100000">
                                          <p:val>
                                            <p:strVal val="#ppt_h"/>
                                          </p:val>
                                        </p:tav>
                                      </p:tavLst>
                                    </p:anim>
                                    <p:anim calcmode="lin" valueType="num">
                                      <p:cBhvr>
                                        <p:cTn id="14" dur="500" fill="hold"/>
                                        <p:tgtEl>
                                          <p:spTgt spid="242696"/>
                                        </p:tgtEl>
                                        <p:attrNameLst>
                                          <p:attrName>style.rotation</p:attrName>
                                        </p:attrNameLst>
                                      </p:cBhvr>
                                      <p:tavLst>
                                        <p:tav tm="0">
                                          <p:val>
                                            <p:fltVal val="360.000000"/>
                                          </p:val>
                                        </p:tav>
                                        <p:tav tm="100000">
                                          <p:val>
                                            <p:fltVal val="0.000000"/>
                                          </p:val>
                                        </p:tav>
                                      </p:tavLst>
                                    </p:anim>
                                    <p:animEffect transition="in" filter="fade">
                                      <p:cBhvr>
                                        <p:cTn id="15" dur="500"/>
                                        <p:tgtEl>
                                          <p:spTgt spid="242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5" name="Text Box 3"/>
          <p:cNvSpPr txBox="1"/>
          <p:nvPr/>
        </p:nvSpPr>
        <p:spPr>
          <a:xfrm>
            <a:off x="1116013" y="2349500"/>
            <a:ext cx="7777162" cy="1439863"/>
          </a:xfrm>
          <a:prstGeom prst="rect">
            <a:avLst/>
          </a:prstGeom>
          <a:noFill/>
          <a:ln w="9525">
            <a:noFill/>
          </a:ln>
        </p:spPr>
        <p:txBody>
          <a:bodyPr/>
          <a:p>
            <a:pPr algn="just">
              <a:spcBef>
                <a:spcPct val="50000"/>
              </a:spcBef>
            </a:pPr>
            <a:r>
              <a:rPr lang="en-US" altLang="zh-CN" sz="4000" b="1" dirty="0">
                <a:solidFill>
                  <a:schemeClr val="tx2"/>
                </a:solidFill>
                <a:latin typeface="黑体" panose="02010609060101010101" pitchFamily="49" charset="-122"/>
                <a:ea typeface="黑体" panose="02010609060101010101" pitchFamily="49" charset="-122"/>
              </a:rPr>
              <a:t>    </a:t>
            </a:r>
            <a:r>
              <a:rPr lang="en-US" altLang="zh-CN" sz="4000" b="1" dirty="0">
                <a:solidFill>
                  <a:schemeClr val="tx2"/>
                </a:solidFill>
                <a:latin typeface="Arial" panose="020B0604020202020204" pitchFamily="34" charset="0"/>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恰</a:t>
            </a:r>
            <a:r>
              <a:rPr lang="zh-CN" altLang="en-US" sz="4000" b="1" dirty="0">
                <a:solidFill>
                  <a:schemeClr val="tx2"/>
                </a:solidFill>
                <a:latin typeface="Arial" panose="020B0604020202020204" pitchFamily="34" charset="0"/>
                <a:ea typeface="黑体" panose="02010609060101010101" pitchFamily="49" charset="-122"/>
              </a:rPr>
              <a:t>”</a:t>
            </a:r>
            <a:r>
              <a:rPr lang="zh-CN" altLang="en-US" sz="4000" b="1" dirty="0">
                <a:solidFill>
                  <a:schemeClr val="tx2"/>
                </a:solidFill>
                <a:latin typeface="黑体" panose="02010609060101010101" pitchFamily="49" charset="-122"/>
                <a:ea typeface="黑体" panose="02010609060101010101" pitchFamily="49" charset="-122"/>
              </a:rPr>
              <a:t>字统领，直贯而下，显得气势磅礴。</a:t>
            </a:r>
            <a:endParaRPr lang="zh-CN" altLang="en-US" sz="4000" b="1" dirty="0">
              <a:solidFill>
                <a:schemeClr val="tx2"/>
              </a:solidFill>
              <a:latin typeface="黑体" panose="02010609060101010101" pitchFamily="49" charset="-122"/>
              <a:ea typeface="黑体" panose="02010609060101010101" pitchFamily="49" charset="-122"/>
            </a:endParaRPr>
          </a:p>
        </p:txBody>
      </p:sp>
      <p:sp>
        <p:nvSpPr>
          <p:cNvPr id="243717" name="Text Box 5"/>
          <p:cNvSpPr txBox="1">
            <a:spLocks noChangeArrowheads="1"/>
          </p:cNvSpPr>
          <p:nvPr/>
        </p:nvSpPr>
        <p:spPr bwMode="auto">
          <a:xfrm>
            <a:off x="395288" y="765175"/>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提   示</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8132" name="Text Box 7"/>
          <p:cNvSpPr txBox="1"/>
          <p:nvPr/>
        </p:nvSpPr>
        <p:spPr>
          <a:xfrm>
            <a:off x="1331913" y="692150"/>
            <a:ext cx="7561262" cy="1296988"/>
          </a:xfrm>
          <a:prstGeom prst="rect">
            <a:avLst/>
          </a:prstGeom>
          <a:noFill/>
          <a:ln w="9525">
            <a:noFill/>
          </a:ln>
        </p:spPr>
        <p:txBody>
          <a:bodyPr/>
          <a:p>
            <a:pPr algn="just">
              <a:spcBef>
                <a:spcPct val="50000"/>
              </a:spcBef>
            </a:pPr>
            <a:r>
              <a:rPr lang="zh-CN" altLang="en-US" sz="4000" b="1" dirty="0">
                <a:latin typeface="黑体" panose="02010609060101010101" pitchFamily="49" charset="-122"/>
                <a:ea typeface="黑体" panose="02010609060101010101" pitchFamily="49" charset="-122"/>
              </a:rPr>
              <a:t>二、这一层是由</a:t>
            </a:r>
            <a:r>
              <a:rPr lang="zh-CN" altLang="en-US" sz="4000" b="1" dirty="0">
                <a:solidFill>
                  <a:srgbClr val="FF0000"/>
                </a:solidFill>
                <a:latin typeface="黑体" panose="02010609060101010101" pitchFamily="49" charset="-122"/>
                <a:ea typeface="黑体" panose="02010609060101010101" pitchFamily="49" charset="-122"/>
              </a:rPr>
              <a:t>哪个字统领</a:t>
            </a:r>
            <a:r>
              <a:rPr lang="zh-CN" altLang="en-US" sz="4000" b="1" dirty="0">
                <a:latin typeface="黑体" panose="02010609060101010101" pitchFamily="49" charset="-122"/>
                <a:ea typeface="黑体" panose="02010609060101010101" pitchFamily="49" charset="-122"/>
              </a:rPr>
              <a:t>的？塑造了怎样的</a:t>
            </a:r>
            <a:r>
              <a:rPr lang="zh-CN" altLang="en-US" sz="4000" b="1" dirty="0">
                <a:solidFill>
                  <a:srgbClr val="FF0000"/>
                </a:solidFill>
                <a:latin typeface="黑体" panose="02010609060101010101" pitchFamily="49" charset="-122"/>
                <a:ea typeface="黑体" panose="02010609060101010101" pitchFamily="49" charset="-122"/>
              </a:rPr>
              <a:t>人物形象</a:t>
            </a:r>
            <a:r>
              <a:rPr lang="zh-CN" altLang="en-US" sz="4000" b="1" dirty="0">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243720" name="Text Box 8"/>
          <p:cNvSpPr txBox="1"/>
          <p:nvPr/>
        </p:nvSpPr>
        <p:spPr>
          <a:xfrm>
            <a:off x="1116013" y="3860800"/>
            <a:ext cx="7740650" cy="1584325"/>
          </a:xfrm>
          <a:prstGeom prst="rect">
            <a:avLst/>
          </a:prstGeom>
          <a:noFill/>
          <a:ln w="9525">
            <a:noFill/>
          </a:ln>
        </p:spPr>
        <p:txBody>
          <a:bodyPr/>
          <a:p>
            <a:pPr algn="just">
              <a:spcBef>
                <a:spcPct val="50000"/>
              </a:spcBef>
            </a:pPr>
            <a:r>
              <a:rPr lang="en-US"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形象地概括了</a:t>
            </a:r>
            <a:r>
              <a:rPr lang="zh-CN" altLang="en-US" sz="4000" b="1" dirty="0">
                <a:solidFill>
                  <a:srgbClr val="FF0000"/>
                </a:solidFill>
                <a:latin typeface="黑体" panose="02010609060101010101" pitchFamily="49" charset="-122"/>
                <a:ea typeface="黑体" panose="02010609060101010101" pitchFamily="49" charset="-122"/>
              </a:rPr>
              <a:t>青年革命者</a:t>
            </a:r>
            <a:r>
              <a:rPr lang="zh-CN" altLang="en-US" sz="4000" b="1" dirty="0">
                <a:solidFill>
                  <a:schemeClr val="tx2"/>
                </a:solidFill>
                <a:latin typeface="黑体" panose="02010609060101010101" pitchFamily="49" charset="-122"/>
                <a:ea typeface="黑体" panose="02010609060101010101" pitchFamily="49" charset="-122"/>
              </a:rPr>
              <a:t>雄姿英发的战斗风貌和豪迈气概。</a:t>
            </a:r>
            <a:endParaRPr lang="zh-CN" altLang="en-US" sz="4000" b="1" dirty="0">
              <a:solidFill>
                <a:schemeClr val="tx2"/>
              </a:solidFill>
              <a:latin typeface="黑体" panose="02010609060101010101" pitchFamily="49" charset="-122"/>
              <a:ea typeface="黑体" panose="02010609060101010101" pitchFamily="49" charset="-122"/>
            </a:endParaRPr>
          </a:p>
        </p:txBody>
      </p:sp>
      <p:sp>
        <p:nvSpPr>
          <p:cNvPr id="48134"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43715"/>
                                        </p:tgtEl>
                                        <p:attrNameLst>
                                          <p:attrName>style.visibility</p:attrName>
                                        </p:attrNameLst>
                                      </p:cBhvr>
                                      <p:to>
                                        <p:strVal val="visible"/>
                                      </p:to>
                                    </p:set>
                                    <p:anim calcmode="lin" valueType="num">
                                      <p:cBhvr>
                                        <p:cTn id="7" dur="500" decel="50000" fill="hold">
                                          <p:stCondLst>
                                            <p:cond delay="0"/>
                                          </p:stCondLst>
                                        </p:cTn>
                                        <p:tgtEl>
                                          <p:spTgt spid="243715"/>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2437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43715"/>
                                        </p:tgtEl>
                                        <p:attrNameLst>
                                          <p:attrName>ppt_w</p:attrName>
                                        </p:attrNameLst>
                                      </p:cBhvr>
                                      <p:tavLst>
                                        <p:tav tm="0">
                                          <p:val>
                                            <p:strVal val="#ppt_w*.05"/>
                                          </p:val>
                                        </p:tav>
                                        <p:tav tm="100000">
                                          <p:val>
                                            <p:strVal val="#ppt_w"/>
                                          </p:val>
                                        </p:tav>
                                      </p:tavLst>
                                    </p:anim>
                                    <p:anim calcmode="lin" valueType="num">
                                      <p:cBhvr>
                                        <p:cTn id="10" dur="1000" fill="hold"/>
                                        <p:tgtEl>
                                          <p:spTgt spid="2437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437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437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437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43715"/>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243720"/>
                                        </p:tgtEl>
                                        <p:attrNameLst>
                                          <p:attrName>style.visibility</p:attrName>
                                        </p:attrNameLst>
                                      </p:cBhvr>
                                      <p:to>
                                        <p:strVal val="visible"/>
                                      </p:to>
                                    </p:set>
                                    <p:anim from="(-#ppt_w/2)" to="(#ppt_x)" calcmode="lin" valueType="num">
                                      <p:cBhvr>
                                        <p:cTn id="19" dur="600" fill="hold">
                                          <p:stCondLst>
                                            <p:cond delay="0"/>
                                          </p:stCondLst>
                                        </p:cTn>
                                        <p:tgtEl>
                                          <p:spTgt spid="243720"/>
                                        </p:tgtEl>
                                        <p:attrNameLst>
                                          <p:attrName>ppt_x</p:attrName>
                                        </p:attrNameLst>
                                      </p:cBhvr>
                                    </p:anim>
                                    <p:anim from="0" to="-1.0" calcmode="lin" valueType="num">
                                      <p:cBhvr>
                                        <p:cTn id="20" dur="200" decel="50000" autoRev="1" fill="hold">
                                          <p:stCondLst>
                                            <p:cond delay="600"/>
                                          </p:stCondLst>
                                        </p:cTn>
                                        <p:tgtEl>
                                          <p:spTgt spid="243720"/>
                                        </p:tgtEl>
                                        <p:attrNameLst>
                                          <p:attrName>xshear</p:attrName>
                                        </p:attrNameLst>
                                      </p:cBhvr>
                                    </p:anim>
                                    <p:animScale>
                                      <p:cBhvr>
                                        <p:cTn id="21" dur="200" decel="100000" autoRev="1" fill="hold">
                                          <p:stCondLst>
                                            <p:cond delay="600"/>
                                          </p:stCondLst>
                                        </p:cTn>
                                        <p:tgtEl>
                                          <p:spTgt spid="243720"/>
                                        </p:tgtEl>
                                      </p:cBhvr>
                                      <p:from x="100000" y="100000"/>
                                      <p:to x="80000" y="100000"/>
                                    </p:animScale>
                                    <p:anim by="(#ppt_h/3+#ppt_w*0.1)" calcmode="lin" valueType="num">
                                      <p:cBhvr additive="sum">
                                        <p:cTn id="22" dur="200" decel="100000" autoRev="1" fill="hold">
                                          <p:stCondLst>
                                            <p:cond delay="600"/>
                                          </p:stCondLst>
                                        </p:cTn>
                                        <p:tgtEl>
                                          <p:spTgt spid="2437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5" grpId="0"/>
      <p:bldP spid="2437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p:nvPr/>
        </p:nvSpPr>
        <p:spPr>
          <a:xfrm>
            <a:off x="715963" y="2339975"/>
            <a:ext cx="11176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60102" name="Text Box 6"/>
          <p:cNvSpPr txBox="1">
            <a:spLocks noChangeArrowheads="1"/>
          </p:cNvSpPr>
          <p:nvPr/>
        </p:nvSpPr>
        <p:spPr bwMode="auto">
          <a:xfrm>
            <a:off x="323850" y="692150"/>
            <a:ext cx="733425" cy="2592388"/>
          </a:xfrm>
          <a:prstGeom prst="rect">
            <a:avLst/>
          </a:prstGeom>
          <a:solidFill>
            <a:srgbClr val="0000CC"/>
          </a:solidFill>
          <a:ln w="57150" cmpd="thickThin" algn="ctr">
            <a:noFill/>
            <a:prstDash val="sysDot"/>
            <a:miter lim="800000"/>
          </a:ln>
          <a:effectLst/>
        </p:spPr>
        <p:txBody>
          <a:bodyPr vert="eaVert" anchor="b" anchorCtr="1">
            <a:spAutoFit/>
          </a:bodyPr>
          <a:lstStyle/>
          <a:p>
            <a:pPr marR="0" defTabSz="914400">
              <a:spcBef>
                <a:spcPct val="50000"/>
              </a:spcBef>
              <a:buClrTx/>
              <a:buSzTx/>
              <a:buFontTx/>
              <a:buNone/>
              <a:defRPr/>
            </a:pPr>
            <a:r>
              <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赏析（六）</a:t>
            </a:r>
            <a:endParaRPr kumimoji="0" lang="zh-CN" altLang="en-US" sz="3600" b="1" kern="1200" cap="none" spc="0" normalizeH="0" baseline="0" noProof="0" smtClean="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49156" name="Text Box 7"/>
          <p:cNvSpPr txBox="1"/>
          <p:nvPr/>
        </p:nvSpPr>
        <p:spPr>
          <a:xfrm>
            <a:off x="1187450" y="765175"/>
            <a:ext cx="7956550" cy="1773238"/>
          </a:xfrm>
          <a:prstGeom prst="rect">
            <a:avLst/>
          </a:prstGeom>
          <a:noFill/>
          <a:ln w="9525">
            <a:noFill/>
          </a:ln>
        </p:spPr>
        <p:txBody>
          <a:bodyPr/>
          <a:p>
            <a:pPr algn="just">
              <a:spcBef>
                <a:spcPct val="50000"/>
              </a:spcBef>
            </a:pPr>
            <a:r>
              <a:rPr lang="zh-CN" altLang="en-US" sz="4000" b="1" dirty="0">
                <a:solidFill>
                  <a:srgbClr val="FF0000"/>
                </a:solidFill>
                <a:latin typeface="黑体" panose="02010609060101010101" pitchFamily="49" charset="-122"/>
                <a:ea typeface="黑体" panose="02010609060101010101" pitchFamily="49" charset="-122"/>
              </a:rPr>
              <a:t>朗读下阕第三层，然后回答问题：</a:t>
            </a:r>
            <a:endParaRPr lang="zh-CN" altLang="en-US" sz="4000" b="1" dirty="0">
              <a:solidFill>
                <a:srgbClr val="FF0000"/>
              </a:solidFill>
              <a:latin typeface="黑体" panose="02010609060101010101" pitchFamily="49" charset="-122"/>
              <a:ea typeface="黑体" panose="02010609060101010101" pitchFamily="49" charset="-122"/>
            </a:endParaRPr>
          </a:p>
          <a:p>
            <a:pPr algn="just">
              <a:spcBef>
                <a:spcPct val="50000"/>
              </a:spcBef>
            </a:pPr>
            <a:endParaRPr lang="zh-CN" altLang="en-US" sz="3200" b="1" dirty="0">
              <a:solidFill>
                <a:srgbClr val="FF0000"/>
              </a:solidFill>
              <a:latin typeface="黑体" panose="02010609060101010101" pitchFamily="49" charset="-122"/>
              <a:ea typeface="黑体" panose="02010609060101010101" pitchFamily="49" charset="-122"/>
            </a:endParaRPr>
          </a:p>
          <a:p>
            <a:pPr algn="just">
              <a:spcBef>
                <a:spcPct val="50000"/>
              </a:spcBef>
            </a:pP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曾记否，到中流击水，浪遏飞舟？</a:t>
            </a:r>
            <a:r>
              <a:rPr lang="zh-CN" altLang="en-US" sz="3600" b="1" dirty="0">
                <a:solidFill>
                  <a:srgbClr val="0000CC"/>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 </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49157" name="Text Box 8"/>
          <p:cNvSpPr txBox="1"/>
          <p:nvPr/>
        </p:nvSpPr>
        <p:spPr>
          <a:xfrm>
            <a:off x="1403350" y="3141663"/>
            <a:ext cx="7561263" cy="2830512"/>
          </a:xfrm>
          <a:prstGeom prst="rect">
            <a:avLst/>
          </a:prstGeom>
          <a:noFill/>
          <a:ln w="9525">
            <a:noFill/>
          </a:ln>
        </p:spPr>
        <p:txBody>
          <a:bodyPr/>
          <a:p>
            <a:pPr algn="just">
              <a:spcBef>
                <a:spcPct val="50000"/>
              </a:spcBef>
            </a:pPr>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一、阐释这一层的</a:t>
            </a:r>
            <a:r>
              <a:rPr lang="zh-CN" altLang="en-US" sz="3600" b="1" dirty="0">
                <a:solidFill>
                  <a:srgbClr val="FF0000"/>
                </a:solidFill>
                <a:latin typeface="黑体" panose="02010609060101010101" pitchFamily="49" charset="-122"/>
                <a:ea typeface="黑体" panose="02010609060101010101" pitchFamily="49" charset="-122"/>
              </a:rPr>
              <a:t>意思</a:t>
            </a:r>
            <a:r>
              <a:rPr lang="zh-CN" altLang="en-US" sz="3600" b="1" dirty="0">
                <a:latin typeface="黑体" panose="02010609060101010101" pitchFamily="49" charset="-122"/>
                <a:ea typeface="黑体" panose="02010609060101010101" pitchFamily="49" charset="-122"/>
              </a:rPr>
              <a:t>。</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二、上阕末句提出了</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谁主沉浮</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的问题，下阕有没有回答？如果有，哪些内容作了回答？</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三、概括</a:t>
            </a:r>
            <a:r>
              <a:rPr lang="zh-CN" altLang="en-US" sz="3600" b="1" dirty="0">
                <a:solidFill>
                  <a:srgbClr val="FF0000"/>
                </a:solidFill>
                <a:latin typeface="黑体" panose="02010609060101010101" pitchFamily="49" charset="-122"/>
                <a:ea typeface="黑体" panose="02010609060101010101" pitchFamily="49" charset="-122"/>
              </a:rPr>
              <a:t>下阕的意思</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lgn="just">
              <a:spcBef>
                <a:spcPct val="50000"/>
              </a:spcBef>
            </a:pP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p:txBody>
      </p:sp>
      <p:sp>
        <p:nvSpPr>
          <p:cNvPr id="49158"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2916" name="Text Box 4"/>
          <p:cNvSpPr txBox="1"/>
          <p:nvPr/>
        </p:nvSpPr>
        <p:spPr>
          <a:xfrm>
            <a:off x="0" y="0"/>
            <a:ext cx="9144000" cy="3016250"/>
          </a:xfrm>
          <a:prstGeom prst="rect">
            <a:avLst/>
          </a:prstGeom>
          <a:noFill/>
          <a:ln w="9525">
            <a:noFill/>
          </a:ln>
        </p:spPr>
        <p:txBody>
          <a:bodyPr>
            <a:spAutoFit/>
          </a:bodyPr>
          <a:p>
            <a:r>
              <a:rPr lang="zh-CN" altLang="en-US" sz="3200" b="1" dirty="0">
                <a:solidFill>
                  <a:srgbClr val="FF0000"/>
                </a:solidFill>
                <a:latin typeface="Arial" panose="020B0604020202020204" pitchFamily="34" charset="0"/>
                <a:ea typeface="黑体" panose="02010609060101010101" pitchFamily="49" charset="-122"/>
              </a:rPr>
              <a:t>讨论：</a:t>
            </a:r>
            <a:r>
              <a:rPr lang="zh-CN" altLang="en-US" sz="3200" b="1" dirty="0">
                <a:latin typeface="Arial" panose="020B0604020202020204" pitchFamily="34" charset="0"/>
                <a:ea typeface="黑体" panose="02010609060101010101" pitchFamily="49" charset="-122"/>
              </a:rPr>
              <a:t>这一句有两种理解：</a:t>
            </a:r>
            <a:endParaRPr lang="zh-CN" altLang="en-US" sz="3200" b="1" dirty="0">
              <a:latin typeface="Arial" panose="020B0604020202020204" pitchFamily="34" charset="0"/>
              <a:ea typeface="黑体" panose="02010609060101010101" pitchFamily="49" charset="-122"/>
            </a:endParaRPr>
          </a:p>
          <a:p>
            <a:r>
              <a:rPr lang="zh-CN" altLang="en-US" sz="3200" b="1" dirty="0">
                <a:solidFill>
                  <a:srgbClr val="0000CC"/>
                </a:solidFill>
                <a:latin typeface="Arial" panose="020B0604020202020204" pitchFamily="34" charset="0"/>
                <a:ea typeface="黑体" panose="02010609060101010101" pitchFamily="49" charset="-122"/>
              </a:rPr>
              <a:t>一种认为是游泳激起的波浪，几乎把飞快行驶的船只都阻挡住了；</a:t>
            </a:r>
            <a:endParaRPr lang="zh-CN" altLang="en-US" sz="3200" b="1" dirty="0">
              <a:solidFill>
                <a:srgbClr val="0000CC"/>
              </a:solidFill>
              <a:latin typeface="Arial" panose="020B0604020202020204" pitchFamily="34" charset="0"/>
              <a:ea typeface="黑体" panose="02010609060101010101" pitchFamily="49" charset="-122"/>
            </a:endParaRPr>
          </a:p>
          <a:p>
            <a:r>
              <a:rPr lang="zh-CN" altLang="en-US" sz="3200" b="1" dirty="0">
                <a:solidFill>
                  <a:srgbClr val="FF0000"/>
                </a:solidFill>
                <a:latin typeface="Arial" panose="020B0604020202020204" pitchFamily="34" charset="0"/>
                <a:ea typeface="黑体" panose="02010609060101010101" pitchFamily="49" charset="-122"/>
              </a:rPr>
              <a:t>一种认为“浪遏飞舟”时“到中流击水”。</a:t>
            </a:r>
            <a:endParaRPr lang="zh-CN" altLang="en-US" sz="3200" b="1" dirty="0">
              <a:solidFill>
                <a:srgbClr val="FF0000"/>
              </a:solidFill>
              <a:latin typeface="Arial" panose="020B0604020202020204" pitchFamily="34" charset="0"/>
              <a:ea typeface="黑体" panose="02010609060101010101" pitchFamily="49" charset="-122"/>
            </a:endParaRPr>
          </a:p>
          <a:p>
            <a:r>
              <a:rPr lang="zh-CN" altLang="en-US" sz="3200" b="1" dirty="0">
                <a:latin typeface="Arial" panose="020B0604020202020204" pitchFamily="34" charset="0"/>
                <a:ea typeface="黑体" panose="02010609060101010101" pitchFamily="49" charset="-122"/>
              </a:rPr>
              <a:t>你同意哪一种理解？请说明理由。</a:t>
            </a:r>
            <a:r>
              <a:rPr lang="zh-CN" altLang="en-US" sz="3200" dirty="0">
                <a:latin typeface="Arial" panose="020B0604020202020204" pitchFamily="34" charset="0"/>
                <a:ea typeface="黑体" panose="02010609060101010101" pitchFamily="49" charset="-122"/>
              </a:rPr>
              <a:t> </a:t>
            </a:r>
            <a:endParaRPr lang="zh-CN" altLang="en-US" sz="3200" dirty="0">
              <a:latin typeface="Arial" panose="020B0604020202020204" pitchFamily="34" charset="0"/>
              <a:ea typeface="黑体" panose="02010609060101010101" pitchFamily="49" charset="-122"/>
            </a:endParaRPr>
          </a:p>
          <a:p>
            <a:endParaRPr lang="en-US" altLang="zh-CN" sz="3200" dirty="0">
              <a:latin typeface="Arial" panose="020B0604020202020204" pitchFamily="34" charset="0"/>
              <a:ea typeface="黑体" panose="02010609060101010101" pitchFamily="49" charset="-122"/>
            </a:endParaRPr>
          </a:p>
        </p:txBody>
      </p:sp>
      <p:sp>
        <p:nvSpPr>
          <p:cNvPr id="422917" name="Text Box 5"/>
          <p:cNvSpPr txBox="1"/>
          <p:nvPr/>
        </p:nvSpPr>
        <p:spPr>
          <a:xfrm>
            <a:off x="0" y="2514600"/>
            <a:ext cx="9144000" cy="4343400"/>
          </a:xfrm>
          <a:prstGeom prst="rect">
            <a:avLst/>
          </a:prstGeom>
          <a:noFill/>
          <a:ln w="9525">
            <a:noFill/>
          </a:ln>
        </p:spPr>
        <p:txBody>
          <a:bodyPr/>
          <a:p>
            <a:pPr>
              <a:spcBef>
                <a:spcPct val="50000"/>
              </a:spcBef>
            </a:pPr>
            <a:r>
              <a:rPr lang="en-US" altLang="zh-CN" sz="3200" b="1" dirty="0">
                <a:latin typeface="Arial" panose="020B0604020202020204" pitchFamily="34" charset="0"/>
                <a:ea typeface="黑体" panose="02010609060101010101" pitchFamily="49" charset="-122"/>
              </a:rPr>
              <a:t>       </a:t>
            </a:r>
            <a:r>
              <a:rPr lang="zh-CN" altLang="en-US" sz="3200" b="1" dirty="0">
                <a:latin typeface="Arial" panose="020B0604020202020204" pitchFamily="34" charset="0"/>
                <a:ea typeface="黑体" panose="02010609060101010101" pitchFamily="49" charset="-122"/>
              </a:rPr>
              <a:t>如果按前一种理解，尽管写出了同学少年在风浪中劈风斩浪，生龙活虎，气势如虹的精神风貌，与作品的主旨切合。但却夸张过分，与前文“百舸争流”的描写也不符。按照后一种理解，这三句大意是：还记得吗？当年我们一同到江心游泳，尽管风浪巨大，连船只行进也很困难，但</a:t>
            </a:r>
            <a:r>
              <a:rPr lang="zh-CN" altLang="en-US" sz="3200" b="1" dirty="0">
                <a:solidFill>
                  <a:srgbClr val="FF0000"/>
                </a:solidFill>
                <a:latin typeface="Arial" panose="020B0604020202020204" pitchFamily="34" charset="0"/>
                <a:ea typeface="黑体" panose="02010609060101010101" pitchFamily="49" charset="-122"/>
              </a:rPr>
              <a:t>我们这些人却</a:t>
            </a:r>
            <a:r>
              <a:rPr lang="zh-CN" altLang="en-US" sz="3200" b="1" dirty="0">
                <a:latin typeface="Arial" panose="020B0604020202020204" pitchFamily="34" charset="0"/>
                <a:ea typeface="黑体" panose="02010609060101010101" pitchFamily="49" charset="-122"/>
              </a:rPr>
              <a:t>以</a:t>
            </a:r>
            <a:r>
              <a:rPr lang="zh-CN" altLang="en-US" sz="3200" b="1" dirty="0">
                <a:solidFill>
                  <a:srgbClr val="FF0000"/>
                </a:solidFill>
                <a:latin typeface="Arial" panose="020B0604020202020204" pitchFamily="34" charset="0"/>
                <a:ea typeface="黑体" panose="02010609060101010101" pitchFamily="49" charset="-122"/>
              </a:rPr>
              <a:t>同汹涌的急流拼搏</a:t>
            </a:r>
            <a:r>
              <a:rPr lang="zh-CN" altLang="en-US" sz="3200" b="1" dirty="0">
                <a:latin typeface="Arial" panose="020B0604020202020204" pitchFamily="34" charset="0"/>
                <a:ea typeface="黑体" panose="02010609060101010101" pitchFamily="49" charset="-122"/>
              </a:rPr>
              <a:t>为乐。 不但与时代精神切合，也与词中塑造的同学少年奋发向上、敢作敢为的精神形象切合。</a:t>
            </a:r>
            <a:endParaRPr lang="zh-CN" altLang="en-US" sz="3200" b="1" dirty="0">
              <a:latin typeface="Arial" panose="020B0604020202020204" pitchFamily="34" charset="0"/>
              <a:ea typeface="黑体" panose="02010609060101010101" pitchFamily="49" charset="-122"/>
            </a:endParaRPr>
          </a:p>
          <a:p>
            <a:endParaRPr lang="en-US" altLang="zh-CN" sz="3200" dirty="0">
              <a:latin typeface="Arial" panose="020B0604020202020204" pitchFamily="34" charset="0"/>
              <a:ea typeface="黑体" panose="02010609060101010101" pitchFamily="49" charset="-122"/>
            </a:endParaRPr>
          </a:p>
        </p:txBody>
      </p:sp>
      <p:sp>
        <p:nvSpPr>
          <p:cNvPr id="50180"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2916"/>
                                        </p:tgtEl>
                                        <p:attrNameLst>
                                          <p:attrName>style.visibility</p:attrName>
                                        </p:attrNameLst>
                                      </p:cBhvr>
                                      <p:to>
                                        <p:strVal val="visible"/>
                                      </p:to>
                                    </p:set>
                                    <p:animEffect transition="in" filter="blinds(horizontal)">
                                      <p:cBhvr>
                                        <p:cTn id="7" dur="500"/>
                                        <p:tgtEl>
                                          <p:spTgt spid="422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22917">
                                            <p:txEl>
                                              <p:charRg st="0" end="189"/>
                                            </p:txEl>
                                          </p:spTgt>
                                        </p:tgtEl>
                                        <p:attrNameLst>
                                          <p:attrName>style.visibility</p:attrName>
                                        </p:attrNameLst>
                                      </p:cBhvr>
                                      <p:to>
                                        <p:strVal val="visible"/>
                                      </p:to>
                                    </p:set>
                                    <p:animEffect transition="in" filter="blinds(horizontal)">
                                      <p:cBhvr>
                                        <p:cTn id="12" dur="500"/>
                                        <p:tgtEl>
                                          <p:spTgt spid="422917">
                                            <p:txEl>
                                              <p:charRg st="0" end="1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9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Text Box 2"/>
          <p:cNvSpPr txBox="1"/>
          <p:nvPr/>
        </p:nvSpPr>
        <p:spPr>
          <a:xfrm>
            <a:off x="0" y="4005263"/>
            <a:ext cx="9144000" cy="1066800"/>
          </a:xfrm>
          <a:prstGeom prst="rect">
            <a:avLst/>
          </a:prstGeom>
          <a:noFill/>
          <a:ln w="9525">
            <a:noFill/>
          </a:ln>
        </p:spPr>
        <p:txBody>
          <a:bodyPr>
            <a:spAutoFit/>
          </a:bodyPr>
          <a:p>
            <a:pPr>
              <a:spcBef>
                <a:spcPct val="50000"/>
              </a:spcBef>
            </a:pPr>
            <a:r>
              <a:rPr lang="en-US" altLang="zh-CN" sz="3200" b="1" dirty="0">
                <a:solidFill>
                  <a:srgbClr val="FF0000"/>
                </a:solidFill>
                <a:latin typeface="Arial" panose="020B0604020202020204" pitchFamily="34" charset="0"/>
                <a:ea typeface="黑体" panose="02010609060101010101" pitchFamily="49" charset="-122"/>
              </a:rPr>
              <a:t>       </a:t>
            </a:r>
            <a:r>
              <a:rPr lang="zh-CN" altLang="en-US" sz="3200" b="1" dirty="0">
                <a:solidFill>
                  <a:srgbClr val="FF0000"/>
                </a:solidFill>
                <a:latin typeface="Arial" panose="020B0604020202020204" pitchFamily="34" charset="0"/>
                <a:ea typeface="黑体" panose="02010609060101010101" pitchFamily="49" charset="-122"/>
              </a:rPr>
              <a:t>如果说上阕侧重写景，那么下阕侧重什么？上阕与下阕有何关系？</a:t>
            </a:r>
            <a:endParaRPr lang="zh-CN" altLang="en-US" sz="3200" b="1" dirty="0">
              <a:solidFill>
                <a:srgbClr val="FF0000"/>
              </a:solidFill>
              <a:latin typeface="Arial" panose="020B0604020202020204" pitchFamily="34" charset="0"/>
              <a:ea typeface="黑体" panose="02010609060101010101" pitchFamily="49" charset="-122"/>
            </a:endParaRPr>
          </a:p>
        </p:txBody>
      </p:sp>
      <p:sp>
        <p:nvSpPr>
          <p:cNvPr id="423939" name="Text Box 3"/>
          <p:cNvSpPr txBox="1"/>
          <p:nvPr/>
        </p:nvSpPr>
        <p:spPr>
          <a:xfrm>
            <a:off x="0" y="5303838"/>
            <a:ext cx="9144000" cy="1554162"/>
          </a:xfrm>
          <a:prstGeom prst="rect">
            <a:avLst/>
          </a:prstGeom>
          <a:noFill/>
          <a:ln w="9525">
            <a:noFill/>
          </a:ln>
        </p:spPr>
        <p:txBody>
          <a:bodyPr>
            <a:spAutoFit/>
          </a:bodyPr>
          <a:p>
            <a:pPr>
              <a:spcBef>
                <a:spcPct val="50000"/>
              </a:spcBef>
            </a:pPr>
            <a:r>
              <a:rPr lang="en-US" altLang="zh-CN" sz="3200" b="1" dirty="0">
                <a:latin typeface="Arial" panose="020B0604020202020204" pitchFamily="34" charset="0"/>
                <a:ea typeface="黑体" panose="02010609060101010101" pitchFamily="49" charset="-122"/>
              </a:rPr>
              <a:t>       </a:t>
            </a:r>
            <a:r>
              <a:rPr lang="zh-CN" altLang="en-US" sz="3200" b="1" dirty="0">
                <a:latin typeface="Arial" panose="020B0604020202020204" pitchFamily="34" charset="0"/>
                <a:ea typeface="黑体" panose="02010609060101010101" pitchFamily="49" charset="-122"/>
              </a:rPr>
              <a:t>侧重抒发（以天下为己任，肩负国家兴亡、主宰民族命运的）壮志豪情。上阕为下阕抒情作铺垫，下阕是上阕主旨的升华。</a:t>
            </a:r>
            <a:endParaRPr lang="zh-CN" altLang="en-US" sz="3200" b="1" dirty="0">
              <a:latin typeface="Arial" panose="020B0604020202020204" pitchFamily="34" charset="0"/>
              <a:ea typeface="黑体" panose="02010609060101010101" pitchFamily="49" charset="-122"/>
            </a:endParaRPr>
          </a:p>
        </p:txBody>
      </p:sp>
      <p:sp>
        <p:nvSpPr>
          <p:cNvPr id="51204" name="Text Box 4"/>
          <p:cNvSpPr txBox="1"/>
          <p:nvPr/>
        </p:nvSpPr>
        <p:spPr>
          <a:xfrm>
            <a:off x="0" y="0"/>
            <a:ext cx="9144000" cy="1066800"/>
          </a:xfrm>
          <a:prstGeom prst="rect">
            <a:avLst/>
          </a:prstGeom>
          <a:noFill/>
          <a:ln w="9525">
            <a:noFill/>
          </a:ln>
        </p:spPr>
        <p:txBody>
          <a:bodyPr>
            <a:spAutoFit/>
          </a:bodyPr>
          <a:p>
            <a:pPr>
              <a:spcBef>
                <a:spcPct val="50000"/>
              </a:spcBef>
            </a:pPr>
            <a:r>
              <a:rPr lang="zh-CN" altLang="en-US" sz="3200" b="1" dirty="0">
                <a:solidFill>
                  <a:srgbClr val="0000CC"/>
                </a:solidFill>
                <a:latin typeface="Arial" panose="020B0604020202020204" pitchFamily="34" charset="0"/>
                <a:ea typeface="黑体" panose="02010609060101010101" pitchFamily="49" charset="-122"/>
              </a:rPr>
              <a:t>二、上阕末句提出了“谁主沉浮”的问题，下阕有没有作出回答？如果有，哪些内容作了回答？</a:t>
            </a:r>
            <a:endParaRPr lang="zh-CN" altLang="en-US" sz="3200" b="1" dirty="0">
              <a:solidFill>
                <a:srgbClr val="0000CC"/>
              </a:solidFill>
              <a:latin typeface="Arial" panose="020B0604020202020204" pitchFamily="34" charset="0"/>
              <a:ea typeface="黑体" panose="02010609060101010101" pitchFamily="49" charset="-122"/>
            </a:endParaRPr>
          </a:p>
        </p:txBody>
      </p:sp>
      <p:sp>
        <p:nvSpPr>
          <p:cNvPr id="423941" name="Text Box 5"/>
          <p:cNvSpPr txBox="1"/>
          <p:nvPr/>
        </p:nvSpPr>
        <p:spPr>
          <a:xfrm>
            <a:off x="0" y="1268413"/>
            <a:ext cx="9144000" cy="2528887"/>
          </a:xfrm>
          <a:prstGeom prst="rect">
            <a:avLst/>
          </a:prstGeom>
          <a:noFill/>
          <a:ln w="9525">
            <a:noFill/>
          </a:ln>
        </p:spPr>
        <p:txBody>
          <a:bodyPr>
            <a:spAutoFit/>
          </a:bodyPr>
          <a:p>
            <a:pPr>
              <a:spcBef>
                <a:spcPct val="50000"/>
              </a:spcBef>
            </a:pPr>
            <a:r>
              <a:rPr lang="en-US" altLang="zh-CN" sz="3200" b="1" dirty="0">
                <a:latin typeface="Arial" panose="020B0604020202020204" pitchFamily="34" charset="0"/>
                <a:ea typeface="黑体" panose="02010609060101010101" pitchFamily="49" charset="-122"/>
              </a:rPr>
              <a:t>       </a:t>
            </a:r>
            <a:r>
              <a:rPr lang="zh-CN" altLang="en-US" sz="3200" b="1" dirty="0">
                <a:latin typeface="Arial" panose="020B0604020202020204" pitchFamily="34" charset="0"/>
                <a:ea typeface="黑体" panose="02010609060101010101" pitchFamily="49" charset="-122"/>
              </a:rPr>
              <a:t>有，“挥斥方遒”到最后，采取</a:t>
            </a:r>
            <a:r>
              <a:rPr lang="zh-CN" altLang="en-US" sz="3200" b="1" dirty="0">
                <a:solidFill>
                  <a:srgbClr val="FF3300"/>
                </a:solidFill>
                <a:latin typeface="Arial" panose="020B0604020202020204" pitchFamily="34" charset="0"/>
                <a:ea typeface="黑体" panose="02010609060101010101" pitchFamily="49" charset="-122"/>
              </a:rPr>
              <a:t>象征</a:t>
            </a:r>
            <a:r>
              <a:rPr lang="zh-CN" altLang="en-US" sz="3200" b="1" dirty="0">
                <a:latin typeface="Arial" panose="020B0604020202020204" pitchFamily="34" charset="0"/>
                <a:ea typeface="黑体" panose="02010609060101010101" pitchFamily="49" charset="-122"/>
              </a:rPr>
              <a:t>的手法，形象地表达了一代革命青年的凌云壮志，以天下为己任，以及在新时代的大潮里，乘风破浪，鼓桨前进，立誓振兴中华的气概豪情，含蓄地回答了上阕提出的“谁主沉浮”的问题。 </a:t>
            </a:r>
            <a:endParaRPr lang="zh-CN" altLang="en-US" sz="3200" b="1" dirty="0">
              <a:latin typeface="Arial" panose="020B0604020202020204" pitchFamily="34" charset="0"/>
              <a:ea typeface="黑体" panose="02010609060101010101" pitchFamily="49" charset="-122"/>
            </a:endParaRPr>
          </a:p>
        </p:txBody>
      </p:sp>
      <p:sp>
        <p:nvSpPr>
          <p:cNvPr id="51206" name="灯片编号占位符 7"/>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3941"/>
                                        </p:tgtEl>
                                        <p:attrNameLst>
                                          <p:attrName>style.visibility</p:attrName>
                                        </p:attrNameLst>
                                      </p:cBhvr>
                                      <p:to>
                                        <p:strVal val="visible"/>
                                      </p:to>
                                    </p:set>
                                    <p:animEffect transition="in" filter="blinds(horizontal)">
                                      <p:cBhvr>
                                        <p:cTn id="7" dur="500"/>
                                        <p:tgtEl>
                                          <p:spTgt spid="42394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23939">
                                            <p:txEl>
                                              <p:charRg st="0" end="62"/>
                                            </p:txEl>
                                          </p:spTgt>
                                        </p:tgtEl>
                                        <p:attrNameLst>
                                          <p:attrName>style.visibility</p:attrName>
                                        </p:attrNameLst>
                                      </p:cBhvr>
                                      <p:to>
                                        <p:strVal val="visible"/>
                                      </p:to>
                                    </p:set>
                                    <p:anim calcmode="lin" valueType="num">
                                      <p:cBhvr additive="base">
                                        <p:cTn id="12" dur="500" fill="hold"/>
                                        <p:tgtEl>
                                          <p:spTgt spid="423939">
                                            <p:txEl>
                                              <p:charRg st="0" end="6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23939">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94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4" name="Rectangle 2"/>
          <p:cNvSpPr>
            <a:spLocks noGrp="1"/>
          </p:cNvSpPr>
          <p:nvPr>
            <p:ph idx="1"/>
          </p:nvPr>
        </p:nvSpPr>
        <p:spPr>
          <a:xfrm>
            <a:off x="0" y="260350"/>
            <a:ext cx="9144000" cy="4525963"/>
          </a:xfrm>
        </p:spPr>
        <p:txBody>
          <a:bodyPr vert="horz" wrap="square" lIns="91440" tIns="45720" rIns="91440" bIns="45720" anchor="t" anchorCtr="0"/>
          <a:p>
            <a:pPr eaLnBrk="1" hangingPunct="1">
              <a:lnSpc>
                <a:spcPct val="90000"/>
              </a:lnSpc>
            </a:pP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三</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词的组成</a:t>
            </a:r>
            <a:r>
              <a:rPr lang="en-US" altLang="zh-CN" sz="3600" b="1" dirty="0">
                <a:solidFill>
                  <a:srgbClr val="FF0000"/>
                </a:solidFill>
                <a:latin typeface="黑体" panose="02010609060101010101" pitchFamily="49" charset="-122"/>
                <a:ea typeface="黑体" panose="02010609060101010101" pitchFamily="49" charset="-122"/>
              </a:rPr>
              <a:t>:</a:t>
            </a:r>
            <a:endParaRPr lang="en-US" altLang="zh-CN" sz="3600" b="1" dirty="0">
              <a:solidFill>
                <a:srgbClr val="FF0000"/>
              </a:solidFill>
              <a:latin typeface="黑体" panose="02010609060101010101" pitchFamily="49" charset="-122"/>
              <a:ea typeface="黑体" panose="02010609060101010101" pitchFamily="49" charset="-122"/>
            </a:endParaRPr>
          </a:p>
          <a:p>
            <a:pPr eaLnBrk="1" hangingPunct="1">
              <a:lnSpc>
                <a:spcPct val="90000"/>
              </a:lnSpc>
            </a:pPr>
            <a:r>
              <a:rPr lang="en-US" altLang="zh-CN" sz="3600" b="1" dirty="0">
                <a:solidFill>
                  <a:srgbClr val="FF0000"/>
                </a:solidFill>
                <a:latin typeface="黑体" panose="02010609060101010101" pitchFamily="49" charset="-122"/>
                <a:ea typeface="黑体" panose="02010609060101010101" pitchFamily="49" charset="-122"/>
              </a:rPr>
              <a:t>1.</a:t>
            </a:r>
            <a:r>
              <a:rPr lang="zh-CN" altLang="en-US" sz="3600" b="1" dirty="0">
                <a:solidFill>
                  <a:srgbClr val="FF0000"/>
                </a:solidFill>
                <a:latin typeface="黑体" panose="02010609060101010101" pitchFamily="49" charset="-122"/>
                <a:ea typeface="黑体" panose="02010609060101010101" pitchFamily="49" charset="-122"/>
              </a:rPr>
              <a:t>标题</a:t>
            </a:r>
            <a:r>
              <a:rPr lang="zh-CN" altLang="en-US" sz="3600" b="1" dirty="0">
                <a:latin typeface="黑体" panose="02010609060101010101" pitchFamily="49" charset="-122"/>
                <a:ea typeface="黑体" panose="02010609060101010101" pitchFamily="49" charset="-122"/>
              </a:rPr>
              <a:t>    是词的内容的集中体现；</a:t>
            </a:r>
            <a:endParaRPr lang="zh-CN" altLang="en-US" sz="3600" b="1" dirty="0">
              <a:latin typeface="黑体" panose="02010609060101010101" pitchFamily="49" charset="-122"/>
              <a:ea typeface="黑体" panose="02010609060101010101" pitchFamily="49" charset="-122"/>
            </a:endParaRPr>
          </a:p>
          <a:p>
            <a:pPr eaLnBrk="1" hangingPunct="1">
              <a:lnSpc>
                <a:spcPct val="90000"/>
              </a:lnSpc>
            </a:pPr>
            <a:r>
              <a:rPr lang="en-US" altLang="zh-CN" sz="3600" b="1" dirty="0">
                <a:solidFill>
                  <a:srgbClr val="FF0000"/>
                </a:solidFill>
                <a:latin typeface="黑体" panose="02010609060101010101" pitchFamily="49" charset="-122"/>
                <a:ea typeface="黑体" panose="02010609060101010101" pitchFamily="49" charset="-122"/>
              </a:rPr>
              <a:t>2.</a:t>
            </a:r>
            <a:r>
              <a:rPr lang="zh-CN" altLang="en-US" sz="3600" b="1" dirty="0">
                <a:solidFill>
                  <a:srgbClr val="FF0000"/>
                </a:solidFill>
                <a:latin typeface="黑体" panose="02010609060101010101" pitchFamily="49" charset="-122"/>
                <a:ea typeface="黑体" panose="02010609060101010101" pitchFamily="49" charset="-122"/>
              </a:rPr>
              <a:t>词牌</a:t>
            </a:r>
            <a:r>
              <a:rPr lang="zh-CN" altLang="en-US" sz="3600" b="1" dirty="0">
                <a:solidFill>
                  <a:srgbClr val="DD1D09"/>
                </a:solidFill>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是一首词的词调的名称，决定着词的字数、句数和平仄声韵。</a:t>
            </a:r>
            <a:r>
              <a:rPr lang="zh-CN" altLang="en-US" sz="3600" b="1" dirty="0">
                <a:solidFill>
                  <a:srgbClr val="2405E1"/>
                </a:solidFill>
                <a:latin typeface="黑体" panose="02010609060101010101" pitchFamily="49" charset="-122"/>
                <a:ea typeface="黑体" panose="02010609060101010101" pitchFamily="49" charset="-122"/>
              </a:rPr>
              <a:t>词以字数的多少分为小令（</a:t>
            </a:r>
            <a:r>
              <a:rPr lang="en-US" altLang="zh-CN" sz="3600" b="1" dirty="0">
                <a:solidFill>
                  <a:srgbClr val="2405E1"/>
                </a:solidFill>
                <a:latin typeface="黑体" panose="02010609060101010101" pitchFamily="49" charset="-122"/>
                <a:ea typeface="黑体" panose="02010609060101010101" pitchFamily="49" charset="-122"/>
              </a:rPr>
              <a:t>58</a:t>
            </a:r>
            <a:r>
              <a:rPr lang="zh-CN" altLang="en-US" sz="3600" b="1" dirty="0">
                <a:solidFill>
                  <a:srgbClr val="2405E1"/>
                </a:solidFill>
                <a:latin typeface="黑体" panose="02010609060101010101" pitchFamily="49" charset="-122"/>
                <a:ea typeface="黑体" panose="02010609060101010101" pitchFamily="49" charset="-122"/>
              </a:rPr>
              <a:t>字及以下）、中调（</a:t>
            </a:r>
            <a:r>
              <a:rPr lang="en-US" altLang="zh-CN" sz="3600" b="1" dirty="0">
                <a:solidFill>
                  <a:srgbClr val="2405E1"/>
                </a:solidFill>
                <a:latin typeface="黑体" panose="02010609060101010101" pitchFamily="49" charset="-122"/>
                <a:ea typeface="黑体" panose="02010609060101010101" pitchFamily="49" charset="-122"/>
              </a:rPr>
              <a:t>59-90</a:t>
            </a:r>
            <a:r>
              <a:rPr lang="zh-CN" altLang="en-US" sz="3600" b="1" dirty="0">
                <a:solidFill>
                  <a:srgbClr val="2405E1"/>
                </a:solidFill>
                <a:latin typeface="黑体" panose="02010609060101010101" pitchFamily="49" charset="-122"/>
                <a:ea typeface="黑体" panose="02010609060101010101" pitchFamily="49" charset="-122"/>
              </a:rPr>
              <a:t>字）和长调（</a:t>
            </a:r>
            <a:r>
              <a:rPr lang="en-US" altLang="zh-CN" sz="3600" b="1" dirty="0">
                <a:solidFill>
                  <a:srgbClr val="2405E1"/>
                </a:solidFill>
                <a:latin typeface="黑体" panose="02010609060101010101" pitchFamily="49" charset="-122"/>
                <a:ea typeface="黑体" panose="02010609060101010101" pitchFamily="49" charset="-122"/>
              </a:rPr>
              <a:t>91</a:t>
            </a:r>
            <a:r>
              <a:rPr lang="zh-CN" altLang="en-US" sz="3600" b="1" dirty="0">
                <a:solidFill>
                  <a:srgbClr val="2405E1"/>
                </a:solidFill>
                <a:latin typeface="黑体" panose="02010609060101010101" pitchFamily="49" charset="-122"/>
                <a:ea typeface="黑体" panose="02010609060101010101" pitchFamily="49" charset="-122"/>
              </a:rPr>
              <a:t>字及以上）。</a:t>
            </a:r>
            <a:endParaRPr lang="zh-CN" altLang="en-US" sz="3600" b="1" dirty="0">
              <a:solidFill>
                <a:srgbClr val="2405E1"/>
              </a:solidFill>
              <a:latin typeface="黑体" panose="02010609060101010101" pitchFamily="49" charset="-122"/>
              <a:ea typeface="黑体" panose="02010609060101010101" pitchFamily="49" charset="-122"/>
            </a:endParaRPr>
          </a:p>
          <a:p>
            <a:pPr eaLnBrk="1" hangingPunct="1">
              <a:lnSpc>
                <a:spcPct val="90000"/>
              </a:lnSpc>
            </a:pP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四</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沁园春：词牌名</a:t>
            </a:r>
            <a:endParaRPr lang="zh-CN" altLang="en-US" sz="3600" b="1" dirty="0">
              <a:latin typeface="黑体" panose="02010609060101010101" pitchFamily="49" charset="-122"/>
              <a:ea typeface="黑体" panose="02010609060101010101" pitchFamily="49" charset="-122"/>
            </a:endParaRPr>
          </a:p>
          <a:p>
            <a:pPr eaLnBrk="1" hangingPunct="1">
              <a:lnSpc>
                <a:spcPct val="90000"/>
              </a:lnSpc>
            </a:pPr>
            <a:endParaRPr lang="zh-CN" altLang="en-US" sz="3600" b="1" dirty="0">
              <a:latin typeface="黑体" panose="02010609060101010101" pitchFamily="49" charset="-122"/>
              <a:ea typeface="黑体" panose="02010609060101010101" pitchFamily="49" charset="-122"/>
            </a:endParaRPr>
          </a:p>
          <a:p>
            <a:pPr eaLnBrk="1" hangingPunct="1">
              <a:lnSpc>
                <a:spcPct val="90000"/>
              </a:lnSpc>
            </a:pPr>
            <a:endParaRPr lang="en-US" altLang="zh-CN" sz="3600" dirty="0"/>
          </a:p>
        </p:txBody>
      </p:sp>
      <p:sp>
        <p:nvSpPr>
          <p:cNvPr id="8195" name="灯片编号占位符 4"/>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Picture 7" descr="JSK16-309"/>
          <p:cNvPicPr>
            <a:picLocks noChangeAspect="1"/>
          </p:cNvPicPr>
          <p:nvPr/>
        </p:nvPicPr>
        <p:blipFill>
          <a:blip r:embed="rId1">
            <a:lum bright="10001" contrast="20000"/>
          </a:blip>
          <a:stretch>
            <a:fillRect/>
          </a:stretch>
        </p:blipFill>
        <p:spPr>
          <a:xfrm>
            <a:off x="0" y="0"/>
            <a:ext cx="9144000" cy="6858000"/>
          </a:xfrm>
          <a:prstGeom prst="rect">
            <a:avLst/>
          </a:prstGeom>
          <a:noFill/>
          <a:ln w="9525">
            <a:noFill/>
          </a:ln>
        </p:spPr>
      </p:pic>
      <p:sp>
        <p:nvSpPr>
          <p:cNvPr id="52227" name="Text Box 2"/>
          <p:cNvSpPr txBox="1"/>
          <p:nvPr/>
        </p:nvSpPr>
        <p:spPr>
          <a:xfrm>
            <a:off x="1619250" y="836613"/>
            <a:ext cx="3852863" cy="701675"/>
          </a:xfrm>
          <a:prstGeom prst="rect">
            <a:avLst/>
          </a:prstGeom>
          <a:noFill/>
          <a:ln w="9525">
            <a:noFill/>
          </a:ln>
        </p:spPr>
        <p:txBody>
          <a:bodyPr>
            <a:spAutoFit/>
          </a:bodyPr>
          <a:p>
            <a:pPr>
              <a:spcBef>
                <a:spcPct val="50000"/>
              </a:spcBef>
            </a:pPr>
            <a:r>
              <a:rPr lang="zh-CN" altLang="en-US" sz="4000" b="1" dirty="0">
                <a:solidFill>
                  <a:srgbClr val="0000CC"/>
                </a:solidFill>
                <a:latin typeface="黑体" panose="02010609060101010101" pitchFamily="49" charset="-122"/>
                <a:ea typeface="黑体" panose="02010609060101010101" pitchFamily="49" charset="-122"/>
              </a:rPr>
              <a:t>总结下阕</a:t>
            </a:r>
            <a:endParaRPr lang="zh-CN" altLang="en-US" sz="4000" b="1" dirty="0">
              <a:solidFill>
                <a:srgbClr val="0000CC"/>
              </a:solidFill>
              <a:latin typeface="黑体" panose="02010609060101010101" pitchFamily="49" charset="-122"/>
              <a:ea typeface="黑体" panose="02010609060101010101" pitchFamily="49" charset="-122"/>
            </a:endParaRPr>
          </a:p>
        </p:txBody>
      </p:sp>
      <p:sp>
        <p:nvSpPr>
          <p:cNvPr id="52228" name="Text Box 3"/>
          <p:cNvSpPr txBox="1"/>
          <p:nvPr/>
        </p:nvSpPr>
        <p:spPr>
          <a:xfrm>
            <a:off x="1403350" y="1844675"/>
            <a:ext cx="6478588" cy="1735138"/>
          </a:xfrm>
          <a:prstGeom prst="rect">
            <a:avLst/>
          </a:prstGeom>
          <a:noFill/>
          <a:ln w="9525">
            <a:noFill/>
          </a:ln>
        </p:spPr>
        <p:txBody>
          <a:bodyPr/>
          <a:p>
            <a:pPr algn="just">
              <a:spcBef>
                <a:spcPct val="50000"/>
              </a:spcBef>
            </a:pPr>
            <a:r>
              <a:rPr lang="en-US" altLang="zh-CN" sz="24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词的下阕，回忆往昔峥嵘岁月，表现了毛泽东和青年时代的战友们为了改造旧中国英勇奋斗、无所畏惧的革命斗争精神，形象而又含蓄地回答了</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谁主沉浮</a:t>
            </a:r>
            <a:r>
              <a:rPr lang="zh-CN" altLang="en-US" sz="3600" b="1" dirty="0">
                <a:solidFill>
                  <a:schemeClr val="tx2"/>
                </a:solidFill>
                <a:latin typeface="Arial" panose="020B0604020202020204" pitchFamily="34" charset="0"/>
                <a:ea typeface="黑体" panose="02010609060101010101" pitchFamily="49" charset="-122"/>
              </a:rPr>
              <a:t>”</a:t>
            </a:r>
            <a:r>
              <a:rPr lang="zh-CN" altLang="en-US" sz="3600" b="1" dirty="0">
                <a:solidFill>
                  <a:schemeClr val="tx2"/>
                </a:solidFill>
                <a:latin typeface="黑体" panose="02010609060101010101" pitchFamily="49" charset="-122"/>
                <a:ea typeface="黑体" panose="02010609060101010101" pitchFamily="49" charset="-122"/>
              </a:rPr>
              <a:t>的问题。 </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52229"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Oval 2"/>
          <p:cNvSpPr/>
          <p:nvPr/>
        </p:nvSpPr>
        <p:spPr>
          <a:xfrm>
            <a:off x="323850" y="2060575"/>
            <a:ext cx="647700" cy="647700"/>
          </a:xfrm>
          <a:prstGeom prst="ellipse">
            <a:avLst/>
          </a:prstGeom>
          <a:gradFill rotWithShape="1">
            <a:gsLst>
              <a:gs pos="0">
                <a:schemeClr val="bg1"/>
              </a:gs>
              <a:gs pos="100000">
                <a:srgbClr val="FFCC00"/>
              </a:gs>
            </a:gsLst>
            <a:lin ang="2700000" scaled="1"/>
            <a:tileRect/>
          </a:gradFill>
          <a:ln w="9525">
            <a:noFill/>
          </a:ln>
        </p:spPr>
        <p:txBody>
          <a:bodyPr wrap="none" anchor="ctr" anchorCtr="0"/>
          <a:p>
            <a:endParaRPr lang="zh-CN" altLang="en-US" dirty="0">
              <a:latin typeface="Arial" panose="020B0604020202020204" pitchFamily="34" charset="0"/>
            </a:endParaRPr>
          </a:p>
        </p:txBody>
      </p:sp>
      <p:sp>
        <p:nvSpPr>
          <p:cNvPr id="427011" name="Text Box 3"/>
          <p:cNvSpPr txBox="1"/>
          <p:nvPr/>
        </p:nvSpPr>
        <p:spPr>
          <a:xfrm>
            <a:off x="0" y="0"/>
            <a:ext cx="2735263" cy="701675"/>
          </a:xfrm>
          <a:prstGeom prst="rect">
            <a:avLst/>
          </a:prstGeom>
          <a:noFill/>
          <a:ln w="9525">
            <a:noFill/>
          </a:ln>
        </p:spPr>
        <p:txBody>
          <a:bodyPr>
            <a:spAutoFit/>
          </a:bodyPr>
          <a:p>
            <a:r>
              <a:rPr lang="en-US" altLang="zh-CN" sz="4000" b="1" dirty="0">
                <a:solidFill>
                  <a:srgbClr val="0000CC"/>
                </a:solidFill>
                <a:latin typeface="黑体" panose="02010609060101010101" pitchFamily="49" charset="-122"/>
                <a:ea typeface="黑体" panose="02010609060101010101" pitchFamily="49" charset="-122"/>
              </a:rPr>
              <a:t>1</a:t>
            </a:r>
            <a:r>
              <a:rPr lang="zh-CN" altLang="en-US" sz="4000" b="1" dirty="0">
                <a:solidFill>
                  <a:srgbClr val="0000CC"/>
                </a:solidFill>
                <a:latin typeface="黑体" panose="02010609060101010101" pitchFamily="49" charset="-122"/>
                <a:ea typeface="黑体" panose="02010609060101010101" pitchFamily="49" charset="-122"/>
              </a:rPr>
              <a:t>、上阕：</a:t>
            </a:r>
            <a:endParaRPr lang="zh-CN" altLang="en-US" sz="4000" b="1" dirty="0">
              <a:solidFill>
                <a:srgbClr val="0000CC"/>
              </a:solidFill>
              <a:latin typeface="黑体" panose="02010609060101010101" pitchFamily="49" charset="-122"/>
              <a:ea typeface="黑体" panose="02010609060101010101" pitchFamily="49" charset="-122"/>
            </a:endParaRPr>
          </a:p>
        </p:txBody>
      </p:sp>
      <p:sp>
        <p:nvSpPr>
          <p:cNvPr id="427012" name="Text Box 4"/>
          <p:cNvSpPr txBox="1"/>
          <p:nvPr/>
        </p:nvSpPr>
        <p:spPr>
          <a:xfrm>
            <a:off x="2179638" y="2605088"/>
            <a:ext cx="642937" cy="641350"/>
          </a:xfrm>
          <a:prstGeom prst="rect">
            <a:avLst/>
          </a:prstGeom>
          <a:solidFill>
            <a:srgbClr val="000099"/>
          </a:solidFill>
          <a:ln w="9525">
            <a:noFill/>
          </a:ln>
        </p:spPr>
        <p:txBody>
          <a:bodyPr wrap="none">
            <a:spAutoFit/>
          </a:bodyPr>
          <a:p>
            <a:r>
              <a:rPr lang="zh-CN" altLang="en-US" sz="3600" b="1" dirty="0">
                <a:solidFill>
                  <a:schemeClr val="bg1"/>
                </a:solidFill>
                <a:latin typeface="黑体" panose="02010609060101010101" pitchFamily="49" charset="-122"/>
                <a:ea typeface="黑体" panose="02010609060101010101" pitchFamily="49" charset="-122"/>
              </a:rPr>
              <a:t>看</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27013" name="Text Box 5"/>
          <p:cNvSpPr txBox="1"/>
          <p:nvPr/>
        </p:nvSpPr>
        <p:spPr>
          <a:xfrm>
            <a:off x="3109913" y="2741613"/>
            <a:ext cx="184150" cy="457200"/>
          </a:xfrm>
          <a:prstGeom prst="rect">
            <a:avLst/>
          </a:prstGeom>
          <a:noFill/>
          <a:ln w="9525">
            <a:noFill/>
          </a:ln>
        </p:spPr>
        <p:txBody>
          <a:bodyPr wrap="none">
            <a:spAutoFit/>
          </a:bodyPr>
          <a:p>
            <a:endParaRPr lang="zh-CN" altLang="zh-CN" sz="2400" b="1" dirty="0">
              <a:solidFill>
                <a:srgbClr val="FF0000"/>
              </a:solidFill>
              <a:latin typeface="黑体" panose="02010609060101010101" pitchFamily="49" charset="-122"/>
              <a:ea typeface="黑体" panose="02010609060101010101" pitchFamily="49" charset="-122"/>
            </a:endParaRPr>
          </a:p>
        </p:txBody>
      </p:sp>
      <p:sp>
        <p:nvSpPr>
          <p:cNvPr id="427014" name="AutoShape 6"/>
          <p:cNvSpPr/>
          <p:nvPr/>
        </p:nvSpPr>
        <p:spPr>
          <a:xfrm>
            <a:off x="2805113" y="1522413"/>
            <a:ext cx="304800" cy="3048000"/>
          </a:xfrm>
          <a:prstGeom prst="leftBrace">
            <a:avLst>
              <a:gd name="adj1" fmla="val 83333"/>
              <a:gd name="adj2" fmla="val 50000"/>
            </a:avLst>
          </a:prstGeom>
          <a:noFill/>
          <a:ln w="57150" cap="flat" cmpd="sng">
            <a:solidFill>
              <a:srgbClr val="3366FF"/>
            </a:solidFill>
            <a:prstDash val="solid"/>
            <a:headEnd type="none" w="med" len="med"/>
            <a:tailEnd type="none" w="med" len="med"/>
          </a:ln>
        </p:spPr>
        <p:txBody>
          <a:bodyPr wrap="none" anchor="ctr" anchorCtr="0"/>
          <a:p>
            <a:pPr algn="ctr"/>
            <a:endParaRPr lang="zh-CN" altLang="zh-CN" sz="2400" b="1" dirty="0">
              <a:solidFill>
                <a:srgbClr val="0000CC"/>
              </a:solidFill>
              <a:latin typeface="黑体" panose="02010609060101010101" pitchFamily="49" charset="-122"/>
              <a:ea typeface="黑体" panose="02010609060101010101" pitchFamily="49" charset="-122"/>
            </a:endParaRPr>
          </a:p>
        </p:txBody>
      </p:sp>
      <p:sp>
        <p:nvSpPr>
          <p:cNvPr id="427015" name="Text Box 7"/>
          <p:cNvSpPr txBox="1"/>
          <p:nvPr/>
        </p:nvSpPr>
        <p:spPr>
          <a:xfrm>
            <a:off x="3567113" y="1293813"/>
            <a:ext cx="5397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山</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16" name="Text Box 8"/>
          <p:cNvSpPr txBox="1"/>
          <p:nvPr/>
        </p:nvSpPr>
        <p:spPr>
          <a:xfrm>
            <a:off x="3551238" y="1871663"/>
            <a:ext cx="5397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林</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17" name="Text Box 9"/>
          <p:cNvSpPr txBox="1"/>
          <p:nvPr/>
        </p:nvSpPr>
        <p:spPr>
          <a:xfrm>
            <a:off x="3551238" y="2405063"/>
            <a:ext cx="5397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江</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18" name="Text Box 10"/>
          <p:cNvSpPr txBox="1"/>
          <p:nvPr/>
        </p:nvSpPr>
        <p:spPr>
          <a:xfrm>
            <a:off x="3567113" y="2894013"/>
            <a:ext cx="5397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舸</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19" name="Text Box 11"/>
          <p:cNvSpPr txBox="1"/>
          <p:nvPr/>
        </p:nvSpPr>
        <p:spPr>
          <a:xfrm>
            <a:off x="3186113" y="3275013"/>
            <a:ext cx="5397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鹰</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20" name="Text Box 12"/>
          <p:cNvSpPr txBox="1"/>
          <p:nvPr/>
        </p:nvSpPr>
        <p:spPr>
          <a:xfrm>
            <a:off x="3186113" y="3732213"/>
            <a:ext cx="539750" cy="519112"/>
          </a:xfrm>
          <a:prstGeom prst="rect">
            <a:avLst/>
          </a:prstGeom>
          <a:noFill/>
          <a:ln w="9525">
            <a:noFill/>
          </a:ln>
        </p:spPr>
        <p:txBody>
          <a:bodyPr>
            <a:spAutoFit/>
          </a:bodyPr>
          <a:p>
            <a:r>
              <a:rPr lang="zh-CN" altLang="en-US" sz="2800" b="1" dirty="0">
                <a:solidFill>
                  <a:srgbClr val="FF0000"/>
                </a:solidFill>
                <a:latin typeface="黑体" panose="02010609060101010101" pitchFamily="49" charset="-122"/>
                <a:ea typeface="黑体" panose="02010609060101010101" pitchFamily="49" charset="-122"/>
              </a:rPr>
              <a:t>鱼</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21" name="Text Box 13"/>
          <p:cNvSpPr txBox="1"/>
          <p:nvPr/>
        </p:nvSpPr>
        <p:spPr>
          <a:xfrm>
            <a:off x="3186113" y="4233863"/>
            <a:ext cx="1752600" cy="519112"/>
          </a:xfrm>
          <a:prstGeom prst="rect">
            <a:avLst/>
          </a:prstGeom>
          <a:noFill/>
          <a:ln w="9525">
            <a:noFill/>
          </a:ln>
        </p:spPr>
        <p:txBody>
          <a:bodyPr>
            <a:spAutoFit/>
          </a:bodyPr>
          <a:p>
            <a:r>
              <a:rPr lang="zh-CN" altLang="en-US" sz="2800" b="1" dirty="0">
                <a:solidFill>
                  <a:srgbClr val="FF0000"/>
                </a:solidFill>
                <a:latin typeface="黑体" panose="02010609060101010101" pitchFamily="49" charset="-122"/>
                <a:ea typeface="黑体" panose="02010609060101010101" pitchFamily="49" charset="-122"/>
              </a:rPr>
              <a:t>万类霜天</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22" name="Text Box 14"/>
          <p:cNvSpPr txBox="1"/>
          <p:nvPr/>
        </p:nvSpPr>
        <p:spPr>
          <a:xfrm>
            <a:off x="3186113" y="1323975"/>
            <a:ext cx="2536825" cy="519113"/>
          </a:xfrm>
          <a:prstGeom prst="rect">
            <a:avLst/>
          </a:prstGeom>
          <a:noFill/>
          <a:ln w="9525">
            <a:noFill/>
          </a:ln>
        </p:spPr>
        <p:txBody>
          <a:bodyPr>
            <a:spAutoFit/>
          </a:bodyPr>
          <a:p>
            <a:r>
              <a:rPr lang="zh-CN" altLang="en-US" sz="2800" b="1" dirty="0">
                <a:solidFill>
                  <a:srgbClr val="FF0000"/>
                </a:solidFill>
                <a:latin typeface="黑体" panose="02010609060101010101" pitchFamily="49" charset="-122"/>
                <a:ea typeface="黑体" panose="02010609060101010101" pitchFamily="49" charset="-122"/>
              </a:rPr>
              <a:t>万     红遍，</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427023" name="Text Box 15"/>
          <p:cNvSpPr txBox="1"/>
          <p:nvPr/>
        </p:nvSpPr>
        <p:spPr>
          <a:xfrm>
            <a:off x="3186113" y="1881188"/>
            <a:ext cx="2330450" cy="519112"/>
          </a:xfrm>
          <a:prstGeom prst="rect">
            <a:avLst/>
          </a:prstGeom>
          <a:noFill/>
          <a:ln w="9525">
            <a:noFill/>
          </a:ln>
        </p:spPr>
        <p:txBody>
          <a:bodyPr wrap="none">
            <a:spAutoFit/>
          </a:bodyPr>
          <a:p>
            <a:r>
              <a:rPr lang="zh-CN" altLang="en-US" sz="2800" b="1" dirty="0">
                <a:solidFill>
                  <a:srgbClr val="FF0000"/>
                </a:solidFill>
                <a:latin typeface="黑体" panose="02010609060101010101" pitchFamily="49" charset="-122"/>
                <a:ea typeface="黑体" panose="02010609060101010101" pitchFamily="49" charset="-122"/>
              </a:rPr>
              <a:t>层    尽染；</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27024" name="Text Box 16"/>
          <p:cNvSpPr txBox="1"/>
          <p:nvPr/>
        </p:nvSpPr>
        <p:spPr>
          <a:xfrm>
            <a:off x="3170238" y="2405063"/>
            <a:ext cx="2509837" cy="519112"/>
          </a:xfrm>
          <a:prstGeom prst="rect">
            <a:avLst/>
          </a:prstGeom>
          <a:noFill/>
          <a:ln w="9525">
            <a:noFill/>
          </a:ln>
        </p:spPr>
        <p:txBody>
          <a:bodyPr wrap="none">
            <a:spAutoFit/>
          </a:bodyPr>
          <a:p>
            <a:r>
              <a:rPr lang="zh-CN" altLang="en-US" sz="2800" b="1" dirty="0">
                <a:solidFill>
                  <a:srgbClr val="CC0000"/>
                </a:solidFill>
                <a:latin typeface="黑体" panose="02010609060101010101" pitchFamily="49" charset="-122"/>
                <a:ea typeface="黑体" panose="02010609060101010101" pitchFamily="49" charset="-122"/>
              </a:rPr>
              <a:t>漫     碧透，</a:t>
            </a:r>
            <a:endParaRPr lang="zh-CN" altLang="en-US" sz="2800" b="1" dirty="0">
              <a:solidFill>
                <a:srgbClr val="CC0000"/>
              </a:solidFill>
              <a:latin typeface="黑体" panose="02010609060101010101" pitchFamily="49" charset="-122"/>
              <a:ea typeface="黑体" panose="02010609060101010101" pitchFamily="49" charset="-122"/>
            </a:endParaRPr>
          </a:p>
        </p:txBody>
      </p:sp>
      <p:sp>
        <p:nvSpPr>
          <p:cNvPr id="427025" name="Text Box 17"/>
          <p:cNvSpPr txBox="1"/>
          <p:nvPr/>
        </p:nvSpPr>
        <p:spPr>
          <a:xfrm>
            <a:off x="3205163" y="2886075"/>
            <a:ext cx="2330450" cy="519113"/>
          </a:xfrm>
          <a:prstGeom prst="rect">
            <a:avLst/>
          </a:prstGeom>
          <a:noFill/>
          <a:ln w="9525">
            <a:noFill/>
          </a:ln>
        </p:spPr>
        <p:txBody>
          <a:bodyPr wrap="none">
            <a:spAutoFit/>
          </a:bodyPr>
          <a:p>
            <a:r>
              <a:rPr lang="zh-CN" altLang="en-US" sz="2800" b="1" dirty="0">
                <a:solidFill>
                  <a:srgbClr val="000066"/>
                </a:solidFill>
                <a:latin typeface="黑体" panose="02010609060101010101" pitchFamily="49" charset="-122"/>
                <a:ea typeface="黑体" panose="02010609060101010101" pitchFamily="49" charset="-122"/>
              </a:rPr>
              <a:t>百    争流。</a:t>
            </a:r>
            <a:endParaRPr lang="zh-CN" altLang="en-US" sz="2800" b="1" dirty="0">
              <a:solidFill>
                <a:srgbClr val="000066"/>
              </a:solidFill>
              <a:latin typeface="黑体" panose="02010609060101010101" pitchFamily="49" charset="-122"/>
              <a:ea typeface="黑体" panose="02010609060101010101" pitchFamily="49" charset="-122"/>
            </a:endParaRPr>
          </a:p>
        </p:txBody>
      </p:sp>
      <p:sp>
        <p:nvSpPr>
          <p:cNvPr id="427026" name="Text Box 18"/>
          <p:cNvSpPr txBox="1"/>
          <p:nvPr/>
        </p:nvSpPr>
        <p:spPr>
          <a:xfrm>
            <a:off x="3567113" y="3275013"/>
            <a:ext cx="1676400" cy="884237"/>
          </a:xfrm>
          <a:prstGeom prst="rect">
            <a:avLst/>
          </a:prstGeom>
          <a:noFill/>
          <a:ln w="9525">
            <a:noFill/>
          </a:ln>
        </p:spPr>
        <p:txBody>
          <a:bodyPr>
            <a:spAutoFit/>
          </a:bodyPr>
          <a:p>
            <a:r>
              <a:rPr lang="zh-CN" altLang="en-US" sz="2800" b="1" dirty="0">
                <a:solidFill>
                  <a:srgbClr val="660066"/>
                </a:solidFill>
                <a:latin typeface="黑体" panose="02010609060101010101" pitchFamily="49" charset="-122"/>
                <a:ea typeface="黑体" panose="02010609060101010101" pitchFamily="49" charset="-122"/>
              </a:rPr>
              <a:t>击长空，</a:t>
            </a:r>
            <a:endParaRPr lang="zh-CN" altLang="en-US" sz="2800" b="1" dirty="0">
              <a:solidFill>
                <a:srgbClr val="660066"/>
              </a:solidFill>
              <a:latin typeface="黑体" panose="02010609060101010101" pitchFamily="49" charset="-122"/>
              <a:ea typeface="黑体" panose="02010609060101010101" pitchFamily="49" charset="-122"/>
            </a:endParaRPr>
          </a:p>
          <a:p>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427027" name="Text Box 19"/>
          <p:cNvSpPr txBox="1"/>
          <p:nvPr/>
        </p:nvSpPr>
        <p:spPr>
          <a:xfrm>
            <a:off x="3567113" y="3732213"/>
            <a:ext cx="1612900" cy="519112"/>
          </a:xfrm>
          <a:prstGeom prst="rect">
            <a:avLst/>
          </a:prstGeom>
          <a:noFill/>
          <a:ln w="9525">
            <a:noFill/>
          </a:ln>
        </p:spPr>
        <p:txBody>
          <a:bodyPr wrap="none">
            <a:spAutoFit/>
          </a:bodyPr>
          <a:p>
            <a:r>
              <a:rPr lang="zh-CN" altLang="en-US" sz="2800" b="1" dirty="0">
                <a:solidFill>
                  <a:srgbClr val="0000CC"/>
                </a:solidFill>
                <a:latin typeface="黑体" panose="02010609060101010101" pitchFamily="49" charset="-122"/>
                <a:ea typeface="黑体" panose="02010609060101010101" pitchFamily="49" charset="-122"/>
              </a:rPr>
              <a:t>翔浅底，</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427028" name="Text Box 20"/>
          <p:cNvSpPr txBox="1"/>
          <p:nvPr/>
        </p:nvSpPr>
        <p:spPr>
          <a:xfrm>
            <a:off x="4627563" y="4219575"/>
            <a:ext cx="3254375" cy="884238"/>
          </a:xfrm>
          <a:prstGeom prst="rect">
            <a:avLst/>
          </a:prstGeom>
          <a:noFill/>
          <a:ln w="9525">
            <a:noFill/>
          </a:ln>
        </p:spPr>
        <p:txBody>
          <a:bodyPr>
            <a:spAutoFit/>
          </a:bodyPr>
          <a:p>
            <a:r>
              <a:rPr lang="zh-CN" altLang="en-US" sz="2800" b="1" dirty="0">
                <a:solidFill>
                  <a:srgbClr val="000099"/>
                </a:solidFill>
                <a:latin typeface="黑体" panose="02010609060101010101" pitchFamily="49" charset="-122"/>
                <a:ea typeface="黑体" panose="02010609060101010101" pitchFamily="49" charset="-122"/>
              </a:rPr>
              <a:t>竞自由。</a:t>
            </a:r>
            <a:endParaRPr lang="zh-CN" altLang="en-US" sz="2800" b="1" dirty="0">
              <a:solidFill>
                <a:srgbClr val="000099"/>
              </a:solidFill>
              <a:latin typeface="黑体" panose="02010609060101010101" pitchFamily="49" charset="-122"/>
              <a:ea typeface="黑体" panose="02010609060101010101" pitchFamily="49" charset="-122"/>
            </a:endParaRPr>
          </a:p>
          <a:p>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427029" name="Text Box 21"/>
          <p:cNvSpPr txBox="1"/>
          <p:nvPr/>
        </p:nvSpPr>
        <p:spPr>
          <a:xfrm>
            <a:off x="6065838" y="2533650"/>
            <a:ext cx="184150" cy="457200"/>
          </a:xfrm>
          <a:prstGeom prst="rect">
            <a:avLst/>
          </a:prstGeom>
          <a:noFill/>
          <a:ln w="9525">
            <a:noFill/>
          </a:ln>
        </p:spPr>
        <p:txBody>
          <a:bodyPr wrap="none">
            <a:spAutoFit/>
          </a:bodyPr>
          <a:p>
            <a:endParaRPr lang="zh-CN" altLang="zh-CN" sz="2400" b="1" dirty="0">
              <a:solidFill>
                <a:srgbClr val="FF0000"/>
              </a:solidFill>
              <a:latin typeface="黑体" panose="02010609060101010101" pitchFamily="49" charset="-122"/>
              <a:ea typeface="黑体" panose="02010609060101010101" pitchFamily="49" charset="-122"/>
            </a:endParaRPr>
          </a:p>
        </p:txBody>
      </p:sp>
      <p:sp>
        <p:nvSpPr>
          <p:cNvPr id="427030" name="AutoShape 22"/>
          <p:cNvSpPr/>
          <p:nvPr/>
        </p:nvSpPr>
        <p:spPr>
          <a:xfrm>
            <a:off x="6005513" y="1446213"/>
            <a:ext cx="381000" cy="3200400"/>
          </a:xfrm>
          <a:prstGeom prst="rightBrace">
            <a:avLst>
              <a:gd name="adj1" fmla="val 70000"/>
              <a:gd name="adj2" fmla="val 50000"/>
            </a:avLst>
          </a:prstGeom>
          <a:noFill/>
          <a:ln w="57150" cap="flat" cmpd="sng">
            <a:solidFill>
              <a:srgbClr val="3366FF"/>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27031" name="Text Box 23"/>
          <p:cNvSpPr txBox="1"/>
          <p:nvPr/>
        </p:nvSpPr>
        <p:spPr>
          <a:xfrm>
            <a:off x="2049463" y="5303838"/>
            <a:ext cx="642937" cy="641350"/>
          </a:xfrm>
          <a:prstGeom prst="rect">
            <a:avLst/>
          </a:prstGeom>
          <a:solidFill>
            <a:srgbClr val="000099"/>
          </a:solidFill>
          <a:ln w="9525">
            <a:noFill/>
          </a:ln>
        </p:spPr>
        <p:txBody>
          <a:bodyPr wrap="none">
            <a:spAutoFit/>
          </a:bodyPr>
          <a:p>
            <a:r>
              <a:rPr lang="zh-CN" altLang="en-US" sz="3600" b="1" dirty="0">
                <a:solidFill>
                  <a:schemeClr val="bg1"/>
                </a:solidFill>
                <a:latin typeface="黑体" panose="02010609060101010101" pitchFamily="49" charset="-122"/>
                <a:ea typeface="黑体" panose="02010609060101010101" pitchFamily="49" charset="-122"/>
              </a:rPr>
              <a:t>问</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27032" name="Text Box 24"/>
          <p:cNvSpPr txBox="1"/>
          <p:nvPr/>
        </p:nvSpPr>
        <p:spPr>
          <a:xfrm>
            <a:off x="2789238" y="5353050"/>
            <a:ext cx="184150" cy="457200"/>
          </a:xfrm>
          <a:prstGeom prst="rect">
            <a:avLst/>
          </a:prstGeom>
          <a:noFill/>
          <a:ln w="9525">
            <a:noFill/>
          </a:ln>
        </p:spPr>
        <p:txBody>
          <a:bodyPr wrap="none">
            <a:spAutoFit/>
          </a:bodyPr>
          <a:p>
            <a:endParaRPr lang="zh-CN" altLang="zh-CN" sz="2400" b="1" dirty="0">
              <a:solidFill>
                <a:srgbClr val="FF0000"/>
              </a:solidFill>
              <a:latin typeface="黑体" panose="02010609060101010101" pitchFamily="49" charset="-122"/>
              <a:ea typeface="黑体" panose="02010609060101010101" pitchFamily="49" charset="-122"/>
            </a:endParaRPr>
          </a:p>
        </p:txBody>
      </p:sp>
      <p:sp>
        <p:nvSpPr>
          <p:cNvPr id="427033" name="AutoShape 25"/>
          <p:cNvSpPr/>
          <p:nvPr/>
        </p:nvSpPr>
        <p:spPr>
          <a:xfrm>
            <a:off x="2805113" y="4799013"/>
            <a:ext cx="152400" cy="1828800"/>
          </a:xfrm>
          <a:prstGeom prst="leftBrace">
            <a:avLst>
              <a:gd name="adj1" fmla="val 100000"/>
              <a:gd name="adj2" fmla="val 49236"/>
            </a:avLst>
          </a:prstGeom>
          <a:noFill/>
          <a:ln w="57150" cap="flat" cmpd="sng">
            <a:solidFill>
              <a:srgbClr val="0066FF"/>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27034" name="Text Box 26"/>
          <p:cNvSpPr txBox="1"/>
          <p:nvPr/>
        </p:nvSpPr>
        <p:spPr>
          <a:xfrm>
            <a:off x="3094038" y="4767263"/>
            <a:ext cx="2052637" cy="519112"/>
          </a:xfrm>
          <a:prstGeom prst="rect">
            <a:avLst/>
          </a:prstGeom>
          <a:noFill/>
          <a:ln w="9525">
            <a:noFill/>
          </a:ln>
        </p:spPr>
        <p:txBody>
          <a:bodyPr>
            <a:spAutoFit/>
          </a:bodyPr>
          <a:p>
            <a:r>
              <a:rPr lang="zh-CN" altLang="en-US" sz="2800" b="1" dirty="0">
                <a:solidFill>
                  <a:srgbClr val="0000CC"/>
                </a:solidFill>
                <a:latin typeface="黑体" panose="02010609060101010101" pitchFamily="49" charset="-122"/>
                <a:ea typeface="黑体" panose="02010609060101010101" pitchFamily="49" charset="-122"/>
              </a:rPr>
              <a:t>怅寥廓，</a:t>
            </a:r>
            <a:endParaRPr lang="zh-CN" altLang="en-US" sz="2400" b="1" dirty="0">
              <a:solidFill>
                <a:srgbClr val="0000CC"/>
              </a:solidFill>
              <a:latin typeface="黑体" panose="02010609060101010101" pitchFamily="49" charset="-122"/>
              <a:ea typeface="黑体" panose="02010609060101010101" pitchFamily="49" charset="-122"/>
            </a:endParaRPr>
          </a:p>
        </p:txBody>
      </p:sp>
      <p:sp>
        <p:nvSpPr>
          <p:cNvPr id="427035" name="Text Box 27"/>
          <p:cNvSpPr txBox="1"/>
          <p:nvPr/>
        </p:nvSpPr>
        <p:spPr>
          <a:xfrm>
            <a:off x="3033713" y="5408613"/>
            <a:ext cx="2689225" cy="519112"/>
          </a:xfrm>
          <a:prstGeom prst="rect">
            <a:avLst/>
          </a:prstGeom>
          <a:noFill/>
          <a:ln w="9525">
            <a:noFill/>
          </a:ln>
        </p:spPr>
        <p:txBody>
          <a:bodyPr>
            <a:spAutoFit/>
          </a:bodyPr>
          <a:p>
            <a:r>
              <a:rPr lang="zh-CN" altLang="en-US" sz="2800" b="1" dirty="0">
                <a:solidFill>
                  <a:srgbClr val="0000CC"/>
                </a:solidFill>
                <a:latin typeface="黑体" panose="02010609060101010101" pitchFamily="49" charset="-122"/>
                <a:ea typeface="黑体" panose="02010609060101010101" pitchFamily="49" charset="-122"/>
              </a:rPr>
              <a:t>问苍茫大地，</a:t>
            </a:r>
            <a:endParaRPr lang="zh-CN" altLang="en-US" sz="2800" b="1" dirty="0">
              <a:solidFill>
                <a:srgbClr val="0000CC"/>
              </a:solidFill>
              <a:latin typeface="黑体" panose="02010609060101010101" pitchFamily="49" charset="-122"/>
              <a:ea typeface="黑体" panose="02010609060101010101" pitchFamily="49" charset="-122"/>
            </a:endParaRPr>
          </a:p>
        </p:txBody>
      </p:sp>
      <p:sp>
        <p:nvSpPr>
          <p:cNvPr id="427036" name="Text Box 28"/>
          <p:cNvSpPr txBox="1"/>
          <p:nvPr/>
        </p:nvSpPr>
        <p:spPr>
          <a:xfrm>
            <a:off x="3094038" y="6062663"/>
            <a:ext cx="2413000" cy="519112"/>
          </a:xfrm>
          <a:prstGeom prst="rect">
            <a:avLst/>
          </a:prstGeom>
          <a:noFill/>
          <a:ln w="9525">
            <a:noFill/>
          </a:ln>
        </p:spPr>
        <p:txBody>
          <a:bodyPr>
            <a:spAutoFit/>
          </a:bodyPr>
          <a:p>
            <a:r>
              <a:rPr lang="zh-CN" altLang="en-US" sz="2800" b="1" dirty="0">
                <a:solidFill>
                  <a:srgbClr val="0000CC"/>
                </a:solidFill>
                <a:latin typeface="黑体" panose="02010609060101010101" pitchFamily="49" charset="-122"/>
                <a:ea typeface="黑体" panose="02010609060101010101" pitchFamily="49" charset="-122"/>
              </a:rPr>
              <a:t>谁主沉浮？</a:t>
            </a:r>
            <a:endParaRPr lang="zh-CN" altLang="en-US" sz="2400" b="1" dirty="0">
              <a:solidFill>
                <a:srgbClr val="0000CC"/>
              </a:solidFill>
              <a:latin typeface="黑体" panose="02010609060101010101" pitchFamily="49" charset="-122"/>
              <a:ea typeface="黑体" panose="02010609060101010101" pitchFamily="49" charset="-122"/>
            </a:endParaRPr>
          </a:p>
        </p:txBody>
      </p:sp>
      <p:sp>
        <p:nvSpPr>
          <p:cNvPr id="427037" name="Text Box 29"/>
          <p:cNvSpPr txBox="1"/>
          <p:nvPr/>
        </p:nvSpPr>
        <p:spPr>
          <a:xfrm>
            <a:off x="5608638" y="5429250"/>
            <a:ext cx="184150" cy="457200"/>
          </a:xfrm>
          <a:prstGeom prst="rect">
            <a:avLst/>
          </a:prstGeom>
          <a:noFill/>
          <a:ln w="9525">
            <a:noFill/>
          </a:ln>
        </p:spPr>
        <p:txBody>
          <a:bodyPr wrap="none">
            <a:spAutoFit/>
          </a:bodyPr>
          <a:p>
            <a:endParaRPr lang="zh-CN" altLang="zh-CN" sz="2400" b="1" dirty="0">
              <a:solidFill>
                <a:srgbClr val="FF0000"/>
              </a:solidFill>
              <a:latin typeface="黑体" panose="02010609060101010101" pitchFamily="49" charset="-122"/>
              <a:ea typeface="黑体" panose="02010609060101010101" pitchFamily="49" charset="-122"/>
            </a:endParaRPr>
          </a:p>
        </p:txBody>
      </p:sp>
      <p:sp>
        <p:nvSpPr>
          <p:cNvPr id="427038" name="AutoShape 30"/>
          <p:cNvSpPr/>
          <p:nvPr/>
        </p:nvSpPr>
        <p:spPr>
          <a:xfrm>
            <a:off x="6005513" y="4875213"/>
            <a:ext cx="228600" cy="1600200"/>
          </a:xfrm>
          <a:prstGeom prst="rightBrace">
            <a:avLst>
              <a:gd name="adj1" fmla="val 58333"/>
              <a:gd name="adj2" fmla="val 50000"/>
            </a:avLst>
          </a:prstGeom>
          <a:noFill/>
          <a:ln w="57150" cap="flat" cmpd="sng">
            <a:solidFill>
              <a:srgbClr val="0066FF"/>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27039" name="Rectangle 31"/>
          <p:cNvSpPr/>
          <p:nvPr/>
        </p:nvSpPr>
        <p:spPr>
          <a:xfrm>
            <a:off x="2195513" y="836613"/>
            <a:ext cx="641350" cy="641350"/>
          </a:xfrm>
          <a:prstGeom prst="rect">
            <a:avLst/>
          </a:prstGeom>
          <a:solidFill>
            <a:srgbClr val="000099"/>
          </a:solidFill>
          <a:ln w="9525">
            <a:noFill/>
          </a:ln>
        </p:spPr>
        <p:txBody>
          <a:bodyPr wrap="none">
            <a:spAutoFit/>
          </a:bodyPr>
          <a:p>
            <a:r>
              <a:rPr lang="zh-CN" altLang="en-US" sz="3600" b="1" dirty="0">
                <a:solidFill>
                  <a:schemeClr val="bg1"/>
                </a:solidFill>
                <a:latin typeface="黑体" panose="02010609060101010101" pitchFamily="49" charset="-122"/>
                <a:ea typeface="黑体" panose="02010609060101010101" pitchFamily="49" charset="-122"/>
              </a:rPr>
              <a:t>立</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427040" name="Text Box 32"/>
          <p:cNvSpPr txBox="1"/>
          <p:nvPr/>
        </p:nvSpPr>
        <p:spPr>
          <a:xfrm>
            <a:off x="2941638" y="676275"/>
            <a:ext cx="3965575" cy="579438"/>
          </a:xfrm>
          <a:prstGeom prst="rect">
            <a:avLst/>
          </a:prstGeom>
          <a:noFill/>
          <a:ln w="9525">
            <a:noFill/>
          </a:ln>
        </p:spPr>
        <p:txBody>
          <a:bodyPr>
            <a:spAutoFit/>
          </a:bodyPr>
          <a:p>
            <a:r>
              <a:rPr lang="zh-CN" altLang="en-US" sz="3200" b="1" dirty="0">
                <a:solidFill>
                  <a:srgbClr val="FF0000"/>
                </a:solidFill>
                <a:latin typeface="黑体" panose="02010609060101010101" pitchFamily="49" charset="-122"/>
                <a:ea typeface="黑体" panose="02010609060101010101" pitchFamily="49" charset="-122"/>
              </a:rPr>
              <a:t>时间  地点  环境</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3281" name="Oval 33"/>
          <p:cNvSpPr/>
          <p:nvPr/>
        </p:nvSpPr>
        <p:spPr>
          <a:xfrm>
            <a:off x="323850" y="2781300"/>
            <a:ext cx="647700" cy="647700"/>
          </a:xfrm>
          <a:prstGeom prst="ellipse">
            <a:avLst/>
          </a:prstGeom>
          <a:gradFill rotWithShape="1">
            <a:gsLst>
              <a:gs pos="0">
                <a:schemeClr val="bg1"/>
              </a:gs>
              <a:gs pos="100000">
                <a:srgbClr val="FFCC00"/>
              </a:gs>
            </a:gsLst>
            <a:lin ang="2700000" scaled="1"/>
            <a:tileRect/>
          </a:gradFill>
          <a:ln w="9525">
            <a:noFill/>
          </a:ln>
        </p:spPr>
        <p:txBody>
          <a:bodyPr wrap="none" anchor="ctr" anchorCtr="0"/>
          <a:p>
            <a:endParaRPr lang="zh-CN" altLang="en-US" dirty="0">
              <a:latin typeface="Arial" panose="020B0604020202020204" pitchFamily="34" charset="0"/>
            </a:endParaRPr>
          </a:p>
        </p:txBody>
      </p:sp>
      <p:sp>
        <p:nvSpPr>
          <p:cNvPr id="53282" name="Oval 34"/>
          <p:cNvSpPr/>
          <p:nvPr/>
        </p:nvSpPr>
        <p:spPr>
          <a:xfrm>
            <a:off x="323850" y="3500438"/>
            <a:ext cx="647700" cy="647700"/>
          </a:xfrm>
          <a:prstGeom prst="ellipse">
            <a:avLst/>
          </a:prstGeom>
          <a:gradFill rotWithShape="1">
            <a:gsLst>
              <a:gs pos="0">
                <a:schemeClr val="bg1"/>
              </a:gs>
              <a:gs pos="100000">
                <a:srgbClr val="FFCC00"/>
              </a:gs>
            </a:gsLst>
            <a:lin ang="2700000" scaled="1"/>
            <a:tileRect/>
          </a:gradFill>
          <a:ln w="9525">
            <a:noFill/>
          </a:ln>
        </p:spPr>
        <p:txBody>
          <a:bodyPr wrap="none" anchor="ctr" anchorCtr="0"/>
          <a:p>
            <a:endParaRPr lang="zh-CN" altLang="en-US" dirty="0">
              <a:latin typeface="Arial" panose="020B0604020202020204" pitchFamily="34" charset="0"/>
            </a:endParaRPr>
          </a:p>
        </p:txBody>
      </p:sp>
      <p:sp>
        <p:nvSpPr>
          <p:cNvPr id="53283" name="Oval 35"/>
          <p:cNvSpPr/>
          <p:nvPr/>
        </p:nvSpPr>
        <p:spPr>
          <a:xfrm>
            <a:off x="323850" y="4149725"/>
            <a:ext cx="647700" cy="647700"/>
          </a:xfrm>
          <a:prstGeom prst="ellipse">
            <a:avLst/>
          </a:prstGeom>
          <a:gradFill rotWithShape="1">
            <a:gsLst>
              <a:gs pos="0">
                <a:schemeClr val="bg1"/>
              </a:gs>
              <a:gs pos="100000">
                <a:srgbClr val="FFCC00"/>
              </a:gs>
            </a:gsLst>
            <a:lin ang="2700000" scaled="1"/>
            <a:tileRect/>
          </a:gradFill>
          <a:ln w="9525">
            <a:noFill/>
          </a:ln>
        </p:spPr>
        <p:txBody>
          <a:bodyPr wrap="none" anchor="ctr" anchorCtr="0"/>
          <a:p>
            <a:endParaRPr lang="zh-CN" altLang="en-US" dirty="0">
              <a:latin typeface="Arial" panose="020B0604020202020204" pitchFamily="34" charset="0"/>
            </a:endParaRPr>
          </a:p>
        </p:txBody>
      </p:sp>
      <p:sp>
        <p:nvSpPr>
          <p:cNvPr id="53284" name="Text Box 36"/>
          <p:cNvSpPr txBox="1"/>
          <p:nvPr/>
        </p:nvSpPr>
        <p:spPr>
          <a:xfrm>
            <a:off x="323850" y="1628775"/>
            <a:ext cx="733425" cy="3600450"/>
          </a:xfrm>
          <a:prstGeom prst="rect">
            <a:avLst/>
          </a:prstGeom>
          <a:noFill/>
          <a:ln w="9525">
            <a:noFill/>
          </a:ln>
        </p:spPr>
        <p:txBody>
          <a:bodyPr vert="eaVert">
            <a:spAutoFit/>
          </a:bodyPr>
          <a:p>
            <a:pPr algn="ctr">
              <a:spcBef>
                <a:spcPct val="50000"/>
              </a:spcBef>
            </a:pPr>
            <a:r>
              <a:rPr lang="zh-CN" altLang="en-US" sz="3600" b="1" dirty="0">
                <a:latin typeface="黑体" panose="02010609060101010101" pitchFamily="49" charset="-122"/>
                <a:ea typeface="黑体" panose="02010609060101010101" pitchFamily="49" charset="-122"/>
              </a:rPr>
              <a:t>总结 全 词</a:t>
            </a:r>
            <a:endParaRPr lang="zh-CN" altLang="en-US" sz="3600" b="1" dirty="0">
              <a:latin typeface="黑体" panose="02010609060101010101" pitchFamily="49" charset="-122"/>
              <a:ea typeface="黑体" panose="02010609060101010101" pitchFamily="49" charset="-122"/>
            </a:endParaRPr>
          </a:p>
        </p:txBody>
      </p:sp>
      <p:sp>
        <p:nvSpPr>
          <p:cNvPr id="427045" name="Text Box 37"/>
          <p:cNvSpPr txBox="1"/>
          <p:nvPr/>
        </p:nvSpPr>
        <p:spPr>
          <a:xfrm>
            <a:off x="900113" y="1916113"/>
            <a:ext cx="1371600" cy="641350"/>
          </a:xfrm>
          <a:prstGeom prst="rect">
            <a:avLst/>
          </a:prstGeom>
          <a:noFill/>
          <a:ln w="9525">
            <a:noFill/>
          </a:ln>
        </p:spPr>
        <p:txBody>
          <a:bodyPr>
            <a:spAutoFit/>
          </a:bodyPr>
          <a:p>
            <a:pPr algn="ctr"/>
            <a:r>
              <a:rPr lang="zh-CN" altLang="en-US" sz="3600" b="1" dirty="0">
                <a:latin typeface="黑体" panose="02010609060101010101" pitchFamily="49" charset="-122"/>
                <a:ea typeface="黑体" panose="02010609060101010101" pitchFamily="49" charset="-122"/>
              </a:rPr>
              <a:t>写景</a:t>
            </a:r>
            <a:endParaRPr lang="zh-CN" altLang="en-US" sz="3600" b="1" dirty="0">
              <a:latin typeface="黑体" panose="02010609060101010101" pitchFamily="49" charset="-122"/>
              <a:ea typeface="黑体" panose="02010609060101010101" pitchFamily="49" charset="-122"/>
            </a:endParaRPr>
          </a:p>
        </p:txBody>
      </p:sp>
      <p:sp>
        <p:nvSpPr>
          <p:cNvPr id="427046" name="Text Box 38"/>
          <p:cNvSpPr txBox="1"/>
          <p:nvPr/>
        </p:nvSpPr>
        <p:spPr>
          <a:xfrm>
            <a:off x="973138" y="5156200"/>
            <a:ext cx="1143000" cy="641350"/>
          </a:xfrm>
          <a:prstGeom prst="rect">
            <a:avLst/>
          </a:prstGeom>
          <a:noFill/>
          <a:ln w="9525">
            <a:noFill/>
          </a:ln>
        </p:spPr>
        <p:txBody>
          <a:bodyPr>
            <a:spAutoFit/>
          </a:bodyPr>
          <a:p>
            <a:pPr>
              <a:spcBef>
                <a:spcPct val="50000"/>
              </a:spcBef>
            </a:pPr>
            <a:r>
              <a:rPr lang="zh-CN" altLang="en-US" sz="3600" b="1" dirty="0">
                <a:latin typeface="黑体" panose="02010609060101010101" pitchFamily="49" charset="-122"/>
                <a:ea typeface="黑体" panose="02010609060101010101" pitchFamily="49" charset="-122"/>
              </a:rPr>
              <a:t>情抒</a:t>
            </a:r>
            <a:endParaRPr lang="zh-CN" altLang="en-US" sz="3600" b="1" dirty="0">
              <a:latin typeface="黑体" panose="02010609060101010101" pitchFamily="49" charset="-122"/>
              <a:ea typeface="黑体" panose="02010609060101010101" pitchFamily="49" charset="-122"/>
            </a:endParaRPr>
          </a:p>
        </p:txBody>
      </p:sp>
      <p:cxnSp>
        <p:nvCxnSpPr>
          <p:cNvPr id="427047" name="AutoShape 39"/>
          <p:cNvCxnSpPr/>
          <p:nvPr/>
        </p:nvCxnSpPr>
        <p:spPr>
          <a:xfrm>
            <a:off x="1620838" y="2852738"/>
            <a:ext cx="0" cy="2087562"/>
          </a:xfrm>
          <a:prstGeom prst="straightConnector1">
            <a:avLst/>
          </a:prstGeom>
          <a:ln w="152400" cap="flat" cmpd="sng">
            <a:solidFill>
              <a:srgbClr val="FF0000"/>
            </a:solidFill>
            <a:prstDash val="solid"/>
            <a:headEnd type="none" w="med" len="med"/>
            <a:tailEnd type="triangle" w="med" len="med"/>
          </a:ln>
        </p:spPr>
      </p:cxnSp>
      <p:sp>
        <p:nvSpPr>
          <p:cNvPr id="427048" name="Text Box 40"/>
          <p:cNvSpPr txBox="1"/>
          <p:nvPr/>
        </p:nvSpPr>
        <p:spPr>
          <a:xfrm>
            <a:off x="6172200" y="1676400"/>
            <a:ext cx="2438400" cy="1554163"/>
          </a:xfrm>
          <a:prstGeom prst="rect">
            <a:avLst/>
          </a:prstGeom>
          <a:noFill/>
          <a:ln w="9525">
            <a:noFill/>
          </a:ln>
        </p:spPr>
        <p:txBody>
          <a:bodyPr>
            <a:spAutoFit/>
          </a:bodyPr>
          <a:p>
            <a:r>
              <a:rPr lang="zh-CN" altLang="en-US" sz="3200" b="1" dirty="0">
                <a:latin typeface="黑体" panose="02010609060101010101" pitchFamily="49" charset="-122"/>
                <a:ea typeface="黑体" panose="02010609060101010101" pitchFamily="49" charset="-122"/>
              </a:rPr>
              <a:t>多姿多彩、生机勃勃的湘江寒秋图</a:t>
            </a:r>
            <a:endParaRPr lang="zh-CN" altLang="en-US" sz="3200" b="1" dirty="0">
              <a:latin typeface="黑体" panose="02010609060101010101" pitchFamily="49" charset="-122"/>
              <a:ea typeface="黑体" panose="02010609060101010101" pitchFamily="49" charset="-122"/>
            </a:endParaRPr>
          </a:p>
        </p:txBody>
      </p:sp>
      <p:sp>
        <p:nvSpPr>
          <p:cNvPr id="427049" name="Text Box 41"/>
          <p:cNvSpPr txBox="1"/>
          <p:nvPr/>
        </p:nvSpPr>
        <p:spPr>
          <a:xfrm>
            <a:off x="6477000" y="4876800"/>
            <a:ext cx="2667000" cy="946150"/>
          </a:xfrm>
          <a:prstGeom prst="rect">
            <a:avLst/>
          </a:prstGeom>
          <a:noFill/>
          <a:ln w="9525">
            <a:noFill/>
          </a:ln>
        </p:spPr>
        <p:txBody>
          <a:bodyPr>
            <a:spAutoFit/>
          </a:bodyPr>
          <a:p>
            <a:r>
              <a:rPr lang="zh-CN" altLang="en-US" sz="2800" b="1" dirty="0">
                <a:latin typeface="黑体" panose="02010609060101010101" pitchFamily="49" charset="-122"/>
                <a:ea typeface="黑体" panose="02010609060101010101" pitchFamily="49" charset="-122"/>
              </a:rPr>
              <a:t>胸怀博大的</a:t>
            </a:r>
            <a:endParaRPr lang="zh-CN" altLang="en-US" sz="2800" b="1" dirty="0">
              <a:latin typeface="黑体" panose="02010609060101010101" pitchFamily="49" charset="-122"/>
              <a:ea typeface="黑体" panose="02010609060101010101" pitchFamily="49" charset="-122"/>
            </a:endParaRPr>
          </a:p>
          <a:p>
            <a:r>
              <a:rPr lang="zh-CN" altLang="en-US" sz="2800" b="1" dirty="0">
                <a:latin typeface="黑体" panose="02010609060101010101" pitchFamily="49" charset="-122"/>
                <a:ea typeface="黑体" panose="02010609060101010101" pitchFamily="49" charset="-122"/>
              </a:rPr>
              <a:t>凌云壮志</a:t>
            </a:r>
            <a:endParaRPr lang="zh-CN" altLang="en-US" sz="2800" b="1" dirty="0">
              <a:latin typeface="黑体" panose="02010609060101010101" pitchFamily="49" charset="-122"/>
              <a:ea typeface="黑体" panose="02010609060101010101" pitchFamily="49" charset="-122"/>
            </a:endParaRPr>
          </a:p>
        </p:txBody>
      </p:sp>
      <p:cxnSp>
        <p:nvCxnSpPr>
          <p:cNvPr id="427050" name="AutoShape 42"/>
          <p:cNvCxnSpPr/>
          <p:nvPr/>
        </p:nvCxnSpPr>
        <p:spPr>
          <a:xfrm>
            <a:off x="7543800" y="3276600"/>
            <a:ext cx="3175" cy="1355725"/>
          </a:xfrm>
          <a:prstGeom prst="straightConnector1">
            <a:avLst/>
          </a:prstGeom>
          <a:ln w="152400" cap="flat" cmpd="sng">
            <a:solidFill>
              <a:srgbClr val="FF0000"/>
            </a:solidFill>
            <a:prstDash val="solid"/>
            <a:headEnd type="none" w="med" len="med"/>
            <a:tailEnd type="triangle" w="med" len="med"/>
          </a:ln>
        </p:spPr>
      </p:cxnSp>
      <p:sp>
        <p:nvSpPr>
          <p:cNvPr id="427051" name="Text Box 43"/>
          <p:cNvSpPr txBox="1"/>
          <p:nvPr/>
        </p:nvSpPr>
        <p:spPr>
          <a:xfrm>
            <a:off x="6400800" y="3200400"/>
            <a:ext cx="1524000" cy="641350"/>
          </a:xfrm>
          <a:prstGeom prst="rect">
            <a:avLst/>
          </a:prstGeom>
          <a:noFill/>
          <a:ln w="9525">
            <a:noFill/>
          </a:ln>
        </p:spPr>
        <p:txBody>
          <a:bodyPr>
            <a:spAutoFit/>
          </a:bodyPr>
          <a:p>
            <a:r>
              <a:rPr lang="zh-CN" altLang="en-US" sz="3600" b="1" dirty="0">
                <a:solidFill>
                  <a:srgbClr val="FF0000"/>
                </a:solidFill>
                <a:latin typeface="黑体" panose="02010609060101010101" pitchFamily="49" charset="-122"/>
                <a:ea typeface="黑体" panose="02010609060101010101" pitchFamily="49" charset="-122"/>
              </a:rPr>
              <a:t>所见</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427052" name="Text Box 44"/>
          <p:cNvSpPr txBox="1"/>
          <p:nvPr/>
        </p:nvSpPr>
        <p:spPr>
          <a:xfrm>
            <a:off x="6659563" y="5805488"/>
            <a:ext cx="1676400" cy="641350"/>
          </a:xfrm>
          <a:prstGeom prst="rect">
            <a:avLst/>
          </a:prstGeom>
          <a:noFill/>
          <a:ln w="9525">
            <a:noFill/>
          </a:ln>
        </p:spPr>
        <p:txBody>
          <a:bodyPr>
            <a:spAutoFit/>
          </a:bodyPr>
          <a:p>
            <a:r>
              <a:rPr lang="zh-CN" altLang="en-US" sz="3600" b="1" dirty="0">
                <a:solidFill>
                  <a:srgbClr val="FF0000"/>
                </a:solidFill>
                <a:latin typeface="黑体" panose="02010609060101010101" pitchFamily="49" charset="-122"/>
                <a:ea typeface="黑体" panose="02010609060101010101" pitchFamily="49" charset="-122"/>
              </a:rPr>
              <a:t>所想</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427053" name="Text Box 45"/>
          <p:cNvSpPr txBox="1"/>
          <p:nvPr/>
        </p:nvSpPr>
        <p:spPr>
          <a:xfrm>
            <a:off x="8442325" y="1001713"/>
            <a:ext cx="796925" cy="823912"/>
          </a:xfrm>
          <a:prstGeom prst="rect">
            <a:avLst/>
          </a:prstGeom>
          <a:noFill/>
          <a:ln w="9525">
            <a:noFill/>
          </a:ln>
        </p:spPr>
        <p:txBody>
          <a:bodyPr wrap="none">
            <a:spAutoFit/>
          </a:bodyPr>
          <a:p>
            <a:r>
              <a:rPr lang="zh-CN" altLang="en-US" sz="4800" b="1" dirty="0">
                <a:solidFill>
                  <a:srgbClr val="FF0000"/>
                </a:solidFill>
                <a:latin typeface="黑体" panose="02010609060101010101" pitchFamily="49" charset="-122"/>
                <a:ea typeface="黑体" panose="02010609060101010101" pitchFamily="49" charset="-122"/>
              </a:rPr>
              <a:t>问</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427054" name="Text Box 46"/>
          <p:cNvSpPr txBox="1"/>
          <p:nvPr/>
        </p:nvSpPr>
        <p:spPr>
          <a:xfrm>
            <a:off x="8488363" y="3886200"/>
            <a:ext cx="793750" cy="2592388"/>
          </a:xfrm>
          <a:prstGeom prst="rect">
            <a:avLst/>
          </a:prstGeom>
          <a:noFill/>
          <a:ln w="9525">
            <a:noFill/>
          </a:ln>
        </p:spPr>
        <p:txBody>
          <a:bodyPr vert="eaVert" wrap="none">
            <a:spAutoFit/>
          </a:bodyPr>
          <a:p>
            <a:r>
              <a:rPr lang="zh-CN" altLang="en-US" sz="4000" b="1" dirty="0">
                <a:solidFill>
                  <a:srgbClr val="FF0000"/>
                </a:solidFill>
                <a:latin typeface="黑体" panose="02010609060101010101" pitchFamily="49" charset="-122"/>
                <a:ea typeface="黑体" panose="02010609060101010101" pitchFamily="49" charset="-122"/>
              </a:rPr>
              <a:t>谁主沉浮？</a:t>
            </a:r>
            <a:endParaRPr lang="zh-CN" altLang="en-US" sz="4000" b="1" dirty="0">
              <a:solidFill>
                <a:srgbClr val="FF0000"/>
              </a:solidFill>
              <a:latin typeface="黑体" panose="02010609060101010101" pitchFamily="49" charset="-122"/>
              <a:ea typeface="黑体" panose="02010609060101010101" pitchFamily="49" charset="-122"/>
            </a:endParaRPr>
          </a:p>
        </p:txBody>
      </p:sp>
      <p:cxnSp>
        <p:nvCxnSpPr>
          <p:cNvPr id="427055" name="AutoShape 47"/>
          <p:cNvCxnSpPr/>
          <p:nvPr/>
        </p:nvCxnSpPr>
        <p:spPr>
          <a:xfrm>
            <a:off x="8839200" y="1828800"/>
            <a:ext cx="0" cy="1905000"/>
          </a:xfrm>
          <a:prstGeom prst="straightConnector1">
            <a:avLst/>
          </a:prstGeom>
          <a:ln w="152400" cap="flat" cmpd="sng">
            <a:solidFill>
              <a:srgbClr val="FF0000"/>
            </a:solidFill>
            <a:prstDash val="solid"/>
            <a:headEnd type="none" w="med" len="med"/>
            <a:tailEnd type="triangle" w="med" len="med"/>
          </a:ln>
        </p:spPr>
      </p:cxnSp>
      <p:sp>
        <p:nvSpPr>
          <p:cNvPr id="427056" name="Text Box 48"/>
          <p:cNvSpPr txBox="1"/>
          <p:nvPr/>
        </p:nvSpPr>
        <p:spPr>
          <a:xfrm>
            <a:off x="5364163" y="1773238"/>
            <a:ext cx="592137" cy="2041525"/>
          </a:xfrm>
          <a:prstGeom prst="rect">
            <a:avLst/>
          </a:prstGeom>
          <a:noFill/>
          <a:ln w="9525">
            <a:noFill/>
          </a:ln>
        </p:spPr>
        <p:txBody>
          <a:bodyPr wrap="none">
            <a:spAutoFit/>
          </a:bodyPr>
          <a:p>
            <a:r>
              <a:rPr lang="zh-CN" altLang="en-US" sz="3200" b="1" dirty="0">
                <a:solidFill>
                  <a:srgbClr val="006600"/>
                </a:solidFill>
                <a:latin typeface="黑体" panose="02010609060101010101" pitchFamily="49" charset="-122"/>
                <a:ea typeface="黑体" panose="02010609060101010101" pitchFamily="49" charset="-122"/>
              </a:rPr>
              <a:t>融</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情</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于</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景</a:t>
            </a:r>
            <a:endParaRPr lang="zh-CN" altLang="en-US" sz="3200" b="1" dirty="0">
              <a:solidFill>
                <a:srgbClr val="006600"/>
              </a:solidFill>
              <a:latin typeface="黑体" panose="02010609060101010101" pitchFamily="49" charset="-122"/>
              <a:ea typeface="黑体" panose="02010609060101010101" pitchFamily="49" charset="-122"/>
            </a:endParaRPr>
          </a:p>
        </p:txBody>
      </p:sp>
      <p:sp>
        <p:nvSpPr>
          <p:cNvPr id="427057" name="Text Box 49"/>
          <p:cNvSpPr txBox="1"/>
          <p:nvPr/>
        </p:nvSpPr>
        <p:spPr>
          <a:xfrm>
            <a:off x="5292725" y="4652963"/>
            <a:ext cx="590550" cy="2041525"/>
          </a:xfrm>
          <a:prstGeom prst="rect">
            <a:avLst/>
          </a:prstGeom>
          <a:noFill/>
          <a:ln w="9525">
            <a:noFill/>
          </a:ln>
        </p:spPr>
        <p:txBody>
          <a:bodyPr wrap="none">
            <a:spAutoFit/>
          </a:bodyPr>
          <a:p>
            <a:r>
              <a:rPr lang="zh-CN" altLang="en-US" sz="3200" b="1" dirty="0">
                <a:solidFill>
                  <a:srgbClr val="006600"/>
                </a:solidFill>
                <a:latin typeface="黑体" panose="02010609060101010101" pitchFamily="49" charset="-122"/>
                <a:ea typeface="黑体" panose="02010609060101010101" pitchFamily="49" charset="-122"/>
              </a:rPr>
              <a:t>即</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景</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抒</a:t>
            </a:r>
            <a:endParaRPr lang="zh-CN" altLang="en-US" sz="3200" b="1" dirty="0">
              <a:solidFill>
                <a:srgbClr val="006600"/>
              </a:solidFill>
              <a:latin typeface="黑体" panose="02010609060101010101" pitchFamily="49" charset="-122"/>
              <a:ea typeface="黑体" panose="02010609060101010101" pitchFamily="49" charset="-122"/>
            </a:endParaRPr>
          </a:p>
          <a:p>
            <a:r>
              <a:rPr lang="zh-CN" altLang="en-US" sz="3200" b="1" dirty="0">
                <a:solidFill>
                  <a:srgbClr val="006600"/>
                </a:solidFill>
                <a:latin typeface="黑体" panose="02010609060101010101" pitchFamily="49" charset="-122"/>
                <a:ea typeface="黑体" panose="02010609060101010101" pitchFamily="49" charset="-122"/>
              </a:rPr>
              <a:t>情</a:t>
            </a:r>
            <a:endParaRPr lang="zh-CN" altLang="en-US" sz="3200" b="1" dirty="0">
              <a:solidFill>
                <a:srgbClr val="006600"/>
              </a:solidFill>
              <a:latin typeface="黑体" panose="02010609060101010101" pitchFamily="49" charset="-122"/>
              <a:ea typeface="黑体" panose="02010609060101010101" pitchFamily="49" charset="-122"/>
            </a:endParaRPr>
          </a:p>
        </p:txBody>
      </p:sp>
      <p:sp>
        <p:nvSpPr>
          <p:cNvPr id="53298" name="灯片编号占位符 51"/>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27011"/>
                                        </p:tgtEl>
                                        <p:attrNameLst>
                                          <p:attrName>style.visibility</p:attrName>
                                        </p:attrNameLst>
                                      </p:cBhvr>
                                      <p:to>
                                        <p:strVal val="visible"/>
                                      </p:to>
                                    </p:set>
                                    <p:anim calcmode="lin" valueType="num">
                                      <p:cBhvr additive="base">
                                        <p:cTn id="7" dur="500" fill="hold"/>
                                        <p:tgtEl>
                                          <p:spTgt spid="427011"/>
                                        </p:tgtEl>
                                        <p:attrNameLst>
                                          <p:attrName>ppt_x</p:attrName>
                                        </p:attrNameLst>
                                      </p:cBhvr>
                                      <p:tavLst>
                                        <p:tav tm="0">
                                          <p:val>
                                            <p:strVal val="0-#ppt_w/2"/>
                                          </p:val>
                                        </p:tav>
                                        <p:tav tm="100000">
                                          <p:val>
                                            <p:strVal val="#ppt_x"/>
                                          </p:val>
                                        </p:tav>
                                      </p:tavLst>
                                    </p:anim>
                                    <p:anim calcmode="lin" valueType="num">
                                      <p:cBhvr additive="base">
                                        <p:cTn id="8" dur="500" fill="hold"/>
                                        <p:tgtEl>
                                          <p:spTgt spid="4270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27039"/>
                                        </p:tgtEl>
                                        <p:attrNameLst>
                                          <p:attrName>style.visibility</p:attrName>
                                        </p:attrNameLst>
                                      </p:cBhvr>
                                      <p:to>
                                        <p:strVal val="visible"/>
                                      </p:to>
                                    </p:set>
                                    <p:anim calcmode="lin" valueType="num">
                                      <p:cBhvr additive="base">
                                        <p:cTn id="13" dur="500" fill="hold"/>
                                        <p:tgtEl>
                                          <p:spTgt spid="427039"/>
                                        </p:tgtEl>
                                        <p:attrNameLst>
                                          <p:attrName>ppt_x</p:attrName>
                                        </p:attrNameLst>
                                      </p:cBhvr>
                                      <p:tavLst>
                                        <p:tav tm="0">
                                          <p:val>
                                            <p:strVal val="0-#ppt_w/2"/>
                                          </p:val>
                                        </p:tav>
                                        <p:tav tm="100000">
                                          <p:val>
                                            <p:strVal val="#ppt_x"/>
                                          </p:val>
                                        </p:tav>
                                      </p:tavLst>
                                    </p:anim>
                                    <p:anim calcmode="lin" valueType="num">
                                      <p:cBhvr additive="base">
                                        <p:cTn id="14" dur="500" fill="hold"/>
                                        <p:tgtEl>
                                          <p:spTgt spid="42703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27012"/>
                                        </p:tgtEl>
                                        <p:attrNameLst>
                                          <p:attrName>style.visibility</p:attrName>
                                        </p:attrNameLst>
                                      </p:cBhvr>
                                      <p:to>
                                        <p:strVal val="visible"/>
                                      </p:to>
                                    </p:set>
                                    <p:anim calcmode="lin" valueType="num">
                                      <p:cBhvr additive="base">
                                        <p:cTn id="19" dur="500" fill="hold"/>
                                        <p:tgtEl>
                                          <p:spTgt spid="427012"/>
                                        </p:tgtEl>
                                        <p:attrNameLst>
                                          <p:attrName>ppt_x</p:attrName>
                                        </p:attrNameLst>
                                      </p:cBhvr>
                                      <p:tavLst>
                                        <p:tav tm="0">
                                          <p:val>
                                            <p:strVal val="0-#ppt_w/2"/>
                                          </p:val>
                                        </p:tav>
                                        <p:tav tm="100000">
                                          <p:val>
                                            <p:strVal val="#ppt_x"/>
                                          </p:val>
                                        </p:tav>
                                      </p:tavLst>
                                    </p:anim>
                                    <p:anim calcmode="lin" valueType="num">
                                      <p:cBhvr additive="base">
                                        <p:cTn id="20" dur="500" fill="hold"/>
                                        <p:tgtEl>
                                          <p:spTgt spid="4270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27031"/>
                                        </p:tgtEl>
                                        <p:attrNameLst>
                                          <p:attrName>style.visibility</p:attrName>
                                        </p:attrNameLst>
                                      </p:cBhvr>
                                      <p:to>
                                        <p:strVal val="visible"/>
                                      </p:to>
                                    </p:set>
                                    <p:anim calcmode="lin" valueType="num">
                                      <p:cBhvr additive="base">
                                        <p:cTn id="25" dur="500" fill="hold"/>
                                        <p:tgtEl>
                                          <p:spTgt spid="427031"/>
                                        </p:tgtEl>
                                        <p:attrNameLst>
                                          <p:attrName>ppt_x</p:attrName>
                                        </p:attrNameLst>
                                      </p:cBhvr>
                                      <p:tavLst>
                                        <p:tav tm="0">
                                          <p:val>
                                            <p:strVal val="0-#ppt_w/2"/>
                                          </p:val>
                                        </p:tav>
                                        <p:tav tm="100000">
                                          <p:val>
                                            <p:strVal val="#ppt_x"/>
                                          </p:val>
                                        </p:tav>
                                      </p:tavLst>
                                    </p:anim>
                                    <p:anim calcmode="lin" valueType="num">
                                      <p:cBhvr additive="base">
                                        <p:cTn id="26" dur="500" fill="hold"/>
                                        <p:tgtEl>
                                          <p:spTgt spid="42703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27040"/>
                                        </p:tgtEl>
                                        <p:attrNameLst>
                                          <p:attrName>style.visibility</p:attrName>
                                        </p:attrNameLst>
                                      </p:cBhvr>
                                      <p:to>
                                        <p:strVal val="visible"/>
                                      </p:to>
                                    </p:set>
                                    <p:anim calcmode="lin" valueType="num">
                                      <p:cBhvr additive="base">
                                        <p:cTn id="31" dur="500" fill="hold"/>
                                        <p:tgtEl>
                                          <p:spTgt spid="427040"/>
                                        </p:tgtEl>
                                        <p:attrNameLst>
                                          <p:attrName>ppt_x</p:attrName>
                                        </p:attrNameLst>
                                      </p:cBhvr>
                                      <p:tavLst>
                                        <p:tav tm="0">
                                          <p:val>
                                            <p:strVal val="0-#ppt_w/2"/>
                                          </p:val>
                                        </p:tav>
                                        <p:tav tm="100000">
                                          <p:val>
                                            <p:strVal val="#ppt_x"/>
                                          </p:val>
                                        </p:tav>
                                      </p:tavLst>
                                    </p:anim>
                                    <p:anim calcmode="lin" valueType="num">
                                      <p:cBhvr additive="base">
                                        <p:cTn id="32" dur="500" fill="hold"/>
                                        <p:tgtEl>
                                          <p:spTgt spid="42704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nodePh="1">
                                  <p:stCondLst>
                                    <p:cond delay="0"/>
                                  </p:stCondLst>
                                  <p:endCondLst>
                                    <p:cond evt="begin" delay="0">
                                      <p:tn val="35"/>
                                    </p:cond>
                                  </p:endCondLst>
                                  <p:childTnLst>
                                    <p:set>
                                      <p:cBhvr>
                                        <p:cTn id="36" dur="1" fill="hold">
                                          <p:stCondLst>
                                            <p:cond delay="0"/>
                                          </p:stCondLst>
                                        </p:cTn>
                                        <p:tgtEl>
                                          <p:spTgt spid="427013"/>
                                        </p:tgtEl>
                                        <p:attrNameLst>
                                          <p:attrName>style.visibility</p:attrName>
                                        </p:attrNameLst>
                                      </p:cBhvr>
                                      <p:to>
                                        <p:strVal val="visible"/>
                                      </p:to>
                                    </p:set>
                                    <p:anim calcmode="lin" valueType="num">
                                      <p:cBhvr additive="base">
                                        <p:cTn id="37" dur="500" fill="hold"/>
                                        <p:tgtEl>
                                          <p:spTgt spid="427013"/>
                                        </p:tgtEl>
                                        <p:attrNameLst>
                                          <p:attrName>ppt_x</p:attrName>
                                        </p:attrNameLst>
                                      </p:cBhvr>
                                      <p:tavLst>
                                        <p:tav tm="0">
                                          <p:val>
                                            <p:strVal val="0-#ppt_w/2"/>
                                          </p:val>
                                        </p:tav>
                                        <p:tav tm="100000">
                                          <p:val>
                                            <p:strVal val="#ppt_x"/>
                                          </p:val>
                                        </p:tav>
                                      </p:tavLst>
                                    </p:anim>
                                    <p:anim calcmode="lin" valueType="num">
                                      <p:cBhvr additive="base">
                                        <p:cTn id="38" dur="500" fill="hold"/>
                                        <p:tgtEl>
                                          <p:spTgt spid="4270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27014"/>
                                        </p:tgtEl>
                                        <p:attrNameLst>
                                          <p:attrName>style.visibility</p:attrName>
                                        </p:attrNameLst>
                                      </p:cBhvr>
                                      <p:to>
                                        <p:strVal val="visible"/>
                                      </p:to>
                                    </p:set>
                                    <p:anim calcmode="lin" valueType="num">
                                      <p:cBhvr additive="base">
                                        <p:cTn id="43" dur="500" fill="hold"/>
                                        <p:tgtEl>
                                          <p:spTgt spid="427014"/>
                                        </p:tgtEl>
                                        <p:attrNameLst>
                                          <p:attrName>ppt_x</p:attrName>
                                        </p:attrNameLst>
                                      </p:cBhvr>
                                      <p:tavLst>
                                        <p:tav tm="0">
                                          <p:val>
                                            <p:strVal val="0-#ppt_w/2"/>
                                          </p:val>
                                        </p:tav>
                                        <p:tav tm="100000">
                                          <p:val>
                                            <p:strVal val="#ppt_x"/>
                                          </p:val>
                                        </p:tav>
                                      </p:tavLst>
                                    </p:anim>
                                    <p:anim calcmode="lin" valueType="num">
                                      <p:cBhvr additive="base">
                                        <p:cTn id="44" dur="500" fill="hold"/>
                                        <p:tgtEl>
                                          <p:spTgt spid="4270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type.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27015"/>
                                        </p:tgtEl>
                                        <p:attrNameLst>
                                          <p:attrName>style.visibility</p:attrName>
                                        </p:attrNameLst>
                                      </p:cBhvr>
                                      <p:to>
                                        <p:strVal val="visible"/>
                                      </p:to>
                                    </p:set>
                                    <p:anim calcmode="lin" valueType="num">
                                      <p:cBhvr additive="base">
                                        <p:cTn id="49" dur="500" fill="hold"/>
                                        <p:tgtEl>
                                          <p:spTgt spid="427015"/>
                                        </p:tgtEl>
                                        <p:attrNameLst>
                                          <p:attrName>ppt_x</p:attrName>
                                        </p:attrNameLst>
                                      </p:cBhvr>
                                      <p:tavLst>
                                        <p:tav tm="0">
                                          <p:val>
                                            <p:strVal val="0-#ppt_w/2"/>
                                          </p:val>
                                        </p:tav>
                                        <p:tav tm="100000">
                                          <p:val>
                                            <p:strVal val="#ppt_x"/>
                                          </p:val>
                                        </p:tav>
                                      </p:tavLst>
                                    </p:anim>
                                    <p:anim calcmode="lin" valueType="num">
                                      <p:cBhvr additive="base">
                                        <p:cTn id="50" dur="500" fill="hold"/>
                                        <p:tgtEl>
                                          <p:spTgt spid="4270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27016"/>
                                        </p:tgtEl>
                                        <p:attrNameLst>
                                          <p:attrName>style.visibility</p:attrName>
                                        </p:attrNameLst>
                                      </p:cBhvr>
                                      <p:to>
                                        <p:strVal val="visible"/>
                                      </p:to>
                                    </p:set>
                                    <p:anim calcmode="lin" valueType="num">
                                      <p:cBhvr additive="base">
                                        <p:cTn id="55" dur="500" fill="hold"/>
                                        <p:tgtEl>
                                          <p:spTgt spid="427016"/>
                                        </p:tgtEl>
                                        <p:attrNameLst>
                                          <p:attrName>ppt_x</p:attrName>
                                        </p:attrNameLst>
                                      </p:cBhvr>
                                      <p:tavLst>
                                        <p:tav tm="0">
                                          <p:val>
                                            <p:strVal val="0-#ppt_w/2"/>
                                          </p:val>
                                        </p:tav>
                                        <p:tav tm="100000">
                                          <p:val>
                                            <p:strVal val="#ppt_x"/>
                                          </p:val>
                                        </p:tav>
                                      </p:tavLst>
                                    </p:anim>
                                    <p:anim calcmode="lin" valueType="num">
                                      <p:cBhvr additive="base">
                                        <p:cTn id="56" dur="500" fill="hold"/>
                                        <p:tgtEl>
                                          <p:spTgt spid="4270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27017"/>
                                        </p:tgtEl>
                                        <p:attrNameLst>
                                          <p:attrName>style.visibility</p:attrName>
                                        </p:attrNameLst>
                                      </p:cBhvr>
                                      <p:to>
                                        <p:strVal val="visible"/>
                                      </p:to>
                                    </p:set>
                                    <p:anim calcmode="lin" valueType="num">
                                      <p:cBhvr additive="base">
                                        <p:cTn id="61" dur="500" fill="hold"/>
                                        <p:tgtEl>
                                          <p:spTgt spid="427017"/>
                                        </p:tgtEl>
                                        <p:attrNameLst>
                                          <p:attrName>ppt_x</p:attrName>
                                        </p:attrNameLst>
                                      </p:cBhvr>
                                      <p:tavLst>
                                        <p:tav tm="0">
                                          <p:val>
                                            <p:strVal val="0-#ppt_w/2"/>
                                          </p:val>
                                        </p:tav>
                                        <p:tav tm="100000">
                                          <p:val>
                                            <p:strVal val="#ppt_x"/>
                                          </p:val>
                                        </p:tav>
                                      </p:tavLst>
                                    </p:anim>
                                    <p:anim calcmode="lin" valueType="num">
                                      <p:cBhvr additive="base">
                                        <p:cTn id="62" dur="500" fill="hold"/>
                                        <p:tgtEl>
                                          <p:spTgt spid="42701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27018"/>
                                        </p:tgtEl>
                                        <p:attrNameLst>
                                          <p:attrName>style.visibility</p:attrName>
                                        </p:attrNameLst>
                                      </p:cBhvr>
                                      <p:to>
                                        <p:strVal val="visible"/>
                                      </p:to>
                                    </p:set>
                                    <p:anim calcmode="lin" valueType="num">
                                      <p:cBhvr additive="base">
                                        <p:cTn id="67" dur="500" fill="hold"/>
                                        <p:tgtEl>
                                          <p:spTgt spid="427018"/>
                                        </p:tgtEl>
                                        <p:attrNameLst>
                                          <p:attrName>ppt_x</p:attrName>
                                        </p:attrNameLst>
                                      </p:cBhvr>
                                      <p:tavLst>
                                        <p:tav tm="0">
                                          <p:val>
                                            <p:strVal val="0-#ppt_w/2"/>
                                          </p:val>
                                        </p:tav>
                                        <p:tav tm="100000">
                                          <p:val>
                                            <p:strVal val="#ppt_x"/>
                                          </p:val>
                                        </p:tav>
                                      </p:tavLst>
                                    </p:anim>
                                    <p:anim calcmode="lin" valueType="num">
                                      <p:cBhvr additive="base">
                                        <p:cTn id="68" dur="500" fill="hold"/>
                                        <p:tgtEl>
                                          <p:spTgt spid="42701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27019"/>
                                        </p:tgtEl>
                                        <p:attrNameLst>
                                          <p:attrName>style.visibility</p:attrName>
                                        </p:attrNameLst>
                                      </p:cBhvr>
                                      <p:to>
                                        <p:strVal val="visible"/>
                                      </p:to>
                                    </p:set>
                                    <p:anim calcmode="lin" valueType="num">
                                      <p:cBhvr additive="base">
                                        <p:cTn id="73" dur="500" fill="hold"/>
                                        <p:tgtEl>
                                          <p:spTgt spid="427019"/>
                                        </p:tgtEl>
                                        <p:attrNameLst>
                                          <p:attrName>ppt_x</p:attrName>
                                        </p:attrNameLst>
                                      </p:cBhvr>
                                      <p:tavLst>
                                        <p:tav tm="0">
                                          <p:val>
                                            <p:strVal val="0-#ppt_w/2"/>
                                          </p:val>
                                        </p:tav>
                                        <p:tav tm="100000">
                                          <p:val>
                                            <p:strVal val="#ppt_x"/>
                                          </p:val>
                                        </p:tav>
                                      </p:tavLst>
                                    </p:anim>
                                    <p:anim calcmode="lin" valueType="num">
                                      <p:cBhvr additive="base">
                                        <p:cTn id="74" dur="500" fill="hold"/>
                                        <p:tgtEl>
                                          <p:spTgt spid="42701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427020"/>
                                        </p:tgtEl>
                                        <p:attrNameLst>
                                          <p:attrName>style.visibility</p:attrName>
                                        </p:attrNameLst>
                                      </p:cBhvr>
                                      <p:to>
                                        <p:strVal val="visible"/>
                                      </p:to>
                                    </p:set>
                                    <p:anim calcmode="lin" valueType="num">
                                      <p:cBhvr additive="base">
                                        <p:cTn id="79" dur="500" fill="hold"/>
                                        <p:tgtEl>
                                          <p:spTgt spid="427020"/>
                                        </p:tgtEl>
                                        <p:attrNameLst>
                                          <p:attrName>ppt_x</p:attrName>
                                        </p:attrNameLst>
                                      </p:cBhvr>
                                      <p:tavLst>
                                        <p:tav tm="0">
                                          <p:val>
                                            <p:strVal val="0-#ppt_w/2"/>
                                          </p:val>
                                        </p:tav>
                                        <p:tav tm="100000">
                                          <p:val>
                                            <p:strVal val="#ppt_x"/>
                                          </p:val>
                                        </p:tav>
                                      </p:tavLst>
                                    </p:anim>
                                    <p:anim calcmode="lin" valueType="num">
                                      <p:cBhvr additive="base">
                                        <p:cTn id="80" dur="500" fill="hold"/>
                                        <p:tgtEl>
                                          <p:spTgt spid="42702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427021"/>
                                        </p:tgtEl>
                                        <p:attrNameLst>
                                          <p:attrName>style.visibility</p:attrName>
                                        </p:attrNameLst>
                                      </p:cBhvr>
                                      <p:to>
                                        <p:strVal val="visible"/>
                                      </p:to>
                                    </p:set>
                                    <p:anim calcmode="lin" valueType="num">
                                      <p:cBhvr additive="base">
                                        <p:cTn id="85" dur="500" fill="hold"/>
                                        <p:tgtEl>
                                          <p:spTgt spid="427021"/>
                                        </p:tgtEl>
                                        <p:attrNameLst>
                                          <p:attrName>ppt_x</p:attrName>
                                        </p:attrNameLst>
                                      </p:cBhvr>
                                      <p:tavLst>
                                        <p:tav tm="0">
                                          <p:val>
                                            <p:strVal val="0-#ppt_w/2"/>
                                          </p:val>
                                        </p:tav>
                                        <p:tav tm="100000">
                                          <p:val>
                                            <p:strVal val="#ppt_x"/>
                                          </p:val>
                                        </p:tav>
                                      </p:tavLst>
                                    </p:anim>
                                    <p:anim calcmode="lin" valueType="num">
                                      <p:cBhvr additive="base">
                                        <p:cTn id="86" dur="500" fill="hold"/>
                                        <p:tgtEl>
                                          <p:spTgt spid="42702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427022"/>
                                        </p:tgtEl>
                                        <p:attrNameLst>
                                          <p:attrName>style.visibility</p:attrName>
                                        </p:attrNameLst>
                                      </p:cBhvr>
                                      <p:to>
                                        <p:strVal val="visible"/>
                                      </p:to>
                                    </p:set>
                                    <p:anim calcmode="lin" valueType="num">
                                      <p:cBhvr additive="base">
                                        <p:cTn id="91" dur="500" fill="hold"/>
                                        <p:tgtEl>
                                          <p:spTgt spid="427022"/>
                                        </p:tgtEl>
                                        <p:attrNameLst>
                                          <p:attrName>ppt_x</p:attrName>
                                        </p:attrNameLst>
                                      </p:cBhvr>
                                      <p:tavLst>
                                        <p:tav tm="0">
                                          <p:val>
                                            <p:strVal val="0-#ppt_w/2"/>
                                          </p:val>
                                        </p:tav>
                                        <p:tav tm="100000">
                                          <p:val>
                                            <p:strVal val="#ppt_x"/>
                                          </p:val>
                                        </p:tav>
                                      </p:tavLst>
                                    </p:anim>
                                    <p:anim calcmode="lin" valueType="num">
                                      <p:cBhvr additive="base">
                                        <p:cTn id="92" dur="500" fill="hold"/>
                                        <p:tgtEl>
                                          <p:spTgt spid="42702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427023"/>
                                        </p:tgtEl>
                                        <p:attrNameLst>
                                          <p:attrName>style.visibility</p:attrName>
                                        </p:attrNameLst>
                                      </p:cBhvr>
                                      <p:to>
                                        <p:strVal val="visible"/>
                                      </p:to>
                                    </p:set>
                                    <p:anim calcmode="lin" valueType="num">
                                      <p:cBhvr additive="base">
                                        <p:cTn id="97" dur="500" fill="hold"/>
                                        <p:tgtEl>
                                          <p:spTgt spid="427023"/>
                                        </p:tgtEl>
                                        <p:attrNameLst>
                                          <p:attrName>ppt_x</p:attrName>
                                        </p:attrNameLst>
                                      </p:cBhvr>
                                      <p:tavLst>
                                        <p:tav tm="0">
                                          <p:val>
                                            <p:strVal val="0-#ppt_w/2"/>
                                          </p:val>
                                        </p:tav>
                                        <p:tav tm="100000">
                                          <p:val>
                                            <p:strVal val="#ppt_x"/>
                                          </p:val>
                                        </p:tav>
                                      </p:tavLst>
                                    </p:anim>
                                    <p:anim calcmode="lin" valueType="num">
                                      <p:cBhvr additive="base">
                                        <p:cTn id="98" dur="500" fill="hold"/>
                                        <p:tgtEl>
                                          <p:spTgt spid="42702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427024"/>
                                        </p:tgtEl>
                                        <p:attrNameLst>
                                          <p:attrName>style.visibility</p:attrName>
                                        </p:attrNameLst>
                                      </p:cBhvr>
                                      <p:to>
                                        <p:strVal val="visible"/>
                                      </p:to>
                                    </p:set>
                                    <p:anim calcmode="lin" valueType="num">
                                      <p:cBhvr additive="base">
                                        <p:cTn id="103" dur="500" fill="hold"/>
                                        <p:tgtEl>
                                          <p:spTgt spid="427024"/>
                                        </p:tgtEl>
                                        <p:attrNameLst>
                                          <p:attrName>ppt_x</p:attrName>
                                        </p:attrNameLst>
                                      </p:cBhvr>
                                      <p:tavLst>
                                        <p:tav tm="0">
                                          <p:val>
                                            <p:strVal val="0-#ppt_w/2"/>
                                          </p:val>
                                        </p:tav>
                                        <p:tav tm="100000">
                                          <p:val>
                                            <p:strVal val="#ppt_x"/>
                                          </p:val>
                                        </p:tav>
                                      </p:tavLst>
                                    </p:anim>
                                    <p:anim calcmode="lin" valueType="num">
                                      <p:cBhvr additive="base">
                                        <p:cTn id="104" dur="500" fill="hold"/>
                                        <p:tgtEl>
                                          <p:spTgt spid="427024"/>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427025"/>
                                        </p:tgtEl>
                                        <p:attrNameLst>
                                          <p:attrName>style.visibility</p:attrName>
                                        </p:attrNameLst>
                                      </p:cBhvr>
                                      <p:to>
                                        <p:strVal val="visible"/>
                                      </p:to>
                                    </p:set>
                                    <p:anim calcmode="lin" valueType="num">
                                      <p:cBhvr additive="base">
                                        <p:cTn id="109" dur="500" fill="hold"/>
                                        <p:tgtEl>
                                          <p:spTgt spid="427025"/>
                                        </p:tgtEl>
                                        <p:attrNameLst>
                                          <p:attrName>ppt_x</p:attrName>
                                        </p:attrNameLst>
                                      </p:cBhvr>
                                      <p:tavLst>
                                        <p:tav tm="0">
                                          <p:val>
                                            <p:strVal val="0-#ppt_w/2"/>
                                          </p:val>
                                        </p:tav>
                                        <p:tav tm="100000">
                                          <p:val>
                                            <p:strVal val="#ppt_x"/>
                                          </p:val>
                                        </p:tav>
                                      </p:tavLst>
                                    </p:anim>
                                    <p:anim calcmode="lin" valueType="num">
                                      <p:cBhvr additive="base">
                                        <p:cTn id="110" dur="500" fill="hold"/>
                                        <p:tgtEl>
                                          <p:spTgt spid="427025"/>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427026"/>
                                        </p:tgtEl>
                                        <p:attrNameLst>
                                          <p:attrName>style.visibility</p:attrName>
                                        </p:attrNameLst>
                                      </p:cBhvr>
                                      <p:to>
                                        <p:strVal val="visible"/>
                                      </p:to>
                                    </p:set>
                                    <p:anim calcmode="lin" valueType="num">
                                      <p:cBhvr additive="base">
                                        <p:cTn id="115" dur="500" fill="hold"/>
                                        <p:tgtEl>
                                          <p:spTgt spid="427026"/>
                                        </p:tgtEl>
                                        <p:attrNameLst>
                                          <p:attrName>ppt_x</p:attrName>
                                        </p:attrNameLst>
                                      </p:cBhvr>
                                      <p:tavLst>
                                        <p:tav tm="0">
                                          <p:val>
                                            <p:strVal val="0-#ppt_w/2"/>
                                          </p:val>
                                        </p:tav>
                                        <p:tav tm="100000">
                                          <p:val>
                                            <p:strVal val="#ppt_x"/>
                                          </p:val>
                                        </p:tav>
                                      </p:tavLst>
                                    </p:anim>
                                    <p:anim calcmode="lin" valueType="num">
                                      <p:cBhvr additive="base">
                                        <p:cTn id="116" dur="500" fill="hold"/>
                                        <p:tgtEl>
                                          <p:spTgt spid="427026"/>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427027"/>
                                        </p:tgtEl>
                                        <p:attrNameLst>
                                          <p:attrName>style.visibility</p:attrName>
                                        </p:attrNameLst>
                                      </p:cBhvr>
                                      <p:to>
                                        <p:strVal val="visible"/>
                                      </p:to>
                                    </p:set>
                                    <p:anim calcmode="lin" valueType="num">
                                      <p:cBhvr additive="base">
                                        <p:cTn id="121" dur="500" fill="hold"/>
                                        <p:tgtEl>
                                          <p:spTgt spid="427027"/>
                                        </p:tgtEl>
                                        <p:attrNameLst>
                                          <p:attrName>ppt_x</p:attrName>
                                        </p:attrNameLst>
                                      </p:cBhvr>
                                      <p:tavLst>
                                        <p:tav tm="0">
                                          <p:val>
                                            <p:strVal val="0-#ppt_w/2"/>
                                          </p:val>
                                        </p:tav>
                                        <p:tav tm="100000">
                                          <p:val>
                                            <p:strVal val="#ppt_x"/>
                                          </p:val>
                                        </p:tav>
                                      </p:tavLst>
                                    </p:anim>
                                    <p:anim calcmode="lin" valueType="num">
                                      <p:cBhvr additive="base">
                                        <p:cTn id="122" dur="500" fill="hold"/>
                                        <p:tgtEl>
                                          <p:spTgt spid="427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427028"/>
                                        </p:tgtEl>
                                        <p:attrNameLst>
                                          <p:attrName>style.visibility</p:attrName>
                                        </p:attrNameLst>
                                      </p:cBhvr>
                                      <p:to>
                                        <p:strVal val="visible"/>
                                      </p:to>
                                    </p:set>
                                    <p:anim calcmode="lin" valueType="num">
                                      <p:cBhvr additive="base">
                                        <p:cTn id="127" dur="500" fill="hold"/>
                                        <p:tgtEl>
                                          <p:spTgt spid="427028"/>
                                        </p:tgtEl>
                                        <p:attrNameLst>
                                          <p:attrName>ppt_x</p:attrName>
                                        </p:attrNameLst>
                                      </p:cBhvr>
                                      <p:tavLst>
                                        <p:tav tm="0">
                                          <p:val>
                                            <p:strVal val="0-#ppt_w/2"/>
                                          </p:val>
                                        </p:tav>
                                        <p:tav tm="100000">
                                          <p:val>
                                            <p:strVal val="#ppt_x"/>
                                          </p:val>
                                        </p:tav>
                                      </p:tavLst>
                                    </p:anim>
                                    <p:anim calcmode="lin" valueType="num">
                                      <p:cBhvr additive="base">
                                        <p:cTn id="128" dur="500" fill="hold"/>
                                        <p:tgtEl>
                                          <p:spTgt spid="427028"/>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nodePh="1">
                                  <p:stCondLst>
                                    <p:cond delay="0"/>
                                  </p:stCondLst>
                                  <p:endCondLst>
                                    <p:cond evt="begin" delay="0">
                                      <p:tn val="131"/>
                                    </p:cond>
                                  </p:endCondLst>
                                  <p:childTnLst>
                                    <p:set>
                                      <p:cBhvr>
                                        <p:cTn id="132" dur="1" fill="hold">
                                          <p:stCondLst>
                                            <p:cond delay="0"/>
                                          </p:stCondLst>
                                        </p:cTn>
                                        <p:tgtEl>
                                          <p:spTgt spid="427029"/>
                                        </p:tgtEl>
                                        <p:attrNameLst>
                                          <p:attrName>style.visibility</p:attrName>
                                        </p:attrNameLst>
                                      </p:cBhvr>
                                      <p:to>
                                        <p:strVal val="visible"/>
                                      </p:to>
                                    </p:set>
                                    <p:anim calcmode="lin" valueType="num">
                                      <p:cBhvr additive="base">
                                        <p:cTn id="133" dur="500" fill="hold"/>
                                        <p:tgtEl>
                                          <p:spTgt spid="427029"/>
                                        </p:tgtEl>
                                        <p:attrNameLst>
                                          <p:attrName>ppt_x</p:attrName>
                                        </p:attrNameLst>
                                      </p:cBhvr>
                                      <p:tavLst>
                                        <p:tav tm="0">
                                          <p:val>
                                            <p:strVal val="0-#ppt_w/2"/>
                                          </p:val>
                                        </p:tav>
                                        <p:tav tm="100000">
                                          <p:val>
                                            <p:strVal val="#ppt_x"/>
                                          </p:val>
                                        </p:tav>
                                      </p:tavLst>
                                    </p:anim>
                                    <p:anim calcmode="lin" valueType="num">
                                      <p:cBhvr additive="base">
                                        <p:cTn id="134" dur="500" fill="hold"/>
                                        <p:tgtEl>
                                          <p:spTgt spid="42702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427030"/>
                                        </p:tgtEl>
                                        <p:attrNameLst>
                                          <p:attrName>style.visibility</p:attrName>
                                        </p:attrNameLst>
                                      </p:cBhvr>
                                      <p:to>
                                        <p:strVal val="visible"/>
                                      </p:to>
                                    </p:set>
                                    <p:anim calcmode="lin" valueType="num">
                                      <p:cBhvr additive="base">
                                        <p:cTn id="139" dur="500" fill="hold"/>
                                        <p:tgtEl>
                                          <p:spTgt spid="427030"/>
                                        </p:tgtEl>
                                        <p:attrNameLst>
                                          <p:attrName>ppt_x</p:attrName>
                                        </p:attrNameLst>
                                      </p:cBhvr>
                                      <p:tavLst>
                                        <p:tav tm="0">
                                          <p:val>
                                            <p:strVal val="0-#ppt_w/2"/>
                                          </p:val>
                                        </p:tav>
                                        <p:tav tm="100000">
                                          <p:val>
                                            <p:strVal val="#ppt_x"/>
                                          </p:val>
                                        </p:tav>
                                      </p:tavLst>
                                    </p:anim>
                                    <p:anim calcmode="lin" valueType="num">
                                      <p:cBhvr additive="base">
                                        <p:cTn id="140" dur="500" fill="hold"/>
                                        <p:tgtEl>
                                          <p:spTgt spid="42703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7"/>
                                            </p:cond>
                                          </p:stCondLst>
                                          <p:endCondLst>
                                            <p:cond evt="onStopAudio" delay="0">
                                              <p:tgtEl>
                                                <p:sldTgt/>
                                              </p:tgtEl>
                                            </p:cond>
                                          </p:endCondLst>
                                        </p:cTn>
                                        <p:tgtEl>
                                          <p:sndTgt r:embed="rId1" name="type.wav"/>
                                        </p:tgtEl>
                                      </p:cMediaNode>
                                    </p:audio>
                                  </p:subTnLst>
                                </p:cTn>
                              </p:par>
                            </p:childTnLst>
                          </p:cTn>
                        </p:par>
                      </p:childTnLst>
                    </p:cTn>
                  </p:par>
                  <p:par>
                    <p:cTn id="141" fill="hold">
                      <p:stCondLst>
                        <p:cond delay="indefinite"/>
                      </p:stCondLst>
                      <p:childTnLst>
                        <p:par>
                          <p:cTn id="142" fill="hold">
                            <p:stCondLst>
                              <p:cond delay="0"/>
                            </p:stCondLst>
                            <p:childTnLst>
                              <p:par>
                                <p:cTn id="143" presetID="2" presetClass="entr" presetSubtype="8" fill="hold" grpId="0" nodeType="clickEffect" nodePh="1">
                                  <p:stCondLst>
                                    <p:cond delay="0"/>
                                  </p:stCondLst>
                                  <p:endCondLst>
                                    <p:cond evt="begin" delay="0">
                                      <p:tn val="143"/>
                                    </p:cond>
                                  </p:endCondLst>
                                  <p:childTnLst>
                                    <p:set>
                                      <p:cBhvr>
                                        <p:cTn id="144" dur="1" fill="hold">
                                          <p:stCondLst>
                                            <p:cond delay="0"/>
                                          </p:stCondLst>
                                        </p:cTn>
                                        <p:tgtEl>
                                          <p:spTgt spid="427032"/>
                                        </p:tgtEl>
                                        <p:attrNameLst>
                                          <p:attrName>style.visibility</p:attrName>
                                        </p:attrNameLst>
                                      </p:cBhvr>
                                      <p:to>
                                        <p:strVal val="visible"/>
                                      </p:to>
                                    </p:set>
                                    <p:anim calcmode="lin" valueType="num">
                                      <p:cBhvr additive="base">
                                        <p:cTn id="145" dur="500" fill="hold"/>
                                        <p:tgtEl>
                                          <p:spTgt spid="427032"/>
                                        </p:tgtEl>
                                        <p:attrNameLst>
                                          <p:attrName>ppt_x</p:attrName>
                                        </p:attrNameLst>
                                      </p:cBhvr>
                                      <p:tavLst>
                                        <p:tav tm="0">
                                          <p:val>
                                            <p:strVal val="0-#ppt_w/2"/>
                                          </p:val>
                                        </p:tav>
                                        <p:tav tm="100000">
                                          <p:val>
                                            <p:strVal val="#ppt_x"/>
                                          </p:val>
                                        </p:tav>
                                      </p:tavLst>
                                    </p:anim>
                                    <p:anim calcmode="lin" valueType="num">
                                      <p:cBhvr additive="base">
                                        <p:cTn id="146" dur="500" fill="hold"/>
                                        <p:tgtEl>
                                          <p:spTgt spid="427032"/>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427033"/>
                                        </p:tgtEl>
                                        <p:attrNameLst>
                                          <p:attrName>style.visibility</p:attrName>
                                        </p:attrNameLst>
                                      </p:cBhvr>
                                      <p:to>
                                        <p:strVal val="visible"/>
                                      </p:to>
                                    </p:set>
                                    <p:anim calcmode="lin" valueType="num">
                                      <p:cBhvr additive="base">
                                        <p:cTn id="151" dur="500" fill="hold"/>
                                        <p:tgtEl>
                                          <p:spTgt spid="427033"/>
                                        </p:tgtEl>
                                        <p:attrNameLst>
                                          <p:attrName>ppt_x</p:attrName>
                                        </p:attrNameLst>
                                      </p:cBhvr>
                                      <p:tavLst>
                                        <p:tav tm="0">
                                          <p:val>
                                            <p:strVal val="0-#ppt_w/2"/>
                                          </p:val>
                                        </p:tav>
                                        <p:tav tm="100000">
                                          <p:val>
                                            <p:strVal val="#ppt_x"/>
                                          </p:val>
                                        </p:tav>
                                      </p:tavLst>
                                    </p:anim>
                                    <p:anim calcmode="lin" valueType="num">
                                      <p:cBhvr additive="base">
                                        <p:cTn id="152" dur="500" fill="hold"/>
                                        <p:tgtEl>
                                          <p:spTgt spid="42703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49"/>
                                            </p:cond>
                                          </p:stCondLst>
                                          <p:endCondLst>
                                            <p:cond evt="onStopAudio" delay="0">
                                              <p:tgtEl>
                                                <p:sldTgt/>
                                              </p:tgtEl>
                                            </p:cond>
                                          </p:endCondLst>
                                        </p:cTn>
                                        <p:tgtEl>
                                          <p:sndTgt r:embed="rId1" name="type.wav"/>
                                        </p:tgtEl>
                                      </p:cMediaNode>
                                    </p:audio>
                                  </p:subTnLst>
                                </p:cTn>
                              </p:par>
                            </p:childTnLst>
                          </p:cTn>
                        </p:par>
                      </p:childTnLst>
                    </p:cTn>
                  </p:par>
                  <p:par>
                    <p:cTn id="153" fill="hold">
                      <p:stCondLst>
                        <p:cond delay="indefinite"/>
                      </p:stCondLst>
                      <p:childTnLst>
                        <p:par>
                          <p:cTn id="154" fill="hold">
                            <p:stCondLst>
                              <p:cond delay="0"/>
                            </p:stCondLst>
                            <p:childTnLst>
                              <p:par>
                                <p:cTn id="155" presetID="2" presetClass="entr" presetSubtype="8" fill="hold" grpId="0" nodeType="clickEffect">
                                  <p:stCondLst>
                                    <p:cond delay="0"/>
                                  </p:stCondLst>
                                  <p:childTnLst>
                                    <p:set>
                                      <p:cBhvr>
                                        <p:cTn id="156" dur="1" fill="hold">
                                          <p:stCondLst>
                                            <p:cond delay="0"/>
                                          </p:stCondLst>
                                        </p:cTn>
                                        <p:tgtEl>
                                          <p:spTgt spid="427034"/>
                                        </p:tgtEl>
                                        <p:attrNameLst>
                                          <p:attrName>style.visibility</p:attrName>
                                        </p:attrNameLst>
                                      </p:cBhvr>
                                      <p:to>
                                        <p:strVal val="visible"/>
                                      </p:to>
                                    </p:set>
                                    <p:anim calcmode="lin" valueType="num">
                                      <p:cBhvr additive="base">
                                        <p:cTn id="157" dur="500" fill="hold"/>
                                        <p:tgtEl>
                                          <p:spTgt spid="427034"/>
                                        </p:tgtEl>
                                        <p:attrNameLst>
                                          <p:attrName>ppt_x</p:attrName>
                                        </p:attrNameLst>
                                      </p:cBhvr>
                                      <p:tavLst>
                                        <p:tav tm="0">
                                          <p:val>
                                            <p:strVal val="0-#ppt_w/2"/>
                                          </p:val>
                                        </p:tav>
                                        <p:tav tm="100000">
                                          <p:val>
                                            <p:strVal val="#ppt_x"/>
                                          </p:val>
                                        </p:tav>
                                      </p:tavLst>
                                    </p:anim>
                                    <p:anim calcmode="lin" valueType="num">
                                      <p:cBhvr additive="base">
                                        <p:cTn id="158" dur="500" fill="hold"/>
                                        <p:tgtEl>
                                          <p:spTgt spid="427034"/>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grpId="0" nodeType="clickEffect">
                                  <p:stCondLst>
                                    <p:cond delay="0"/>
                                  </p:stCondLst>
                                  <p:childTnLst>
                                    <p:set>
                                      <p:cBhvr>
                                        <p:cTn id="162" dur="1" fill="hold">
                                          <p:stCondLst>
                                            <p:cond delay="0"/>
                                          </p:stCondLst>
                                        </p:cTn>
                                        <p:tgtEl>
                                          <p:spTgt spid="427035"/>
                                        </p:tgtEl>
                                        <p:attrNameLst>
                                          <p:attrName>style.visibility</p:attrName>
                                        </p:attrNameLst>
                                      </p:cBhvr>
                                      <p:to>
                                        <p:strVal val="visible"/>
                                      </p:to>
                                    </p:set>
                                    <p:anim calcmode="lin" valueType="num">
                                      <p:cBhvr additive="base">
                                        <p:cTn id="163" dur="500" fill="hold"/>
                                        <p:tgtEl>
                                          <p:spTgt spid="427035"/>
                                        </p:tgtEl>
                                        <p:attrNameLst>
                                          <p:attrName>ppt_x</p:attrName>
                                        </p:attrNameLst>
                                      </p:cBhvr>
                                      <p:tavLst>
                                        <p:tav tm="0">
                                          <p:val>
                                            <p:strVal val="0-#ppt_w/2"/>
                                          </p:val>
                                        </p:tav>
                                        <p:tav tm="100000">
                                          <p:val>
                                            <p:strVal val="#ppt_x"/>
                                          </p:val>
                                        </p:tav>
                                      </p:tavLst>
                                    </p:anim>
                                    <p:anim calcmode="lin" valueType="num">
                                      <p:cBhvr additive="base">
                                        <p:cTn id="164" dur="500" fill="hold"/>
                                        <p:tgtEl>
                                          <p:spTgt spid="427035"/>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427036"/>
                                        </p:tgtEl>
                                        <p:attrNameLst>
                                          <p:attrName>style.visibility</p:attrName>
                                        </p:attrNameLst>
                                      </p:cBhvr>
                                      <p:to>
                                        <p:strVal val="visible"/>
                                      </p:to>
                                    </p:set>
                                    <p:anim calcmode="lin" valueType="num">
                                      <p:cBhvr additive="base">
                                        <p:cTn id="169" dur="500" fill="hold"/>
                                        <p:tgtEl>
                                          <p:spTgt spid="427036"/>
                                        </p:tgtEl>
                                        <p:attrNameLst>
                                          <p:attrName>ppt_x</p:attrName>
                                        </p:attrNameLst>
                                      </p:cBhvr>
                                      <p:tavLst>
                                        <p:tav tm="0">
                                          <p:val>
                                            <p:strVal val="0-#ppt_w/2"/>
                                          </p:val>
                                        </p:tav>
                                        <p:tav tm="100000">
                                          <p:val>
                                            <p:strVal val="#ppt_x"/>
                                          </p:val>
                                        </p:tav>
                                      </p:tavLst>
                                    </p:anim>
                                    <p:anim calcmode="lin" valueType="num">
                                      <p:cBhvr additive="base">
                                        <p:cTn id="170" dur="500" fill="hold"/>
                                        <p:tgtEl>
                                          <p:spTgt spid="427036"/>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8" fill="hold" grpId="0" nodeType="clickEffect" nodePh="1">
                                  <p:stCondLst>
                                    <p:cond delay="0"/>
                                  </p:stCondLst>
                                  <p:endCondLst>
                                    <p:cond evt="begin" delay="0">
                                      <p:tn val="173"/>
                                    </p:cond>
                                  </p:endCondLst>
                                  <p:childTnLst>
                                    <p:set>
                                      <p:cBhvr>
                                        <p:cTn id="174" dur="1" fill="hold">
                                          <p:stCondLst>
                                            <p:cond delay="0"/>
                                          </p:stCondLst>
                                        </p:cTn>
                                        <p:tgtEl>
                                          <p:spTgt spid="427037"/>
                                        </p:tgtEl>
                                        <p:attrNameLst>
                                          <p:attrName>style.visibility</p:attrName>
                                        </p:attrNameLst>
                                      </p:cBhvr>
                                      <p:to>
                                        <p:strVal val="visible"/>
                                      </p:to>
                                    </p:set>
                                    <p:anim calcmode="lin" valueType="num">
                                      <p:cBhvr additive="base">
                                        <p:cTn id="175" dur="500" fill="hold"/>
                                        <p:tgtEl>
                                          <p:spTgt spid="427037"/>
                                        </p:tgtEl>
                                        <p:attrNameLst>
                                          <p:attrName>ppt_x</p:attrName>
                                        </p:attrNameLst>
                                      </p:cBhvr>
                                      <p:tavLst>
                                        <p:tav tm="0">
                                          <p:val>
                                            <p:strVal val="0-#ppt_w/2"/>
                                          </p:val>
                                        </p:tav>
                                        <p:tav tm="100000">
                                          <p:val>
                                            <p:strVal val="#ppt_x"/>
                                          </p:val>
                                        </p:tav>
                                      </p:tavLst>
                                    </p:anim>
                                    <p:anim calcmode="lin" valueType="num">
                                      <p:cBhvr additive="base">
                                        <p:cTn id="176" dur="500" fill="hold"/>
                                        <p:tgtEl>
                                          <p:spTgt spid="427037"/>
                                        </p:tgtEl>
                                        <p:attrNameLst>
                                          <p:attrName>ppt_y</p:attrName>
                                        </p:attrNameLst>
                                      </p:cBhvr>
                                      <p:tavLst>
                                        <p:tav tm="0">
                                          <p:val>
                                            <p:strVal val="#ppt_y"/>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8" fill="hold" grpId="0" nodeType="clickEffect">
                                  <p:stCondLst>
                                    <p:cond delay="0"/>
                                  </p:stCondLst>
                                  <p:childTnLst>
                                    <p:set>
                                      <p:cBhvr>
                                        <p:cTn id="180" dur="1" fill="hold">
                                          <p:stCondLst>
                                            <p:cond delay="0"/>
                                          </p:stCondLst>
                                        </p:cTn>
                                        <p:tgtEl>
                                          <p:spTgt spid="427038"/>
                                        </p:tgtEl>
                                        <p:attrNameLst>
                                          <p:attrName>style.visibility</p:attrName>
                                        </p:attrNameLst>
                                      </p:cBhvr>
                                      <p:to>
                                        <p:strVal val="visible"/>
                                      </p:to>
                                    </p:set>
                                    <p:anim calcmode="lin" valueType="num">
                                      <p:cBhvr additive="base">
                                        <p:cTn id="181" dur="500" fill="hold"/>
                                        <p:tgtEl>
                                          <p:spTgt spid="427038"/>
                                        </p:tgtEl>
                                        <p:attrNameLst>
                                          <p:attrName>ppt_x</p:attrName>
                                        </p:attrNameLst>
                                      </p:cBhvr>
                                      <p:tavLst>
                                        <p:tav tm="0">
                                          <p:val>
                                            <p:strVal val="0-#ppt_w/2"/>
                                          </p:val>
                                        </p:tav>
                                        <p:tav tm="100000">
                                          <p:val>
                                            <p:strVal val="#ppt_x"/>
                                          </p:val>
                                        </p:tav>
                                      </p:tavLst>
                                    </p:anim>
                                    <p:anim calcmode="lin" valueType="num">
                                      <p:cBhvr additive="base">
                                        <p:cTn id="182" dur="500" fill="hold"/>
                                        <p:tgtEl>
                                          <p:spTgt spid="42703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9"/>
                                            </p:cond>
                                          </p:stCondLst>
                                          <p:endCondLst>
                                            <p:cond evt="onStopAudio" delay="0">
                                              <p:tgtEl>
                                                <p:sldTgt/>
                                              </p:tgtEl>
                                            </p:cond>
                                          </p:endCondLst>
                                        </p:cTn>
                                        <p:tgtEl>
                                          <p:sndTgt r:embed="rId1" name="type.wav"/>
                                        </p:tgtEl>
                                      </p:cMediaNode>
                                    </p:audio>
                                  </p:subTnLst>
                                </p:cTn>
                              </p:par>
                            </p:childTnLst>
                          </p:cTn>
                        </p:par>
                      </p:childTnLst>
                    </p:cTn>
                  </p:par>
                  <p:par>
                    <p:cTn id="183" fill="hold">
                      <p:stCondLst>
                        <p:cond delay="indefinite"/>
                      </p:stCondLst>
                      <p:childTnLst>
                        <p:par>
                          <p:cTn id="184" fill="hold">
                            <p:stCondLst>
                              <p:cond delay="0"/>
                            </p:stCondLst>
                            <p:childTnLst>
                              <p:par>
                                <p:cTn id="185" presetID="2" presetClass="entr" presetSubtype="8" fill="hold" grpId="0" nodeType="clickEffect">
                                  <p:stCondLst>
                                    <p:cond delay="0"/>
                                  </p:stCondLst>
                                  <p:childTnLst>
                                    <p:set>
                                      <p:cBhvr>
                                        <p:cTn id="186" dur="1" fill="hold">
                                          <p:stCondLst>
                                            <p:cond delay="0"/>
                                          </p:stCondLst>
                                        </p:cTn>
                                        <p:tgtEl>
                                          <p:spTgt spid="427045"/>
                                        </p:tgtEl>
                                        <p:attrNameLst>
                                          <p:attrName>style.visibility</p:attrName>
                                        </p:attrNameLst>
                                      </p:cBhvr>
                                      <p:to>
                                        <p:strVal val="visible"/>
                                      </p:to>
                                    </p:set>
                                    <p:anim calcmode="lin" valueType="num">
                                      <p:cBhvr additive="base">
                                        <p:cTn id="187" dur="500" fill="hold"/>
                                        <p:tgtEl>
                                          <p:spTgt spid="427045"/>
                                        </p:tgtEl>
                                        <p:attrNameLst>
                                          <p:attrName>ppt_x</p:attrName>
                                        </p:attrNameLst>
                                      </p:cBhvr>
                                      <p:tavLst>
                                        <p:tav tm="0">
                                          <p:val>
                                            <p:strVal val="0-#ppt_w/2"/>
                                          </p:val>
                                        </p:tav>
                                        <p:tav tm="100000">
                                          <p:val>
                                            <p:strVal val="#ppt_x"/>
                                          </p:val>
                                        </p:tav>
                                      </p:tavLst>
                                    </p:anim>
                                    <p:anim calcmode="lin" valueType="num">
                                      <p:cBhvr additive="base">
                                        <p:cTn id="188" dur="500" fill="hold"/>
                                        <p:tgtEl>
                                          <p:spTgt spid="427045"/>
                                        </p:tgtEl>
                                        <p:attrNameLst>
                                          <p:attrName>ppt_y</p:attrName>
                                        </p:attrNameLst>
                                      </p:cBhvr>
                                      <p:tavLst>
                                        <p:tav tm="0">
                                          <p:val>
                                            <p:strVal val="#ppt_y"/>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8" fill="hold" grpId="0" nodeType="clickEffect">
                                  <p:stCondLst>
                                    <p:cond delay="0"/>
                                  </p:stCondLst>
                                  <p:childTnLst>
                                    <p:set>
                                      <p:cBhvr>
                                        <p:cTn id="192" dur="1" fill="hold">
                                          <p:stCondLst>
                                            <p:cond delay="0"/>
                                          </p:stCondLst>
                                        </p:cTn>
                                        <p:tgtEl>
                                          <p:spTgt spid="427046"/>
                                        </p:tgtEl>
                                        <p:attrNameLst>
                                          <p:attrName>style.visibility</p:attrName>
                                        </p:attrNameLst>
                                      </p:cBhvr>
                                      <p:to>
                                        <p:strVal val="visible"/>
                                      </p:to>
                                    </p:set>
                                    <p:anim calcmode="lin" valueType="num">
                                      <p:cBhvr additive="base">
                                        <p:cTn id="193" dur="500" fill="hold"/>
                                        <p:tgtEl>
                                          <p:spTgt spid="427046"/>
                                        </p:tgtEl>
                                        <p:attrNameLst>
                                          <p:attrName>ppt_x</p:attrName>
                                        </p:attrNameLst>
                                      </p:cBhvr>
                                      <p:tavLst>
                                        <p:tav tm="0">
                                          <p:val>
                                            <p:strVal val="0-#ppt_w/2"/>
                                          </p:val>
                                        </p:tav>
                                        <p:tav tm="100000">
                                          <p:val>
                                            <p:strVal val="#ppt_x"/>
                                          </p:val>
                                        </p:tav>
                                      </p:tavLst>
                                    </p:anim>
                                    <p:anim calcmode="lin" valueType="num">
                                      <p:cBhvr additive="base">
                                        <p:cTn id="194" dur="500" fill="hold"/>
                                        <p:tgtEl>
                                          <p:spTgt spid="427046"/>
                                        </p:tgtEl>
                                        <p:attrNameLst>
                                          <p:attrName>ppt_y</p:attrName>
                                        </p:attrNameLst>
                                      </p:cBhvr>
                                      <p:tavLst>
                                        <p:tav tm="0">
                                          <p:val>
                                            <p:strVal val="#ppt_y"/>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8" fill="hold" nodeType="clickEffect">
                                  <p:stCondLst>
                                    <p:cond delay="0"/>
                                  </p:stCondLst>
                                  <p:childTnLst>
                                    <p:set>
                                      <p:cBhvr>
                                        <p:cTn id="198" dur="1" fill="hold">
                                          <p:stCondLst>
                                            <p:cond delay="0"/>
                                          </p:stCondLst>
                                        </p:cTn>
                                        <p:tgtEl>
                                          <p:spTgt spid="427047"/>
                                        </p:tgtEl>
                                        <p:attrNameLst>
                                          <p:attrName>style.visibility</p:attrName>
                                        </p:attrNameLst>
                                      </p:cBhvr>
                                      <p:to>
                                        <p:strVal val="visible"/>
                                      </p:to>
                                    </p:set>
                                    <p:anim calcmode="lin" valueType="num">
                                      <p:cBhvr additive="base">
                                        <p:cTn id="199" dur="500" fill="hold"/>
                                        <p:tgtEl>
                                          <p:spTgt spid="427047"/>
                                        </p:tgtEl>
                                        <p:attrNameLst>
                                          <p:attrName>ppt_x</p:attrName>
                                        </p:attrNameLst>
                                      </p:cBhvr>
                                      <p:tavLst>
                                        <p:tav tm="0">
                                          <p:val>
                                            <p:strVal val="0-#ppt_w/2"/>
                                          </p:val>
                                        </p:tav>
                                        <p:tav tm="100000">
                                          <p:val>
                                            <p:strVal val="#ppt_x"/>
                                          </p:val>
                                        </p:tav>
                                      </p:tavLst>
                                    </p:anim>
                                    <p:anim calcmode="lin" valueType="num">
                                      <p:cBhvr additive="base">
                                        <p:cTn id="200" dur="500" fill="hold"/>
                                        <p:tgtEl>
                                          <p:spTgt spid="427047"/>
                                        </p:tgtEl>
                                        <p:attrNameLst>
                                          <p:attrName>ppt_y</p:attrName>
                                        </p:attrNameLst>
                                      </p:cBhvr>
                                      <p:tavLst>
                                        <p:tav tm="0">
                                          <p:val>
                                            <p:strVal val="#ppt_y"/>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427048"/>
                                        </p:tgtEl>
                                        <p:attrNameLst>
                                          <p:attrName>style.visibility</p:attrName>
                                        </p:attrNameLst>
                                      </p:cBhvr>
                                      <p:to>
                                        <p:strVal val="visible"/>
                                      </p:to>
                                    </p:set>
                                    <p:anim calcmode="lin" valueType="num">
                                      <p:cBhvr additive="base">
                                        <p:cTn id="205" dur="500" fill="hold"/>
                                        <p:tgtEl>
                                          <p:spTgt spid="427048"/>
                                        </p:tgtEl>
                                        <p:attrNameLst>
                                          <p:attrName>ppt_x</p:attrName>
                                        </p:attrNameLst>
                                      </p:cBhvr>
                                      <p:tavLst>
                                        <p:tav tm="0">
                                          <p:val>
                                            <p:strVal val="0-#ppt_w/2"/>
                                          </p:val>
                                        </p:tav>
                                        <p:tav tm="100000">
                                          <p:val>
                                            <p:strVal val="#ppt_x"/>
                                          </p:val>
                                        </p:tav>
                                      </p:tavLst>
                                    </p:anim>
                                    <p:anim calcmode="lin" valueType="num">
                                      <p:cBhvr additive="base">
                                        <p:cTn id="206" dur="500" fill="hold"/>
                                        <p:tgtEl>
                                          <p:spTgt spid="427048"/>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8" fill="hold" grpId="0" nodeType="clickEffect">
                                  <p:stCondLst>
                                    <p:cond delay="0"/>
                                  </p:stCondLst>
                                  <p:childTnLst>
                                    <p:set>
                                      <p:cBhvr>
                                        <p:cTn id="210" dur="1" fill="hold">
                                          <p:stCondLst>
                                            <p:cond delay="0"/>
                                          </p:stCondLst>
                                        </p:cTn>
                                        <p:tgtEl>
                                          <p:spTgt spid="427049"/>
                                        </p:tgtEl>
                                        <p:attrNameLst>
                                          <p:attrName>style.visibility</p:attrName>
                                        </p:attrNameLst>
                                      </p:cBhvr>
                                      <p:to>
                                        <p:strVal val="visible"/>
                                      </p:to>
                                    </p:set>
                                    <p:anim calcmode="lin" valueType="num">
                                      <p:cBhvr additive="base">
                                        <p:cTn id="211" dur="500" fill="hold"/>
                                        <p:tgtEl>
                                          <p:spTgt spid="427049"/>
                                        </p:tgtEl>
                                        <p:attrNameLst>
                                          <p:attrName>ppt_x</p:attrName>
                                        </p:attrNameLst>
                                      </p:cBhvr>
                                      <p:tavLst>
                                        <p:tav tm="0">
                                          <p:val>
                                            <p:strVal val="0-#ppt_w/2"/>
                                          </p:val>
                                        </p:tav>
                                        <p:tav tm="100000">
                                          <p:val>
                                            <p:strVal val="#ppt_x"/>
                                          </p:val>
                                        </p:tav>
                                      </p:tavLst>
                                    </p:anim>
                                    <p:anim calcmode="lin" valueType="num">
                                      <p:cBhvr additive="base">
                                        <p:cTn id="212" dur="500" fill="hold"/>
                                        <p:tgtEl>
                                          <p:spTgt spid="427049"/>
                                        </p:tgtEl>
                                        <p:attrNameLst>
                                          <p:attrName>ppt_y</p:attrName>
                                        </p:attrNameLst>
                                      </p:cBhvr>
                                      <p:tavLst>
                                        <p:tav tm="0">
                                          <p:val>
                                            <p:strVal val="#ppt_y"/>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8" fill="hold" nodeType="clickEffect">
                                  <p:stCondLst>
                                    <p:cond delay="0"/>
                                  </p:stCondLst>
                                  <p:childTnLst>
                                    <p:set>
                                      <p:cBhvr>
                                        <p:cTn id="216" dur="1" fill="hold">
                                          <p:stCondLst>
                                            <p:cond delay="0"/>
                                          </p:stCondLst>
                                        </p:cTn>
                                        <p:tgtEl>
                                          <p:spTgt spid="427050"/>
                                        </p:tgtEl>
                                        <p:attrNameLst>
                                          <p:attrName>style.visibility</p:attrName>
                                        </p:attrNameLst>
                                      </p:cBhvr>
                                      <p:to>
                                        <p:strVal val="visible"/>
                                      </p:to>
                                    </p:set>
                                    <p:anim calcmode="lin" valueType="num">
                                      <p:cBhvr additive="base">
                                        <p:cTn id="217" dur="500" fill="hold"/>
                                        <p:tgtEl>
                                          <p:spTgt spid="427050"/>
                                        </p:tgtEl>
                                        <p:attrNameLst>
                                          <p:attrName>ppt_x</p:attrName>
                                        </p:attrNameLst>
                                      </p:cBhvr>
                                      <p:tavLst>
                                        <p:tav tm="0">
                                          <p:val>
                                            <p:strVal val="0-#ppt_w/2"/>
                                          </p:val>
                                        </p:tav>
                                        <p:tav tm="100000">
                                          <p:val>
                                            <p:strVal val="#ppt_x"/>
                                          </p:val>
                                        </p:tav>
                                      </p:tavLst>
                                    </p:anim>
                                    <p:anim calcmode="lin" valueType="num">
                                      <p:cBhvr additive="base">
                                        <p:cTn id="218" dur="500" fill="hold"/>
                                        <p:tgtEl>
                                          <p:spTgt spid="427050"/>
                                        </p:tgtEl>
                                        <p:attrNameLst>
                                          <p:attrName>ppt_y</p:attrName>
                                        </p:attrNameLst>
                                      </p:cBhvr>
                                      <p:tavLst>
                                        <p:tav tm="0">
                                          <p:val>
                                            <p:strVal val="#ppt_y"/>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427051"/>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0" nodeType="clickEffect">
                                  <p:stCondLst>
                                    <p:cond delay="0"/>
                                  </p:stCondLst>
                                  <p:childTnLst>
                                    <p:set>
                                      <p:cBhvr>
                                        <p:cTn id="226" dur="1" fill="hold">
                                          <p:stCondLst>
                                            <p:cond delay="0"/>
                                          </p:stCondLst>
                                        </p:cTn>
                                        <p:tgtEl>
                                          <p:spTgt spid="427052"/>
                                        </p:tgtEl>
                                        <p:attrNameLst>
                                          <p:attrName>style.visibility</p:attrName>
                                        </p:attrNameLst>
                                      </p:cBhvr>
                                      <p:to>
                                        <p:strVal val="visible"/>
                                      </p:to>
                                    </p:set>
                                  </p:childTnLst>
                                </p:cTn>
                              </p:par>
                            </p:childTnLst>
                          </p:cTn>
                        </p:par>
                      </p:childTnLst>
                    </p:cTn>
                  </p:par>
                  <p:par>
                    <p:cTn id="227" fill="hold">
                      <p:stCondLst>
                        <p:cond delay="indefinite"/>
                      </p:stCondLst>
                      <p:childTnLst>
                        <p:par>
                          <p:cTn id="228" fill="hold">
                            <p:stCondLst>
                              <p:cond delay="0"/>
                            </p:stCondLst>
                            <p:childTnLst>
                              <p:par>
                                <p:cTn id="229" presetID="2" presetClass="entr" presetSubtype="8" fill="hold" nodeType="clickEffect">
                                  <p:stCondLst>
                                    <p:cond delay="0"/>
                                  </p:stCondLst>
                                  <p:childTnLst>
                                    <p:set>
                                      <p:cBhvr>
                                        <p:cTn id="230" dur="1" fill="hold">
                                          <p:stCondLst>
                                            <p:cond delay="0"/>
                                          </p:stCondLst>
                                        </p:cTn>
                                        <p:tgtEl>
                                          <p:spTgt spid="427055"/>
                                        </p:tgtEl>
                                        <p:attrNameLst>
                                          <p:attrName>style.visibility</p:attrName>
                                        </p:attrNameLst>
                                      </p:cBhvr>
                                      <p:to>
                                        <p:strVal val="visible"/>
                                      </p:to>
                                    </p:set>
                                    <p:anim calcmode="lin" valueType="num">
                                      <p:cBhvr additive="base">
                                        <p:cTn id="231" dur="500" fill="hold"/>
                                        <p:tgtEl>
                                          <p:spTgt spid="427055"/>
                                        </p:tgtEl>
                                        <p:attrNameLst>
                                          <p:attrName>ppt_x</p:attrName>
                                        </p:attrNameLst>
                                      </p:cBhvr>
                                      <p:tavLst>
                                        <p:tav tm="0">
                                          <p:val>
                                            <p:strVal val="0-#ppt_w/2"/>
                                          </p:val>
                                        </p:tav>
                                        <p:tav tm="100000">
                                          <p:val>
                                            <p:strVal val="#ppt_x"/>
                                          </p:val>
                                        </p:tav>
                                      </p:tavLst>
                                    </p:anim>
                                    <p:anim calcmode="lin" valueType="num">
                                      <p:cBhvr additive="base">
                                        <p:cTn id="232" dur="500" fill="hold"/>
                                        <p:tgtEl>
                                          <p:spTgt spid="427055"/>
                                        </p:tgtEl>
                                        <p:attrNameLst>
                                          <p:attrName>ppt_y</p:attrName>
                                        </p:attrNameLst>
                                      </p:cBhvr>
                                      <p:tavLst>
                                        <p:tav tm="0">
                                          <p:val>
                                            <p:strVal val="#ppt_y"/>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1" presetClass="entr" presetSubtype="0" fill="hold" grpId="0" nodeType="clickEffect">
                                  <p:stCondLst>
                                    <p:cond delay="0"/>
                                  </p:stCondLst>
                                  <p:childTnLst>
                                    <p:set>
                                      <p:cBhvr>
                                        <p:cTn id="236" dur="1" fill="hold">
                                          <p:stCondLst>
                                            <p:cond delay="0"/>
                                          </p:stCondLst>
                                        </p:cTn>
                                        <p:tgtEl>
                                          <p:spTgt spid="427053"/>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nodeType="clickEffect">
                                  <p:stCondLst>
                                    <p:cond delay="0"/>
                                  </p:stCondLst>
                                  <p:childTnLst>
                                    <p:set>
                                      <p:cBhvr>
                                        <p:cTn id="240" dur="1" fill="hold">
                                          <p:stCondLst>
                                            <p:cond delay="0"/>
                                          </p:stCondLst>
                                        </p:cTn>
                                        <p:tgtEl>
                                          <p:spTgt spid="427055"/>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ntr" presetSubtype="0" fill="hold" nodeType="clickEffect">
                                  <p:stCondLst>
                                    <p:cond delay="0"/>
                                  </p:stCondLst>
                                  <p:childTnLst>
                                    <p:set>
                                      <p:cBhvr>
                                        <p:cTn id="244" dur="1" fill="hold">
                                          <p:stCondLst>
                                            <p:cond delay="0"/>
                                          </p:stCondLst>
                                        </p:cTn>
                                        <p:tgtEl>
                                          <p:spTgt spid="427054">
                                            <p:txEl>
                                              <p:charRg st="0" end="6"/>
                                            </p:txEl>
                                          </p:spTgt>
                                        </p:tgtEl>
                                        <p:attrNameLst>
                                          <p:attrName>style.visibility</p:attrName>
                                        </p:attrNameLst>
                                      </p:cBhvr>
                                      <p:to>
                                        <p:strVal val="visible"/>
                                      </p:to>
                                    </p:set>
                                  </p:childTnLst>
                                </p:cTn>
                              </p:par>
                            </p:childTnLst>
                          </p:cTn>
                        </p:par>
                      </p:childTnLst>
                    </p:cTn>
                  </p:par>
                  <p:par>
                    <p:cTn id="245" fill="hold">
                      <p:stCondLst>
                        <p:cond delay="indefinite"/>
                      </p:stCondLst>
                      <p:childTnLst>
                        <p:par>
                          <p:cTn id="246" fill="hold">
                            <p:stCondLst>
                              <p:cond delay="0"/>
                            </p:stCondLst>
                            <p:childTnLst>
                              <p:par>
                                <p:cTn id="247" presetID="1" presetClass="entr" presetSubtype="0" fill="hold" grpId="0" nodeType="clickEffect">
                                  <p:stCondLst>
                                    <p:cond delay="0"/>
                                  </p:stCondLst>
                                  <p:childTnLst>
                                    <p:set>
                                      <p:cBhvr>
                                        <p:cTn id="248" dur="1" fill="hold">
                                          <p:stCondLst>
                                            <p:cond delay="0"/>
                                          </p:stCondLst>
                                        </p:cTn>
                                        <p:tgtEl>
                                          <p:spTgt spid="427056"/>
                                        </p:tgtEl>
                                        <p:attrNameLst>
                                          <p:attrName>style.visibility</p:attrName>
                                        </p:attrNameLst>
                                      </p:cBhvr>
                                      <p:to>
                                        <p:strVal val="visible"/>
                                      </p:to>
                                    </p:set>
                                  </p:childTnLst>
                                </p:cTn>
                              </p:par>
                            </p:childTnLst>
                          </p:cTn>
                        </p:par>
                      </p:childTnLst>
                    </p:cTn>
                  </p:par>
                  <p:par>
                    <p:cTn id="249" fill="hold">
                      <p:stCondLst>
                        <p:cond delay="indefinite"/>
                      </p:stCondLst>
                      <p:childTnLst>
                        <p:par>
                          <p:cTn id="250" fill="hold">
                            <p:stCondLst>
                              <p:cond delay="0"/>
                            </p:stCondLst>
                            <p:childTnLst>
                              <p:par>
                                <p:cTn id="251" presetID="1" presetClass="entr" presetSubtype="0" fill="hold" grpId="0" nodeType="clickEffect">
                                  <p:stCondLst>
                                    <p:cond delay="0"/>
                                  </p:stCondLst>
                                  <p:childTnLst>
                                    <p:set>
                                      <p:cBhvr>
                                        <p:cTn id="252" dur="1" fill="hold">
                                          <p:stCondLst>
                                            <p:cond delay="0"/>
                                          </p:stCondLst>
                                        </p:cTn>
                                        <p:tgtEl>
                                          <p:spTgt spid="427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7011" grpId="0"/>
      <p:bldP spid="427012" grpId="0" animBg="1"/>
      <p:bldP spid="427013" grpId="0"/>
      <p:bldP spid="427014" grpId="0" animBg="1"/>
      <p:bldP spid="427015" grpId="0"/>
      <p:bldP spid="427016" grpId="0"/>
      <p:bldP spid="427017" grpId="0"/>
      <p:bldP spid="427018" grpId="0"/>
      <p:bldP spid="427019" grpId="0"/>
      <p:bldP spid="427020" grpId="0"/>
      <p:bldP spid="427021" grpId="0"/>
      <p:bldP spid="427022" grpId="0"/>
      <p:bldP spid="427023" grpId="0"/>
      <p:bldP spid="427024" grpId="0"/>
      <p:bldP spid="427025" grpId="0"/>
      <p:bldP spid="427026" grpId="0"/>
      <p:bldP spid="427027" grpId="0"/>
      <p:bldP spid="427028" grpId="0"/>
      <p:bldP spid="427029" grpId="0"/>
      <p:bldP spid="427030" grpId="0" animBg="1"/>
      <p:bldP spid="427031" grpId="0" animBg="1"/>
      <p:bldP spid="427032" grpId="0"/>
      <p:bldP spid="427033" grpId="0" animBg="1"/>
      <p:bldP spid="427034" grpId="0"/>
      <p:bldP spid="427035" grpId="0"/>
      <p:bldP spid="427036" grpId="0"/>
      <p:bldP spid="427037" grpId="0"/>
      <p:bldP spid="427038" grpId="0" animBg="1"/>
      <p:bldP spid="427039" grpId="0" animBg="1"/>
      <p:bldP spid="427040" grpId="0"/>
      <p:bldP spid="427045" grpId="0"/>
      <p:bldP spid="427046" grpId="0"/>
      <p:bldP spid="427048" grpId="0"/>
      <p:bldP spid="427049" grpId="0"/>
      <p:bldP spid="427051" grpId="0"/>
      <p:bldP spid="427052" grpId="0"/>
      <p:bldP spid="427053" grpId="0"/>
      <p:bldP spid="427056" grpId="0"/>
      <p:bldP spid="42705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2"/>
          <p:cNvSpPr txBox="1"/>
          <p:nvPr/>
        </p:nvSpPr>
        <p:spPr>
          <a:xfrm>
            <a:off x="190500" y="2420938"/>
            <a:ext cx="671513" cy="2520950"/>
          </a:xfrm>
          <a:prstGeom prst="rect">
            <a:avLst/>
          </a:prstGeom>
          <a:noFill/>
          <a:ln w="9525">
            <a:noFill/>
          </a:ln>
        </p:spPr>
        <p:txBody>
          <a:bodyPr vert="eaVert">
            <a:spAutoFit/>
          </a:bodyPr>
          <a:p>
            <a:r>
              <a:rPr lang="zh-CN" altLang="en-US" sz="3200" b="1" dirty="0">
                <a:latin typeface="黑体" panose="02010609060101010101" pitchFamily="49" charset="-122"/>
                <a:ea typeface="黑体" panose="02010609060101010101" pitchFamily="49" charset="-122"/>
              </a:rPr>
              <a:t>沁园春  长沙</a:t>
            </a:r>
            <a:endParaRPr lang="zh-CN" altLang="en-US" sz="3200" b="1" dirty="0">
              <a:latin typeface="黑体" panose="02010609060101010101" pitchFamily="49" charset="-122"/>
              <a:ea typeface="黑体" panose="02010609060101010101" pitchFamily="49" charset="-122"/>
            </a:endParaRPr>
          </a:p>
        </p:txBody>
      </p:sp>
      <p:sp>
        <p:nvSpPr>
          <p:cNvPr id="54275" name="AutoShape 3"/>
          <p:cNvSpPr/>
          <p:nvPr/>
        </p:nvSpPr>
        <p:spPr>
          <a:xfrm>
            <a:off x="827088" y="1700213"/>
            <a:ext cx="360362" cy="3744912"/>
          </a:xfrm>
          <a:prstGeom prst="leftBrace">
            <a:avLst>
              <a:gd name="adj1" fmla="val 86600"/>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76" name="Text Box 4"/>
          <p:cNvSpPr txBox="1"/>
          <p:nvPr/>
        </p:nvSpPr>
        <p:spPr>
          <a:xfrm>
            <a:off x="1065213" y="1341438"/>
            <a:ext cx="671512" cy="936625"/>
          </a:xfrm>
          <a:prstGeom prst="rect">
            <a:avLst/>
          </a:prstGeom>
          <a:noFill/>
          <a:ln w="9525">
            <a:noFill/>
          </a:ln>
        </p:spPr>
        <p:txBody>
          <a:bodyPr vert="eaVert">
            <a:spAutoFit/>
          </a:bodyPr>
          <a:p>
            <a:r>
              <a:rPr lang="zh-CN" altLang="en-US" sz="3200" b="1" dirty="0">
                <a:latin typeface="黑体" panose="02010609060101010101" pitchFamily="49" charset="-122"/>
                <a:ea typeface="黑体" panose="02010609060101010101" pitchFamily="49" charset="-122"/>
              </a:rPr>
              <a:t>上阕</a:t>
            </a:r>
            <a:endParaRPr lang="zh-CN" altLang="en-US" sz="3200" b="1" dirty="0">
              <a:latin typeface="黑体" panose="02010609060101010101" pitchFamily="49" charset="-122"/>
              <a:ea typeface="黑体" panose="02010609060101010101" pitchFamily="49" charset="-122"/>
            </a:endParaRPr>
          </a:p>
        </p:txBody>
      </p:sp>
      <p:sp>
        <p:nvSpPr>
          <p:cNvPr id="54277" name="Text Box 5"/>
          <p:cNvSpPr txBox="1"/>
          <p:nvPr/>
        </p:nvSpPr>
        <p:spPr>
          <a:xfrm>
            <a:off x="1065213" y="5084763"/>
            <a:ext cx="671512" cy="1544637"/>
          </a:xfrm>
          <a:prstGeom prst="rect">
            <a:avLst/>
          </a:prstGeom>
          <a:noFill/>
          <a:ln w="9525">
            <a:noFill/>
          </a:ln>
        </p:spPr>
        <p:txBody>
          <a:bodyPr vert="eaVert">
            <a:spAutoFit/>
          </a:bodyPr>
          <a:p>
            <a:r>
              <a:rPr lang="zh-CN" altLang="en-US" sz="3200" b="1" dirty="0">
                <a:latin typeface="黑体" panose="02010609060101010101" pitchFamily="49" charset="-122"/>
                <a:ea typeface="黑体" panose="02010609060101010101" pitchFamily="49" charset="-122"/>
              </a:rPr>
              <a:t>下阕</a:t>
            </a:r>
            <a:endParaRPr lang="zh-CN" altLang="en-US" sz="3200" b="1" dirty="0">
              <a:latin typeface="黑体" panose="02010609060101010101" pitchFamily="49" charset="-122"/>
              <a:ea typeface="黑体" panose="02010609060101010101" pitchFamily="49" charset="-122"/>
            </a:endParaRPr>
          </a:p>
        </p:txBody>
      </p:sp>
      <p:sp>
        <p:nvSpPr>
          <p:cNvPr id="54278" name="AutoShape 6"/>
          <p:cNvSpPr/>
          <p:nvPr/>
        </p:nvSpPr>
        <p:spPr>
          <a:xfrm>
            <a:off x="1763713" y="549275"/>
            <a:ext cx="215900" cy="2232025"/>
          </a:xfrm>
          <a:prstGeom prst="leftBrace">
            <a:avLst>
              <a:gd name="adj1" fmla="val 86151"/>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79" name="AutoShape 7"/>
          <p:cNvSpPr/>
          <p:nvPr/>
        </p:nvSpPr>
        <p:spPr>
          <a:xfrm>
            <a:off x="1835150" y="4797425"/>
            <a:ext cx="73025" cy="1368425"/>
          </a:xfrm>
          <a:prstGeom prst="leftBrace">
            <a:avLst>
              <a:gd name="adj1" fmla="val 156159"/>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80" name="Text Box 8"/>
          <p:cNvSpPr txBox="1"/>
          <p:nvPr/>
        </p:nvSpPr>
        <p:spPr>
          <a:xfrm>
            <a:off x="2051050" y="149225"/>
            <a:ext cx="1409700" cy="10668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独立寒</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秋图</a:t>
            </a:r>
            <a:endParaRPr lang="zh-CN" altLang="en-US" sz="3200" b="1" dirty="0">
              <a:latin typeface="黑体" panose="02010609060101010101" pitchFamily="49" charset="-122"/>
              <a:ea typeface="黑体" panose="02010609060101010101" pitchFamily="49" charset="-122"/>
            </a:endParaRPr>
          </a:p>
        </p:txBody>
      </p:sp>
      <p:sp>
        <p:nvSpPr>
          <p:cNvPr id="54281" name="Text Box 9"/>
          <p:cNvSpPr txBox="1"/>
          <p:nvPr/>
        </p:nvSpPr>
        <p:spPr>
          <a:xfrm>
            <a:off x="2051050" y="2308225"/>
            <a:ext cx="1409700" cy="10668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湘江秋</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景图</a:t>
            </a:r>
            <a:endParaRPr lang="zh-CN" altLang="en-US" sz="3200" b="1" dirty="0">
              <a:latin typeface="黑体" panose="02010609060101010101" pitchFamily="49" charset="-122"/>
              <a:ea typeface="黑体" panose="02010609060101010101" pitchFamily="49" charset="-122"/>
            </a:endParaRPr>
          </a:p>
        </p:txBody>
      </p:sp>
      <p:sp>
        <p:nvSpPr>
          <p:cNvPr id="54282" name="Text Box 10"/>
          <p:cNvSpPr txBox="1"/>
          <p:nvPr/>
        </p:nvSpPr>
        <p:spPr>
          <a:xfrm>
            <a:off x="1981200" y="4373563"/>
            <a:ext cx="1409700" cy="10668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峥嵘岁</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月图</a:t>
            </a:r>
            <a:endParaRPr lang="zh-CN" altLang="en-US" sz="3200" b="1" dirty="0">
              <a:latin typeface="黑体" panose="02010609060101010101" pitchFamily="49" charset="-122"/>
              <a:ea typeface="黑体" panose="02010609060101010101" pitchFamily="49" charset="-122"/>
            </a:endParaRPr>
          </a:p>
        </p:txBody>
      </p:sp>
      <p:sp>
        <p:nvSpPr>
          <p:cNvPr id="54283" name="Text Box 11"/>
          <p:cNvSpPr txBox="1"/>
          <p:nvPr/>
        </p:nvSpPr>
        <p:spPr>
          <a:xfrm>
            <a:off x="1905000" y="5745163"/>
            <a:ext cx="1409700" cy="10668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中流击</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  水图</a:t>
            </a:r>
            <a:endParaRPr lang="zh-CN" altLang="en-US" sz="3200" b="1" dirty="0">
              <a:latin typeface="黑体" panose="02010609060101010101" pitchFamily="49" charset="-122"/>
              <a:ea typeface="黑体" panose="02010609060101010101" pitchFamily="49" charset="-122"/>
            </a:endParaRPr>
          </a:p>
        </p:txBody>
      </p:sp>
      <p:sp>
        <p:nvSpPr>
          <p:cNvPr id="54284" name="AutoShape 12"/>
          <p:cNvSpPr/>
          <p:nvPr/>
        </p:nvSpPr>
        <p:spPr>
          <a:xfrm>
            <a:off x="3492500" y="1412875"/>
            <a:ext cx="71438" cy="2592388"/>
          </a:xfrm>
          <a:prstGeom prst="leftBrace">
            <a:avLst>
              <a:gd name="adj1" fmla="val 302405"/>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85" name="Text Box 13"/>
          <p:cNvSpPr txBox="1"/>
          <p:nvPr/>
        </p:nvSpPr>
        <p:spPr>
          <a:xfrm>
            <a:off x="3505200" y="1096963"/>
            <a:ext cx="1000125" cy="579437"/>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远眺</a:t>
            </a:r>
            <a:endParaRPr lang="zh-CN" altLang="en-US" sz="3200" b="1" dirty="0">
              <a:latin typeface="黑体" panose="02010609060101010101" pitchFamily="49" charset="-122"/>
              <a:ea typeface="黑体" panose="02010609060101010101" pitchFamily="49" charset="-122"/>
            </a:endParaRPr>
          </a:p>
        </p:txBody>
      </p:sp>
      <p:sp>
        <p:nvSpPr>
          <p:cNvPr id="54286" name="AutoShape 14"/>
          <p:cNvSpPr/>
          <p:nvPr/>
        </p:nvSpPr>
        <p:spPr>
          <a:xfrm>
            <a:off x="4284663" y="1125538"/>
            <a:ext cx="142875" cy="719137"/>
          </a:xfrm>
          <a:prstGeom prst="leftBrace">
            <a:avLst>
              <a:gd name="adj1" fmla="val 41944"/>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87" name="Text Box 15"/>
          <p:cNvSpPr txBox="1"/>
          <p:nvPr/>
        </p:nvSpPr>
        <p:spPr>
          <a:xfrm>
            <a:off x="4427538" y="9810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万山红遍</a:t>
            </a:r>
            <a:endParaRPr lang="zh-CN" altLang="en-US" b="1" dirty="0">
              <a:latin typeface="黑体" panose="02010609060101010101" pitchFamily="49" charset="-122"/>
              <a:ea typeface="黑体" panose="02010609060101010101" pitchFamily="49" charset="-122"/>
            </a:endParaRPr>
          </a:p>
        </p:txBody>
      </p:sp>
      <p:sp>
        <p:nvSpPr>
          <p:cNvPr id="54288" name="Text Box 16"/>
          <p:cNvSpPr txBox="1"/>
          <p:nvPr/>
        </p:nvSpPr>
        <p:spPr>
          <a:xfrm>
            <a:off x="4427538" y="16287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层林尽染</a:t>
            </a:r>
            <a:endParaRPr lang="zh-CN" altLang="en-US" b="1" dirty="0">
              <a:latin typeface="黑体" panose="02010609060101010101" pitchFamily="49" charset="-122"/>
              <a:ea typeface="黑体" panose="02010609060101010101" pitchFamily="49" charset="-122"/>
            </a:endParaRPr>
          </a:p>
        </p:txBody>
      </p:sp>
      <p:sp>
        <p:nvSpPr>
          <p:cNvPr id="54289" name="Text Box 17"/>
          <p:cNvSpPr txBox="1"/>
          <p:nvPr/>
        </p:nvSpPr>
        <p:spPr>
          <a:xfrm>
            <a:off x="3505200" y="2239963"/>
            <a:ext cx="1000125" cy="579437"/>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近观</a:t>
            </a:r>
            <a:endParaRPr lang="zh-CN" altLang="en-US" sz="3200" b="1" dirty="0">
              <a:latin typeface="黑体" panose="02010609060101010101" pitchFamily="49" charset="-122"/>
              <a:ea typeface="黑体" panose="02010609060101010101" pitchFamily="49" charset="-122"/>
            </a:endParaRPr>
          </a:p>
        </p:txBody>
      </p:sp>
      <p:sp>
        <p:nvSpPr>
          <p:cNvPr id="54290" name="AutoShape 18"/>
          <p:cNvSpPr/>
          <p:nvPr/>
        </p:nvSpPr>
        <p:spPr>
          <a:xfrm>
            <a:off x="4284663" y="2205038"/>
            <a:ext cx="142875" cy="792162"/>
          </a:xfrm>
          <a:prstGeom prst="leftBrace">
            <a:avLst>
              <a:gd name="adj1" fmla="val 4620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91" name="Text Box 19"/>
          <p:cNvSpPr txBox="1"/>
          <p:nvPr/>
        </p:nvSpPr>
        <p:spPr>
          <a:xfrm>
            <a:off x="4427538" y="2133600"/>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漫江碧透</a:t>
            </a:r>
            <a:endParaRPr lang="zh-CN" altLang="en-US" b="1" dirty="0">
              <a:latin typeface="黑体" panose="02010609060101010101" pitchFamily="49" charset="-122"/>
              <a:ea typeface="黑体" panose="02010609060101010101" pitchFamily="49" charset="-122"/>
            </a:endParaRPr>
          </a:p>
        </p:txBody>
      </p:sp>
      <p:sp>
        <p:nvSpPr>
          <p:cNvPr id="54292" name="Text Box 20"/>
          <p:cNvSpPr txBox="1"/>
          <p:nvPr/>
        </p:nvSpPr>
        <p:spPr>
          <a:xfrm>
            <a:off x="4427538" y="27082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百舸争流</a:t>
            </a:r>
            <a:endParaRPr lang="zh-CN" altLang="en-US" b="1" dirty="0">
              <a:latin typeface="黑体" panose="02010609060101010101" pitchFamily="49" charset="-122"/>
              <a:ea typeface="黑体" panose="02010609060101010101" pitchFamily="49" charset="-122"/>
            </a:endParaRPr>
          </a:p>
        </p:txBody>
      </p:sp>
      <p:sp>
        <p:nvSpPr>
          <p:cNvPr id="54293" name="Text Box 21"/>
          <p:cNvSpPr txBox="1"/>
          <p:nvPr/>
        </p:nvSpPr>
        <p:spPr>
          <a:xfrm>
            <a:off x="3505200" y="3078163"/>
            <a:ext cx="1000125" cy="579437"/>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仰视</a:t>
            </a:r>
            <a:endParaRPr lang="zh-CN" altLang="en-US" sz="3200" b="1" dirty="0">
              <a:latin typeface="黑体" panose="02010609060101010101" pitchFamily="49" charset="-122"/>
              <a:ea typeface="黑体" panose="02010609060101010101" pitchFamily="49" charset="-122"/>
            </a:endParaRPr>
          </a:p>
        </p:txBody>
      </p:sp>
      <p:sp>
        <p:nvSpPr>
          <p:cNvPr id="54294" name="Text Box 22"/>
          <p:cNvSpPr txBox="1"/>
          <p:nvPr/>
        </p:nvSpPr>
        <p:spPr>
          <a:xfrm>
            <a:off x="3505200" y="3611563"/>
            <a:ext cx="1000125" cy="579437"/>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俯瞰</a:t>
            </a:r>
            <a:endParaRPr lang="zh-CN" altLang="en-US" sz="3200" b="1" dirty="0">
              <a:latin typeface="黑体" panose="02010609060101010101" pitchFamily="49" charset="-122"/>
              <a:ea typeface="黑体" panose="02010609060101010101" pitchFamily="49" charset="-122"/>
            </a:endParaRPr>
          </a:p>
        </p:txBody>
      </p:sp>
      <p:sp>
        <p:nvSpPr>
          <p:cNvPr id="54295" name="Text Box 23"/>
          <p:cNvSpPr txBox="1"/>
          <p:nvPr/>
        </p:nvSpPr>
        <p:spPr>
          <a:xfrm>
            <a:off x="4500563" y="3284538"/>
            <a:ext cx="1104900" cy="366712"/>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鹰击长空</a:t>
            </a:r>
            <a:endParaRPr lang="zh-CN" altLang="en-US" b="1" dirty="0">
              <a:latin typeface="黑体" panose="02010609060101010101" pitchFamily="49" charset="-122"/>
              <a:ea typeface="黑体" panose="02010609060101010101" pitchFamily="49" charset="-122"/>
            </a:endParaRPr>
          </a:p>
        </p:txBody>
      </p:sp>
      <p:sp>
        <p:nvSpPr>
          <p:cNvPr id="54296" name="Text Box 24"/>
          <p:cNvSpPr txBox="1"/>
          <p:nvPr/>
        </p:nvSpPr>
        <p:spPr>
          <a:xfrm>
            <a:off x="4500563" y="3789363"/>
            <a:ext cx="1104900" cy="366712"/>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鱼翔浅底</a:t>
            </a:r>
            <a:endParaRPr lang="zh-CN" altLang="en-US" b="1" dirty="0">
              <a:latin typeface="黑体" panose="02010609060101010101" pitchFamily="49" charset="-122"/>
              <a:ea typeface="黑体" panose="02010609060101010101" pitchFamily="49" charset="-122"/>
            </a:endParaRPr>
          </a:p>
        </p:txBody>
      </p:sp>
      <p:sp>
        <p:nvSpPr>
          <p:cNvPr id="54297" name="AutoShape 25"/>
          <p:cNvSpPr/>
          <p:nvPr/>
        </p:nvSpPr>
        <p:spPr>
          <a:xfrm>
            <a:off x="6300788" y="1052513"/>
            <a:ext cx="222250" cy="1366837"/>
          </a:xfrm>
          <a:prstGeom prst="rightBrace">
            <a:avLst>
              <a:gd name="adj1" fmla="val 51249"/>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98" name="AutoShape 26"/>
          <p:cNvSpPr/>
          <p:nvPr/>
        </p:nvSpPr>
        <p:spPr>
          <a:xfrm>
            <a:off x="6372225" y="2852738"/>
            <a:ext cx="152400" cy="1223962"/>
          </a:xfrm>
          <a:prstGeom prst="rightBrace">
            <a:avLst>
              <a:gd name="adj1" fmla="val 66927"/>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299" name="Text Box 27"/>
          <p:cNvSpPr txBox="1"/>
          <p:nvPr/>
        </p:nvSpPr>
        <p:spPr>
          <a:xfrm>
            <a:off x="6599238" y="1219200"/>
            <a:ext cx="671512" cy="892175"/>
          </a:xfrm>
          <a:prstGeom prst="rect">
            <a:avLst/>
          </a:prstGeom>
          <a:noFill/>
          <a:ln w="9525">
            <a:noFill/>
          </a:ln>
        </p:spPr>
        <p:txBody>
          <a:bodyPr vert="eaVert" wrap="none">
            <a:spAutoFit/>
          </a:bodyPr>
          <a:p>
            <a:r>
              <a:rPr lang="zh-CN" altLang="en-US" sz="3200" b="1" dirty="0">
                <a:latin typeface="黑体" panose="02010609060101010101" pitchFamily="49" charset="-122"/>
                <a:ea typeface="黑体" panose="02010609060101010101" pitchFamily="49" charset="-122"/>
              </a:rPr>
              <a:t>静景</a:t>
            </a:r>
            <a:endParaRPr lang="zh-CN" altLang="en-US" sz="3200" b="1" dirty="0">
              <a:latin typeface="黑体" panose="02010609060101010101" pitchFamily="49" charset="-122"/>
              <a:ea typeface="黑体" panose="02010609060101010101" pitchFamily="49" charset="-122"/>
            </a:endParaRPr>
          </a:p>
        </p:txBody>
      </p:sp>
      <p:sp>
        <p:nvSpPr>
          <p:cNvPr id="54300" name="Text Box 28"/>
          <p:cNvSpPr txBox="1"/>
          <p:nvPr/>
        </p:nvSpPr>
        <p:spPr>
          <a:xfrm>
            <a:off x="6599238" y="2971800"/>
            <a:ext cx="671512" cy="892175"/>
          </a:xfrm>
          <a:prstGeom prst="rect">
            <a:avLst/>
          </a:prstGeom>
          <a:noFill/>
          <a:ln w="9525">
            <a:noFill/>
          </a:ln>
        </p:spPr>
        <p:txBody>
          <a:bodyPr vert="eaVert" wrap="none">
            <a:spAutoFit/>
          </a:bodyPr>
          <a:p>
            <a:r>
              <a:rPr lang="zh-CN" altLang="en-US" sz="3200" b="1" dirty="0">
                <a:latin typeface="黑体" panose="02010609060101010101" pitchFamily="49" charset="-122"/>
                <a:ea typeface="黑体" panose="02010609060101010101" pitchFamily="49" charset="-122"/>
              </a:rPr>
              <a:t>动景</a:t>
            </a:r>
            <a:endParaRPr lang="zh-CN" altLang="en-US" sz="3200" b="1" dirty="0">
              <a:latin typeface="黑体" panose="02010609060101010101" pitchFamily="49" charset="-122"/>
              <a:ea typeface="黑体" panose="02010609060101010101" pitchFamily="49" charset="-122"/>
            </a:endParaRPr>
          </a:p>
        </p:txBody>
      </p:sp>
      <p:sp>
        <p:nvSpPr>
          <p:cNvPr id="54301" name="Text Box 29"/>
          <p:cNvSpPr txBox="1"/>
          <p:nvPr/>
        </p:nvSpPr>
        <p:spPr>
          <a:xfrm>
            <a:off x="5292725" y="9810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（群山）</a:t>
            </a:r>
            <a:endParaRPr lang="zh-CN" altLang="en-US" b="1" dirty="0">
              <a:latin typeface="黑体" panose="02010609060101010101" pitchFamily="49" charset="-122"/>
              <a:ea typeface="黑体" panose="02010609060101010101" pitchFamily="49" charset="-122"/>
            </a:endParaRPr>
          </a:p>
        </p:txBody>
      </p:sp>
      <p:sp>
        <p:nvSpPr>
          <p:cNvPr id="54302" name="Text Box 30"/>
          <p:cNvSpPr txBox="1"/>
          <p:nvPr/>
        </p:nvSpPr>
        <p:spPr>
          <a:xfrm>
            <a:off x="5292725" y="27082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（江中）</a:t>
            </a:r>
            <a:endParaRPr lang="zh-CN" altLang="en-US" b="1" dirty="0">
              <a:latin typeface="黑体" panose="02010609060101010101" pitchFamily="49" charset="-122"/>
              <a:ea typeface="黑体" panose="02010609060101010101" pitchFamily="49" charset="-122"/>
            </a:endParaRPr>
          </a:p>
        </p:txBody>
      </p:sp>
      <p:sp>
        <p:nvSpPr>
          <p:cNvPr id="54303" name="Rectangle 31"/>
          <p:cNvSpPr/>
          <p:nvPr/>
        </p:nvSpPr>
        <p:spPr>
          <a:xfrm>
            <a:off x="5292725" y="2133600"/>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（江中）</a:t>
            </a:r>
            <a:endParaRPr lang="zh-CN" altLang="en-US" b="1" dirty="0">
              <a:latin typeface="黑体" panose="02010609060101010101" pitchFamily="49" charset="-122"/>
              <a:ea typeface="黑体" panose="02010609060101010101" pitchFamily="49" charset="-122"/>
            </a:endParaRPr>
          </a:p>
        </p:txBody>
      </p:sp>
      <p:sp>
        <p:nvSpPr>
          <p:cNvPr id="54304" name="Rectangle 32"/>
          <p:cNvSpPr/>
          <p:nvPr/>
        </p:nvSpPr>
        <p:spPr>
          <a:xfrm>
            <a:off x="5292725" y="162877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（群山）</a:t>
            </a:r>
            <a:endParaRPr lang="zh-CN" altLang="en-US" b="1" dirty="0">
              <a:latin typeface="黑体" panose="02010609060101010101" pitchFamily="49" charset="-122"/>
              <a:ea typeface="黑体" panose="02010609060101010101" pitchFamily="49" charset="-122"/>
            </a:endParaRPr>
          </a:p>
        </p:txBody>
      </p:sp>
      <p:sp>
        <p:nvSpPr>
          <p:cNvPr id="54305" name="Text Box 33"/>
          <p:cNvSpPr txBox="1"/>
          <p:nvPr/>
        </p:nvSpPr>
        <p:spPr>
          <a:xfrm>
            <a:off x="5364163" y="3284538"/>
            <a:ext cx="1104900" cy="366712"/>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（天空）</a:t>
            </a:r>
            <a:endParaRPr lang="zh-CN" altLang="en-US" b="1" dirty="0">
              <a:latin typeface="黑体" panose="02010609060101010101" pitchFamily="49" charset="-122"/>
              <a:ea typeface="黑体" panose="02010609060101010101" pitchFamily="49" charset="-122"/>
            </a:endParaRPr>
          </a:p>
        </p:txBody>
      </p:sp>
      <p:sp>
        <p:nvSpPr>
          <p:cNvPr id="54306" name="Text Box 34"/>
          <p:cNvSpPr txBox="1"/>
          <p:nvPr/>
        </p:nvSpPr>
        <p:spPr>
          <a:xfrm>
            <a:off x="5364163" y="3789363"/>
            <a:ext cx="1104900" cy="366712"/>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（水底）</a:t>
            </a:r>
            <a:endParaRPr lang="zh-CN" altLang="en-US" b="1" dirty="0">
              <a:latin typeface="黑体" panose="02010609060101010101" pitchFamily="49" charset="-122"/>
              <a:ea typeface="黑体" panose="02010609060101010101" pitchFamily="49" charset="-122"/>
            </a:endParaRPr>
          </a:p>
        </p:txBody>
      </p:sp>
      <p:sp>
        <p:nvSpPr>
          <p:cNvPr id="54307" name="AutoShape 35"/>
          <p:cNvSpPr/>
          <p:nvPr/>
        </p:nvSpPr>
        <p:spPr>
          <a:xfrm>
            <a:off x="3348038" y="44370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08" name="Text Box 36"/>
          <p:cNvSpPr txBox="1"/>
          <p:nvPr/>
        </p:nvSpPr>
        <p:spPr>
          <a:xfrm>
            <a:off x="3563938" y="4276725"/>
            <a:ext cx="2717800" cy="641350"/>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书生意气     挥斥方遒</a:t>
            </a:r>
            <a:endParaRPr lang="zh-CN" altLang="en-US"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（英姿勃勃  才华横溢）</a:t>
            </a:r>
            <a:endParaRPr lang="zh-CN" altLang="en-US" b="1" dirty="0">
              <a:latin typeface="黑体" panose="02010609060101010101" pitchFamily="49" charset="-122"/>
              <a:ea typeface="黑体" panose="02010609060101010101" pitchFamily="49" charset="-122"/>
            </a:endParaRPr>
          </a:p>
        </p:txBody>
      </p:sp>
      <p:sp>
        <p:nvSpPr>
          <p:cNvPr id="54309" name="Text Box 37"/>
          <p:cNvSpPr txBox="1"/>
          <p:nvPr/>
        </p:nvSpPr>
        <p:spPr>
          <a:xfrm>
            <a:off x="3563938" y="4997450"/>
            <a:ext cx="2836862" cy="641350"/>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指点江山       激扬文字</a:t>
            </a:r>
            <a:endParaRPr lang="zh-CN" altLang="en-US"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（意气风发  斗志昂扬）</a:t>
            </a:r>
            <a:endParaRPr lang="zh-CN" altLang="en-US" b="1" dirty="0">
              <a:latin typeface="黑体" panose="02010609060101010101" pitchFamily="49" charset="-122"/>
              <a:ea typeface="黑体" panose="02010609060101010101" pitchFamily="49" charset="-122"/>
            </a:endParaRPr>
          </a:p>
        </p:txBody>
      </p:sp>
      <p:sp>
        <p:nvSpPr>
          <p:cNvPr id="54310" name="AutoShape 38"/>
          <p:cNvSpPr/>
          <p:nvPr/>
        </p:nvSpPr>
        <p:spPr>
          <a:xfrm>
            <a:off x="6011863" y="4437063"/>
            <a:ext cx="225425" cy="1009650"/>
          </a:xfrm>
          <a:prstGeom prst="rightBrace">
            <a:avLst>
              <a:gd name="adj1" fmla="val 37323"/>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11" name="Text Box 39"/>
          <p:cNvSpPr txBox="1"/>
          <p:nvPr/>
        </p:nvSpPr>
        <p:spPr>
          <a:xfrm>
            <a:off x="6213475" y="4437063"/>
            <a:ext cx="671513" cy="92075"/>
          </a:xfrm>
          <a:prstGeom prst="rect">
            <a:avLst/>
          </a:prstGeom>
          <a:noFill/>
          <a:ln w="9525">
            <a:noFill/>
          </a:ln>
        </p:spPr>
        <p:txBody>
          <a:bodyPr vert="eaVert" wrap="none">
            <a:spAutoFit/>
          </a:bodyPr>
          <a:p>
            <a:endParaRPr lang="zh-CN" altLang="zh-CN" sz="3200" b="1" dirty="0">
              <a:latin typeface="黑体" panose="02010609060101010101" pitchFamily="49" charset="-122"/>
              <a:ea typeface="黑体" panose="02010609060101010101" pitchFamily="49" charset="-122"/>
            </a:endParaRPr>
          </a:p>
        </p:txBody>
      </p:sp>
      <p:sp>
        <p:nvSpPr>
          <p:cNvPr id="54312" name="AutoShape 40"/>
          <p:cNvSpPr/>
          <p:nvPr/>
        </p:nvSpPr>
        <p:spPr>
          <a:xfrm>
            <a:off x="3276600" y="5876925"/>
            <a:ext cx="144463" cy="698500"/>
          </a:xfrm>
          <a:prstGeom prst="leftBrace">
            <a:avLst>
              <a:gd name="adj1" fmla="val 40292"/>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13" name="Text Box 41"/>
          <p:cNvSpPr txBox="1"/>
          <p:nvPr/>
        </p:nvSpPr>
        <p:spPr>
          <a:xfrm>
            <a:off x="3419475" y="5718175"/>
            <a:ext cx="363855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中流击水（搏击风浪  急流勇进）</a:t>
            </a:r>
            <a:endParaRPr lang="zh-CN" altLang="en-US" b="1" dirty="0">
              <a:latin typeface="黑体" panose="02010609060101010101" pitchFamily="49" charset="-122"/>
              <a:ea typeface="黑体" panose="02010609060101010101" pitchFamily="49" charset="-122"/>
            </a:endParaRPr>
          </a:p>
        </p:txBody>
      </p:sp>
      <p:sp>
        <p:nvSpPr>
          <p:cNvPr id="54314" name="Text Box 42"/>
          <p:cNvSpPr txBox="1"/>
          <p:nvPr/>
        </p:nvSpPr>
        <p:spPr>
          <a:xfrm>
            <a:off x="3355975" y="6292850"/>
            <a:ext cx="363855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浪遏飞舟（不怕艰险  坚持到底）</a:t>
            </a:r>
            <a:endParaRPr lang="zh-CN" altLang="en-US" b="1" dirty="0">
              <a:latin typeface="黑体" panose="02010609060101010101" pitchFamily="49" charset="-122"/>
              <a:ea typeface="黑体" panose="02010609060101010101" pitchFamily="49" charset="-122"/>
            </a:endParaRPr>
          </a:p>
        </p:txBody>
      </p:sp>
      <p:sp>
        <p:nvSpPr>
          <p:cNvPr id="54315" name="AutoShape 43"/>
          <p:cNvSpPr/>
          <p:nvPr/>
        </p:nvSpPr>
        <p:spPr>
          <a:xfrm>
            <a:off x="7164388" y="1700213"/>
            <a:ext cx="152400" cy="1944687"/>
          </a:xfrm>
          <a:prstGeom prst="rightBrace">
            <a:avLst>
              <a:gd name="adj1" fmla="val 106336"/>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16" name="AutoShape 44"/>
          <p:cNvSpPr/>
          <p:nvPr/>
        </p:nvSpPr>
        <p:spPr>
          <a:xfrm>
            <a:off x="7164388" y="4508500"/>
            <a:ext cx="223837" cy="2016125"/>
          </a:xfrm>
          <a:prstGeom prst="rightBrace">
            <a:avLst>
              <a:gd name="adj1" fmla="val 75059"/>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17" name="Text Box 45"/>
          <p:cNvSpPr txBox="1"/>
          <p:nvPr/>
        </p:nvSpPr>
        <p:spPr>
          <a:xfrm>
            <a:off x="7391400" y="914400"/>
            <a:ext cx="611188" cy="3276600"/>
          </a:xfrm>
          <a:prstGeom prst="rect">
            <a:avLst/>
          </a:prstGeom>
          <a:noFill/>
          <a:ln w="9525">
            <a:noFill/>
          </a:ln>
        </p:spPr>
        <p:txBody>
          <a:bodyPr vert="eaVert">
            <a:spAutoFit/>
          </a:bodyPr>
          <a:p>
            <a:r>
              <a:rPr lang="zh-CN" altLang="en-US" sz="2800" b="1" dirty="0">
                <a:solidFill>
                  <a:srgbClr val="FF0000"/>
                </a:solidFill>
                <a:latin typeface="黑体" panose="02010609060101010101" pitchFamily="49" charset="-122"/>
                <a:ea typeface="黑体" panose="02010609060101010101" pitchFamily="49" charset="-122"/>
              </a:rPr>
              <a:t>问</a:t>
            </a:r>
            <a:r>
              <a:rPr lang="en-US" altLang="zh-CN" sz="2800" b="1" dirty="0">
                <a:latin typeface="Times New Roman" panose="02020603050405020304" pitchFamily="18"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谁主沉浮？</a:t>
            </a:r>
            <a:endParaRPr lang="zh-CN" altLang="en-US" sz="2800" b="1" dirty="0">
              <a:latin typeface="黑体" panose="02010609060101010101" pitchFamily="49" charset="-122"/>
              <a:ea typeface="黑体" panose="02010609060101010101" pitchFamily="49" charset="-122"/>
            </a:endParaRPr>
          </a:p>
        </p:txBody>
      </p:sp>
      <p:sp>
        <p:nvSpPr>
          <p:cNvPr id="54318" name="Text Box 46"/>
          <p:cNvSpPr txBox="1"/>
          <p:nvPr/>
        </p:nvSpPr>
        <p:spPr>
          <a:xfrm>
            <a:off x="7451725" y="3933825"/>
            <a:ext cx="611188" cy="2552700"/>
          </a:xfrm>
          <a:prstGeom prst="rect">
            <a:avLst/>
          </a:prstGeom>
          <a:noFill/>
          <a:ln w="9525">
            <a:noFill/>
          </a:ln>
        </p:spPr>
        <p:txBody>
          <a:bodyPr vert="eaVert" wrap="none">
            <a:spAutoFit/>
          </a:bodyPr>
          <a:p>
            <a:r>
              <a:rPr lang="zh-CN" altLang="en-US" sz="2800" b="1" dirty="0">
                <a:solidFill>
                  <a:srgbClr val="FF0000"/>
                </a:solidFill>
                <a:latin typeface="黑体" panose="02010609060101010101" pitchFamily="49" charset="-122"/>
                <a:ea typeface="黑体" panose="02010609060101010101" pitchFamily="49" charset="-122"/>
              </a:rPr>
              <a:t>答</a:t>
            </a:r>
            <a:r>
              <a:rPr lang="en-US" altLang="zh-CN" sz="2800" b="1" dirty="0">
                <a:latin typeface="Times New Roman" panose="02020603050405020304" pitchFamily="18"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同学少年！</a:t>
            </a:r>
            <a:endParaRPr lang="zh-CN" altLang="en-US" sz="2800" b="1" dirty="0">
              <a:latin typeface="黑体" panose="02010609060101010101" pitchFamily="49" charset="-122"/>
              <a:ea typeface="黑体" panose="02010609060101010101" pitchFamily="49" charset="-122"/>
            </a:endParaRPr>
          </a:p>
        </p:txBody>
      </p:sp>
      <p:sp>
        <p:nvSpPr>
          <p:cNvPr id="54319" name="Text Box 47"/>
          <p:cNvSpPr txBox="1"/>
          <p:nvPr/>
        </p:nvSpPr>
        <p:spPr>
          <a:xfrm>
            <a:off x="6681788" y="5334000"/>
            <a:ext cx="611187" cy="1495425"/>
          </a:xfrm>
          <a:prstGeom prst="rect">
            <a:avLst/>
          </a:prstGeom>
          <a:noFill/>
          <a:ln w="9525">
            <a:noFill/>
          </a:ln>
        </p:spPr>
        <p:txBody>
          <a:bodyPr vert="eaVert" wrap="none">
            <a:spAutoFit/>
          </a:bodyPr>
          <a:p>
            <a:r>
              <a:rPr lang="zh-CN" altLang="en-US" sz="2800" b="1" dirty="0">
                <a:latin typeface="黑体" panose="02010609060101010101" pitchFamily="49" charset="-122"/>
                <a:ea typeface="黑体" panose="02010609060101010101" pitchFamily="49" charset="-122"/>
              </a:rPr>
              <a:t>英雄气概</a:t>
            </a:r>
            <a:endParaRPr lang="zh-CN" altLang="en-US" sz="2800" b="1" dirty="0">
              <a:latin typeface="黑体" panose="02010609060101010101" pitchFamily="49" charset="-122"/>
              <a:ea typeface="黑体" panose="02010609060101010101" pitchFamily="49" charset="-122"/>
            </a:endParaRPr>
          </a:p>
        </p:txBody>
      </p:sp>
      <p:sp>
        <p:nvSpPr>
          <p:cNvPr id="54320" name="AutoShape 48"/>
          <p:cNvSpPr/>
          <p:nvPr/>
        </p:nvSpPr>
        <p:spPr>
          <a:xfrm>
            <a:off x="8229600" y="1905000"/>
            <a:ext cx="223838" cy="4032250"/>
          </a:xfrm>
          <a:prstGeom prst="rightBrace">
            <a:avLst>
              <a:gd name="adj1" fmla="val 150117"/>
              <a:gd name="adj2" fmla="val 50000"/>
            </a:avLst>
          </a:prstGeom>
          <a:noFill/>
          <a:ln w="9525"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321" name="Text Box 49"/>
          <p:cNvSpPr txBox="1"/>
          <p:nvPr/>
        </p:nvSpPr>
        <p:spPr>
          <a:xfrm>
            <a:off x="8351838" y="1676400"/>
            <a:ext cx="671512" cy="4725988"/>
          </a:xfrm>
          <a:prstGeom prst="rect">
            <a:avLst/>
          </a:prstGeom>
          <a:noFill/>
          <a:ln w="9525">
            <a:noFill/>
          </a:ln>
        </p:spPr>
        <p:txBody>
          <a:bodyPr vert="eaVert" wrap="none">
            <a:spAutoFit/>
          </a:bodyPr>
          <a:p>
            <a:r>
              <a:rPr lang="zh-CN" altLang="en-US" sz="3200" b="1" dirty="0">
                <a:solidFill>
                  <a:srgbClr val="0000CC"/>
                </a:solidFill>
                <a:latin typeface="黑体" panose="02010609060101010101" pitchFamily="49" charset="-122"/>
                <a:ea typeface="黑体" panose="02010609060101010101" pitchFamily="49" charset="-122"/>
              </a:rPr>
              <a:t>景中寓情       情中显志</a:t>
            </a:r>
            <a:endParaRPr lang="zh-CN" altLang="en-US" sz="3200" b="1" dirty="0">
              <a:solidFill>
                <a:srgbClr val="0000CC"/>
              </a:solidFill>
              <a:latin typeface="黑体" panose="02010609060101010101" pitchFamily="49" charset="-122"/>
              <a:ea typeface="黑体" panose="02010609060101010101" pitchFamily="49" charset="-122"/>
            </a:endParaRPr>
          </a:p>
        </p:txBody>
      </p:sp>
      <p:sp>
        <p:nvSpPr>
          <p:cNvPr id="54322" name="Text Box 50"/>
          <p:cNvSpPr txBox="1"/>
          <p:nvPr/>
        </p:nvSpPr>
        <p:spPr>
          <a:xfrm>
            <a:off x="6232525" y="4670425"/>
            <a:ext cx="1104900" cy="366713"/>
          </a:xfrm>
          <a:prstGeom prst="rect">
            <a:avLst/>
          </a:prstGeom>
          <a:noFill/>
          <a:ln w="9525">
            <a:noFill/>
          </a:ln>
        </p:spPr>
        <p:txBody>
          <a:bodyPr wrap="none">
            <a:spAutoFit/>
          </a:bodyPr>
          <a:p>
            <a:r>
              <a:rPr lang="zh-CN" altLang="en-US" b="1" dirty="0">
                <a:latin typeface="黑体" panose="02010609060101010101" pitchFamily="49" charset="-122"/>
                <a:ea typeface="黑体" panose="02010609060101010101" pitchFamily="49" charset="-122"/>
              </a:rPr>
              <a:t>战斗风貌</a:t>
            </a:r>
            <a:endParaRPr lang="zh-CN" altLang="en-US" b="1" dirty="0">
              <a:latin typeface="黑体" panose="02010609060101010101" pitchFamily="49" charset="-122"/>
              <a:ea typeface="黑体" panose="02010609060101010101" pitchFamily="49" charset="-122"/>
            </a:endParaRPr>
          </a:p>
        </p:txBody>
      </p:sp>
      <p:sp>
        <p:nvSpPr>
          <p:cNvPr id="54323" name="灯片编号占位符 52"/>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8338" name="Text Box 2"/>
          <p:cNvSpPr txBox="1"/>
          <p:nvPr/>
        </p:nvSpPr>
        <p:spPr>
          <a:xfrm>
            <a:off x="1692275" y="1341438"/>
            <a:ext cx="6048375" cy="1465262"/>
          </a:xfrm>
          <a:prstGeom prst="rect">
            <a:avLst/>
          </a:prstGeom>
          <a:noFill/>
          <a:ln w="9525">
            <a:noFill/>
          </a:ln>
        </p:spPr>
        <p:txBody>
          <a:bodyPr>
            <a:spAutoFit/>
          </a:bodyPr>
          <a:p>
            <a:r>
              <a:rPr lang="zh-CN" altLang="en-US" sz="3600" b="1" dirty="0">
                <a:solidFill>
                  <a:srgbClr val="0000CC"/>
                </a:solidFill>
                <a:latin typeface="黑体" panose="02010609060101010101" pitchFamily="49" charset="-122"/>
                <a:ea typeface="黑体" panose="02010609060101010101" pitchFamily="49" charset="-122"/>
              </a:rPr>
              <a:t>多种对比   形象鲜明</a:t>
            </a:r>
            <a:endParaRPr lang="zh-CN" altLang="en-US" sz="3600" b="1" dirty="0">
              <a:solidFill>
                <a:srgbClr val="0000CC"/>
              </a:solidFill>
              <a:latin typeface="黑体" panose="02010609060101010101" pitchFamily="49" charset="-122"/>
              <a:ea typeface="黑体" panose="02010609060101010101" pitchFamily="49" charset="-122"/>
            </a:endParaRPr>
          </a:p>
          <a:p>
            <a:pPr>
              <a:spcBef>
                <a:spcPct val="50000"/>
              </a:spcBef>
            </a:pPr>
            <a:endParaRPr lang="en-US" altLang="zh-CN" sz="3600" b="1" dirty="0">
              <a:solidFill>
                <a:srgbClr val="0000CC"/>
              </a:solidFill>
              <a:latin typeface="黑体" panose="02010609060101010101" pitchFamily="49" charset="-122"/>
              <a:ea typeface="黑体" panose="02010609060101010101" pitchFamily="49" charset="-122"/>
            </a:endParaRPr>
          </a:p>
        </p:txBody>
      </p:sp>
      <p:sp>
        <p:nvSpPr>
          <p:cNvPr id="398339" name="Text Box 3"/>
          <p:cNvSpPr txBox="1"/>
          <p:nvPr/>
        </p:nvSpPr>
        <p:spPr>
          <a:xfrm>
            <a:off x="1692275" y="2638425"/>
            <a:ext cx="5689600" cy="641350"/>
          </a:xfrm>
          <a:prstGeom prst="rect">
            <a:avLst/>
          </a:prstGeom>
          <a:noFill/>
          <a:ln w="9525">
            <a:noFill/>
          </a:ln>
        </p:spPr>
        <p:txBody>
          <a:bodyPr>
            <a:spAutoFit/>
          </a:bodyPr>
          <a:p>
            <a:pPr>
              <a:spcBef>
                <a:spcPct val="20000"/>
              </a:spcBef>
            </a:pPr>
            <a:r>
              <a:rPr lang="zh-CN" altLang="en-US" sz="3600" b="1" dirty="0">
                <a:solidFill>
                  <a:srgbClr val="0000CC"/>
                </a:solidFill>
                <a:latin typeface="黑体" panose="02010609060101010101" pitchFamily="49" charset="-122"/>
                <a:ea typeface="黑体" panose="02010609060101010101" pitchFamily="49" charset="-122"/>
              </a:rPr>
              <a:t>寓情于景   情景交融</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398340" name="Text Box 4"/>
          <p:cNvSpPr txBox="1"/>
          <p:nvPr/>
        </p:nvSpPr>
        <p:spPr>
          <a:xfrm>
            <a:off x="1763713" y="3933825"/>
            <a:ext cx="4968875" cy="1465263"/>
          </a:xfrm>
          <a:prstGeom prst="rect">
            <a:avLst/>
          </a:prstGeom>
          <a:noFill/>
          <a:ln w="9525">
            <a:noFill/>
          </a:ln>
        </p:spPr>
        <p:txBody>
          <a:bodyPr>
            <a:spAutoFit/>
          </a:bodyPr>
          <a:p>
            <a:r>
              <a:rPr lang="zh-CN" altLang="en-US" sz="3600" b="1" dirty="0">
                <a:solidFill>
                  <a:srgbClr val="0000CC"/>
                </a:solidFill>
                <a:latin typeface="黑体" panose="02010609060101010101" pitchFamily="49" charset="-122"/>
                <a:ea typeface="黑体" panose="02010609060101010101" pitchFamily="49" charset="-122"/>
              </a:rPr>
              <a:t>语言精练   表现力强</a:t>
            </a:r>
            <a:endParaRPr lang="zh-CN" altLang="en-US" sz="3600" b="1" dirty="0">
              <a:solidFill>
                <a:srgbClr val="0000CC"/>
              </a:solidFill>
              <a:latin typeface="黑体" panose="02010609060101010101" pitchFamily="49" charset="-122"/>
              <a:ea typeface="黑体" panose="02010609060101010101" pitchFamily="49" charset="-122"/>
            </a:endParaRPr>
          </a:p>
          <a:p>
            <a:pPr>
              <a:spcBef>
                <a:spcPct val="50000"/>
              </a:spcBef>
            </a:pPr>
            <a:endParaRPr lang="en-US" altLang="zh-CN" sz="3600" b="1" dirty="0">
              <a:solidFill>
                <a:srgbClr val="0000CC"/>
              </a:solidFill>
              <a:latin typeface="黑体" panose="02010609060101010101" pitchFamily="49" charset="-122"/>
              <a:ea typeface="黑体" panose="02010609060101010101" pitchFamily="49" charset="-122"/>
            </a:endParaRPr>
          </a:p>
        </p:txBody>
      </p:sp>
      <p:sp>
        <p:nvSpPr>
          <p:cNvPr id="55301" name="AutoShape 5"/>
          <p:cNvSpPr/>
          <p:nvPr/>
        </p:nvSpPr>
        <p:spPr>
          <a:xfrm>
            <a:off x="684213" y="1557338"/>
            <a:ext cx="287337" cy="287337"/>
          </a:xfrm>
          <a:prstGeom prst="irregularSeal1">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5302" name="AutoShape 6"/>
          <p:cNvSpPr/>
          <p:nvPr/>
        </p:nvSpPr>
        <p:spPr>
          <a:xfrm>
            <a:off x="684213" y="2854325"/>
            <a:ext cx="358775" cy="287338"/>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5303" name="AutoShape 7"/>
          <p:cNvSpPr/>
          <p:nvPr/>
        </p:nvSpPr>
        <p:spPr>
          <a:xfrm>
            <a:off x="755650" y="4149725"/>
            <a:ext cx="287338" cy="360363"/>
          </a:xfrm>
          <a:prstGeom prst="irregularSeal1">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5304" name="Text Box 8"/>
          <p:cNvSpPr txBox="1"/>
          <p:nvPr/>
        </p:nvSpPr>
        <p:spPr>
          <a:xfrm>
            <a:off x="2411413" y="333375"/>
            <a:ext cx="4105275" cy="854075"/>
          </a:xfrm>
          <a:prstGeom prst="rect">
            <a:avLst/>
          </a:prstGeom>
          <a:noFill/>
          <a:ln w="9525">
            <a:noFill/>
          </a:ln>
        </p:spPr>
        <p:txBody>
          <a:bodyPr>
            <a:spAutoFit/>
          </a:bodyPr>
          <a:p>
            <a:pPr algn="ctr">
              <a:spcBef>
                <a:spcPct val="50000"/>
              </a:spcBef>
            </a:pPr>
            <a:r>
              <a:rPr lang="zh-CN" altLang="en-US" sz="5000" b="1" dirty="0">
                <a:latin typeface="黑体" panose="02010609060101010101" pitchFamily="49" charset="-122"/>
                <a:ea typeface="黑体" panose="02010609060101010101" pitchFamily="49" charset="-122"/>
              </a:rPr>
              <a:t>写作特色</a:t>
            </a:r>
            <a:endParaRPr lang="zh-CN" altLang="en-US" sz="5000" b="1" dirty="0">
              <a:latin typeface="黑体" panose="02010609060101010101" pitchFamily="49" charset="-122"/>
              <a:ea typeface="黑体" panose="02010609060101010101" pitchFamily="49" charset="-122"/>
            </a:endParaRPr>
          </a:p>
        </p:txBody>
      </p:sp>
      <p:sp>
        <p:nvSpPr>
          <p:cNvPr id="55305" name="灯片编号占位符 10"/>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8338"/>
                                        </p:tgtEl>
                                        <p:attrNameLst>
                                          <p:attrName>style.visibility</p:attrName>
                                        </p:attrNameLst>
                                      </p:cBhvr>
                                      <p:to>
                                        <p:strVal val="visible"/>
                                      </p:to>
                                    </p:set>
                                    <p:animEffect transition="in" filter="checkerboard(across)">
                                      <p:cBhvr>
                                        <p:cTn id="7" dur="500"/>
                                        <p:tgtEl>
                                          <p:spTgt spid="39833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98339"/>
                                        </p:tgtEl>
                                        <p:attrNameLst>
                                          <p:attrName>style.visibility</p:attrName>
                                        </p:attrNameLst>
                                      </p:cBhvr>
                                      <p:to>
                                        <p:strVal val="visible"/>
                                      </p:to>
                                    </p:set>
                                    <p:animEffect transition="in" filter="diamond(in)">
                                      <p:cBhvr>
                                        <p:cTn id="12" dur="2000"/>
                                        <p:tgtEl>
                                          <p:spTgt spid="39833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398340"/>
                                        </p:tgtEl>
                                        <p:attrNameLst>
                                          <p:attrName>style.visibility</p:attrName>
                                        </p:attrNameLst>
                                      </p:cBhvr>
                                      <p:to>
                                        <p:strVal val="visible"/>
                                      </p:to>
                                    </p:set>
                                    <p:animEffect transition="in" filter="wheel(4)">
                                      <p:cBhvr>
                                        <p:cTn id="17" dur="2000"/>
                                        <p:tgtEl>
                                          <p:spTgt spid="398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8" grpId="0"/>
      <p:bldP spid="398339" grpId="0"/>
      <p:bldP spid="39834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Text Box 2"/>
          <p:cNvSpPr txBox="1"/>
          <p:nvPr/>
        </p:nvSpPr>
        <p:spPr>
          <a:xfrm>
            <a:off x="0" y="0"/>
            <a:ext cx="9144000" cy="7065963"/>
          </a:xfrm>
          <a:prstGeom prst="rect">
            <a:avLst/>
          </a:prstGeom>
          <a:noFill/>
          <a:ln w="9525">
            <a:noFill/>
          </a:ln>
        </p:spPr>
        <p:txBody>
          <a:bodyPr>
            <a:spAutoFit/>
          </a:bodyPr>
          <a:p>
            <a:pPr>
              <a:spcBef>
                <a:spcPct val="50000"/>
              </a:spcBef>
            </a:pPr>
            <a:r>
              <a:rPr lang="zh-CN" altLang="en-US" sz="4000" b="1" dirty="0">
                <a:solidFill>
                  <a:srgbClr val="0000CC"/>
                </a:solidFill>
                <a:latin typeface="Times New Roman" panose="02020603050405020304" pitchFamily="18" charset="0"/>
              </a:rPr>
              <a:t>多种对比，形象鲜明：	</a:t>
            </a:r>
            <a:endParaRPr lang="zh-CN" altLang="en-US" sz="4000" b="1" dirty="0">
              <a:solidFill>
                <a:srgbClr val="0000CC"/>
              </a:solidFill>
              <a:latin typeface="Times New Roman" panose="02020603050405020304" pitchFamily="18" charset="0"/>
            </a:endParaRPr>
          </a:p>
          <a:p>
            <a:pPr>
              <a:spcBef>
                <a:spcPct val="50000"/>
              </a:spcBef>
            </a:pPr>
            <a:r>
              <a:rPr lang="zh-CN" altLang="en-US" sz="4000" b="1" dirty="0">
                <a:solidFill>
                  <a:srgbClr val="000066"/>
                </a:solidFill>
                <a:latin typeface="Times New Roman" panose="02020603050405020304" pitchFamily="18" charset="0"/>
              </a:rPr>
              <a:t> </a:t>
            </a:r>
            <a:r>
              <a:rPr lang="en-US" altLang="zh-CN" sz="4400" b="1" dirty="0">
                <a:latin typeface="Times New Roman" panose="02020603050405020304" pitchFamily="18" charset="0"/>
              </a:rPr>
              <a:t>1</a:t>
            </a:r>
            <a:r>
              <a:rPr lang="zh-CN" altLang="en-US" sz="4400" b="1" dirty="0">
                <a:latin typeface="Times New Roman" panose="02020603050405020304" pitchFamily="18" charset="0"/>
              </a:rPr>
              <a:t>、“万山红遍”与“漫江碧透” →     							</a:t>
            </a:r>
            <a:r>
              <a:rPr lang="zh-CN" altLang="en-US" sz="4400" b="1" dirty="0">
                <a:solidFill>
                  <a:srgbClr val="CC0000"/>
                </a:solidFill>
                <a:latin typeface="Times New Roman" panose="02020603050405020304" pitchFamily="18" charset="0"/>
              </a:rPr>
              <a:t>颜色的对比 </a:t>
            </a:r>
            <a:br>
              <a:rPr lang="zh-CN" altLang="en-US" sz="4400" b="1" dirty="0">
                <a:latin typeface="Times New Roman" panose="02020603050405020304" pitchFamily="18" charset="0"/>
              </a:rPr>
            </a:br>
            <a:r>
              <a:rPr lang="en-US" altLang="zh-CN" sz="4400" b="1" dirty="0">
                <a:latin typeface="Times New Roman" panose="02020603050405020304" pitchFamily="18" charset="0"/>
              </a:rPr>
              <a:t>2</a:t>
            </a:r>
            <a:r>
              <a:rPr lang="zh-CN" altLang="en-US" sz="4400" b="1" dirty="0">
                <a:latin typeface="Times New Roman" panose="02020603050405020304" pitchFamily="18" charset="0"/>
              </a:rPr>
              <a:t>、“鹰击长空”与“鱼翔浅底”，	“指点江山”与“激扬文字” →							</a:t>
            </a:r>
            <a:r>
              <a:rPr lang="zh-CN" altLang="en-US" sz="4400" b="1" dirty="0">
                <a:solidFill>
                  <a:srgbClr val="CC0000"/>
                </a:solidFill>
                <a:latin typeface="Times New Roman" panose="02020603050405020304" pitchFamily="18" charset="0"/>
              </a:rPr>
              <a:t>动作的对比 </a:t>
            </a:r>
            <a:br>
              <a:rPr lang="zh-CN" altLang="en-US" sz="4400" b="1" dirty="0">
                <a:solidFill>
                  <a:srgbClr val="CC0000"/>
                </a:solidFill>
                <a:latin typeface="Times New Roman" panose="02020603050405020304" pitchFamily="18" charset="0"/>
              </a:rPr>
            </a:br>
            <a:r>
              <a:rPr lang="en-US" altLang="zh-CN" sz="4400" b="1" dirty="0">
                <a:latin typeface="Times New Roman" panose="02020603050405020304" pitchFamily="18" charset="0"/>
              </a:rPr>
              <a:t>3</a:t>
            </a:r>
            <a:r>
              <a:rPr lang="zh-CN" altLang="en-US" sz="4400" b="1" dirty="0">
                <a:latin typeface="Times New Roman" panose="02020603050405020304" pitchFamily="18" charset="0"/>
              </a:rPr>
              <a:t>、“同学少年”与“万户侯” →    							</a:t>
            </a:r>
            <a:r>
              <a:rPr lang="zh-CN" altLang="en-US" sz="4400" b="1" dirty="0">
                <a:solidFill>
                  <a:srgbClr val="CC0000"/>
                </a:solidFill>
                <a:latin typeface="Times New Roman" panose="02020603050405020304" pitchFamily="18" charset="0"/>
              </a:rPr>
              <a:t>明比 </a:t>
            </a:r>
            <a:br>
              <a:rPr lang="zh-CN" altLang="en-US" sz="4400" b="1" dirty="0">
                <a:latin typeface="Times New Roman" panose="02020603050405020304" pitchFamily="18" charset="0"/>
              </a:rPr>
            </a:br>
            <a:r>
              <a:rPr lang="en-US" altLang="zh-CN" sz="4400" b="1" dirty="0">
                <a:latin typeface="Times New Roman" panose="02020603050405020304" pitchFamily="18" charset="0"/>
              </a:rPr>
              <a:t>4</a:t>
            </a:r>
            <a:r>
              <a:rPr lang="zh-CN" altLang="en-US" sz="4400" b="1" dirty="0">
                <a:latin typeface="Times New Roman" panose="02020603050405020304" pitchFamily="18" charset="0"/>
              </a:rPr>
              <a:t>、“万类”的自由与民生的压抑→							</a:t>
            </a:r>
            <a:r>
              <a:rPr lang="zh-CN" altLang="en-US" sz="4400" b="1" dirty="0">
                <a:solidFill>
                  <a:srgbClr val="CC0000"/>
                </a:solidFill>
                <a:latin typeface="Times New Roman" panose="02020603050405020304" pitchFamily="18" charset="0"/>
              </a:rPr>
              <a:t>暗含的对比 </a:t>
            </a:r>
            <a:endParaRPr lang="zh-CN" altLang="en-US" sz="4400" b="1" dirty="0">
              <a:solidFill>
                <a:srgbClr val="CC0000"/>
              </a:solidFill>
              <a:latin typeface="Times New Roman" panose="02020603050405020304" pitchFamily="18" charset="0"/>
            </a:endParaRPr>
          </a:p>
        </p:txBody>
      </p:sp>
      <p:sp>
        <p:nvSpPr>
          <p:cNvPr id="56323" name="灯片编号占位符 4"/>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descr="BJ2044"/>
          <p:cNvPicPr>
            <a:picLocks noChangeAspect="1"/>
          </p:cNvPicPr>
          <p:nvPr/>
        </p:nvPicPr>
        <p:blipFill>
          <a:blip r:embed="rId1"/>
          <a:stretch>
            <a:fillRect/>
          </a:stretch>
        </p:blipFill>
        <p:spPr>
          <a:xfrm>
            <a:off x="-684212" y="3573463"/>
            <a:ext cx="4859337" cy="3284537"/>
          </a:xfrm>
          <a:prstGeom prst="rect">
            <a:avLst/>
          </a:prstGeom>
          <a:noFill/>
          <a:ln w="9525">
            <a:noFill/>
          </a:ln>
        </p:spPr>
      </p:pic>
      <p:sp>
        <p:nvSpPr>
          <p:cNvPr id="57347" name="Text Box 3"/>
          <p:cNvSpPr txBox="1"/>
          <p:nvPr/>
        </p:nvSpPr>
        <p:spPr>
          <a:xfrm>
            <a:off x="468313" y="260350"/>
            <a:ext cx="3708400" cy="701675"/>
          </a:xfrm>
          <a:prstGeom prst="rect">
            <a:avLst/>
          </a:prstGeom>
          <a:noFill/>
          <a:ln w="9525">
            <a:noFill/>
          </a:ln>
        </p:spPr>
        <p:txBody>
          <a:bodyPr>
            <a:spAutoFit/>
          </a:bodyPr>
          <a:p>
            <a:pPr>
              <a:spcBef>
                <a:spcPct val="50000"/>
              </a:spcBef>
            </a:pPr>
            <a:r>
              <a:rPr lang="zh-CN" altLang="en-US" sz="4000" b="1" dirty="0">
                <a:solidFill>
                  <a:srgbClr val="0000CC"/>
                </a:solidFill>
                <a:latin typeface="黑体" panose="02010609060101010101" pitchFamily="49" charset="-122"/>
                <a:ea typeface="黑体" panose="02010609060101010101" pitchFamily="49" charset="-122"/>
              </a:rPr>
              <a:t>主旨</a:t>
            </a:r>
            <a:endParaRPr lang="zh-CN" altLang="en-US" sz="4000" b="1" dirty="0">
              <a:solidFill>
                <a:srgbClr val="0000CC"/>
              </a:solidFill>
              <a:latin typeface="黑体" panose="02010609060101010101" pitchFamily="49" charset="-122"/>
              <a:ea typeface="黑体" panose="02010609060101010101" pitchFamily="49" charset="-122"/>
            </a:endParaRPr>
          </a:p>
        </p:txBody>
      </p:sp>
      <p:sp>
        <p:nvSpPr>
          <p:cNvPr id="57348" name="Text Box 4"/>
          <p:cNvSpPr txBox="1"/>
          <p:nvPr/>
        </p:nvSpPr>
        <p:spPr>
          <a:xfrm>
            <a:off x="1116013" y="1125538"/>
            <a:ext cx="6478587" cy="1735137"/>
          </a:xfrm>
          <a:prstGeom prst="rect">
            <a:avLst/>
          </a:prstGeom>
          <a:noFill/>
          <a:ln w="9525">
            <a:noFill/>
          </a:ln>
        </p:spPr>
        <p:txBody>
          <a:bodyPr/>
          <a:p>
            <a:pPr algn="just">
              <a:spcBef>
                <a:spcPct val="50000"/>
              </a:spcBef>
            </a:pPr>
            <a:r>
              <a:rPr lang="en-US" altLang="zh-CN" sz="2400" b="1" dirty="0">
                <a:solidFill>
                  <a:schemeClr val="tx2"/>
                </a:solidFill>
                <a:latin typeface="黑体" panose="02010609060101010101" pitchFamily="49" charset="-122"/>
                <a:ea typeface="黑体" panose="02010609060101010101" pitchFamily="49" charset="-122"/>
              </a:rPr>
              <a:t>    </a:t>
            </a:r>
            <a:r>
              <a:rPr lang="zh-CN" altLang="en-US" sz="3600" b="1" dirty="0">
                <a:solidFill>
                  <a:schemeClr val="tx2"/>
                </a:solidFill>
                <a:latin typeface="黑体" panose="02010609060101010101" pitchFamily="49" charset="-122"/>
                <a:ea typeface="黑体" panose="02010609060101010101" pitchFamily="49" charset="-122"/>
              </a:rPr>
              <a:t>作品通过对长沙秋景的描绘和对青年时代革命生活的回忆，抒发了革命青年对国家命运的感慨和以天下为己任，蔑视反动统治者，改造旧中国的豪情壮志。</a:t>
            </a:r>
            <a:endParaRPr lang="zh-CN" altLang="en-US" sz="3600" dirty="0">
              <a:solidFill>
                <a:srgbClr val="003300"/>
              </a:solidFill>
              <a:latin typeface="黑体" panose="02010609060101010101" pitchFamily="49" charset="-122"/>
              <a:ea typeface="黑体" panose="02010609060101010101" pitchFamily="49" charset="-122"/>
            </a:endParaRPr>
          </a:p>
        </p:txBody>
      </p:sp>
      <p:sp>
        <p:nvSpPr>
          <p:cNvPr id="57349"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a:xfrm>
            <a:off x="457200" y="428604"/>
            <a:ext cx="8229600" cy="6286544"/>
          </a:xfrm>
        </p:spPr>
        <p:txBody>
          <a:bodyPr>
            <a:normAutofit fontScale="85000" lnSpcReduction="10000"/>
          </a:bodyPr>
          <a:lstStyle/>
          <a:p>
            <a:pPr>
              <a:buNone/>
            </a:pPr>
            <a:r>
              <a:rPr lang="en-US" altLang="zh-CN" dirty="0"/>
              <a:t>1</a:t>
            </a:r>
            <a:r>
              <a:rPr lang="zh-CN" altLang="en-US" dirty="0"/>
              <a:t>．下列各项中字词的注意或释义有错误的一项是（    ）  </a:t>
            </a:r>
            <a:endParaRPr lang="zh-CN" altLang="en-US" dirty="0"/>
          </a:p>
          <a:p>
            <a:pPr>
              <a:buNone/>
            </a:pPr>
            <a:r>
              <a:rPr lang="en-US" altLang="zh-CN" dirty="0"/>
              <a:t>A</a:t>
            </a:r>
            <a:r>
              <a:rPr lang="zh-CN" altLang="en-US" dirty="0"/>
              <a:t>．百舸（</a:t>
            </a:r>
            <a:r>
              <a:rPr lang="en-US" altLang="zh-CN" dirty="0" err="1"/>
              <a:t>gě</a:t>
            </a:r>
            <a:r>
              <a:rPr lang="zh-CN" altLang="en-US" dirty="0"/>
              <a:t>） 橘（</a:t>
            </a:r>
            <a:r>
              <a:rPr lang="en-US" altLang="zh-CN" dirty="0" err="1"/>
              <a:t>jú</a:t>
            </a:r>
            <a:r>
              <a:rPr lang="zh-CN" altLang="en-US" dirty="0"/>
              <a:t>）子洲  遒劲（强劲有力</a:t>
            </a:r>
            <a:r>
              <a:rPr lang="zh-CN" altLang="en-US" dirty="0" smtClean="0"/>
              <a:t>）</a:t>
            </a:r>
            <a:r>
              <a:rPr lang="en-US" altLang="zh-CN" dirty="0" smtClean="0"/>
              <a:t>B</a:t>
            </a:r>
            <a:r>
              <a:rPr lang="zh-CN" altLang="en-US" dirty="0"/>
              <a:t>．峥嵘（</a:t>
            </a:r>
            <a:r>
              <a:rPr lang="en-US" altLang="zh-CN" dirty="0" err="1"/>
              <a:t>zhēng</a:t>
            </a:r>
            <a:r>
              <a:rPr lang="en-US" altLang="zh-CN" dirty="0"/>
              <a:t> </a:t>
            </a:r>
            <a:r>
              <a:rPr lang="zh-CN" altLang="en-US" dirty="0"/>
              <a:t>） 携（</a:t>
            </a:r>
            <a:r>
              <a:rPr lang="en-US" altLang="zh-CN" dirty="0" err="1"/>
              <a:t>xié</a:t>
            </a:r>
            <a:r>
              <a:rPr lang="zh-CN" altLang="en-US" dirty="0"/>
              <a:t>） 遏（</a:t>
            </a:r>
            <a:r>
              <a:rPr lang="en-US" altLang="zh-CN" dirty="0"/>
              <a:t>è</a:t>
            </a:r>
            <a:r>
              <a:rPr lang="zh-CN" altLang="en-US" dirty="0"/>
              <a:t>）制</a:t>
            </a:r>
            <a:endParaRPr lang="zh-CN" altLang="en-US" dirty="0"/>
          </a:p>
          <a:p>
            <a:pPr>
              <a:buNone/>
            </a:pPr>
            <a:r>
              <a:rPr lang="en-US" altLang="zh-CN" dirty="0"/>
              <a:t>C</a:t>
            </a:r>
            <a:r>
              <a:rPr lang="zh-CN" altLang="en-US" dirty="0"/>
              <a:t>．漫江（满） 寥（</a:t>
            </a:r>
            <a:r>
              <a:rPr lang="en-US" altLang="zh-CN" dirty="0" err="1"/>
              <a:t>liáo</a:t>
            </a:r>
            <a:r>
              <a:rPr lang="zh-CN" altLang="en-US" dirty="0"/>
              <a:t>）廊  挥斥（斥责）    </a:t>
            </a:r>
            <a:r>
              <a:rPr lang="en-US" altLang="zh-CN" dirty="0"/>
              <a:t>D</a:t>
            </a:r>
            <a:r>
              <a:rPr lang="zh-CN" altLang="en-US" dirty="0"/>
              <a:t>．惆怅（</a:t>
            </a:r>
            <a:r>
              <a:rPr lang="en-US" altLang="zh-CN" dirty="0" err="1"/>
              <a:t>chàng</a:t>
            </a:r>
            <a:r>
              <a:rPr lang="zh-CN" altLang="en-US" dirty="0"/>
              <a:t>） 稠（</a:t>
            </a:r>
            <a:r>
              <a:rPr lang="en-US" altLang="zh-CN" dirty="0" err="1"/>
              <a:t>chóu</a:t>
            </a:r>
            <a:r>
              <a:rPr lang="zh-CN" altLang="en-US" dirty="0"/>
              <a:t>）密 辟谣（</a:t>
            </a:r>
            <a:r>
              <a:rPr lang="en-US" altLang="zh-CN" dirty="0" err="1"/>
              <a:t>pì</a:t>
            </a:r>
            <a:r>
              <a:rPr lang="en-US" altLang="zh-CN" dirty="0"/>
              <a:t> </a:t>
            </a:r>
            <a:r>
              <a:rPr lang="en-US" altLang="zh-CN" dirty="0" err="1"/>
              <a:t>yáo</a:t>
            </a:r>
            <a:r>
              <a:rPr lang="zh-CN" altLang="en-US" dirty="0"/>
              <a:t>）</a:t>
            </a:r>
            <a:endParaRPr lang="zh-CN" altLang="en-US" dirty="0"/>
          </a:p>
          <a:p>
            <a:pPr>
              <a:buNone/>
            </a:pPr>
            <a:r>
              <a:rPr lang="en-US" altLang="zh-CN" dirty="0"/>
              <a:t>2</a:t>
            </a:r>
            <a:r>
              <a:rPr lang="zh-CN" altLang="en-US" dirty="0"/>
              <a:t>．下列句子有错别字的一句是（    ）</a:t>
            </a:r>
            <a:endParaRPr lang="zh-CN" altLang="en-US" dirty="0"/>
          </a:p>
          <a:p>
            <a:pPr>
              <a:buNone/>
            </a:pPr>
            <a:r>
              <a:rPr lang="en-US" altLang="zh-CN" dirty="0"/>
              <a:t>A</a:t>
            </a:r>
            <a:r>
              <a:rPr lang="zh-CN" altLang="en-US" dirty="0"/>
              <a:t>．毛泽东的诗词最大的特点就是“豪迈”“雄壮”，这是和诗人的壮阔胸襟相联系的。</a:t>
            </a:r>
            <a:endParaRPr lang="zh-CN" altLang="en-US" dirty="0"/>
          </a:p>
          <a:p>
            <a:pPr>
              <a:buNone/>
            </a:pPr>
            <a:r>
              <a:rPr lang="en-US" altLang="zh-CN" dirty="0"/>
              <a:t>B</a:t>
            </a:r>
            <a:r>
              <a:rPr lang="zh-CN" altLang="en-US" dirty="0"/>
              <a:t>．</a:t>
            </a:r>
            <a:r>
              <a:rPr lang="en-US" altLang="zh-CN" dirty="0"/>
              <a:t>《</a:t>
            </a:r>
            <a:r>
              <a:rPr lang="zh-CN" altLang="en-US" dirty="0"/>
              <a:t>沁园春</a:t>
            </a:r>
            <a:r>
              <a:rPr lang="en-US" altLang="zh-CN" dirty="0"/>
              <a:t>•</a:t>
            </a:r>
            <a:r>
              <a:rPr lang="zh-CN" altLang="en-US" dirty="0"/>
              <a:t>长沙</a:t>
            </a:r>
            <a:r>
              <a:rPr lang="en-US" altLang="zh-CN" dirty="0"/>
              <a:t>》</a:t>
            </a:r>
            <a:r>
              <a:rPr lang="zh-CN" altLang="en-US" dirty="0"/>
              <a:t>与</a:t>
            </a:r>
            <a:r>
              <a:rPr lang="en-US" altLang="zh-CN" dirty="0"/>
              <a:t>《</a:t>
            </a:r>
            <a:r>
              <a:rPr lang="zh-CN" altLang="en-US" dirty="0"/>
              <a:t>沁园春</a:t>
            </a:r>
            <a:r>
              <a:rPr lang="en-US" altLang="zh-CN" dirty="0"/>
              <a:t>•</a:t>
            </a:r>
            <a:r>
              <a:rPr lang="zh-CN" altLang="en-US" dirty="0"/>
              <a:t>雪</a:t>
            </a:r>
            <a:r>
              <a:rPr lang="en-US" altLang="zh-CN" dirty="0"/>
              <a:t>》</a:t>
            </a:r>
            <a:r>
              <a:rPr lang="zh-CN" altLang="en-US" dirty="0"/>
              <a:t>两诗结构相类似，意境相似，都体现了作者开创一番革命事业的伟大抱负。</a:t>
            </a:r>
            <a:endParaRPr lang="zh-CN" altLang="en-US" dirty="0"/>
          </a:p>
          <a:p>
            <a:pPr>
              <a:buNone/>
            </a:pPr>
            <a:r>
              <a:rPr lang="en-US" altLang="zh-CN" dirty="0"/>
              <a:t>C</a:t>
            </a:r>
            <a:r>
              <a:rPr lang="zh-CN" altLang="en-US" dirty="0"/>
              <a:t>．毛泽东诗词为千百万读者所喜爱，是因为其既有着极强的艺术性，也有深邃的思想内含。</a:t>
            </a:r>
            <a:endParaRPr lang="zh-CN" altLang="en-US" dirty="0"/>
          </a:p>
          <a:p>
            <a:pPr>
              <a:buNone/>
            </a:pPr>
            <a:r>
              <a:rPr lang="en-US" altLang="zh-CN" dirty="0"/>
              <a:t>D</a:t>
            </a:r>
            <a:r>
              <a:rPr lang="zh-CN" altLang="en-US" dirty="0"/>
              <a:t>．毛泽东作为一代伟人，其诗词达到了极高的水平。</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53966"/>
          </a:xfrm>
        </p:spPr>
        <p:txBody>
          <a:bodyPr>
            <a:normAutofit fontScale="90000"/>
          </a:bodyPr>
          <a:lstStyle/>
          <a:p>
            <a:endParaRPr lang="zh-CN" altLang="en-US" dirty="0"/>
          </a:p>
        </p:txBody>
      </p:sp>
      <p:sp>
        <p:nvSpPr>
          <p:cNvPr id="3" name="内容占位符 2"/>
          <p:cNvSpPr>
            <a:spLocks noGrp="1"/>
          </p:cNvSpPr>
          <p:nvPr>
            <p:ph idx="1"/>
          </p:nvPr>
        </p:nvSpPr>
        <p:spPr>
          <a:xfrm>
            <a:off x="457200" y="642918"/>
            <a:ext cx="8229600" cy="5483245"/>
          </a:xfrm>
        </p:spPr>
        <p:txBody>
          <a:bodyPr>
            <a:normAutofit fontScale="92500" lnSpcReduction="10000"/>
          </a:bodyPr>
          <a:lstStyle/>
          <a:p>
            <a:pPr>
              <a:buNone/>
            </a:pPr>
            <a:r>
              <a:rPr lang="en-US" altLang="zh-CN" dirty="0"/>
              <a:t>3</a:t>
            </a:r>
            <a:r>
              <a:rPr lang="zh-CN" altLang="en-US" dirty="0"/>
              <a:t>．下列诗句朗读节奏有错误的一项是（    ）</a:t>
            </a:r>
            <a:endParaRPr lang="zh-CN" altLang="en-US" dirty="0"/>
          </a:p>
          <a:p>
            <a:pPr>
              <a:buNone/>
            </a:pPr>
            <a:r>
              <a:rPr lang="en-US" altLang="zh-CN" dirty="0"/>
              <a:t>A</a:t>
            </a:r>
            <a:r>
              <a:rPr lang="zh-CN" altLang="en-US" dirty="0"/>
              <a:t>．问</a:t>
            </a:r>
            <a:r>
              <a:rPr lang="en-US" altLang="zh-CN" dirty="0"/>
              <a:t>/</a:t>
            </a:r>
            <a:r>
              <a:rPr lang="zh-CN" altLang="en-US" dirty="0"/>
              <a:t>苍茫</a:t>
            </a:r>
            <a:r>
              <a:rPr lang="en-US" altLang="zh-CN" dirty="0"/>
              <a:t>/</a:t>
            </a:r>
            <a:r>
              <a:rPr lang="zh-CN" altLang="en-US" dirty="0"/>
              <a:t>大地，谁主</a:t>
            </a:r>
            <a:r>
              <a:rPr lang="en-US" altLang="zh-CN" dirty="0"/>
              <a:t>/</a:t>
            </a:r>
            <a:r>
              <a:rPr lang="zh-CN" altLang="en-US" dirty="0"/>
              <a:t>沉浮                   </a:t>
            </a:r>
            <a:r>
              <a:rPr lang="en-US" altLang="zh-CN" dirty="0"/>
              <a:t>B</a:t>
            </a:r>
            <a:r>
              <a:rPr lang="zh-CN" altLang="en-US" dirty="0"/>
              <a:t>．携来</a:t>
            </a:r>
            <a:r>
              <a:rPr lang="en-US" altLang="zh-CN" dirty="0"/>
              <a:t>/</a:t>
            </a:r>
            <a:r>
              <a:rPr lang="zh-CN" altLang="en-US" dirty="0"/>
              <a:t>百侣</a:t>
            </a:r>
            <a:r>
              <a:rPr lang="en-US" altLang="zh-CN" dirty="0"/>
              <a:t>/</a:t>
            </a:r>
            <a:r>
              <a:rPr lang="zh-CN" altLang="en-US" dirty="0"/>
              <a:t>曾游，忆</a:t>
            </a:r>
            <a:r>
              <a:rPr lang="en-US" altLang="zh-CN" dirty="0"/>
              <a:t>/</a:t>
            </a:r>
            <a:r>
              <a:rPr lang="zh-CN" altLang="en-US" dirty="0"/>
              <a:t>往昔</a:t>
            </a:r>
            <a:r>
              <a:rPr lang="en-US" altLang="zh-CN" dirty="0"/>
              <a:t>/</a:t>
            </a:r>
            <a:r>
              <a:rPr lang="zh-CN" altLang="en-US" dirty="0"/>
              <a:t>峥嵘岁月</a:t>
            </a:r>
            <a:r>
              <a:rPr lang="en-US" altLang="zh-CN" dirty="0"/>
              <a:t>/</a:t>
            </a:r>
            <a:r>
              <a:rPr lang="zh-CN" altLang="en-US" dirty="0"/>
              <a:t>稠</a:t>
            </a:r>
            <a:endParaRPr lang="zh-CN" altLang="en-US" dirty="0"/>
          </a:p>
          <a:p>
            <a:pPr>
              <a:buNone/>
            </a:pPr>
            <a:r>
              <a:rPr lang="en-US" altLang="zh-CN" dirty="0"/>
              <a:t>C</a:t>
            </a:r>
            <a:r>
              <a:rPr lang="zh-CN" altLang="en-US" dirty="0"/>
              <a:t>．指点</a:t>
            </a:r>
            <a:r>
              <a:rPr lang="en-US" altLang="zh-CN" dirty="0"/>
              <a:t>/</a:t>
            </a:r>
            <a:r>
              <a:rPr lang="zh-CN" altLang="en-US" dirty="0"/>
              <a:t>江山，激扬文字，粪土</a:t>
            </a:r>
            <a:r>
              <a:rPr lang="en-US" altLang="zh-CN" dirty="0"/>
              <a:t>/</a:t>
            </a:r>
            <a:r>
              <a:rPr lang="zh-CN" altLang="en-US" dirty="0"/>
              <a:t>当年</a:t>
            </a:r>
            <a:r>
              <a:rPr lang="en-US" altLang="zh-CN" dirty="0"/>
              <a:t>/</a:t>
            </a:r>
            <a:r>
              <a:rPr lang="zh-CN" altLang="en-US" dirty="0"/>
              <a:t>万</a:t>
            </a:r>
            <a:r>
              <a:rPr lang="en-US" altLang="zh-CN" dirty="0"/>
              <a:t>/</a:t>
            </a:r>
            <a:r>
              <a:rPr lang="zh-CN" altLang="en-US" dirty="0"/>
              <a:t>户侯    </a:t>
            </a:r>
            <a:r>
              <a:rPr lang="en-US" altLang="zh-CN" dirty="0" smtClean="0"/>
              <a:t>D</a:t>
            </a:r>
            <a:r>
              <a:rPr lang="zh-CN" altLang="en-US" dirty="0"/>
              <a:t>．看</a:t>
            </a:r>
            <a:r>
              <a:rPr lang="en-US" altLang="zh-CN" dirty="0"/>
              <a:t>/</a:t>
            </a:r>
            <a:r>
              <a:rPr lang="zh-CN" altLang="en-US" dirty="0"/>
              <a:t>万山</a:t>
            </a:r>
            <a:r>
              <a:rPr lang="en-US" altLang="zh-CN" dirty="0"/>
              <a:t>/</a:t>
            </a:r>
            <a:r>
              <a:rPr lang="zh-CN" altLang="en-US" dirty="0"/>
              <a:t>红遍，层林</a:t>
            </a:r>
            <a:r>
              <a:rPr lang="en-US" altLang="zh-CN" dirty="0"/>
              <a:t>/</a:t>
            </a:r>
            <a:r>
              <a:rPr lang="zh-CN" altLang="en-US" dirty="0"/>
              <a:t>尽染</a:t>
            </a:r>
            <a:endParaRPr lang="zh-CN" altLang="en-US" dirty="0"/>
          </a:p>
          <a:p>
            <a:pPr>
              <a:buNone/>
            </a:pPr>
            <a:r>
              <a:rPr lang="en-US" altLang="zh-CN" dirty="0"/>
              <a:t>4</a:t>
            </a:r>
            <a:r>
              <a:rPr lang="zh-CN" altLang="en-US" dirty="0"/>
              <a:t>．“独立寒秋，湘江北去，橘子洲头。”这个诗句的常序应当是（    ）</a:t>
            </a:r>
            <a:endParaRPr lang="zh-CN" altLang="en-US" dirty="0"/>
          </a:p>
          <a:p>
            <a:pPr>
              <a:buNone/>
            </a:pPr>
            <a:r>
              <a:rPr lang="en-US" altLang="zh-CN" dirty="0"/>
              <a:t>A</a:t>
            </a:r>
            <a:r>
              <a:rPr lang="zh-CN" altLang="en-US" dirty="0"/>
              <a:t>．寒秋，湘江北去，独立橘子洲头。   </a:t>
            </a:r>
            <a:r>
              <a:rPr lang="en-US" altLang="zh-CN" dirty="0"/>
              <a:t>B</a:t>
            </a:r>
            <a:r>
              <a:rPr lang="zh-CN" altLang="en-US" dirty="0"/>
              <a:t>．湘江北去，独立寒秋，橘子洲去。</a:t>
            </a:r>
            <a:endParaRPr lang="zh-CN" altLang="en-US" dirty="0"/>
          </a:p>
          <a:p>
            <a:pPr>
              <a:buNone/>
            </a:pPr>
            <a:r>
              <a:rPr lang="en-US" altLang="zh-CN" dirty="0"/>
              <a:t>C</a:t>
            </a:r>
            <a:r>
              <a:rPr lang="zh-CN" altLang="en-US" dirty="0"/>
              <a:t>．橘子洲头，寒秋独立，湘江北去。  </a:t>
            </a:r>
            <a:r>
              <a:rPr lang="en-US" altLang="zh-CN" dirty="0"/>
              <a:t>D</a:t>
            </a:r>
            <a:r>
              <a:rPr lang="zh-CN" altLang="en-US" dirty="0"/>
              <a:t>．寒秋，独立橘子洲头，湘江北去。</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45719"/>
          </a:xfrm>
        </p:spPr>
        <p:txBody>
          <a:bodyPr>
            <a:normAutofit fontScale="90000"/>
          </a:bodyPr>
          <a:lstStyle/>
          <a:p>
            <a:endParaRPr lang="zh-CN" altLang="en-US" dirty="0"/>
          </a:p>
        </p:txBody>
      </p:sp>
      <p:sp>
        <p:nvSpPr>
          <p:cNvPr id="3" name="内容占位符 2"/>
          <p:cNvSpPr>
            <a:spLocks noGrp="1"/>
          </p:cNvSpPr>
          <p:nvPr>
            <p:ph idx="1"/>
          </p:nvPr>
        </p:nvSpPr>
        <p:spPr>
          <a:xfrm>
            <a:off x="457200" y="642918"/>
            <a:ext cx="8229600" cy="5483245"/>
          </a:xfrm>
        </p:spPr>
        <p:txBody>
          <a:bodyPr>
            <a:normAutofit fontScale="92500" lnSpcReduction="10000"/>
          </a:bodyPr>
          <a:lstStyle/>
          <a:p>
            <a:pPr>
              <a:buNone/>
            </a:pPr>
            <a:r>
              <a:rPr lang="en-US" altLang="zh-CN" dirty="0"/>
              <a:t>5</a:t>
            </a:r>
            <a:r>
              <a:rPr lang="zh-CN" altLang="en-US" dirty="0"/>
              <a:t>．对“独立寒秋”一句理解正确的一项是（    ）</a:t>
            </a:r>
            <a:endParaRPr lang="zh-CN" altLang="en-US" dirty="0"/>
          </a:p>
          <a:p>
            <a:pPr>
              <a:buNone/>
            </a:pPr>
            <a:r>
              <a:rPr lang="en-US" altLang="zh-CN" dirty="0"/>
              <a:t>A</a:t>
            </a:r>
            <a:r>
              <a:rPr lang="zh-CN" altLang="en-US" dirty="0"/>
              <a:t>．昂首挺立于寒冷的秋天，突现出革命领袖的高大形象</a:t>
            </a:r>
            <a:endParaRPr lang="zh-CN" altLang="en-US" dirty="0"/>
          </a:p>
          <a:p>
            <a:pPr>
              <a:buNone/>
            </a:pPr>
            <a:r>
              <a:rPr lang="en-US" altLang="zh-CN" dirty="0"/>
              <a:t>B</a:t>
            </a:r>
            <a:r>
              <a:rPr lang="zh-CN" altLang="en-US" dirty="0"/>
              <a:t>．独自站立于深秋之中，点明处境和时间</a:t>
            </a:r>
            <a:endParaRPr lang="zh-CN" altLang="en-US" dirty="0"/>
          </a:p>
          <a:p>
            <a:pPr>
              <a:buNone/>
            </a:pPr>
            <a:r>
              <a:rPr lang="en-US" altLang="zh-CN" dirty="0"/>
              <a:t>C</a:t>
            </a:r>
            <a:r>
              <a:rPr lang="zh-CN" altLang="en-US" dirty="0"/>
              <a:t>．在严峻的政治形势中昂首挺立，表现出不屈的斗争精神</a:t>
            </a:r>
            <a:endParaRPr lang="zh-CN" altLang="en-US" dirty="0"/>
          </a:p>
          <a:p>
            <a:pPr>
              <a:buNone/>
            </a:pPr>
            <a:r>
              <a:rPr lang="en-US" altLang="zh-CN" dirty="0"/>
              <a:t>D</a:t>
            </a:r>
            <a:r>
              <a:rPr lang="zh-CN" altLang="en-US" dirty="0"/>
              <a:t>．在寒冷的秋天中孤立无援，略感寂寞、惆怅</a:t>
            </a:r>
            <a:endParaRPr lang="zh-CN" altLang="en-US" dirty="0"/>
          </a:p>
          <a:p>
            <a:pPr>
              <a:buNone/>
            </a:pPr>
            <a:r>
              <a:rPr lang="en-US" altLang="zh-CN" dirty="0"/>
              <a:t>6</a:t>
            </a:r>
            <a:r>
              <a:rPr lang="zh-CN" altLang="en-US" dirty="0"/>
              <a:t>．下列各项的括号内均有省略，请选出不同于其他三句的一项（     ）</a:t>
            </a:r>
            <a:endParaRPr lang="zh-CN" altLang="en-US" dirty="0"/>
          </a:p>
          <a:p>
            <a:pPr>
              <a:buNone/>
            </a:pPr>
            <a:r>
              <a:rPr lang="en-US" altLang="zh-CN" dirty="0"/>
              <a:t>A</a:t>
            </a:r>
            <a:r>
              <a:rPr lang="zh-CN" altLang="en-US" dirty="0"/>
              <a:t>．独立（    ）寒秋   </a:t>
            </a:r>
            <a:r>
              <a:rPr lang="en-US" altLang="zh-CN" dirty="0"/>
              <a:t>B</a:t>
            </a:r>
            <a:r>
              <a:rPr lang="zh-CN" altLang="en-US" dirty="0"/>
              <a:t>．鹰击（    ）长空</a:t>
            </a:r>
            <a:r>
              <a:rPr lang="en-US" altLang="zh-CN" dirty="0"/>
              <a:t>C</a:t>
            </a:r>
            <a:r>
              <a:rPr lang="zh-CN" altLang="en-US" dirty="0"/>
              <a:t>．鱼翔（    ）浅底    </a:t>
            </a:r>
            <a:r>
              <a:rPr lang="en-US" altLang="zh-CN" dirty="0"/>
              <a:t>D</a:t>
            </a:r>
            <a:r>
              <a:rPr lang="zh-CN" altLang="en-US" dirty="0"/>
              <a:t>．激扬（    ）文字</a:t>
            </a:r>
            <a:endParaRPr lang="zh-CN" altLang="en-US" dirty="0"/>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53966"/>
          </a:xfrm>
        </p:spPr>
        <p:txBody>
          <a:bodyPr>
            <a:normAutofit fontScale="90000"/>
          </a:bodyPr>
          <a:lstStyle/>
          <a:p>
            <a:endParaRPr lang="zh-CN" altLang="en-US" dirty="0"/>
          </a:p>
        </p:txBody>
      </p:sp>
      <p:sp>
        <p:nvSpPr>
          <p:cNvPr id="3" name="内容占位符 2"/>
          <p:cNvSpPr>
            <a:spLocks noGrp="1"/>
          </p:cNvSpPr>
          <p:nvPr>
            <p:ph idx="1"/>
          </p:nvPr>
        </p:nvSpPr>
        <p:spPr>
          <a:xfrm>
            <a:off x="457200" y="500042"/>
            <a:ext cx="8229600" cy="6000792"/>
          </a:xfrm>
        </p:spPr>
        <p:txBody>
          <a:bodyPr>
            <a:normAutofit fontScale="70000" lnSpcReduction="20000"/>
          </a:bodyPr>
          <a:lstStyle/>
          <a:p>
            <a:r>
              <a:rPr lang="en-US" altLang="zh-CN" dirty="0"/>
              <a:t>7</a:t>
            </a:r>
            <a:r>
              <a:rPr lang="zh-CN" altLang="en-US" dirty="0"/>
              <a:t>．阅读下列文字，完成①－⑥小题。</a:t>
            </a:r>
            <a:endParaRPr lang="zh-CN" altLang="en-US" dirty="0"/>
          </a:p>
          <a:p>
            <a:r>
              <a:rPr lang="zh-CN" altLang="en-US" dirty="0"/>
              <a:t>独立寒秋，湘江北去，橘子洲头。看万山红遍，层林尽染；漫江碧透，百舸争流。鹰击长空，鱼翔浅底，万类霜天竞自由。怅寥廓，问苍茫大地，谁主沉浮？</a:t>
            </a:r>
            <a:endParaRPr lang="zh-CN" altLang="en-US" dirty="0"/>
          </a:p>
          <a:p>
            <a:r>
              <a:rPr lang="zh-CN" altLang="en-US" dirty="0"/>
              <a:t>①前三句点明了全词所写的时节是</a:t>
            </a:r>
            <a:r>
              <a:rPr lang="en-US" altLang="zh-CN" dirty="0"/>
              <a:t>________</a:t>
            </a:r>
            <a:r>
              <a:rPr lang="zh-CN" altLang="en-US" dirty="0"/>
              <a:t>，地点是</a:t>
            </a:r>
            <a:r>
              <a:rPr lang="en-US" altLang="zh-CN" dirty="0"/>
              <a:t>________</a:t>
            </a:r>
            <a:r>
              <a:rPr lang="zh-CN" altLang="en-US" dirty="0"/>
              <a:t>。</a:t>
            </a:r>
            <a:endParaRPr lang="zh-CN" altLang="en-US" dirty="0"/>
          </a:p>
          <a:p>
            <a:r>
              <a:rPr lang="zh-CN" altLang="en-US" dirty="0"/>
              <a:t>②加粗的“看”涉及的范围从第</a:t>
            </a:r>
            <a:r>
              <a:rPr lang="en-US" altLang="zh-CN" dirty="0"/>
              <a:t>________</a:t>
            </a:r>
            <a:r>
              <a:rPr lang="zh-CN" altLang="en-US" dirty="0"/>
              <a:t>句到第</a:t>
            </a:r>
            <a:r>
              <a:rPr lang="en-US" altLang="zh-CN" dirty="0"/>
              <a:t>________</a:t>
            </a:r>
            <a:r>
              <a:rPr lang="zh-CN" altLang="en-US" dirty="0"/>
              <a:t>句，这样的词在诗词中称为</a:t>
            </a:r>
            <a:r>
              <a:rPr lang="en-US" altLang="zh-CN" dirty="0"/>
              <a:t>________________</a:t>
            </a:r>
            <a:r>
              <a:rPr lang="zh-CN" altLang="en-US" dirty="0"/>
              <a:t>。</a:t>
            </a:r>
            <a:endParaRPr lang="zh-CN" altLang="en-US" dirty="0"/>
          </a:p>
          <a:p>
            <a:r>
              <a:rPr lang="zh-CN" altLang="en-US" dirty="0"/>
              <a:t>③加粗的“看”所涉及的内容表明作者的视线是从</a:t>
            </a:r>
            <a:r>
              <a:rPr lang="en-US" altLang="zh-CN" dirty="0"/>
              <a:t>______</a:t>
            </a:r>
            <a:r>
              <a:rPr lang="zh-CN" altLang="en-US" dirty="0"/>
              <a:t>到</a:t>
            </a:r>
            <a:r>
              <a:rPr lang="en-US" altLang="zh-CN" dirty="0"/>
              <a:t>______</a:t>
            </a:r>
            <a:r>
              <a:rPr lang="zh-CN" altLang="en-US" dirty="0"/>
              <a:t>，自</a:t>
            </a:r>
            <a:r>
              <a:rPr lang="en-US" altLang="zh-CN" dirty="0"/>
              <a:t>______</a:t>
            </a:r>
            <a:r>
              <a:rPr lang="zh-CN" altLang="en-US" dirty="0"/>
              <a:t>而</a:t>
            </a:r>
            <a:r>
              <a:rPr lang="en-US" altLang="zh-CN" dirty="0"/>
              <a:t>______</a:t>
            </a:r>
            <a:r>
              <a:rPr lang="zh-CN" altLang="en-US" dirty="0"/>
              <a:t>，再从</a:t>
            </a:r>
            <a:r>
              <a:rPr lang="en-US" altLang="zh-CN" dirty="0"/>
              <a:t>______</a:t>
            </a:r>
            <a:r>
              <a:rPr lang="zh-CN" altLang="en-US" dirty="0"/>
              <a:t>到</a:t>
            </a:r>
            <a:r>
              <a:rPr lang="en-US" altLang="zh-CN" dirty="0"/>
              <a:t>_____</a:t>
            </a:r>
            <a:r>
              <a:rPr lang="zh-CN" altLang="en-US" dirty="0"/>
              <a:t>，自</a:t>
            </a:r>
            <a:r>
              <a:rPr lang="en-US" altLang="zh-CN" dirty="0"/>
              <a:t>______</a:t>
            </a:r>
            <a:r>
              <a:rPr lang="zh-CN" altLang="en-US" dirty="0"/>
              <a:t>而</a:t>
            </a:r>
            <a:r>
              <a:rPr lang="en-US" altLang="zh-CN" dirty="0"/>
              <a:t>_____</a:t>
            </a:r>
            <a:endParaRPr lang="zh-CN" altLang="en-US" dirty="0"/>
          </a:p>
          <a:p>
            <a:r>
              <a:rPr lang="zh-CN" altLang="en-US" dirty="0"/>
              <a:t>④“万类霜天竞自由”中“万类”指的是</a:t>
            </a:r>
            <a:r>
              <a:rPr lang="en-US" altLang="zh-CN" dirty="0"/>
              <a:t>________________</a:t>
            </a:r>
            <a:r>
              <a:rPr lang="zh-CN" altLang="en-US" dirty="0"/>
              <a:t>。</a:t>
            </a:r>
            <a:endParaRPr lang="zh-CN" altLang="en-US" dirty="0"/>
          </a:p>
          <a:p>
            <a:r>
              <a:rPr lang="zh-CN" altLang="en-US" dirty="0"/>
              <a:t>⑤上段中的对偶句是</a:t>
            </a:r>
            <a:r>
              <a:rPr lang="en-US" altLang="zh-CN" dirty="0"/>
              <a:t>__________________________________</a:t>
            </a:r>
            <a:r>
              <a:rPr lang="zh-CN" altLang="en-US" dirty="0"/>
              <a:t>。</a:t>
            </a:r>
            <a:endParaRPr lang="zh-CN" altLang="en-US" dirty="0"/>
          </a:p>
          <a:p>
            <a:r>
              <a:rPr lang="zh-CN" altLang="en-US" dirty="0"/>
              <a:t>⑥诗词讲究炼字，如宋祁的诗句“红杏枝头春意闹”，一个“闹”字写尽了春天的勃勃生机，前人评为“卓绝千古”。</a:t>
            </a:r>
            <a:r>
              <a:rPr lang="en-US" altLang="zh-CN" dirty="0"/>
              <a:t>《</a:t>
            </a:r>
            <a:r>
              <a:rPr lang="zh-CN" altLang="en-US" dirty="0"/>
              <a:t>沁园春</a:t>
            </a:r>
            <a:r>
              <a:rPr lang="en-US" altLang="zh-CN" dirty="0"/>
              <a:t>•</a:t>
            </a:r>
            <a:r>
              <a:rPr lang="zh-CN" altLang="en-US" dirty="0"/>
              <a:t>长沙</a:t>
            </a:r>
            <a:r>
              <a:rPr lang="en-US" altLang="zh-CN" dirty="0"/>
              <a:t>》</a:t>
            </a:r>
            <a:r>
              <a:rPr lang="zh-CN" altLang="en-US" dirty="0"/>
              <a:t>上片中，锤炼得十分精彩的字是哪一项？（     ）</a:t>
            </a:r>
            <a:endParaRPr lang="zh-CN" altLang="en-US" dirty="0"/>
          </a:p>
          <a:p>
            <a:r>
              <a:rPr lang="en-US" altLang="zh-CN" dirty="0"/>
              <a:t>A</a:t>
            </a:r>
            <a:r>
              <a:rPr lang="zh-CN" altLang="en-US" dirty="0"/>
              <a:t>．立  看  染  争     </a:t>
            </a:r>
            <a:r>
              <a:rPr lang="en-US" altLang="zh-CN" dirty="0"/>
              <a:t>B</a:t>
            </a:r>
            <a:r>
              <a:rPr lang="zh-CN" altLang="en-US" dirty="0"/>
              <a:t>．染  争  击  翔      </a:t>
            </a:r>
            <a:r>
              <a:rPr lang="en-US" altLang="zh-CN" dirty="0"/>
              <a:t>C</a:t>
            </a:r>
            <a:r>
              <a:rPr lang="zh-CN" altLang="en-US" dirty="0"/>
              <a:t>．立  透  竞  问     </a:t>
            </a:r>
            <a:r>
              <a:rPr lang="en-US" altLang="zh-CN" dirty="0"/>
              <a:t>D</a:t>
            </a:r>
            <a:r>
              <a:rPr lang="zh-CN" altLang="en-US" dirty="0"/>
              <a:t>．看  流  击  竞</a:t>
            </a:r>
            <a:endParaRPr lang="zh-CN" altLang="en-US"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8" name="Text Box 2051"/>
          <p:cNvSpPr txBox="1"/>
          <p:nvPr/>
        </p:nvSpPr>
        <p:spPr>
          <a:xfrm>
            <a:off x="4067175" y="620713"/>
            <a:ext cx="4716463" cy="5584825"/>
          </a:xfrm>
          <a:prstGeom prst="rect">
            <a:avLst/>
          </a:prstGeom>
          <a:noFill/>
          <a:ln w="9525">
            <a:noFill/>
          </a:ln>
        </p:spPr>
        <p:txBody>
          <a:bodyPr>
            <a:spAutoFit/>
          </a:bodyPr>
          <a:p>
            <a:pPr algn="just" eaLnBrk="0" hangingPunct="0"/>
            <a:r>
              <a:rPr lang="en-US" altLang="zh-CN" sz="3600"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毛泽东（</a:t>
            </a:r>
            <a:r>
              <a:rPr lang="en-US" altLang="zh-CN" sz="3600" b="1" dirty="0">
                <a:latin typeface="黑体" panose="02010609060101010101" pitchFamily="49" charset="-122"/>
                <a:ea typeface="黑体" panose="02010609060101010101" pitchFamily="49" charset="-122"/>
              </a:rPr>
              <a:t>1893-1976</a:t>
            </a: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字润之</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湖南湘潭人。伟大的无产阶级革命家、军事家、战略家和理论家，中国共产党、中国人民解放军和中华人民共和国的主要缔造者和领导人，诗人</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书法家。</a:t>
            </a:r>
            <a:endParaRPr lang="zh-CN" altLang="en-US" sz="3600" b="1" dirty="0">
              <a:latin typeface="黑体" panose="02010609060101010101" pitchFamily="49" charset="-122"/>
              <a:ea typeface="黑体" panose="02010609060101010101" pitchFamily="49" charset="-122"/>
            </a:endParaRPr>
          </a:p>
        </p:txBody>
      </p:sp>
      <p:sp>
        <p:nvSpPr>
          <p:cNvPr id="9219" name="Rectangle 2057"/>
          <p:cNvSpPr/>
          <p:nvPr/>
        </p:nvSpPr>
        <p:spPr>
          <a:xfrm>
            <a:off x="219075" y="1668463"/>
            <a:ext cx="9144000" cy="0"/>
          </a:xfrm>
          <a:prstGeom prst="rect">
            <a:avLst/>
          </a:prstGeom>
          <a:noFill/>
          <a:ln w="9525">
            <a:noFill/>
          </a:ln>
        </p:spPr>
        <p:txBody>
          <a:bodyPr>
            <a:spAutoFit/>
          </a:bodyPr>
          <a:p>
            <a:endParaRPr lang="zh-CN" altLang="en-US" dirty="0">
              <a:latin typeface="Arial" panose="020B0604020202020204" pitchFamily="34" charset="0"/>
            </a:endParaRPr>
          </a:p>
        </p:txBody>
      </p:sp>
      <p:grpSp>
        <p:nvGrpSpPr>
          <p:cNvPr id="9220" name="Group 2063"/>
          <p:cNvGrpSpPr/>
          <p:nvPr/>
        </p:nvGrpSpPr>
        <p:grpSpPr>
          <a:xfrm>
            <a:off x="219075" y="1668463"/>
            <a:ext cx="9144000" cy="0"/>
            <a:chOff x="0" y="0"/>
            <a:chExt cx="5760" cy="0"/>
          </a:xfrm>
        </p:grpSpPr>
        <p:sp>
          <p:nvSpPr>
            <p:cNvPr id="9229" name="Rectangle 2062"/>
            <p:cNvSpPr/>
            <p:nvPr/>
          </p:nvSpPr>
          <p:spPr>
            <a:xfrm>
              <a:off x="0" y="0"/>
              <a:ext cx="5760" cy="0"/>
            </a:xfrm>
            <a:prstGeom prst="rect">
              <a:avLst/>
            </a:prstGeom>
            <a:solidFill>
              <a:srgbClr val="101010"/>
            </a:solidFill>
            <a:ln w="9525">
              <a:noFill/>
            </a:ln>
          </p:spPr>
          <p:txBody>
            <a:bodyPr>
              <a:spAutoFit/>
            </a:bodyPr>
            <a:p>
              <a:endParaRPr lang="zh-CN" altLang="en-US" dirty="0">
                <a:latin typeface="Arial" panose="020B0604020202020204" pitchFamily="34" charset="0"/>
              </a:endParaRPr>
            </a:p>
          </p:txBody>
        </p:sp>
        <p:sp>
          <p:nvSpPr>
            <p:cNvPr id="9230" name="Rectangle 2058"/>
            <p:cNvSpPr/>
            <p:nvPr/>
          </p:nvSpPr>
          <p:spPr>
            <a:xfrm>
              <a:off x="0" y="0"/>
              <a:ext cx="5760" cy="0"/>
            </a:xfrm>
            <a:prstGeom prst="rect">
              <a:avLst/>
            </a:prstGeom>
            <a:solidFill>
              <a:srgbClr val="101010"/>
            </a:solidFill>
            <a:ln w="9525">
              <a:noFill/>
            </a:ln>
          </p:spPr>
          <p:txBody>
            <a:bodyPr>
              <a:spAutoFit/>
            </a:bodyPr>
            <a:p>
              <a:endParaRPr lang="zh-CN" altLang="en-US" dirty="0">
                <a:latin typeface="Arial" panose="020B0604020202020204" pitchFamily="34" charset="0"/>
              </a:endParaRPr>
            </a:p>
          </p:txBody>
        </p:sp>
      </p:grpSp>
      <p:sp>
        <p:nvSpPr>
          <p:cNvPr id="9221" name="Rectangle 2059"/>
          <p:cNvSpPr/>
          <p:nvPr/>
        </p:nvSpPr>
        <p:spPr>
          <a:xfrm>
            <a:off x="1133475" y="1668463"/>
            <a:ext cx="7315200" cy="0"/>
          </a:xfrm>
          <a:prstGeom prst="rect">
            <a:avLst/>
          </a:prstGeom>
          <a:solidFill>
            <a:srgbClr val="101010"/>
          </a:solidFill>
          <a:ln w="9525">
            <a:noFill/>
          </a:ln>
        </p:spPr>
        <p:txBody>
          <a:bodyPr>
            <a:spAutoFit/>
          </a:bodyPr>
          <a:p>
            <a:endParaRPr lang="zh-CN" altLang="en-US" dirty="0">
              <a:latin typeface="Arial" panose="020B0604020202020204" pitchFamily="34" charset="0"/>
            </a:endParaRPr>
          </a:p>
        </p:txBody>
      </p:sp>
      <p:sp>
        <p:nvSpPr>
          <p:cNvPr id="9222" name="Rectangle 2064"/>
          <p:cNvSpPr/>
          <p:nvPr/>
        </p:nvSpPr>
        <p:spPr>
          <a:xfrm>
            <a:off x="611188" y="1700213"/>
            <a:ext cx="9144000" cy="0"/>
          </a:xfrm>
          <a:prstGeom prst="rect">
            <a:avLst/>
          </a:prstGeom>
          <a:noFill/>
          <a:ln w="9525">
            <a:noFill/>
          </a:ln>
        </p:spPr>
        <p:txBody>
          <a:bodyPr>
            <a:spAutoFit/>
          </a:bodyPr>
          <a:p>
            <a:endParaRPr lang="zh-CN" altLang="en-US" dirty="0">
              <a:latin typeface="Arial" panose="020B0604020202020204" pitchFamily="34" charset="0"/>
            </a:endParaRPr>
          </a:p>
        </p:txBody>
      </p:sp>
      <p:grpSp>
        <p:nvGrpSpPr>
          <p:cNvPr id="9223" name="Group 2069"/>
          <p:cNvGrpSpPr/>
          <p:nvPr/>
        </p:nvGrpSpPr>
        <p:grpSpPr>
          <a:xfrm>
            <a:off x="350838" y="1668463"/>
            <a:ext cx="9144000" cy="0"/>
            <a:chOff x="0" y="0"/>
            <a:chExt cx="5760" cy="0"/>
          </a:xfrm>
        </p:grpSpPr>
        <p:sp>
          <p:nvSpPr>
            <p:cNvPr id="9227" name="Rectangle 2068"/>
            <p:cNvSpPr/>
            <p:nvPr/>
          </p:nvSpPr>
          <p:spPr>
            <a:xfrm>
              <a:off x="0" y="0"/>
              <a:ext cx="5760" cy="0"/>
            </a:xfrm>
            <a:prstGeom prst="rect">
              <a:avLst/>
            </a:prstGeom>
            <a:solidFill>
              <a:srgbClr val="101010"/>
            </a:solidFill>
            <a:ln w="9525">
              <a:noFill/>
            </a:ln>
          </p:spPr>
          <p:txBody>
            <a:bodyPr>
              <a:spAutoFit/>
            </a:bodyPr>
            <a:p>
              <a:endParaRPr lang="zh-CN" altLang="en-US" dirty="0">
                <a:latin typeface="Arial" panose="020B0604020202020204" pitchFamily="34" charset="0"/>
              </a:endParaRPr>
            </a:p>
          </p:txBody>
        </p:sp>
        <p:sp>
          <p:nvSpPr>
            <p:cNvPr id="9228" name="Rectangle 2065"/>
            <p:cNvSpPr/>
            <p:nvPr/>
          </p:nvSpPr>
          <p:spPr>
            <a:xfrm>
              <a:off x="0" y="0"/>
              <a:ext cx="5760" cy="0"/>
            </a:xfrm>
            <a:prstGeom prst="rect">
              <a:avLst/>
            </a:prstGeom>
            <a:solidFill>
              <a:srgbClr val="101010"/>
            </a:solidFill>
            <a:ln w="9525">
              <a:noFill/>
            </a:ln>
          </p:spPr>
          <p:txBody>
            <a:bodyPr>
              <a:spAutoFit/>
            </a:bodyPr>
            <a:p>
              <a:endParaRPr lang="zh-CN" altLang="en-US" dirty="0">
                <a:latin typeface="Arial" panose="020B0604020202020204" pitchFamily="34" charset="0"/>
              </a:endParaRPr>
            </a:p>
          </p:txBody>
        </p:sp>
      </p:grpSp>
      <p:sp>
        <p:nvSpPr>
          <p:cNvPr id="9224" name="Text Box 2073"/>
          <p:cNvSpPr txBox="1"/>
          <p:nvPr/>
        </p:nvSpPr>
        <p:spPr>
          <a:xfrm>
            <a:off x="250825" y="333375"/>
            <a:ext cx="3240088" cy="701675"/>
          </a:xfrm>
          <a:prstGeom prst="rect">
            <a:avLst/>
          </a:prstGeom>
          <a:solidFill>
            <a:srgbClr val="0000CC"/>
          </a:solidFill>
          <a:ln w="9525">
            <a:noFill/>
          </a:ln>
        </p:spPr>
        <p:txBody>
          <a:bodyPr>
            <a:spAutoFit/>
          </a:bodyPr>
          <a:p>
            <a:r>
              <a:rPr lang="en-US" altLang="zh-CN" sz="4000" b="1" dirty="0">
                <a:solidFill>
                  <a:schemeClr val="bg1"/>
                </a:solidFill>
                <a:latin typeface="Arial" panose="020B0604020202020204" pitchFamily="34" charset="0"/>
                <a:ea typeface="黑体" panose="02010609060101010101" pitchFamily="49" charset="-122"/>
              </a:rPr>
              <a:t>  </a:t>
            </a:r>
            <a:r>
              <a:rPr lang="zh-CN" altLang="en-US" sz="4000" b="1" dirty="0">
                <a:solidFill>
                  <a:schemeClr val="bg1"/>
                </a:solidFill>
                <a:latin typeface="Arial" panose="020B0604020202020204" pitchFamily="34" charset="0"/>
                <a:ea typeface="黑体" panose="02010609060101010101" pitchFamily="49" charset="-122"/>
              </a:rPr>
              <a:t>走 近 作 者</a:t>
            </a:r>
            <a:endParaRPr lang="zh-CN" altLang="en-US" sz="4000" b="1" dirty="0">
              <a:solidFill>
                <a:schemeClr val="bg1"/>
              </a:solidFill>
              <a:latin typeface="Arial" panose="020B0604020202020204" pitchFamily="34" charset="0"/>
              <a:ea typeface="黑体" panose="02010609060101010101" pitchFamily="49" charset="-122"/>
            </a:endParaRPr>
          </a:p>
        </p:txBody>
      </p:sp>
      <p:pic>
        <p:nvPicPr>
          <p:cNvPr id="9225" name="Picture 17" descr="01300000204202121620861129566"/>
          <p:cNvPicPr preferRelativeResize="0"/>
          <p:nvPr/>
        </p:nvPicPr>
        <p:blipFill>
          <a:blip r:embed="rId2"/>
          <a:stretch>
            <a:fillRect/>
          </a:stretch>
        </p:blipFill>
        <p:spPr>
          <a:xfrm>
            <a:off x="250825" y="1412875"/>
            <a:ext cx="3457575" cy="4752975"/>
          </a:xfrm>
          <a:prstGeom prst="rect">
            <a:avLst/>
          </a:prstGeom>
          <a:noFill/>
          <a:ln w="9525">
            <a:noFill/>
          </a:ln>
        </p:spPr>
      </p:pic>
      <p:sp>
        <p:nvSpPr>
          <p:cNvPr id="9226" name="灯片编号占位符 1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242" name="Rectangle 3"/>
          <p:cNvSpPr>
            <a:spLocks noGrp="1"/>
          </p:cNvSpPr>
          <p:nvPr>
            <p:ph idx="1"/>
          </p:nvPr>
        </p:nvSpPr>
        <p:spPr>
          <a:xfrm>
            <a:off x="2555875" y="2781300"/>
            <a:ext cx="6280150" cy="3600450"/>
          </a:xfrm>
        </p:spPr>
        <p:txBody>
          <a:bodyPr vert="horz" wrap="square" lIns="91440" tIns="45720" rIns="91440" bIns="45720" anchor="t" anchorCtr="0"/>
          <a:p>
            <a:pPr eaLnBrk="1" hangingPunct="1">
              <a:buNone/>
            </a:pPr>
            <a:r>
              <a:rPr lang="zh-CN" altLang="en-US" sz="4800" b="1" dirty="0">
                <a:solidFill>
                  <a:srgbClr val="0000CC"/>
                </a:solidFill>
                <a:latin typeface="黑体" panose="02010609060101010101" pitchFamily="49" charset="-122"/>
                <a:ea typeface="黑体" panose="02010609060101010101" pitchFamily="49" charset="-122"/>
              </a:rPr>
              <a:t>孩儿立志出乡关，</a:t>
            </a:r>
            <a:endParaRPr lang="zh-CN" altLang="en-US" sz="4800" b="1" dirty="0">
              <a:solidFill>
                <a:srgbClr val="0000CC"/>
              </a:solidFill>
              <a:latin typeface="黑体" panose="02010609060101010101" pitchFamily="49" charset="-122"/>
              <a:ea typeface="黑体" panose="02010609060101010101" pitchFamily="49" charset="-122"/>
            </a:endParaRPr>
          </a:p>
          <a:p>
            <a:pPr eaLnBrk="1" hangingPunct="1">
              <a:buNone/>
            </a:pPr>
            <a:r>
              <a:rPr lang="zh-CN" altLang="en-US" sz="4800" b="1" dirty="0">
                <a:solidFill>
                  <a:srgbClr val="0000CC"/>
                </a:solidFill>
                <a:latin typeface="黑体" panose="02010609060101010101" pitchFamily="49" charset="-122"/>
                <a:ea typeface="黑体" panose="02010609060101010101" pitchFamily="49" charset="-122"/>
              </a:rPr>
              <a:t>学不成名誓不还。</a:t>
            </a:r>
            <a:endParaRPr lang="zh-CN" altLang="en-US" sz="4800" b="1" dirty="0">
              <a:solidFill>
                <a:srgbClr val="0000CC"/>
              </a:solidFill>
              <a:latin typeface="黑体" panose="02010609060101010101" pitchFamily="49" charset="-122"/>
              <a:ea typeface="黑体" panose="02010609060101010101" pitchFamily="49" charset="-122"/>
            </a:endParaRPr>
          </a:p>
          <a:p>
            <a:pPr eaLnBrk="1" hangingPunct="1">
              <a:buNone/>
            </a:pPr>
            <a:r>
              <a:rPr lang="zh-CN" altLang="en-US" sz="4800" b="1" dirty="0">
                <a:solidFill>
                  <a:srgbClr val="0000CC"/>
                </a:solidFill>
                <a:latin typeface="黑体" panose="02010609060101010101" pitchFamily="49" charset="-122"/>
                <a:ea typeface="黑体" panose="02010609060101010101" pitchFamily="49" charset="-122"/>
              </a:rPr>
              <a:t>埋骨何须桑梓地，</a:t>
            </a:r>
            <a:endParaRPr lang="zh-CN" altLang="en-US" sz="4800" b="1" dirty="0">
              <a:solidFill>
                <a:srgbClr val="0000CC"/>
              </a:solidFill>
              <a:latin typeface="黑体" panose="02010609060101010101" pitchFamily="49" charset="-122"/>
              <a:ea typeface="黑体" panose="02010609060101010101" pitchFamily="49" charset="-122"/>
            </a:endParaRPr>
          </a:p>
          <a:p>
            <a:pPr eaLnBrk="1" hangingPunct="1">
              <a:buNone/>
            </a:pPr>
            <a:r>
              <a:rPr lang="zh-CN" altLang="en-US" sz="4800" b="1" dirty="0">
                <a:solidFill>
                  <a:srgbClr val="0000CC"/>
                </a:solidFill>
                <a:latin typeface="黑体" panose="02010609060101010101" pitchFamily="49" charset="-122"/>
                <a:ea typeface="黑体" panose="02010609060101010101" pitchFamily="49" charset="-122"/>
              </a:rPr>
              <a:t>人生无处不青山！</a:t>
            </a:r>
            <a:endParaRPr lang="zh-CN" altLang="en-US" sz="4800" b="1" dirty="0">
              <a:solidFill>
                <a:srgbClr val="0000CC"/>
              </a:solidFill>
              <a:latin typeface="黑体" panose="02010609060101010101" pitchFamily="49" charset="-122"/>
              <a:ea typeface="黑体" panose="02010609060101010101" pitchFamily="49" charset="-122"/>
            </a:endParaRPr>
          </a:p>
        </p:txBody>
      </p:sp>
      <p:sp>
        <p:nvSpPr>
          <p:cNvPr id="10243" name="Text Box 4"/>
          <p:cNvSpPr txBox="1"/>
          <p:nvPr/>
        </p:nvSpPr>
        <p:spPr>
          <a:xfrm>
            <a:off x="0" y="981075"/>
            <a:ext cx="9144000" cy="1739900"/>
          </a:xfrm>
          <a:prstGeom prst="rect">
            <a:avLst/>
          </a:prstGeom>
          <a:noFill/>
          <a:ln w="9525">
            <a:noFill/>
          </a:ln>
        </p:spPr>
        <p:txBody>
          <a:bodyPr>
            <a:spAutoFit/>
          </a:bodyPr>
          <a:p>
            <a:pPr>
              <a:spcBef>
                <a:spcPct val="50000"/>
              </a:spcBef>
            </a:pPr>
            <a:r>
              <a:rPr lang="zh-CN" altLang="en-US" sz="3600" b="1" dirty="0">
                <a:latin typeface="黑体" panose="02010609060101010101" pitchFamily="49" charset="-122"/>
                <a:ea typeface="黑体" panose="02010609060101010101" pitchFamily="49" charset="-122"/>
              </a:rPr>
              <a:t>　　</a:t>
            </a:r>
            <a:r>
              <a:rPr lang="en-US" altLang="zh-CN" sz="3600" b="1" dirty="0">
                <a:latin typeface="黑体" panose="02010609060101010101" pitchFamily="49" charset="-122"/>
                <a:ea typeface="黑体" panose="02010609060101010101" pitchFamily="49" charset="-122"/>
              </a:rPr>
              <a:t>1910</a:t>
            </a:r>
            <a:r>
              <a:rPr lang="zh-CN" altLang="en-US" sz="3600" b="1" dirty="0">
                <a:latin typeface="黑体" panose="02010609060101010101" pitchFamily="49" charset="-122"/>
                <a:ea typeface="黑体" panose="02010609060101010101" pitchFamily="49" charset="-122"/>
              </a:rPr>
              <a:t>年农历</a:t>
            </a:r>
            <a:r>
              <a:rPr lang="en-US" altLang="zh-CN" sz="3600" b="1" dirty="0">
                <a:latin typeface="黑体" panose="02010609060101010101" pitchFamily="49" charset="-122"/>
                <a:ea typeface="黑体" panose="02010609060101010101" pitchFamily="49" charset="-122"/>
              </a:rPr>
              <a:t>7</a:t>
            </a:r>
            <a:r>
              <a:rPr lang="zh-CN" altLang="en-US" sz="3600" b="1" dirty="0">
                <a:latin typeface="黑体" panose="02010609060101010101" pitchFamily="49" charset="-122"/>
                <a:ea typeface="黑体" panose="02010609060101010101" pitchFamily="49" charset="-122"/>
              </a:rPr>
              <a:t>月，毛泽东将近</a:t>
            </a:r>
            <a:r>
              <a:rPr lang="en-US" altLang="zh-CN" sz="3600" b="1" dirty="0">
                <a:latin typeface="黑体" panose="02010609060101010101" pitchFamily="49" charset="-122"/>
                <a:ea typeface="黑体" panose="02010609060101010101" pitchFamily="49" charset="-122"/>
              </a:rPr>
              <a:t>17</a:t>
            </a:r>
            <a:r>
              <a:rPr lang="zh-CN" altLang="en-US" sz="3600" b="1" dirty="0">
                <a:latin typeface="黑体" panose="02010609060101010101" pitchFamily="49" charset="-122"/>
                <a:ea typeface="黑体" panose="02010609060101010101" pitchFamily="49" charset="-122"/>
              </a:rPr>
              <a:t>岁，他第一次要离开家乡，到</a:t>
            </a:r>
            <a:r>
              <a:rPr lang="en-US" altLang="zh-CN" sz="3600" b="1" dirty="0">
                <a:latin typeface="黑体" panose="02010609060101010101" pitchFamily="49" charset="-122"/>
                <a:ea typeface="黑体" panose="02010609060101010101" pitchFamily="49" charset="-122"/>
              </a:rPr>
              <a:t>50</a:t>
            </a:r>
            <a:r>
              <a:rPr lang="zh-CN" altLang="en-US" sz="3600" b="1" dirty="0">
                <a:latin typeface="黑体" panose="02010609060101010101" pitchFamily="49" charset="-122"/>
                <a:ea typeface="黑体" panose="02010609060101010101" pitchFamily="49" charset="-122"/>
              </a:rPr>
              <a:t>里以外的地方去。临行前写下了这首诗。</a:t>
            </a:r>
            <a:endParaRPr lang="zh-CN" altLang="en-US" sz="3600" b="1" dirty="0">
              <a:latin typeface="黑体" panose="02010609060101010101" pitchFamily="49" charset="-122"/>
              <a:ea typeface="黑体" panose="02010609060101010101" pitchFamily="49" charset="-122"/>
            </a:endParaRPr>
          </a:p>
        </p:txBody>
      </p:sp>
      <p:sp>
        <p:nvSpPr>
          <p:cNvPr id="359430" name="Text Box 6"/>
          <p:cNvSpPr txBox="1">
            <a:spLocks noChangeArrowheads="1"/>
          </p:cNvSpPr>
          <p:nvPr/>
        </p:nvSpPr>
        <p:spPr bwMode="auto">
          <a:xfrm>
            <a:off x="1835150" y="115888"/>
            <a:ext cx="4968875" cy="701675"/>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40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历 史 回 放</a:t>
            </a:r>
            <a:endParaRPr kumimoji="1" lang="zh-CN" altLang="en-US" sz="40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10245" name="灯片编号占位符 6"/>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blinds dir="vert"/>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1266" name="Picture 2" descr="图片2"/>
          <p:cNvPicPr>
            <a:picLocks noChangeAspect="1"/>
          </p:cNvPicPr>
          <p:nvPr/>
        </p:nvPicPr>
        <p:blipFill>
          <a:blip r:embed="rId2"/>
          <a:stretch>
            <a:fillRect/>
          </a:stretch>
        </p:blipFill>
        <p:spPr>
          <a:xfrm>
            <a:off x="0" y="836613"/>
            <a:ext cx="9144000" cy="5724525"/>
          </a:xfrm>
          <a:prstGeom prst="rect">
            <a:avLst/>
          </a:prstGeom>
          <a:noFill/>
          <a:ln w="9525">
            <a:noFill/>
          </a:ln>
        </p:spPr>
      </p:pic>
      <p:sp>
        <p:nvSpPr>
          <p:cNvPr id="363523" name="Text Box 3"/>
          <p:cNvSpPr txBox="1">
            <a:spLocks noChangeArrowheads="1"/>
          </p:cNvSpPr>
          <p:nvPr/>
        </p:nvSpPr>
        <p:spPr bwMode="auto">
          <a:xfrm>
            <a:off x="1835150" y="115888"/>
            <a:ext cx="4968875" cy="701675"/>
          </a:xfrm>
          <a:prstGeom prst="rect">
            <a:avLst/>
          </a:prstGeom>
          <a:noFill/>
          <a:ln w="9525">
            <a:noFill/>
            <a:miter lim="800000"/>
          </a:ln>
          <a:effectLst/>
        </p:spPr>
        <p:txBody>
          <a:bodyPr>
            <a:spAutoFit/>
          </a:bodyPr>
          <a:lstStyle/>
          <a:p>
            <a:pPr marR="0" algn="ctr" defTabSz="914400">
              <a:spcBef>
                <a:spcPct val="50000"/>
              </a:spcBef>
              <a:buClrTx/>
              <a:buSzTx/>
              <a:buFontTx/>
              <a:buNone/>
              <a:defRPr/>
            </a:pPr>
            <a:r>
              <a:rPr kumimoji="1" lang="zh-CN" altLang="en-US" sz="40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历 史 回 放</a:t>
            </a:r>
            <a:endParaRPr kumimoji="1" lang="zh-CN" altLang="en-US" sz="40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11268" name="灯片编号占位符 5"/>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290" name="AutoShape 2"/>
          <p:cNvSpPr/>
          <p:nvPr/>
        </p:nvSpPr>
        <p:spPr>
          <a:xfrm>
            <a:off x="1619250" y="333375"/>
            <a:ext cx="4968875" cy="647700"/>
          </a:xfrm>
          <a:prstGeom prst="roundRect">
            <a:avLst>
              <a:gd name="adj" fmla="val 9106"/>
            </a:avLst>
          </a:prstGeom>
          <a:solidFill>
            <a:srgbClr val="0000FF"/>
          </a:solidFill>
          <a:ln w="25400" cap="flat" cmpd="sng">
            <a:solidFill>
              <a:schemeClr val="bg1"/>
            </a:solidFill>
            <a:prstDash val="solid"/>
            <a:headEnd type="none" w="med" len="med"/>
            <a:tailEnd type="none" w="med" len="med"/>
          </a:ln>
        </p:spPr>
        <p:txBody>
          <a:bodyPr wrap="none" anchor="ctr" anchorCtr="0"/>
          <a:p>
            <a:pPr algn="ctr" eaLnBrk="0" hangingPunct="0"/>
            <a:r>
              <a:rPr lang="zh-CN" altLang="en-US" sz="3600" b="1" dirty="0">
                <a:solidFill>
                  <a:schemeClr val="bg1"/>
                </a:solidFill>
                <a:latin typeface="黑体" panose="02010609060101010101" pitchFamily="49" charset="-122"/>
                <a:ea typeface="黑体" panose="02010609060101010101" pitchFamily="49" charset="-122"/>
              </a:rPr>
              <a:t>诵读涵咏   整体感知 </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12291" name="AutoShape 3"/>
          <p:cNvSpPr/>
          <p:nvPr/>
        </p:nvSpPr>
        <p:spPr>
          <a:xfrm>
            <a:off x="900113" y="981075"/>
            <a:ext cx="7127875" cy="3246438"/>
          </a:xfrm>
          <a:prstGeom prst="upArrow">
            <a:avLst>
              <a:gd name="adj1" fmla="val 57824"/>
              <a:gd name="adj2" fmla="val 54398"/>
            </a:avLst>
          </a:prstGeom>
          <a:gradFill rotWithShape="1">
            <a:gsLst>
              <a:gs pos="0">
                <a:srgbClr val="DDDDDD"/>
              </a:gs>
              <a:gs pos="100000">
                <a:srgbClr val="FFFFFF"/>
              </a:gs>
            </a:gsLst>
            <a:lin ang="5400000" scaled="1"/>
            <a:tileRect/>
          </a:gradFill>
          <a:ln w="9525">
            <a:noFill/>
          </a:ln>
        </p:spPr>
        <p:txBody>
          <a:bodyPr wrap="none" anchor="ctr" anchorCtr="0"/>
          <a:p>
            <a:endParaRPr lang="zh-CN" altLang="zh-CN" b="1" dirty="0">
              <a:latin typeface="黑体" panose="02010609060101010101" pitchFamily="49" charset="-122"/>
              <a:ea typeface="黑体" panose="02010609060101010101" pitchFamily="49" charset="-122"/>
            </a:endParaRPr>
          </a:p>
        </p:txBody>
      </p:sp>
      <p:grpSp>
        <p:nvGrpSpPr>
          <p:cNvPr id="12292" name="Group 4"/>
          <p:cNvGrpSpPr/>
          <p:nvPr/>
        </p:nvGrpSpPr>
        <p:grpSpPr>
          <a:xfrm>
            <a:off x="250825" y="3429000"/>
            <a:ext cx="2616200" cy="1871663"/>
            <a:chOff x="0" y="0"/>
            <a:chExt cx="1680" cy="1680"/>
          </a:xfrm>
        </p:grpSpPr>
        <p:sp>
          <p:nvSpPr>
            <p:cNvPr id="16389" name="Oval 5"/>
            <p:cNvSpPr>
              <a:spLocks noChangeArrowheads="1"/>
            </p:cNvSpPr>
            <p:nvPr/>
          </p:nvSpPr>
          <p:spPr bwMode="auto">
            <a:xfrm>
              <a:off x="0" y="0"/>
              <a:ext cx="1680" cy="1680"/>
            </a:xfrm>
            <a:prstGeom prst="ellipse">
              <a:avLst/>
            </a:prstGeom>
            <a:gradFill rotWithShape="1">
              <a:gsLst>
                <a:gs pos="0">
                  <a:schemeClr val="accent2"/>
                </a:gs>
                <a:gs pos="100000">
                  <a:schemeClr val="accent2">
                    <a:gamma/>
                    <a:shade val="63529"/>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2308" name="未知"/>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100000"/>
                  </a:srgbClr>
                </a:gs>
                <a:gs pos="100000">
                  <a:schemeClr val="accent2">
                    <a:alpha val="100000"/>
                  </a:schemeClr>
                </a:gs>
              </a:gsLst>
              <a:lin ang="5400000" scaled="1"/>
              <a:tileRect/>
            </a:gradFill>
            <a:ln w="9525">
              <a:noFill/>
            </a:ln>
          </p:spPr>
          <p:txBody>
            <a:bodyPr/>
            <a:p>
              <a:endParaRPr lang="zh-CN" altLang="en-US"/>
            </a:p>
          </p:txBody>
        </p:sp>
      </p:grpSp>
      <p:sp>
        <p:nvSpPr>
          <p:cNvPr id="12293" name="Text Box 7"/>
          <p:cNvSpPr txBox="1"/>
          <p:nvPr/>
        </p:nvSpPr>
        <p:spPr>
          <a:xfrm>
            <a:off x="539750" y="3789363"/>
            <a:ext cx="2016125" cy="579437"/>
          </a:xfrm>
          <a:prstGeom prst="rect">
            <a:avLst/>
          </a:prstGeom>
          <a:solidFill>
            <a:srgbClr val="800000"/>
          </a:solidFill>
          <a:ln w="9525">
            <a:noFill/>
          </a:ln>
        </p:spPr>
        <p:txBody>
          <a:bodyPr>
            <a:spAutoFit/>
          </a:bodyPr>
          <a:p>
            <a:pPr algn="ctr" eaLnBrk="0" hangingPunct="0"/>
            <a:r>
              <a:rPr lang="zh-CN" altLang="en-US" sz="3200" b="1" dirty="0">
                <a:solidFill>
                  <a:schemeClr val="bg1"/>
                </a:solidFill>
                <a:latin typeface="黑体" panose="02010609060101010101" pitchFamily="49" charset="-122"/>
                <a:ea typeface="黑体" panose="02010609060101010101" pitchFamily="49" charset="-122"/>
              </a:rPr>
              <a:t>初读课文 </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294" name="Rectangle 8">
            <a:hlinkClick r:id="" action="ppaction://noaction"/>
          </p:cNvPr>
          <p:cNvSpPr/>
          <p:nvPr/>
        </p:nvSpPr>
        <p:spPr>
          <a:xfrm>
            <a:off x="250825" y="4508500"/>
            <a:ext cx="2268538" cy="579438"/>
          </a:xfrm>
          <a:prstGeom prst="rect">
            <a:avLst/>
          </a:prstGeom>
          <a:noFill/>
          <a:ln w="9525">
            <a:noFill/>
          </a:ln>
        </p:spPr>
        <p:txBody>
          <a:bodyPr>
            <a:spAutoFit/>
          </a:bodyPr>
          <a:p>
            <a:pPr eaLnBrk="0" hangingPunct="0"/>
            <a:r>
              <a:rPr lang="zh-CN" altLang="zh-CN" sz="3200" b="1" dirty="0">
                <a:solidFill>
                  <a:srgbClr val="FFFF00"/>
                </a:solidFill>
                <a:latin typeface="黑体" panose="02010609060101010101" pitchFamily="49" charset="-122"/>
                <a:ea typeface="黑体" panose="02010609060101010101" pitchFamily="49" charset="-122"/>
              </a:rPr>
              <a:t>  </a:t>
            </a:r>
            <a:r>
              <a:rPr lang="zh-CN" altLang="en-US" sz="3200" b="1" dirty="0">
                <a:solidFill>
                  <a:srgbClr val="FFFF00"/>
                </a:solidFill>
                <a:latin typeface="黑体" panose="02010609060101010101" pitchFamily="49" charset="-122"/>
                <a:ea typeface="黑体" panose="02010609060101010101" pitchFamily="49" charset="-122"/>
              </a:rPr>
              <a:t>范读正音</a:t>
            </a:r>
            <a:endParaRPr lang="zh-CN" altLang="en-US" sz="3200" b="1" dirty="0">
              <a:solidFill>
                <a:srgbClr val="FFFF00"/>
              </a:solidFill>
              <a:latin typeface="黑体" panose="02010609060101010101" pitchFamily="49" charset="-122"/>
              <a:ea typeface="黑体" panose="02010609060101010101" pitchFamily="49" charset="-122"/>
            </a:endParaRPr>
          </a:p>
        </p:txBody>
      </p:sp>
      <p:grpSp>
        <p:nvGrpSpPr>
          <p:cNvPr id="12295" name="Group 9"/>
          <p:cNvGrpSpPr/>
          <p:nvPr/>
        </p:nvGrpSpPr>
        <p:grpSpPr>
          <a:xfrm>
            <a:off x="2916238" y="3406775"/>
            <a:ext cx="2735262" cy="1966913"/>
            <a:chOff x="0" y="0"/>
            <a:chExt cx="1680" cy="1680"/>
          </a:xfrm>
        </p:grpSpPr>
        <p:sp>
          <p:nvSpPr>
            <p:cNvPr id="16394" name="Oval 10"/>
            <p:cNvSpPr>
              <a:spLocks noChangeArrowheads="1"/>
            </p:cNvSpPr>
            <p:nvPr/>
          </p:nvSpPr>
          <p:spPr bwMode="auto">
            <a:xfrm>
              <a:off x="0" y="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2306" name="未知"/>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100000"/>
                  </a:srgbClr>
                </a:gs>
                <a:gs pos="100000">
                  <a:schemeClr val="folHlink">
                    <a:alpha val="100000"/>
                  </a:schemeClr>
                </a:gs>
              </a:gsLst>
              <a:lin ang="5400000" scaled="1"/>
              <a:tileRect/>
            </a:gradFill>
            <a:ln w="9525">
              <a:noFill/>
            </a:ln>
          </p:spPr>
          <p:txBody>
            <a:bodyPr/>
            <a:p>
              <a:endParaRPr lang="zh-CN" altLang="en-US"/>
            </a:p>
          </p:txBody>
        </p:sp>
      </p:grpSp>
      <p:sp>
        <p:nvSpPr>
          <p:cNvPr id="12296" name="Text Box 12"/>
          <p:cNvSpPr txBox="1"/>
          <p:nvPr/>
        </p:nvSpPr>
        <p:spPr>
          <a:xfrm>
            <a:off x="3348038" y="3716338"/>
            <a:ext cx="2028825" cy="579437"/>
          </a:xfrm>
          <a:prstGeom prst="rect">
            <a:avLst/>
          </a:prstGeom>
          <a:solidFill>
            <a:srgbClr val="800000"/>
          </a:solidFill>
          <a:ln w="9525">
            <a:noFill/>
          </a:ln>
        </p:spPr>
        <p:txBody>
          <a:bodyPr>
            <a:spAutoFit/>
          </a:bodyPr>
          <a:p>
            <a:pPr algn="ctr" eaLnBrk="0" hangingPunct="0"/>
            <a:r>
              <a:rPr lang="zh-CN" altLang="en-US" sz="3200" b="1" dirty="0">
                <a:solidFill>
                  <a:schemeClr val="bg1"/>
                </a:solidFill>
                <a:latin typeface="黑体" panose="02010609060101010101" pitchFamily="49" charset="-122"/>
                <a:ea typeface="黑体" panose="02010609060101010101" pitchFamily="49" charset="-122"/>
              </a:rPr>
              <a:t>再读入境 </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297" name="Rectangle 13"/>
          <p:cNvSpPr/>
          <p:nvPr/>
        </p:nvSpPr>
        <p:spPr>
          <a:xfrm>
            <a:off x="2843213" y="4508500"/>
            <a:ext cx="3024187" cy="519113"/>
          </a:xfrm>
          <a:prstGeom prst="rect">
            <a:avLst/>
          </a:prstGeom>
          <a:noFill/>
          <a:ln w="9525">
            <a:noFill/>
          </a:ln>
        </p:spPr>
        <p:txBody>
          <a:bodyPr>
            <a:spAutoFit/>
          </a:bodyPr>
          <a:p>
            <a:pPr eaLnBrk="0" hangingPunct="0"/>
            <a:r>
              <a:rPr lang="zh-CN" altLang="zh-CN" sz="2800" b="1" dirty="0">
                <a:solidFill>
                  <a:schemeClr val="bg1"/>
                </a:solidFill>
                <a:latin typeface="黑体" panose="02010609060101010101" pitchFamily="49" charset="-122"/>
                <a:ea typeface="黑体" panose="02010609060101010101" pitchFamily="49" charset="-122"/>
              </a:rPr>
              <a:t>  </a:t>
            </a:r>
            <a:r>
              <a:rPr lang="zh-CN" altLang="en-US" sz="2800" b="1" dirty="0">
                <a:solidFill>
                  <a:schemeClr val="bg1"/>
                </a:solidFill>
                <a:latin typeface="黑体" panose="02010609060101010101" pitchFamily="49" charset="-122"/>
                <a:ea typeface="黑体" panose="02010609060101010101" pitchFamily="49" charset="-122"/>
              </a:rPr>
              <a:t>掌握朗读技巧</a:t>
            </a:r>
            <a:endParaRPr lang="zh-CN" altLang="en-US" sz="2800" b="1" dirty="0">
              <a:solidFill>
                <a:schemeClr val="bg1"/>
              </a:solidFill>
              <a:latin typeface="黑体" panose="02010609060101010101" pitchFamily="49" charset="-122"/>
              <a:ea typeface="黑体" panose="02010609060101010101" pitchFamily="49" charset="-122"/>
            </a:endParaRPr>
          </a:p>
        </p:txBody>
      </p:sp>
      <p:grpSp>
        <p:nvGrpSpPr>
          <p:cNvPr id="12298" name="Group 14"/>
          <p:cNvGrpSpPr/>
          <p:nvPr/>
        </p:nvGrpSpPr>
        <p:grpSpPr>
          <a:xfrm>
            <a:off x="5849938" y="3406775"/>
            <a:ext cx="2970212" cy="2182813"/>
            <a:chOff x="0" y="0"/>
            <a:chExt cx="1680" cy="1680"/>
          </a:xfrm>
        </p:grpSpPr>
        <p:sp>
          <p:nvSpPr>
            <p:cNvPr id="16399" name="Oval 15"/>
            <p:cNvSpPr>
              <a:spLocks noChangeArrowheads="1"/>
            </p:cNvSpPr>
            <p:nvPr/>
          </p:nvSpPr>
          <p:spPr bwMode="auto">
            <a:xfrm>
              <a:off x="0" y="0"/>
              <a:ext cx="1680" cy="1680"/>
            </a:xfrm>
            <a:prstGeom prst="ellipse">
              <a:avLst/>
            </a:prstGeom>
            <a:gradFill rotWithShape="1">
              <a:gsLst>
                <a:gs pos="0">
                  <a:schemeClr val="hlink"/>
                </a:gs>
                <a:gs pos="100000">
                  <a:schemeClr val="hlink">
                    <a:gamma/>
                    <a:shade val="51373"/>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6400" name="未知"/>
            <p:cNvSpPr/>
            <p:nvPr/>
          </p:nvSpPr>
          <p:spPr bwMode="auto">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grpSp>
      <p:sp>
        <p:nvSpPr>
          <p:cNvPr id="12299" name="Text Box 17"/>
          <p:cNvSpPr txBox="1"/>
          <p:nvPr/>
        </p:nvSpPr>
        <p:spPr>
          <a:xfrm>
            <a:off x="6300788" y="3716338"/>
            <a:ext cx="2016125" cy="1066800"/>
          </a:xfrm>
          <a:prstGeom prst="rect">
            <a:avLst/>
          </a:prstGeom>
          <a:solidFill>
            <a:srgbClr val="800000"/>
          </a:solidFill>
          <a:ln w="9525">
            <a:noFill/>
          </a:ln>
        </p:spPr>
        <p:txBody>
          <a:bodyPr>
            <a:spAutoFit/>
          </a:bodyPr>
          <a:p>
            <a:pPr algn="ctr" eaLnBrk="0" hangingPunct="0"/>
            <a:r>
              <a:rPr lang="zh-CN" altLang="en-US" sz="3200" b="1" dirty="0">
                <a:solidFill>
                  <a:schemeClr val="bg1"/>
                </a:solidFill>
                <a:latin typeface="黑体" panose="02010609060101010101" pitchFamily="49" charset="-122"/>
                <a:ea typeface="黑体" panose="02010609060101010101" pitchFamily="49" charset="-122"/>
              </a:rPr>
              <a:t>齐读把握</a:t>
            </a:r>
            <a:endParaRPr lang="zh-CN" altLang="en-US" sz="3200" b="1" dirty="0">
              <a:solidFill>
                <a:schemeClr val="bg1"/>
              </a:solidFill>
              <a:latin typeface="黑体" panose="02010609060101010101" pitchFamily="49" charset="-122"/>
              <a:ea typeface="黑体" panose="02010609060101010101" pitchFamily="49" charset="-122"/>
            </a:endParaRPr>
          </a:p>
          <a:p>
            <a:pPr algn="ctr" eaLnBrk="0" hangingPunct="0"/>
            <a:r>
              <a:rPr lang="zh-CN" altLang="en-US" sz="3200" b="1" dirty="0">
                <a:solidFill>
                  <a:schemeClr val="bg1"/>
                </a:solidFill>
                <a:latin typeface="黑体" panose="02010609060101010101" pitchFamily="49" charset="-122"/>
                <a:ea typeface="黑体" panose="02010609060101010101" pitchFamily="49" charset="-122"/>
              </a:rPr>
              <a:t>感情基调 </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2300" name="Rectangle 18"/>
          <p:cNvSpPr/>
          <p:nvPr/>
        </p:nvSpPr>
        <p:spPr>
          <a:xfrm>
            <a:off x="5940425" y="4724400"/>
            <a:ext cx="2633663" cy="579438"/>
          </a:xfrm>
          <a:prstGeom prst="rect">
            <a:avLst/>
          </a:prstGeom>
          <a:noFill/>
          <a:ln w="9525">
            <a:noFill/>
          </a:ln>
        </p:spPr>
        <p:txBody>
          <a:bodyPr wrap="none">
            <a:spAutoFit/>
          </a:bodyPr>
          <a:p>
            <a:pPr eaLnBrk="0" hangingPunct="0"/>
            <a:r>
              <a:rPr lang="zh-CN" altLang="zh-CN" sz="3200" b="1" dirty="0">
                <a:solidFill>
                  <a:schemeClr val="bg1"/>
                </a:solidFill>
                <a:latin typeface="黑体" panose="02010609060101010101" pitchFamily="49" charset="-122"/>
                <a:ea typeface="黑体" panose="02010609060101010101" pitchFamily="49" charset="-122"/>
              </a:rPr>
              <a:t>  </a:t>
            </a:r>
            <a:r>
              <a:rPr lang="zh-CN" altLang="en-US" sz="3200" b="1" dirty="0">
                <a:solidFill>
                  <a:schemeClr val="bg1"/>
                </a:solidFill>
                <a:latin typeface="黑体" panose="02010609060101010101" pitchFamily="49" charset="-122"/>
                <a:ea typeface="黑体" panose="02010609060101010101" pitchFamily="49" charset="-122"/>
              </a:rPr>
              <a:t>学生谈感受</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6403" name="Text Box 19"/>
          <p:cNvSpPr txBox="1">
            <a:spLocks noChangeArrowheads="1"/>
          </p:cNvSpPr>
          <p:nvPr/>
        </p:nvSpPr>
        <p:spPr bwMode="auto">
          <a:xfrm>
            <a:off x="1979613" y="1773238"/>
            <a:ext cx="4826000" cy="1311275"/>
          </a:xfrm>
          <a:prstGeom prst="rect">
            <a:avLst/>
          </a:prstGeom>
          <a:noFill/>
          <a:ln w="9525">
            <a:noFill/>
            <a:miter lim="800000"/>
          </a:ln>
          <a:effectLst/>
        </p:spPr>
        <p:txBody>
          <a:bodyPr>
            <a:spAutoFit/>
          </a:bodyPr>
          <a:lstStyle/>
          <a:p>
            <a:pPr marR="0" algn="ctr" defTabSz="914400" eaLnBrk="0" hangingPunct="0">
              <a:spcBef>
                <a:spcPct val="50000"/>
              </a:spcBef>
              <a:buClrTx/>
              <a:buSzTx/>
              <a:buFontTx/>
              <a:buNone/>
              <a:defRPr/>
            </a:pPr>
            <a:r>
              <a:rPr kumimoji="0" lang="zh-CN" altLang="en-US" sz="32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训练诵读诗歌的能力</a:t>
            </a:r>
            <a:endParaRPr kumimoji="0" lang="zh-CN" altLang="en-US" sz="32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a:p>
            <a:pPr marR="0" algn="ctr" defTabSz="914400" eaLnBrk="0" hangingPunct="0">
              <a:spcBef>
                <a:spcPct val="50000"/>
              </a:spcBef>
              <a:buClrTx/>
              <a:buSzTx/>
              <a:buFontTx/>
              <a:buNone/>
              <a:defRPr/>
            </a:pPr>
            <a:r>
              <a:rPr kumimoji="0" lang="zh-CN" altLang="en-US" sz="32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为下一步诗意的鉴赏蓄势</a:t>
            </a:r>
            <a:r>
              <a:rPr kumimoji="0" lang="zh-CN" altLang="en-US" sz="21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endParaRPr kumimoji="0" lang="zh-CN" altLang="en-US" sz="2100" b="1" kern="1200" cap="none" spc="0" normalizeH="0" baseline="0" noProof="0"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cs typeface="+mn-cs"/>
            </a:endParaRPr>
          </a:p>
        </p:txBody>
      </p:sp>
      <p:sp>
        <p:nvSpPr>
          <p:cNvPr id="12302" name="灯片编号占位符 21"/>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fld>
            <a:endParaRPr lang="en-US" altLang="zh-CN" sz="1400" dirty="0"/>
          </a:p>
        </p:txBody>
      </p:sp>
    </p:spTree>
  </p:cSld>
  <p:clrMapOvr>
    <a:masterClrMapping/>
  </p:clrMapOvr>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CC"/>
        </a:solidFill>
        <a:ln w="57150" cap="flat" cmpd="thickThin" algn="ctr">
          <a:noFill/>
          <a:prstDash val="sysDot"/>
          <a:miter lim="800000"/>
          <a:headEnd type="none" w="med" len="med"/>
          <a:tailEnd type="none" w="med" len="med"/>
        </a:ln>
      </a:spPr>
      <a:bodyPr vert="eaVert" wrap="squar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0000CC"/>
        </a:solidFill>
        <a:ln w="57150" cap="flat" cmpd="thickThin" algn="ctr">
          <a:noFill/>
          <a:prstDash val="sysDot"/>
          <a:miter lim="800000"/>
          <a:headEnd type="none" w="med" len="med"/>
          <a:tailEnd type="none" w="med" len="med"/>
        </a:ln>
      </a:spPr>
      <a:bodyPr vert="eaVert" wrap="square" lIns="91440" tIns="45720" rIns="91440" bIns="45720" numCol="1" anchor="b" anchorCtr="1" compatLnSpc="1">
        <a:spAutoFit/>
      </a:bodyPr>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0</TotalTime>
  <Words>7635</Words>
  <Application>WPS 演示</Application>
  <PresentationFormat/>
  <Paragraphs>936</Paragraphs>
  <Slides>59</Slides>
  <Notes>2</Notes>
  <HiddenSlides>1</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2</vt:i4>
      </vt:variant>
      <vt:variant>
        <vt:lpstr>幻灯片标题</vt:lpstr>
      </vt:variant>
      <vt:variant>
        <vt:i4>59</vt:i4>
      </vt:variant>
    </vt:vector>
  </HeadingPairs>
  <TitlesOfParts>
    <vt:vector size="74" baseType="lpstr">
      <vt:lpstr>Arial</vt:lpstr>
      <vt:lpstr>宋体</vt:lpstr>
      <vt:lpstr>Wingdings</vt:lpstr>
      <vt:lpstr>楷体_GB2312</vt:lpstr>
      <vt:lpstr>新宋体</vt:lpstr>
      <vt:lpstr>黑体</vt:lpstr>
      <vt:lpstr>Times New Roman</vt:lpstr>
      <vt:lpstr>隶书</vt:lpstr>
      <vt:lpstr>微软雅黑</vt:lpstr>
      <vt:lpstr>Arial Unicode MS</vt:lpstr>
      <vt:lpstr>Times New Roman</vt:lpstr>
      <vt:lpstr>Verdana</vt:lpstr>
      <vt:lpstr>默认设计模板</vt:lpstr>
      <vt:lpstr>MSPhotoEd.3</vt:lpstr>
      <vt:lpstr>MSPhotoEd.3</vt:lpstr>
      <vt:lpstr>PowerPoint 演示文稿</vt:lpstr>
      <vt:lpstr>PowerPoint 演示文稿</vt:lpstr>
      <vt:lpstr> 中国诗歌的发展流变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古 文 人 多 悲 秋</vt:lpstr>
      <vt:lpstr>《沁园春  长沙》的意象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ShangXJ</dc:creator>
  <cp:lastModifiedBy>想想</cp:lastModifiedBy>
  <cp:revision>268</cp:revision>
  <dcterms:created xsi:type="dcterms:W3CDTF">2003-06-25T03:52:00Z</dcterms:created>
  <dcterms:modified xsi:type="dcterms:W3CDTF">2021-09-02T23:11:54Z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0EAD26B61A994D89A8DB5189F5D3164D</vt:lpwstr>
  </property>
  <property fmtid="{D5CDD505-2E9C-101B-9397-08002B2CF9AE}" pid="3" name="KSOProductBuildVer">
    <vt:lpwstr>2052-11.1.0.10700</vt:lpwstr>
  </property>
</Properties>
</file>