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0555" y="2971800"/>
            <a:ext cx="839025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6280" y="2009775"/>
            <a:ext cx="8218805" cy="28378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10355" y="2658110"/>
            <a:ext cx="20396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19550" y="4084955"/>
            <a:ext cx="20396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1624330"/>
            <a:ext cx="9257030" cy="36093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90035" y="2346960"/>
            <a:ext cx="443293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07605" y="3070225"/>
            <a:ext cx="337693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1875" y="3844925"/>
            <a:ext cx="14776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9690" y="4558665"/>
            <a:ext cx="56991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180" y="247650"/>
            <a:ext cx="9057005" cy="63620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666750"/>
            <a:ext cx="9418955" cy="55238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25140" y="2033905"/>
            <a:ext cx="77800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3" name="矩形 2"/>
          <p:cNvSpPr/>
          <p:nvPr/>
        </p:nvSpPr>
        <p:spPr>
          <a:xfrm>
            <a:off x="1688465" y="2737485"/>
            <a:ext cx="77800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2934335" y="4184650"/>
            <a:ext cx="77800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1778635" y="4887595"/>
            <a:ext cx="935736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7" name="矩形 6"/>
          <p:cNvSpPr/>
          <p:nvPr/>
        </p:nvSpPr>
        <p:spPr>
          <a:xfrm>
            <a:off x="1617980" y="5602605"/>
            <a:ext cx="935736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305" y="1533525"/>
            <a:ext cx="9342755" cy="37903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78965" y="3392170"/>
            <a:ext cx="8888095" cy="18288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2423795"/>
            <a:ext cx="9466580" cy="2009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91080" y="3794125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2171700"/>
            <a:ext cx="9438005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1214755"/>
            <a:ext cx="9390380" cy="44284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89795" y="2185670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855" y="1790700"/>
            <a:ext cx="8923655" cy="32759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11185" y="2357120"/>
            <a:ext cx="11652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3" name="矩形 2"/>
          <p:cNvSpPr/>
          <p:nvPr/>
        </p:nvSpPr>
        <p:spPr>
          <a:xfrm>
            <a:off x="8181340" y="3020695"/>
            <a:ext cx="11652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8272145" y="3683635"/>
            <a:ext cx="11652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8181340" y="4346575"/>
            <a:ext cx="16681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960" y="1862455"/>
            <a:ext cx="8514080" cy="31330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25800" y="3080385"/>
            <a:ext cx="645223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05150" y="4396740"/>
            <a:ext cx="645223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780" y="386080"/>
            <a:ext cx="9361805" cy="60858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523875"/>
            <a:ext cx="9304655" cy="58096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79635" y="523875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0810" y="475615"/>
            <a:ext cx="9390380" cy="6031230"/>
            <a:chOff x="2048" y="1572"/>
            <a:chExt cx="14788" cy="94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48" y="1572"/>
              <a:ext cx="14788" cy="297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5" y="4636"/>
              <a:ext cx="11534" cy="643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768840" y="475615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2400300"/>
            <a:ext cx="9647555" cy="205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38030" y="2400300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695325"/>
            <a:ext cx="9533255" cy="54667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38665" y="695325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728980"/>
            <a:ext cx="9561830" cy="5400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62805" y="1372235"/>
            <a:ext cx="14370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62750" y="1372235"/>
            <a:ext cx="14370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3875" y="2075815"/>
            <a:ext cx="14370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4620" y="2075815"/>
            <a:ext cx="14370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1365" y="2759075"/>
            <a:ext cx="14370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8690" y="3462655"/>
            <a:ext cx="13970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10460" y="4125595"/>
            <a:ext cx="13970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53635" y="4135120"/>
            <a:ext cx="13970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64295" y="4125595"/>
            <a:ext cx="13970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51625" y="4809490"/>
            <a:ext cx="433133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48840" y="5492750"/>
            <a:ext cx="433133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620" y="654685"/>
            <a:ext cx="6120130" cy="605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8130" y="1062355"/>
            <a:ext cx="9095105" cy="47332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34335" y="2426970"/>
            <a:ext cx="47732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53690" y="3099435"/>
            <a:ext cx="512508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8440" y="3792855"/>
            <a:ext cx="512508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8440" y="4467225"/>
            <a:ext cx="78847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6005" y="5150485"/>
            <a:ext cx="78847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6110" y="690880"/>
            <a:ext cx="8399780" cy="5476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57440" y="3100705"/>
            <a:ext cx="24714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66305" y="3804285"/>
            <a:ext cx="24714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6635" y="4497705"/>
            <a:ext cx="24714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6795" y="5171440"/>
            <a:ext cx="24714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305" y="1052830"/>
            <a:ext cx="9342755" cy="4752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60600" y="2480310"/>
            <a:ext cx="8603615" cy="12160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1740" y="4520565"/>
            <a:ext cx="8603615" cy="12160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471930" y="734060"/>
            <a:ext cx="9318625" cy="4580890"/>
            <a:chOff x="2318" y="1156"/>
            <a:chExt cx="14675" cy="721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18" y="1156"/>
              <a:ext cx="14563" cy="22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1" y="3376"/>
              <a:ext cx="13903" cy="4994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9708515" y="734060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77670" y="4249420"/>
            <a:ext cx="9114155" cy="11563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2200275"/>
            <a:ext cx="9447530" cy="2457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89455" y="2839085"/>
            <a:ext cx="8682990" cy="12560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6085" y="1209675"/>
            <a:ext cx="8799830" cy="44380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56145" y="2708910"/>
            <a:ext cx="16383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25665" y="3442335"/>
            <a:ext cx="16383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5020" y="4216400"/>
            <a:ext cx="16383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5665" y="4961255"/>
            <a:ext cx="16383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445" y="246380"/>
            <a:ext cx="11494770" cy="63652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705" y="1224280"/>
            <a:ext cx="9037955" cy="44094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67270" y="1160780"/>
            <a:ext cx="30949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724015" y="1934845"/>
            <a:ext cx="30949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4815" y="2638425"/>
            <a:ext cx="30949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5140" y="4177030"/>
            <a:ext cx="30949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4815" y="4900930"/>
            <a:ext cx="30949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1586230"/>
            <a:ext cx="9257030" cy="3685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39710" y="2256155"/>
            <a:ext cx="127635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9220" y="3009900"/>
            <a:ext cx="127635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9710" y="3763645"/>
            <a:ext cx="127635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40040" y="4517390"/>
            <a:ext cx="278511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1233805"/>
            <a:ext cx="9476105" cy="43903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94000" y="2698750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01490" y="2688590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5485" y="2698750"/>
            <a:ext cx="123571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3675" y="4196080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41165" y="4185920"/>
            <a:ext cx="6330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55485" y="4196080"/>
            <a:ext cx="38385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11730" y="4949825"/>
            <a:ext cx="38385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930" y="2314575"/>
            <a:ext cx="7723505" cy="2228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81420" y="3091180"/>
            <a:ext cx="11957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9720" y="3835400"/>
            <a:ext cx="11957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505" y="1933575"/>
            <a:ext cx="9190355" cy="29902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43120" y="2004695"/>
            <a:ext cx="21107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40120" y="2708275"/>
            <a:ext cx="139763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8585" y="3462020"/>
            <a:ext cx="213106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9835" y="4155440"/>
            <a:ext cx="11963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635" y="1357630"/>
            <a:ext cx="9142730" cy="4142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08730" y="2727325"/>
            <a:ext cx="224091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08400" y="4175125"/>
            <a:ext cx="224091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5</cp:revision>
  <dcterms:created xsi:type="dcterms:W3CDTF">2015-05-05T08:02:00Z</dcterms:created>
  <dcterms:modified xsi:type="dcterms:W3CDTF">2017-07-14T10:25:33Z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