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80" r:id="rId4"/>
  </p:sldMasterIdLst>
  <p:notesMasterIdLst>
    <p:notesMasterId r:id="rId5"/>
  </p:notesMasterIdLst>
  <p:sldIdLst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7" r:id="rId25"/>
    <p:sldId id="298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tags" Target="tags/tag37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Master" Target="slideMasters/slideMaster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9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985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tags" Target="../tags/tag12.xml" /><Relationship Id="rId9" Type="http://schemas.openxmlformats.org/officeDocument/2006/relationships/tags" Target="../tags/tag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8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12" Type="http://schemas.openxmlformats.org/officeDocument/2006/relationships/tags" Target="../tags/tag38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ags" Target="../tags/tag44.xml" /><Relationship Id="rId9" Type="http://schemas.openxmlformats.org/officeDocument/2006/relationships/tags" Target="../tags/tag4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5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7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8.xml" /><Relationship Id="rId11" Type="http://schemas.openxmlformats.org/officeDocument/2006/relationships/tags" Target="../tags/tag9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6.xml" /><Relationship Id="rId11" Type="http://schemas.openxmlformats.org/officeDocument/2006/relationships/tags" Target="../tags/tag11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5.xml" /><Relationship Id="rId11" Type="http://schemas.openxmlformats.org/officeDocument/2006/relationships/tags" Target="../tags/tag126.xml" /><Relationship Id="rId12" Type="http://schemas.openxmlformats.org/officeDocument/2006/relationships/tags" Target="../tags/tag127.xml" /><Relationship Id="rId13" Type="http://schemas.openxmlformats.org/officeDocument/2006/relationships/tags" Target="../tags/tag128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png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69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77.xml" /><Relationship Id="rId11" Type="http://schemas.openxmlformats.org/officeDocument/2006/relationships/tags" Target="../tags/tag178.xml" /><Relationship Id="rId12" Type="http://schemas.openxmlformats.org/officeDocument/2006/relationships/tags" Target="../tags/tag179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97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18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39.xml" /><Relationship Id="rId11" Type="http://schemas.openxmlformats.org/officeDocument/2006/relationships/tags" Target="../tags/tag240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tags" Target="../tags/tag268.xml" /><Relationship Id="rId13" Type="http://schemas.openxmlformats.org/officeDocument/2006/relationships/tags" Target="../tags/tag269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.png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tags" Target="../tags/tag273.xml" /><Relationship Id="rId7" Type="http://schemas.openxmlformats.org/officeDocument/2006/relationships/tags" Target="../tags/tag274.xml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2286000" y="2206309"/>
            <a:ext cx="7620000" cy="145478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720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7866983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1217614" y="2794000"/>
            <a:ext cx="5438775" cy="101600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60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1217614" y="3883343"/>
            <a:ext cx="5438775" cy="1495107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 userDrawn="1">
            <p:custDataLst>
              <p:tags r:id="rId5"/>
            </p:custDataLst>
          </p:nvPr>
        </p:nvSpPr>
        <p:spPr>
          <a:xfrm flipH="1">
            <a:off x="2922905" y="0"/>
            <a:ext cx="9280800" cy="6858000"/>
          </a:xfrm>
          <a:custGeom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5609591" y="3374390"/>
            <a:ext cx="972185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3172908" y="3483610"/>
            <a:ext cx="5846184" cy="570861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3173254" y="1764982"/>
            <a:ext cx="5845492" cy="1537968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2286000" y="2206309"/>
            <a:ext cx="7620000" cy="145478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7200"/>
              <a:buNone/>
              <a:defRPr sz="72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7866983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1217614" y="2794000"/>
            <a:ext cx="5438775" cy="101600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360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1217614" y="3883343"/>
            <a:ext cx="5438775" cy="1495107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 userDrawn="1">
            <p:custDataLst>
              <p:tags r:id="rId5"/>
            </p:custDataLst>
          </p:nvPr>
        </p:nvSpPr>
        <p:spPr>
          <a:xfrm flipH="1">
            <a:off x="2922905" y="0"/>
            <a:ext cx="9280800" cy="6858000"/>
          </a:xfrm>
          <a:custGeom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>
            <p:custDataLst>
              <p:tags r:id="rId8"/>
            </p:custDataLst>
          </p:nvPr>
        </p:nvCxnSpPr>
        <p:spPr>
          <a:xfrm>
            <a:off x="5609591" y="3374390"/>
            <a:ext cx="972185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3172908" y="3483610"/>
            <a:ext cx="5846184" cy="570861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3173254" y="1764982"/>
            <a:ext cx="5845492" cy="1537968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36.xml" /><Relationship Id="rId21" Type="http://schemas.openxmlformats.org/officeDocument/2006/relationships/tags" Target="../tags/tag137.xml" /><Relationship Id="rId22" Type="http://schemas.openxmlformats.org/officeDocument/2006/relationships/tags" Target="../tags/tag138.xml" /><Relationship Id="rId23" Type="http://schemas.openxmlformats.org/officeDocument/2006/relationships/tags" Target="../tags/tag139.xml" /><Relationship Id="rId24" Type="http://schemas.openxmlformats.org/officeDocument/2006/relationships/tags" Target="../tags/tag140.xml" /><Relationship Id="rId25" Type="http://schemas.openxmlformats.org/officeDocument/2006/relationships/tags" Target="../tags/tag141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277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278.xml" /><Relationship Id="rId21" Type="http://schemas.openxmlformats.org/officeDocument/2006/relationships/tags" Target="../tags/tag279.xml" /><Relationship Id="rId22" Type="http://schemas.openxmlformats.org/officeDocument/2006/relationships/tags" Target="../tags/tag280.xml" /><Relationship Id="rId23" Type="http://schemas.openxmlformats.org/officeDocument/2006/relationships/tags" Target="../tags/tag281.xml" /><Relationship Id="rId24" Type="http://schemas.openxmlformats.org/officeDocument/2006/relationships/tags" Target="../tags/tag282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83.xml" /><Relationship Id="rId3" Type="http://schemas.openxmlformats.org/officeDocument/2006/relationships/tags" Target="../tags/tag28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Relationship Id="rId6" Type="http://schemas.openxmlformats.org/officeDocument/2006/relationships/tags" Target="../tags/tag327.xml" /><Relationship Id="rId7" Type="http://schemas.openxmlformats.org/officeDocument/2006/relationships/tags" Target="../tags/tag32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tags" Target="../tags/tag34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tags" Target="../tags/tag348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tags" Target="../tags/tag370.xml" /><Relationship Id="rId7" Type="http://schemas.openxmlformats.org/officeDocument/2006/relationships/tags" Target="../tags/tag37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1.png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200" b="1">
                <a:ea typeface="微软雅黑" panose="020b0503020204020204" charset="-122"/>
              </a:rPr>
              <a:t>题好一半文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3.XXXX不可取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标题，前面一般会放一个概念。比如，“狼爸式教育”，“战狼式爱国”，“巨婴式育儿”。加上“不可取”，就是对这种概念或行为的否定。比如，“巨婴式育儿不可取”，就是否定巨婴式育儿，强调要让孩子独立成长，自立自强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2.岂可让XX大行其道？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这个标题，表示对某种行为、现象的否认。比如，“岂可让恶俗之风大行其道？”“岂可让李鬼大行其道？”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7"/>
          <p:cNvSpPr txBox="1"/>
          <p:nvPr>
            <p:custDataLst>
              <p:tags r:id="rId2"/>
            </p:custDataLst>
          </p:nvPr>
        </p:nvSpPr>
        <p:spPr>
          <a:xfrm>
            <a:off x="1217613" y="1907222"/>
            <a:ext cx="3088005" cy="92202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54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 01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1217614" y="2794000"/>
            <a:ext cx="5438775" cy="1016000"/>
          </a:xfrm>
        </p:spPr>
        <p:txBody>
          <a:bodyPr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ea typeface="微软雅黑" panose="020b0503020204020204" charset="-122"/>
              </a:rPr>
              <a:t>祈使句标题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3"/>
            <p:custDataLst>
              <p:tags r:id="rId4"/>
            </p:custDataLst>
          </p:nvPr>
        </p:nvSpPr>
        <p:spPr>
          <a:xfrm>
            <a:off x="1217614" y="3883343"/>
            <a:ext cx="5438775" cy="1495107"/>
          </a:xfrm>
        </p:spPr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单击此处添加正文，文字是您思想的提炼，请尽量言简意赅的阐述观点。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1.让XX如春风拂面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如“让教育如春风拂面”。此外，还可以把这个标题改一下，变成“让XX如雨润无声”，比如，“让批评如雨润无声”。</a:t>
            </a:r>
          </a:p>
          <a:p>
            <a:pPr marL="0" indent="0">
              <a:buNone/>
            </a:pP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让自我肯定如雨润无声</a:t>
            </a:r>
          </a:p>
          <a:p>
            <a:pPr marL="0" indent="0">
              <a:buNone/>
            </a:pP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让宽容如春风拂面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，张开XX的隐形翅膀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用这个标题的时候，只要填入主题关键词，就可以。比如，写自信主题，则是“张开自信的隐形翅膀”；写“快乐”主题，则是“张开快乐的隐形翅膀”。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张开阅读的隐形翅膀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17"/>
          <p:cNvSpPr txBox="1"/>
          <p:nvPr>
            <p:custDataLst>
              <p:tags r:id="rId2"/>
            </p:custDataLst>
          </p:nvPr>
        </p:nvSpPr>
        <p:spPr>
          <a:xfrm>
            <a:off x="1217613" y="1907222"/>
            <a:ext cx="3088005" cy="92202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54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 01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>
          <a:xfrm>
            <a:off x="1217614" y="2794000"/>
            <a:ext cx="5438775" cy="1016000"/>
          </a:xfrm>
        </p:spPr>
        <p:txBody>
          <a:bodyPr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ea typeface="微软雅黑" panose="020b0503020204020204" charset="-122"/>
              </a:rPr>
              <a:t>改编式标题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3"/>
            <p:custDataLst>
              <p:tags r:id="rId4"/>
            </p:custDataLst>
          </p:nvPr>
        </p:nvSpPr>
        <p:spPr>
          <a:xfrm>
            <a:off x="1217614" y="3883343"/>
            <a:ext cx="5438775" cy="1495107"/>
          </a:xfrm>
        </p:spPr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单击此处添加正文，文字是您思想的提炼，请尽量言简意赅的阐述观点。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1.X兮X兮奈若何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编自项羽垓下歌的“虞兮虞兮奈若何”，意思是虞姬啊虞姬，我拿你怎么办呢。写作文时，可以替换上主题关键词。比如，有一年上海高考作文题的关键词是，忙。有一篇满分作文，标题就是“忙兮忙兮奈若何”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惰兮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惰兮奈如何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塑料塑料奈若何</a:t>
            </a:r>
          </a:p>
          <a:p>
            <a:pPr marL="0" indent="0">
              <a:buNone/>
            </a:pP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2.一点XX气，千里快哉风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编自苏轼的“一点浩然气，千里快哉风”。意思是：一个人只要具备至大至刚的浩然之气，就能在任何境遇中都处之泰然，享受到无穷快意的千里雄风。写作文时，这个标题很好化用。比如，写青春主题，可以是：一点青春气，千里快哉风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3.XX诚可贵，XX价更高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编了裴多菲的“生命诚可贵，爱情价更高”，是非常典型的比较式标题，也就是说，相比前者，后者更可贵，更值得肯定。比如，“温情诚可贵，规则价更高”，意思是：相比于特殊的人文关怀，普适性的公众规则价值更高，更值得人们遵守和敬畏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规则诚可贵，变通价更高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，铁肩担XX，妙手著XX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根据杨继盛“铁肩担道义，妙手著文章”改编，可以填入主题需要的关键词。比如，“铁肩担时代责任，妙手著脱贫文章”，就是肩负时代责任，推动脱贫致富的意思。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串对式标题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1.无XX，不XX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标题强调了两者的相关性，没有前者，就没有后者。比如，“无兄弟，不篮球”，强调了友谊和团队对于篮球比赛的重要性；又比如，“无梦想，不远方”，突出了梦想对于远方的重要性，言下之意是，没有梦想，何必远方？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无恒心，不成功</a:t>
            </a:r>
          </a:p>
          <a:p>
            <a:r>
              <a:rPr lang="zh-CN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无坚持，不远方</a:t>
            </a:r>
          </a:p>
          <a:p>
            <a:r>
              <a:rPr lang="zh-CN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无自我，不确信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/>
              <a:t>5</a:t>
            </a:r>
            <a:r>
              <a:t>，心有</a:t>
            </a:r>
            <a:r>
              <a:rPr lang="en-US" altLang="zh-CN"/>
              <a:t>xx,xxxx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3693795" cy="5388610"/>
          </a:xfrm>
        </p:spPr>
        <p:txBody>
          <a:bodyPr>
            <a:normAutofit lnSpcReduction="20000"/>
          </a:bodyPr>
          <a:lstStyle/>
          <a:p>
            <a:r>
              <a:rPr altLang="zh-CN"/>
              <a:t>心有猛虎，细嗅蔷薇</a:t>
            </a:r>
          </a:p>
          <a:p>
            <a:endParaRPr altLang="zh-CN"/>
          </a:p>
          <a:p>
            <a:r>
              <a:rPr altLang="zh-CN"/>
              <a:t>心有规矩，自在方圆</a:t>
            </a:r>
          </a:p>
          <a:p>
            <a:endParaRPr altLang="zh-CN"/>
          </a:p>
          <a:p>
            <a:r>
              <a:rPr altLang="zh-CN"/>
              <a:t>心有宽容，春暖花开</a:t>
            </a:r>
          </a:p>
          <a:p>
            <a:endParaRPr altLang="zh-CN"/>
          </a:p>
          <a:p>
            <a:r>
              <a:rPr altLang="zh-CN"/>
              <a:t>心有明珠，山河明媚</a:t>
            </a:r>
          </a:p>
          <a:p>
            <a:endParaRPr altLang="zh-CN"/>
          </a:p>
          <a:p>
            <a:r>
              <a:rPr altLang="zh-CN"/>
              <a:t>心有明灯，前途光明</a:t>
            </a:r>
          </a:p>
          <a:p>
            <a:endParaRPr altLang="zh-CN"/>
          </a:p>
          <a:p>
            <a:r>
              <a:rPr altLang="zh-CN"/>
              <a:t>心有山海，广阔无边</a:t>
            </a:r>
          </a:p>
          <a:p>
            <a:endParaRPr altLang="zh-CN"/>
          </a:p>
          <a:p>
            <a:r>
              <a:rPr altLang="zh-CN"/>
              <a:t>心有蓝图，迈向未来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186170" y="952500"/>
            <a:ext cx="3693795" cy="538861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altLang="zh-CN"/>
              <a:t>心有青春，不负韶华</a:t>
            </a:r>
          </a:p>
          <a:p>
            <a:endParaRPr altLang="zh-CN"/>
          </a:p>
          <a:p>
            <a:r>
              <a:rPr altLang="zh-CN"/>
              <a:t>心有阳光，未来可期</a:t>
            </a:r>
          </a:p>
          <a:p>
            <a:endParaRPr altLang="zh-CN"/>
          </a:p>
          <a:p>
            <a:r>
              <a:rPr altLang="zh-CN"/>
              <a:t>心有所信，方能行远</a:t>
            </a:r>
          </a:p>
          <a:p>
            <a:endParaRPr altLang="zh-CN"/>
          </a:p>
          <a:p>
            <a:r>
              <a:rPr altLang="zh-CN"/>
              <a:t>心有所爱，人间值得</a:t>
            </a:r>
          </a:p>
          <a:p>
            <a:endParaRPr altLang="zh-CN"/>
          </a:p>
          <a:p>
            <a:r>
              <a:rPr altLang="zh-CN"/>
              <a:t>心有所往，终至所归</a:t>
            </a:r>
          </a:p>
          <a:p>
            <a:endParaRPr altLang="zh-CN"/>
          </a:p>
          <a:p>
            <a:r>
              <a:rPr altLang="zh-CN"/>
              <a:t>心有豁达，何惧荒凉</a:t>
            </a:r>
          </a:p>
          <a:p>
            <a:endParaRPr altLang="zh-CN"/>
          </a:p>
          <a:p>
            <a:r>
              <a:rPr altLang="zh-CN"/>
              <a:t>心有所向，一苇以航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zh-CN"/>
              <a:t>可以用来改编的八字名句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宁为</a:t>
            </a:r>
            <a:r>
              <a:rPr lang="zh-CN" altLang="en-US"/>
              <a:t>鸡口，</a:t>
            </a:r>
            <a:r>
              <a:rPr lang="zh-CN" altLang="en-US">
                <a:solidFill>
                  <a:srgbClr val="FF0000"/>
                </a:solidFill>
              </a:rPr>
              <a:t>无为</a:t>
            </a:r>
            <a:r>
              <a:rPr lang="zh-CN" altLang="en-US"/>
              <a:t>牛后</a:t>
            </a:r>
          </a:p>
          <a:p>
            <a:r>
              <a:rPr lang="zh-CN" altLang="en-US">
                <a:solidFill>
                  <a:srgbClr val="FF0000"/>
                </a:solidFill>
              </a:rPr>
              <a:t>人为</a:t>
            </a:r>
            <a:r>
              <a:rPr lang="zh-CN" altLang="en-US"/>
              <a:t>刀俎，</a:t>
            </a:r>
            <a:r>
              <a:rPr lang="zh-CN" altLang="en-US">
                <a:solidFill>
                  <a:srgbClr val="FF0000"/>
                </a:solidFill>
              </a:rPr>
              <a:t>我为</a:t>
            </a:r>
            <a:r>
              <a:rPr lang="zh-CN" altLang="en-US"/>
              <a:t>鱼肉</a:t>
            </a:r>
          </a:p>
          <a:p>
            <a:r>
              <a:rPr lang="zh-CN" altLang="en-US"/>
              <a:t>雁</a:t>
            </a:r>
            <a:r>
              <a:rPr lang="zh-CN" altLang="en-US">
                <a:solidFill>
                  <a:srgbClr val="FF0000"/>
                </a:solidFill>
              </a:rPr>
              <a:t>怕</a:t>
            </a:r>
            <a:r>
              <a:rPr lang="zh-CN" altLang="en-US"/>
              <a:t>离群，人</a:t>
            </a:r>
            <a:r>
              <a:rPr lang="zh-CN" altLang="en-US">
                <a:solidFill>
                  <a:srgbClr val="FF0000"/>
                </a:solidFill>
              </a:rPr>
              <a:t>怕</a:t>
            </a:r>
            <a:r>
              <a:rPr lang="zh-CN" altLang="en-US"/>
              <a:t>掉队</a:t>
            </a:r>
          </a:p>
          <a:p>
            <a:r>
              <a:rPr lang="zh-CN" altLang="en-US">
                <a:solidFill>
                  <a:srgbClr val="FF0000"/>
                </a:solidFill>
              </a:rPr>
              <a:t>失之</a:t>
            </a:r>
            <a:r>
              <a:rPr lang="zh-CN" altLang="en-US"/>
              <a:t>东隅，</a:t>
            </a:r>
            <a:r>
              <a:rPr lang="zh-CN" altLang="en-US">
                <a:solidFill>
                  <a:srgbClr val="FF0000"/>
                </a:solidFill>
              </a:rPr>
              <a:t>收之</a:t>
            </a:r>
            <a:r>
              <a:rPr lang="zh-CN" altLang="en-US"/>
              <a:t>桑榆</a:t>
            </a:r>
          </a:p>
          <a:p>
            <a:r>
              <a:rPr lang="zh-CN" altLang="en-US"/>
              <a:t>千军</a:t>
            </a:r>
            <a:r>
              <a:rPr lang="zh-CN" altLang="en-US">
                <a:solidFill>
                  <a:srgbClr val="FF0000"/>
                </a:solidFill>
              </a:rPr>
              <a:t>易得</a:t>
            </a:r>
            <a:r>
              <a:rPr lang="zh-CN" altLang="en-US"/>
              <a:t>，一将</a:t>
            </a:r>
            <a:r>
              <a:rPr lang="zh-CN" altLang="en-US">
                <a:solidFill>
                  <a:srgbClr val="FF0000"/>
                </a:solidFill>
              </a:rPr>
              <a:t>难求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宁为</a:t>
            </a:r>
            <a:r>
              <a:rPr lang="zh-CN" altLang="en-US"/>
              <a:t>玉碎，</a:t>
            </a:r>
            <a:r>
              <a:rPr lang="zh-CN" altLang="en-US">
                <a:solidFill>
                  <a:srgbClr val="FF0000"/>
                </a:solidFill>
              </a:rPr>
              <a:t>不为</a:t>
            </a:r>
            <a:r>
              <a:rPr lang="zh-CN" altLang="en-US"/>
              <a:t>瓦全</a:t>
            </a:r>
          </a:p>
          <a:p>
            <a:r>
              <a:rPr lang="zh-CN" altLang="en-US"/>
              <a:t>水</a:t>
            </a:r>
            <a:r>
              <a:rPr lang="zh-CN" altLang="en-US">
                <a:solidFill>
                  <a:srgbClr val="FF0000"/>
                </a:solidFill>
              </a:rPr>
              <a:t>可</a:t>
            </a:r>
            <a:r>
              <a:rPr lang="zh-CN" altLang="en-US"/>
              <a:t>载舟，</a:t>
            </a:r>
            <a:r>
              <a:rPr lang="zh-CN" altLang="en-US">
                <a:solidFill>
                  <a:srgbClr val="FF0000"/>
                </a:solidFill>
              </a:rPr>
              <a:t>亦可</a:t>
            </a:r>
            <a:r>
              <a:rPr lang="zh-CN" altLang="en-US"/>
              <a:t>覆舟</a:t>
            </a:r>
          </a:p>
          <a:p>
            <a:r>
              <a:rPr lang="zh-CN" altLang="en-US"/>
              <a:t>近朱</a:t>
            </a:r>
            <a:r>
              <a:rPr lang="zh-CN" altLang="en-US">
                <a:solidFill>
                  <a:srgbClr val="FF0000"/>
                </a:solidFill>
              </a:rPr>
              <a:t>者</a:t>
            </a:r>
            <a:r>
              <a:rPr lang="zh-CN" altLang="en-US"/>
              <a:t>赤，近墨</a:t>
            </a:r>
            <a:r>
              <a:rPr lang="zh-CN" altLang="en-US">
                <a:solidFill>
                  <a:srgbClr val="FF0000"/>
                </a:solidFill>
              </a:rPr>
              <a:t>者</a:t>
            </a:r>
            <a:r>
              <a:rPr lang="zh-CN" altLang="en-US"/>
              <a:t>黑</a:t>
            </a:r>
          </a:p>
          <a:p>
            <a:r>
              <a:rPr lang="zh-CN" altLang="en-US"/>
              <a:t>知人</a:t>
            </a:r>
            <a:r>
              <a:rPr lang="zh-CN" altLang="en-US">
                <a:solidFill>
                  <a:srgbClr val="FF0000"/>
                </a:solidFill>
              </a:rPr>
              <a:t>者</a:t>
            </a:r>
            <a:r>
              <a:rPr lang="zh-CN" altLang="en-US"/>
              <a:t>智，自知</a:t>
            </a:r>
            <a:r>
              <a:rPr lang="zh-CN" altLang="en-US">
                <a:solidFill>
                  <a:srgbClr val="FF0000"/>
                </a:solidFill>
              </a:rPr>
              <a:t>者</a:t>
            </a:r>
            <a:r>
              <a:rPr lang="zh-CN" altLang="en-US"/>
              <a:t>明</a:t>
            </a:r>
          </a:p>
          <a:p>
            <a:r>
              <a:rPr lang="zh-CN" altLang="en-US">
                <a:solidFill>
                  <a:srgbClr val="FF0000"/>
                </a:solidFill>
              </a:rPr>
              <a:t>与其</a:t>
            </a:r>
            <a:r>
              <a:rPr lang="zh-CN" altLang="en-US"/>
              <a:t>轻人，</a:t>
            </a:r>
            <a:r>
              <a:rPr lang="zh-CN" altLang="en-US">
                <a:solidFill>
                  <a:srgbClr val="FF0000"/>
                </a:solidFill>
              </a:rPr>
              <a:t>不如</a:t>
            </a:r>
            <a:r>
              <a:rPr lang="zh-CN" altLang="en-US"/>
              <a:t>重我</a:t>
            </a:r>
          </a:p>
          <a:p>
            <a:r>
              <a:rPr lang="zh-CN" altLang="en-US">
                <a:solidFill>
                  <a:srgbClr val="FF0000"/>
                </a:solidFill>
              </a:rPr>
              <a:t>读</a:t>
            </a:r>
            <a:r>
              <a:rPr lang="zh-CN" altLang="en-US"/>
              <a:t>万卷书</a:t>
            </a:r>
            <a:r>
              <a:rPr lang="zh-CN" altLang="en-US">
                <a:solidFill>
                  <a:srgbClr val="FF0000"/>
                </a:solidFill>
              </a:rPr>
              <a:t>，行</a:t>
            </a:r>
            <a:r>
              <a:rPr lang="zh-CN" altLang="en-US"/>
              <a:t>万里路</a:t>
            </a:r>
          </a:p>
          <a:p>
            <a:r>
              <a:rPr lang="zh-CN" altLang="en-US"/>
              <a:t>造烛</a:t>
            </a:r>
            <a:r>
              <a:rPr lang="zh-CN" altLang="en-US">
                <a:solidFill>
                  <a:srgbClr val="FF0000"/>
                </a:solidFill>
              </a:rPr>
              <a:t>求</a:t>
            </a:r>
            <a:r>
              <a:rPr lang="zh-CN" altLang="en-US"/>
              <a:t>明，读书</a:t>
            </a:r>
            <a:r>
              <a:rPr lang="zh-CN" altLang="en-US">
                <a:solidFill>
                  <a:srgbClr val="FF0000"/>
                </a:solidFill>
              </a:rPr>
              <a:t>求</a:t>
            </a:r>
            <a:r>
              <a:rPr lang="zh-CN" altLang="en-US"/>
              <a:t>理</a:t>
            </a:r>
          </a:p>
          <a:p>
            <a:r>
              <a:rPr lang="zh-CN" altLang="en-US">
                <a:solidFill>
                  <a:srgbClr val="FF0000"/>
                </a:solidFill>
              </a:rPr>
              <a:t>只可</a:t>
            </a:r>
            <a:r>
              <a:rPr lang="zh-CN" altLang="en-US"/>
              <a:t>意会，</a:t>
            </a:r>
            <a:r>
              <a:rPr lang="zh-CN" altLang="en-US">
                <a:solidFill>
                  <a:srgbClr val="FF0000"/>
                </a:solidFill>
              </a:rPr>
              <a:t>不可</a:t>
            </a:r>
            <a:r>
              <a:rPr lang="zh-CN" altLang="en-US"/>
              <a:t>言传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1430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2.左手XX，右手XX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这个标题说明两个事物都很重要，因此，需要两手抓，两手硬，不能只顾一面。比如，“左手理论，右手生活”就说明理论和生活都重要，理论家尤须接地气，理论文章更要贴近生活。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左手素质，右手应试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3.执XX之灯，燃XX之火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这个标题，适合说明两个事物之间的相互关系。一般说来，前者是措施（方式），后者是效果（结果）。比如，执理想之灯，燃青春之火，就是以理想点亮青春，让青春发光发热的意思。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执希望之灯，燃信心之火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4.跟XX并肩，与XX共舞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比如，“跟梦想并肩，与青春共舞”，说明梦想要跟青春同步，在青春奋斗中实现梦想。又比如，“跟创新并肩，与时代共舞”，说明要在时代大潮中积极创新，与时俱进，开拓进取。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跟梦想并肩，与汗水共舞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5.XX为桨，弄潮XX的浪尖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比如，奋斗为桨，弄潮时代的浪尖；青春为桨，弄潮梦想的浪尖；实干为桨，弄潮兴邦的浪尖。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汗水为桨，弄潮梦想的浪尖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判断式标题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1.XX是XX的大敌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比如，懈怠是梦想的大敌，疏忽是防疫的大敌。也可以略作改变，变成“XX从来不是假想敌”，比如，灾难从来不是假想敌；疫情从来不是假想敌。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2.有一种XX叫XX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比如，有一种伤害叫溺爱。有一种灾难叫懈怠。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有一种狭隘叫圈子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有一种美好叫提问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有一种美好叫独立</a:t>
            </a: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有一种美好叫包容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91"/>
  <p:tag name="KSO_WM_TEMPLATE_MASTER_THUMB_INDEX" val="12"/>
  <p:tag name="KSO_WM_TEMPLATE_MASTER_TYPE" val="1"/>
  <p:tag name="KSO_WM_TEMPLATE_SUBCATEGORY" val="0"/>
  <p:tag name="KSO_WM_TEMPLATE_THUMBS_INDEX" val="1、4、7、9、12、15、16、17、18、19、20、21、24、29、32、34、37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743364a0-9018-422b-a669-7f13306672c8}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  <p:tag name="WM_BEAUTIFY_SHAPE_IDENTITY" val="{885bef95-1d9e-417e-9e21-8f40022b2f89}"/>
</p:tagLst>
</file>

<file path=ppt/tags/tag2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91"/>
  <p:tag name="KSO_WM_TEMPLATE_MASTER_THUMB_INDEX" val="12"/>
  <p:tag name="KSO_WM_TEMPLATE_MASTER_TYPE" val="1"/>
  <p:tag name="KSO_WM_TEMPLATE_SUBCATEGORY" val="0"/>
  <p:tag name="KSO_WM_TEMPLATE_THUMBS_INDEX" val="1、4、7、9、12、15、16、17、18、19、20、21、24、29、32、34、37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custom2020539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年中总结"/>
  <p:tag name="KSO_WM_UNIT_TYPE" val="a"/>
  <p:tag name="KSO_WM_UNIT_VALUE" val="8"/>
</p:tagLst>
</file>

<file path=ppt/tags/tag284.xml><?xml version="1.0" encoding="utf-8"?>
<p:tagLst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FULL_TEXT_BEAUTIFY_COPY_ID" val="150995220"/>
  <p:tag name="KSO_WM_SLIDE_BACKGROUND_TYPE" val="general"/>
  <p:tag name="KSO_WM_SLIDE_BK_DARK_LIGHT" val="2"/>
  <p:tag name="KSO_WM_SLIDE_ID" val="custom20205391_1"/>
  <p:tag name="KSO_WM_SLIDE_INDEX" val="1"/>
  <p:tag name="KSO_WM_SLIDE_ITEM_CNT" val="0"/>
  <p:tag name="KSO_WM_SLIDE_LAYOUT" val="a"/>
  <p:tag name="KSO_WM_SLIDE_LAYOUT_CNT" val="1"/>
  <p:tag name="KSO_WM_SLIDE_LAYOUT_INFO" val="{&quot;id&quot;:&quot;2020-09-29T13:48:08&quot;,&quot;margin&quot;:{&quot;bottom&quot;:7.4647884368896484,&quot;left&quot;:3.3876290321350098,&quot;right&quot;:17.075244903564453,&quot;top&quot;:6.4556035995483398}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715941747e3ea6e292ac72"/>
  <p:tag name="KSO_WM_TEMPLATE_ASSEMBLE_XID" val="5f72ca6e0ff15d9a40f657bc"/>
  <p:tag name="KSO_WM_TEMPLATE_CATEGORY" val="custom"/>
  <p:tag name="KSO_WM_TEMPLATE_COLOR_TYPE" val="1"/>
  <p:tag name="KSO_WM_TEMPLATE_INDEX" val="20205391"/>
  <p:tag name="KSO_WM_TEMPLATE_MASTER_THUMB_INDEX" val="12"/>
  <p:tag name="KSO_WM_TEMPLATE_MASTER_TYPE" val="1"/>
  <p:tag name="KSO_WM_TEMPLATE_SUBCATEGORY" val="0"/>
  <p:tag name="KSO_WM_TEMPLATE_THUMBS_INDEX" val="1、4、7、9、12、15、16、17、18、19、20、21、24、29、32、34、37"/>
</p:tagLst>
</file>

<file path=ppt/tags/tag2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2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287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288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289.xml><?xml version="1.0" encoding="utf-8"?>
<p:tagLst xmlns:p="http://schemas.openxmlformats.org/presentationml/2006/main">
  <p:tag name="KSO_WM_FULL_TEXT_BEAUTIFY_COPY_ID" val="150995201"/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292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293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294.xml><?xml version="1.0" encoding="utf-8"?>
<p:tagLst xmlns:p="http://schemas.openxmlformats.org/presentationml/2006/main">
  <p:tag name="KSO_WM_FULL_TEXT_BEAUTIFY_COPY_ID" val="150995202"/>
  <p:tag name="KSO_WM_SLIDE_BACKGROUND_TYPE" val="general"/>
  <p:tag name="KSO_WM_SLIDE_BK_DARK_LIGHT" val="2"/>
</p:tagLst>
</file>

<file path=ppt/tags/tag2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2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297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298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299.xml><?xml version="1.0" encoding="utf-8"?>
<p:tagLst xmlns:p="http://schemas.openxmlformats.org/presentationml/2006/main">
  <p:tag name="KSO_WM_FULL_TEXT_BEAUTIFY_COPY_ID" val="150995203"/>
  <p:tag name="KSO_WM_SLIDE_BACKGROUND_TYPE" val="general"/>
  <p:tag name="KSO_WM_SLIDE_BK_DARK_LIGHT" val="2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02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03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04.xml><?xml version="1.0" encoding="utf-8"?>
<p:tagLst xmlns:p="http://schemas.openxmlformats.org/presentationml/2006/main">
  <p:tag name="KSO_WM_FULL_TEXT_BEAUTIFY_COPY_ID" val="150995204"/>
  <p:tag name="KSO_WM_SLIDE_BACKGROUND_TYPE" val="general"/>
  <p:tag name="KSO_WM_SLIDE_BK_DARK_LIGHT" val="2"/>
</p:tagLst>
</file>

<file path=ppt/tags/tag3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07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08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09.xml><?xml version="1.0" encoding="utf-8"?>
<p:tagLst xmlns:p="http://schemas.openxmlformats.org/presentationml/2006/main">
  <p:tag name="KSO_WM_FULL_TEXT_BEAUTIFY_COPY_ID" val="150995205"/>
  <p:tag name="KSO_WM_SLIDE_BACKGROUND_TYPE" val="general"/>
  <p:tag name="KSO_WM_SLIDE_BK_DARK_LIGHT" val="2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12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13.xml><?xml version="1.0" encoding="utf-8"?>
<p:tagLst xmlns:p="http://schemas.openxmlformats.org/presentationml/2006/main">
  <p:tag name="KSO_WM_FULL_TEXT_BEAUTIFY_COPY_ID" val="150995206"/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16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17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18.xml><?xml version="1.0" encoding="utf-8"?>
<p:tagLst xmlns:p="http://schemas.openxmlformats.org/presentationml/2006/main">
  <p:tag name="KSO_WM_FULL_TEXT_BEAUTIFY_COPY_ID" val="150995207"/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21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22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23.xml><?xml version="1.0" encoding="utf-8"?>
<p:tagLst xmlns:p="http://schemas.openxmlformats.org/presentationml/2006/main">
  <p:tag name="KSO_WM_FULL_TEXT_BEAUTIFY_COPY_ID" val="150995208"/>
  <p:tag name="KSO_WM_SLIDE_BACKGROUND_TYPE" val="general"/>
  <p:tag name="KSO_WM_SLIDE_BK_DARK_LIGHT" val="2"/>
</p:tagLst>
</file>

<file path=ppt/tags/tag3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26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27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28.xml><?xml version="1.0" encoding="utf-8"?>
<p:tagLst xmlns:p="http://schemas.openxmlformats.org/presentationml/2006/main">
  <p:tag name="KSO_WM_FULL_TEXT_BEAUTIFY_COPY_ID" val="150995209"/>
  <p:tag name="KSO_WM_SLIDE_BACKGROUND_TYPE" val="general"/>
  <p:tag name="KSO_WM_SLIDE_BK_DARK_LIGHT" val="2"/>
</p:tagLst>
</file>

<file path=ppt/tags/tag3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31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32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33.xml><?xml version="1.0" encoding="utf-8"?>
<p:tagLst xmlns:p="http://schemas.openxmlformats.org/presentationml/2006/main">
  <p:tag name="KSO_WM_FULL_TEXT_BEAUTIFY_COPY_ID" val="150995210"/>
  <p:tag name="KSO_WM_SLIDE_BACKGROUND_TYPE" val="general"/>
  <p:tag name="KSO_WM_SLIDE_BK_DARK_LIGHT" val="2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1"/>
  <p:tag name="KSO_WM_UNIT_DIAGRAM_ISNUMVISUAL" val="0"/>
  <p:tag name="KSO_WM_UNIT_DIAGRAM_ISREFERUNIT" val="0"/>
  <p:tag name="KSO_WM_UNIT_HIGHLIGHT" val="0"/>
  <p:tag name="KSO_WM_UNIT_ID" val="custom20205391_7*e*1"/>
  <p:tag name="KSO_WM_UNIT_INDEX" val="1"/>
  <p:tag name="KSO_WM_UNIT_LAYERLEVEL" val="1"/>
  <p:tag name="KSO_WM_UNIT_NOCLEAR" val="0"/>
  <p:tag name="KSO_WM_UNIT_PRESET_TEXT" val="Part  01"/>
  <p:tag name="KSO_WM_UNIT_TYPE" val="e"/>
  <p:tag name="KSO_WM_UNIT_VALUE" val="5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custom20205391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13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custom20205391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YPE" val="b"/>
  <p:tag name="KSO_WM_UNIT_VALUE" val="78"/>
</p:tagLst>
</file>

<file path=ppt/tags/tag337.xml><?xml version="1.0" encoding="utf-8"?>
<p:tagLst xmlns:p="http://schemas.openxmlformats.org/presentationml/2006/main">
  <p:tag name="KSO_WM_BEAUTIFY_FLAG" val="#wm#"/>
  <p:tag name="KSO_WM_FULL_TEXT_BEAUTIFY_COPY_ID" val="150995211"/>
  <p:tag name="KSO_WM_SLIDE_ID" val="custom2020539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1"/>
  <p:tag name="KSO_WM_TEMPLATE_MASTER_TYPE" val="1"/>
  <p:tag name="KSO_WM_TEMPLATE_SUBCATEGORY" val="0"/>
</p:tagLst>
</file>

<file path=ppt/tags/tag3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41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42.xml><?xml version="1.0" encoding="utf-8"?>
<p:tagLst xmlns:p="http://schemas.openxmlformats.org/presentationml/2006/main">
  <p:tag name="KSO_WM_FULL_TEXT_BEAUTIFY_COPY_ID" val="150995212"/>
  <p:tag name="KSO_WM_SLIDE_BACKGROUND_TYPE" val="general"/>
  <p:tag name="KSO_WM_SLIDE_BK_DARK_LIGHT" val="2"/>
</p:tagLst>
</file>

<file path=ppt/tags/tag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45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46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47.xml><?xml version="1.0" encoding="utf-8"?>
<p:tagLst xmlns:p="http://schemas.openxmlformats.org/presentationml/2006/main">
  <p:tag name="KSO_WM_FULL_TEXT_BEAUTIFY_COPY_ID" val="150995213"/>
  <p:tag name="KSO_WM_SLIDE_BACKGROUND_TYPE" val="general"/>
  <p:tag name="KSO_WM_SLIDE_BK_DARK_LIGHT" val="2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1"/>
  <p:tag name="KSO_WM_UNIT_DIAGRAM_ISNUMVISUAL" val="0"/>
  <p:tag name="KSO_WM_UNIT_DIAGRAM_ISREFERUNIT" val="0"/>
  <p:tag name="KSO_WM_UNIT_HIGHLIGHT" val="0"/>
  <p:tag name="KSO_WM_UNIT_ID" val="custom20205391_7*e*1"/>
  <p:tag name="KSO_WM_UNIT_INDEX" val="1"/>
  <p:tag name="KSO_WM_UNIT_LAYERLEVEL" val="1"/>
  <p:tag name="KSO_WM_UNIT_NOCLEAR" val="0"/>
  <p:tag name="KSO_WM_UNIT_PRESET_TEXT" val="Part  01"/>
  <p:tag name="KSO_WM_UNIT_TYPE" val="e"/>
  <p:tag name="KSO_WM_UNIT_VALUE" val="5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custom20205391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13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91"/>
  <p:tag name="KSO_WM_UNIT_COMPATIBLE" val="0"/>
  <p:tag name="KSO_WM_UNIT_DIAGRAM_ISNUMVISUAL" val="0"/>
  <p:tag name="KSO_WM_UNIT_DIAGRAM_ISREFERUNIT" val="0"/>
  <p:tag name="KSO_WM_UNIT_HIGHLIGHT" val="0"/>
  <p:tag name="KSO_WM_UNIT_ID" val="custom20205391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YPE" val="b"/>
  <p:tag name="KSO_WM_UNIT_VALUE" val="78"/>
</p:tagLst>
</file>

<file path=ppt/tags/tag351.xml><?xml version="1.0" encoding="utf-8"?>
<p:tagLst xmlns:p="http://schemas.openxmlformats.org/presentationml/2006/main">
  <p:tag name="KSO_WM_BEAUTIFY_FLAG" val="#wm#"/>
  <p:tag name="KSO_WM_FULL_TEXT_BEAUTIFY_COPY_ID" val="150995215"/>
  <p:tag name="KSO_WM_SLIDE_ID" val="custom2020539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1"/>
  <p:tag name="KSO_WM_TEMPLATE_MASTER_TYPE" val="1"/>
  <p:tag name="KSO_WM_TEMPLATE_SUBCATEGORY" val="0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54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55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56.xml><?xml version="1.0" encoding="utf-8"?>
<p:tagLst xmlns:p="http://schemas.openxmlformats.org/presentationml/2006/main">
  <p:tag name="KSO_WM_FULL_TEXT_BEAUTIFY_COPY_ID" val="150995216"/>
  <p:tag name="KSO_WM_SLIDE_BACKGROUND_TYPE" val="general"/>
  <p:tag name="KSO_WM_SLIDE_BK_DARK_LIGHT" val="2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59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61.xml><?xml version="1.0" encoding="utf-8"?>
<p:tagLst xmlns:p="http://schemas.openxmlformats.org/presentationml/2006/main">
  <p:tag name="KSO_WM_FULL_TEXT_BEAUTIFY_COPY_ID" val="150995217"/>
  <p:tag name="KSO_WM_SLIDE_BACKGROUND_TYPE" val="general"/>
  <p:tag name="KSO_WM_SLIDE_BK_DARK_LIGHT" val="2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64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65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66.xml><?xml version="1.0" encoding="utf-8"?>
<p:tagLst xmlns:p="http://schemas.openxmlformats.org/presentationml/2006/main">
  <p:tag name="KSO_WM_FULL_TEXT_BEAUTIFY_COPY_ID" val="150995218"/>
  <p:tag name="KSO_WM_SLIDE_BACKGROUND_TYPE" val="general"/>
  <p:tag name="KSO_WM_SLIDE_BK_DARK_LIGHT" val="2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43364a0-9018-422b-a669-7f13306672c8}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885bef95-1d9e-417e-9e21-8f40022b2f89}"/>
</p:tagLst>
</file>

<file path=ppt/tags/tag369.xml><?xml version="1.0" encoding="utf-8"?>
<p:tagLst xmlns:p="http://schemas.openxmlformats.org/presentationml/2006/main">
  <p:tag name="KSO_WM_FULL_TEXT_BEAUTIFY_COPY_ID" val="2"/>
  <p:tag name="KSO_WM_UNIT_TEXT_FILL_FORE_SCHEMECOLOR_INDEX" val="13"/>
  <p:tag name="KSO_WM_UNIT_TEXT_FILL_FORE_SCHEMECOLOR_INDEX_BRIGHTNESS" val="0"/>
  <p:tag name="KSO_WM_UNIT_TEXT_FILL_TYPE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FULL_TEXT_BEAUTIFY_COPY_ID" val="3"/>
  <p:tag name="KSO_WM_UNIT_TEXT_FILL_FORE_SCHEMECOLOR_INDEX" val="13"/>
  <p:tag name="KSO_WM_UNIT_TEXT_FILL_FORE_SCHEMECOLOR_INDEX_BRIGHTNESS" val="0"/>
  <p:tag name="KSO_WM_UNIT_TEXT_FILL_TYPE" val="1"/>
</p:tagLst>
</file>

<file path=ppt/tags/tag371.xml><?xml version="1.0" encoding="utf-8"?>
<p:tagLst xmlns:p="http://schemas.openxmlformats.org/presentationml/2006/main">
  <p:tag name="KSO_WM_FULL_TEXT_BEAUTIFY_COPY_ID" val="150995219"/>
  <p:tag name="KSO_WM_SLIDE_BACKGROUND_TYPE" val="general"/>
  <p:tag name="KSO_WM_SLIDE_BK_DARK_LIGHT" val="2"/>
</p:tagLst>
</file>

<file path=ppt/tags/tag3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F6FBFC"/>
      </a:dk2>
      <a:lt2>
        <a:srgbClr val="FFFFFF"/>
      </a:lt2>
      <a:accent1>
        <a:srgbClr val="358BA7"/>
      </a:accent1>
      <a:accent2>
        <a:srgbClr val="4C7AA1"/>
      </a:accent2>
      <a:accent3>
        <a:srgbClr val="63699C"/>
      </a:accent3>
      <a:accent4>
        <a:srgbClr val="795796"/>
      </a:accent4>
      <a:accent5>
        <a:srgbClr val="904691"/>
      </a:accent5>
      <a:accent6>
        <a:srgbClr val="A7358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6FBFC"/>
      </a:dk2>
      <a:lt2>
        <a:srgbClr val="FFFFFF"/>
      </a:lt2>
      <a:accent1>
        <a:srgbClr val="358BA7"/>
      </a:accent1>
      <a:accent2>
        <a:srgbClr val="4C7AA1"/>
      </a:accent2>
      <a:accent3>
        <a:srgbClr val="63699C"/>
      </a:accent3>
      <a:accent4>
        <a:srgbClr val="795796"/>
      </a:accent4>
      <a:accent5>
        <a:srgbClr val="904691"/>
      </a:accent5>
      <a:accent6>
        <a:srgbClr val="A7358B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85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7">
      <vt:lpstr>Arial</vt:lpstr>
      <vt:lpstr>Calibri</vt:lpstr>
      <vt:lpstr>微软雅黑</vt:lpstr>
      <vt:lpstr>汉仪旗黑-85S</vt:lpstr>
      <vt:lpstr>Calibri Light</vt:lpstr>
      <vt:lpstr>Office 主题</vt:lpstr>
      <vt:lpstr>题好一半文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祈使句标题</vt:lpstr>
      <vt:lpstr>PowerPoint Presentation</vt:lpstr>
      <vt:lpstr>PowerPoint Presentation</vt:lpstr>
      <vt:lpstr>改编式标题</vt:lpstr>
      <vt:lpstr>PowerPoint Presentation</vt:lpstr>
      <vt:lpstr>PowerPoint Presentation</vt:lpstr>
      <vt:lpstr>PowerPoint Presentation</vt:lpstr>
      <vt:lpstr>PowerPoint Presentation</vt:lpstr>
      <vt:lpstr>5，心有xx,xxxx</vt:lpstr>
      <vt:lpstr>可以用来改编的八字名句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2021-09-19T06:52:28.014</cp:lastPrinted>
  <dcterms:created xsi:type="dcterms:W3CDTF">2021-09-19T06:52:28Z</dcterms:created>
  <dcterms:modified xsi:type="dcterms:W3CDTF">2021-09-18T22:52:31Z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