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529" r:id="rId4"/>
    <p:sldId id="1601" r:id="rId5"/>
    <p:sldId id="774" r:id="rId6"/>
    <p:sldId id="799" r:id="rId7"/>
    <p:sldId id="789" r:id="rId8"/>
    <p:sldId id="1732" r:id="rId9"/>
    <p:sldId id="693" r:id="rId10"/>
    <p:sldId id="790" r:id="rId11"/>
    <p:sldId id="850" r:id="rId12"/>
    <p:sldId id="1735" r:id="rId13"/>
    <p:sldId id="804" r:id="rId14"/>
    <p:sldId id="1738" r:id="rId15"/>
    <p:sldId id="1739" r:id="rId16"/>
    <p:sldId id="1737" r:id="rId17"/>
    <p:sldId id="932" r:id="rId18"/>
    <p:sldId id="1736" r:id="rId19"/>
    <p:sldId id="800" r:id="rId20"/>
    <p:sldId id="1819" r:id="rId21"/>
    <p:sldId id="1820" r:id="rId22"/>
    <p:sldId id="1803" r:id="rId23"/>
    <p:sldId id="1804" r:id="rId24"/>
    <p:sldId id="1837" r:id="rId25"/>
    <p:sldId id="1838" r:id="rId26"/>
    <p:sldId id="1840" r:id="rId27"/>
    <p:sldId id="1841" r:id="rId28"/>
    <p:sldId id="1805" r:id="rId29"/>
    <p:sldId id="793" r:id="rId30"/>
    <p:sldId id="851" r:id="rId31"/>
    <p:sldId id="1806" r:id="rId32"/>
    <p:sldId id="801" r:id="rId33"/>
    <p:sldId id="853" r:id="rId34"/>
    <p:sldId id="1843" r:id="rId35"/>
    <p:sldId id="723" r:id="rId36"/>
    <p:sldId id="935" r:id="rId37"/>
  </p:sldIdLst>
  <p:sldSz cx="12196763" cy="6858000"/>
  <p:notesSz cx="6858000" cy="9144000"/>
  <p:custDataLst>
    <p:tags r:id="rId38"/>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2">
          <p15:clr>
            <a:srgbClr val="A4A3A4"/>
          </p15:clr>
        </p15:guide>
        <p15:guide id="2" pos="384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58" autoAdjust="0"/>
    <p:restoredTop sz="96366" autoAdjust="0"/>
  </p:normalViewPr>
  <p:slideViewPr>
    <p:cSldViewPr snapToObjects="1">
      <p:cViewPr varScale="1">
        <p:scale>
          <a:sx n="73" d="100"/>
          <a:sy n="73" d="100"/>
        </p:scale>
        <p:origin x="54" y="120"/>
      </p:cViewPr>
      <p:guideLst>
        <p:guide orient="horz" pos="2132"/>
        <p:guide pos="3841"/>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4.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2021/8/10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54102995"/>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buFont typeface="Arial" panose="020b0604020202020204" pitchFamily="34" charset="0"/>
              <a:buNone/>
              <a:defRPr sz="1200"/>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buFont typeface="Arial" panose="020b0604020202020204" pitchFamily="34" charset="0"/>
              <a:buNone/>
              <a:defRPr sz="1200"/>
            </a:lvl1pPr>
          </a:lstStyle>
          <a:p>
            <a:pPr>
              <a:defRPr/>
            </a:pPr>
            <a:fld id="{8AB757A0-0D48-492D-BCE0-AE452A67D6FE}" type="datetimeFigureOut">
              <a:rPr lang="zh-CN" altLang="en-US"/>
              <a:t>2021/8/10</a:t>
            </a:fld>
            <a:endParaRPr lang="en-US"/>
          </a:p>
        </p:txBody>
      </p:sp>
      <p:sp>
        <p:nvSpPr>
          <p:cNvPr id="512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buFont typeface="Arial" panose="020b0604020202020204" pitchFamily="34" charset="0"/>
              <a:buNone/>
              <a:defRPr sz="1200"/>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buFont typeface="Arial" panose="020b0604020202020204" pitchFamily="34" charset="0"/>
              <a:buNone/>
              <a:defRPr sz="1200"/>
            </a:lvl1pPr>
          </a:lstStyle>
          <a:p>
            <a:pPr>
              <a:defRPr/>
            </a:pPr>
            <a:fld id="{43494ED5-D662-4B4B-BC97-E55E2CEF262B}" type="slidenum">
              <a:rPr lang="zh-CN" altLang="en-US"/>
              <a:t>‹#›</a:t>
            </a:fld>
            <a:endParaRPr lang="en-US"/>
          </a:p>
        </p:txBody>
      </p:sp>
    </p:spTree>
    <p:extLst>
      <p:ext uri="{BB962C8B-B14F-4D97-AF65-F5344CB8AC3E}">
        <p14:creationId xmlns:p14="http://schemas.microsoft.com/office/powerpoint/2010/main" val="3347173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a:xfrm>
            <a:off x="381000" y="685800"/>
            <a:ext cx="6096000" cy="3429000"/>
          </a:xfrm>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7BDE8F9-4B4F-4977-B46F-B87873817831}" type="slidenum">
              <a:rPr lang="zh-CN" altLang="en-US" smtClean="0"/>
              <a:t>1</a:t>
            </a:fld>
            <a:endParaRPr lang="en-US" altLang="zh-CN"/>
          </a:p>
        </p:txBody>
      </p:sp>
    </p:spTree>
    <p:extLst>
      <p:ext uri="{BB962C8B-B14F-4D97-AF65-F5344CB8AC3E}">
        <p14:creationId xmlns:p14="http://schemas.microsoft.com/office/powerpoint/2010/main" val="104546775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12</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97657747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13</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252544869"/>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14</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73132217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a:xfrm>
            <a:off x="381000" y="685800"/>
            <a:ext cx="6096000" cy="3429000"/>
          </a:xfrm>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7BDE8F9-4B4F-4977-B46F-B87873817831}"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15</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872498992"/>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16</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97306900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17</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536996868"/>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18</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96237942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20</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13041172"/>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21</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86968962"/>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26</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0887771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a:xfrm>
            <a:off x="381000" y="685800"/>
            <a:ext cx="6096000" cy="3429000"/>
          </a:xfrm>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7BDE8F9-4B4F-4977-B46F-B87873817831}" type="slidenum">
              <a:rPr lang="zh-CN" altLang="en-US" smtClean="0"/>
              <a:t>3</a:t>
            </a:fld>
            <a:endParaRPr lang="en-US" altLang="zh-CN"/>
          </a:p>
        </p:txBody>
      </p:sp>
    </p:spTree>
    <p:extLst>
      <p:ext uri="{BB962C8B-B14F-4D97-AF65-F5344CB8AC3E}">
        <p14:creationId xmlns:p14="http://schemas.microsoft.com/office/powerpoint/2010/main" val="4007626298"/>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27</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05561119"/>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28</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923380684"/>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29</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82315303"/>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30</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864886214"/>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31</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663666631"/>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32</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614919427"/>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a:xfrm>
            <a:off x="381000" y="685800"/>
            <a:ext cx="6096000" cy="3429000"/>
          </a:xfrm>
        </p:spPr>
      </p:sp>
      <p:sp>
        <p:nvSpPr>
          <p:cNvPr id="9219" name="备注占位符 2"/>
          <p:cNvSpPr>
            <a:spLocks noGrp="1"/>
          </p:cNvSpPr>
          <p:nvPr>
            <p:ph type="body" idx="1"/>
          </p:nvPr>
        </p:nvSpPr>
        <p:spPr>
          <a:noFill/>
        </p:spPr>
        <p:txBody>
          <a:bodyPr/>
          <a:lstStyle/>
          <a:p>
            <a:endParaRPr lang="zh-CN" altLang="en-US"/>
          </a:p>
        </p:txBody>
      </p:sp>
      <p:sp>
        <p:nvSpPr>
          <p:cNvPr id="9220"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7BDE8F9-4B4F-4977-B46F-B87873817831}" type="slidenum">
              <a:rPr lang="zh-CN" altLang="en-US" smtClean="0"/>
              <a:t>33</a:t>
            </a:fld>
            <a:endParaRPr lang="en-US" altLang="zh-CN"/>
          </a:p>
        </p:txBody>
      </p:sp>
    </p:spTree>
    <p:extLst>
      <p:ext uri="{BB962C8B-B14F-4D97-AF65-F5344CB8AC3E}">
        <p14:creationId xmlns:p14="http://schemas.microsoft.com/office/powerpoint/2010/main" val="2017454073"/>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a:xfrm>
            <a:off x="381000" y="685800"/>
            <a:ext cx="6096000" cy="3429000"/>
          </a:xfrm>
        </p:spPr>
      </p:sp>
      <p:sp>
        <p:nvSpPr>
          <p:cNvPr id="7171" name="备注占位符 2"/>
          <p:cNvSpPr>
            <a:spLocks noGrp="1"/>
          </p:cNvSpPr>
          <p:nvPr>
            <p:ph type="body" idx="1"/>
          </p:nvPr>
        </p:nvSpPr>
        <p:spPr>
          <a:noFill/>
        </p:spPr>
        <p:txBody>
          <a:bodyPr/>
          <a:lstStyle/>
          <a:p>
            <a:endParaRPr lang="zh-CN" altLang="en-US"/>
          </a:p>
        </p:txBody>
      </p:sp>
      <p:sp>
        <p:nvSpPr>
          <p:cNvPr id="7172"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8A2B791-F294-4050-9AFA-9A68E8CC97E1}"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34</a:t>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73090578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4</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63801637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a:xfrm>
            <a:off x="381000" y="685800"/>
            <a:ext cx="6096000" cy="3429000"/>
          </a:xfrm>
        </p:spPr>
      </p:sp>
      <p:sp>
        <p:nvSpPr>
          <p:cNvPr id="7171" name="备注占位符 2"/>
          <p:cNvSpPr>
            <a:spLocks noGrp="1"/>
          </p:cNvSpPr>
          <p:nvPr>
            <p:ph type="body" idx="1"/>
          </p:nvPr>
        </p:nvSpPr>
        <p:spPr>
          <a:noFill/>
        </p:spPr>
        <p:txBody>
          <a:bodyPr/>
          <a:lstStyle/>
          <a:p>
            <a:endParaRPr lang="zh-CN" altLang="en-US"/>
          </a:p>
        </p:txBody>
      </p:sp>
      <p:sp>
        <p:nvSpPr>
          <p:cNvPr id="7172"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8A2B791-F294-4050-9AFA-9A68E8CC97E1}" type="slidenum">
              <a:rPr lang="zh-CN" altLang="en-US" smtClean="0"/>
              <a:t>5</a:t>
            </a:fld>
            <a:endParaRPr lang="en-US" altLang="zh-CN"/>
          </a:p>
        </p:txBody>
      </p:sp>
    </p:spTree>
    <p:extLst>
      <p:ext uri="{BB962C8B-B14F-4D97-AF65-F5344CB8AC3E}">
        <p14:creationId xmlns:p14="http://schemas.microsoft.com/office/powerpoint/2010/main" val="22510814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7</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90657085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8</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6072277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9</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14219310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10</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7433557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ct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11</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6727729"/>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5"/>
          <p:cNvSpPr>
            <a:spLocks noChangeArrowheads="1"/>
          </p:cNvSpPr>
          <p:nvPr userDrawn="1"/>
        </p:nvSpPr>
        <p:spPr bwMode="auto">
          <a:xfrm>
            <a:off x="0" y="6715125"/>
            <a:ext cx="12196763" cy="142875"/>
          </a:xfrm>
          <a:prstGeom prst="rect">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3" name="Freeform 7"/>
          <p:cNvSpPr/>
          <p:nvPr userDrawn="1"/>
        </p:nvSpPr>
        <p:spPr bwMode="auto">
          <a:xfrm>
            <a:off x="11668543" y="6336631"/>
            <a:ext cx="427205" cy="372227"/>
          </a:xfrm>
          <a:custGeom>
            <a:gdLst>
              <a:gd name="T0" fmla="*/ 0 w 684"/>
              <a:gd name="T1" fmla="*/ 727 h 727"/>
              <a:gd name="T2" fmla="*/ 0 w 684"/>
              <a:gd name="T3" fmla="*/ 0 h 727"/>
              <a:gd name="T4" fmla="*/ 342 w 684"/>
              <a:gd name="T5" fmla="*/ 183 h 727"/>
              <a:gd name="T6" fmla="*/ 684 w 684"/>
              <a:gd name="T7" fmla="*/ 0 h 727"/>
              <a:gd name="T8" fmla="*/ 684 w 684"/>
              <a:gd name="T9" fmla="*/ 727 h 727"/>
              <a:gd name="T10" fmla="*/ 0 w 684"/>
              <a:gd name="T11" fmla="*/ 727 h 727"/>
            </a:gdLst>
            <a:cxnLst>
              <a:cxn ang="0">
                <a:pos x="T0" y="T1"/>
              </a:cxn>
              <a:cxn ang="0">
                <a:pos x="T2" y="T3"/>
              </a:cxn>
              <a:cxn ang="0">
                <a:pos x="T4" y="T5"/>
              </a:cxn>
              <a:cxn ang="0">
                <a:pos x="T6" y="T7"/>
              </a:cxn>
              <a:cxn ang="0">
                <a:pos x="T8" y="T9"/>
              </a:cxn>
              <a:cxn ang="0">
                <a:pos x="T10" y="T11"/>
              </a:cxn>
            </a:cxnLst>
            <a:rect l="0" t="0" r="r" b="b"/>
            <a:pathLst>
              <a:path w="684" h="727">
                <a:moveTo>
                  <a:pt x="0" y="727"/>
                </a:moveTo>
                <a:lnTo>
                  <a:pt x="0" y="0"/>
                </a:lnTo>
                <a:lnTo>
                  <a:pt x="342" y="183"/>
                </a:lnTo>
                <a:lnTo>
                  <a:pt x="684" y="0"/>
                </a:lnTo>
                <a:lnTo>
                  <a:pt x="684" y="727"/>
                </a:lnTo>
                <a:lnTo>
                  <a:pt x="0" y="727"/>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5" name="TextBox 3"/>
          <p:cNvSpPr txBox="1">
            <a:spLocks noChangeArrowheads="1"/>
          </p:cNvSpPr>
          <p:nvPr userDrawn="1"/>
        </p:nvSpPr>
        <p:spPr bwMode="auto">
          <a:xfrm>
            <a:off x="11672476" y="6406400"/>
            <a:ext cx="4232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147BAE08-4BDD-4DD0-83FF-A4CAB9D57868}" type="slidenum">
              <a:rPr lang="en-US" altLang="zh-CN" sz="1400" smtClean="0">
                <a:solidFill>
                  <a:schemeClr val="accent3"/>
                </a:solidFill>
                <a:latin typeface="+mj-ea"/>
                <a:ea typeface="+mj-ea"/>
              </a:rPr>
              <a:t>‹#›</a:t>
            </a:fld>
            <a:endParaRPr lang="zh-CN" altLang="en-US" sz="1400">
              <a:solidFill>
                <a:schemeClr val="accent3"/>
              </a:solidFill>
              <a:latin typeface="+mj-ea"/>
              <a:ea typeface="+mj-ea"/>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0">
          <a:blip r:embed="rId1"/>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2">
            <a:lum/>
          </a:blip>
          <a:stretch>
            <a:fillRect/>
          </a:stretch>
        </a:blipFill>
        <a:effectLst/>
      </p:bgPr>
    </p:bg>
    <p:spTree>
      <p:nvGrpSpPr>
        <p:cNvPr id="1" name=""/>
        <p:cNvGrpSpPr/>
        <p:nvPr/>
      </p:nvGrpSpPr>
      <p:grpSpPr>
        <a:xfrm>
          <a:off x="0" y="0"/>
          <a: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a:t>单击此处编辑母版文本样式</a:t>
            </a:r>
          </a:p>
          <a:p>
            <a:pPr lvl="1"/>
            <a:r>
              <a:rPr lang="zh-CN" altLang="zh-CN"/>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3.png" /><Relationship Id="rId4" Type="http://schemas.openxmlformats.org/officeDocument/2006/relationships/image" Target="../media/image1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2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image" Target="../media/image11.png" /><Relationship Id="rId4" Type="http://schemas.openxmlformats.org/officeDocument/2006/relationships/image" Target="../media/image1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3.png" /><Relationship Id="rId4" Type="http://schemas.openxmlformats.org/officeDocument/2006/relationships/tags" Target="../tags/tag1.xml" /><Relationship Id="rId5" Type="http://schemas.openxmlformats.org/officeDocument/2006/relationships/image" Target="../media/image14.png" /><Relationship Id="rId6" Type="http://schemas.openxmlformats.org/officeDocument/2006/relationships/tags" Target="../tags/tag2.xml" /><Relationship Id="rId7" Type="http://schemas.openxmlformats.org/officeDocument/2006/relationships/image" Target="../media/image15.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 Id="rId3" Type="http://schemas.openxmlformats.org/officeDocument/2006/relationships/image" Target="../media/image21.png" /><Relationship Id="rId4" Type="http://schemas.openxmlformats.org/officeDocument/2006/relationships/image" Target="../media/image2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 Id="rId3" Type="http://schemas.openxmlformats.org/officeDocument/2006/relationships/image" Target="../media/image23.emf" /><Relationship Id="rId4" Type="http://schemas.openxmlformats.org/officeDocument/2006/relationships/image" Target="../media/image24.png" /><Relationship Id="rId5" Type="http://schemas.openxmlformats.org/officeDocument/2006/relationships/image" Target="../media/image25.png" /><Relationship Id="rId6" Type="http://schemas.openxmlformats.org/officeDocument/2006/relationships/image" Target="../media/image1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1.png" /><Relationship Id="rId4" Type="http://schemas.openxmlformats.org/officeDocument/2006/relationships/image" Target="../media/image1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 Id="rId3" Type="http://schemas.openxmlformats.org/officeDocument/2006/relationships/image" Target="../media/image1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1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9">
            <a:lum/>
          </a:blip>
          <a:stretch>
            <a:fillRect/>
          </a:stretch>
        </a:blipFill>
        <a:effectLst/>
      </p:bgPr>
    </p:bg>
    <p:spTree>
      <p:nvGrpSpPr>
        <p:cNvPr id="1" name=""/>
        <p:cNvGrpSpPr/>
        <p:nvPr/>
      </p:nvGrpSpPr>
      <p:grpSpPr>
        <a:xfrm>
          <a:off x="0" y="0"/>
          <a:ext cx="0" cy="0"/>
        </a:xfrm>
      </p:grpSpPr>
      <p:sp>
        <p:nvSpPr>
          <p:cNvPr id="4" name="矩形 3"/>
          <p:cNvSpPr/>
          <p:nvPr/>
        </p:nvSpPr>
        <p:spPr bwMode="auto">
          <a:xfrm>
            <a:off x="0" y="1191260"/>
            <a:ext cx="11949430" cy="5005070"/>
          </a:xfrm>
          <a:prstGeom prst="rect">
            <a:avLst/>
          </a:prstGeom>
          <a:solidFill>
            <a:schemeClr val="bg2">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r="7841"/>
          <a:stretch>
            <a:fillRect/>
          </a:stretch>
        </p:blipFill>
        <p:spPr>
          <a:xfrm>
            <a:off x="9244027" y="4869160"/>
            <a:ext cx="2952736" cy="198884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3669631" cy="155492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296" y="332656"/>
            <a:ext cx="1181856" cy="687779"/>
          </a:xfrm>
          <a:prstGeom prst="rect">
            <a:avLst/>
          </a:prstGeom>
        </p:spPr>
      </p:pic>
      <p:sp>
        <p:nvSpPr>
          <p:cNvPr id="39" name="矩形 38"/>
          <p:cNvSpPr/>
          <p:nvPr/>
        </p:nvSpPr>
        <p:spPr bwMode="auto">
          <a:xfrm>
            <a:off x="0" y="6806821"/>
            <a:ext cx="12196763" cy="10235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sp>
        <p:nvSpPr>
          <p:cNvPr id="28" name="文本框 27"/>
          <p:cNvSpPr txBox="1"/>
          <p:nvPr/>
        </p:nvSpPr>
        <p:spPr>
          <a:xfrm>
            <a:off x="2129155" y="424815"/>
            <a:ext cx="10067290" cy="14154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marR="0" lvl="0" indent="0" algn="ctr" defTabSz="914400" eaLnBrk="1" latinLnBrk="0" hangingPunct="1">
              <a:lnSpc>
                <a:spcPct val="100000"/>
              </a:lnSpc>
              <a:buClrTx/>
              <a:buSzTx/>
              <a:buFontTx/>
              <a:buNone/>
              <a:defRPr kumimoji="0" sz="7000" b="0" i="0" u="none" strike="noStrike" kern="0" cap="none" spc="0" normalizeH="0" baseline="0">
                <a:ln>
                  <a:noFill/>
                </a:ln>
                <a:effectLst/>
                <a:uLnTx/>
                <a:uFillTx/>
                <a:latin typeface="方正特雅宋_GBK" panose="02000000000000000000" pitchFamily="2" charset="-122"/>
                <a:ea typeface="方正特雅宋_GBK" panose="02000000000000000000" pitchFamily="2" charset="-122"/>
                <a:cs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pPr indent="798195" algn="l"/>
            <a:r>
              <a:rPr lang="zh-CN" altLang="en-US" sz="2800" b="1">
                <a:solidFill>
                  <a:schemeClr val="tx1"/>
                </a:solidFill>
                <a:latin typeface="黑体" panose="02010609060101010101" charset="-122"/>
                <a:ea typeface="黑体" panose="02010609060101010101" charset="-122"/>
              </a:rPr>
              <a:t>说起他，我们都很熟悉，你一直都以为，他是意气风发的。</a:t>
            </a:r>
          </a:p>
          <a:p>
            <a:pPr indent="798195" algn="l"/>
            <a:r>
              <a:rPr lang="zh-CN" altLang="en-US" sz="2800" b="1">
                <a:solidFill>
                  <a:schemeClr val="tx1"/>
                </a:solidFill>
                <a:latin typeface="黑体" panose="02010609060101010101" charset="-122"/>
                <a:ea typeface="黑体" panose="02010609060101010101" charset="-122"/>
              </a:rPr>
              <a:t>可是你不知道，他也曾经这样憔悴。</a:t>
            </a:r>
          </a:p>
          <a:p>
            <a:pPr indent="798195" algn="l"/>
            <a:r>
              <a:rPr lang="zh-CN" altLang="en-US" sz="2800" b="1">
                <a:solidFill>
                  <a:schemeClr val="tx1"/>
                </a:solidFill>
                <a:latin typeface="黑体" panose="02010609060101010101" charset="-122"/>
                <a:ea typeface="黑体" panose="02010609060101010101" charset="-122"/>
              </a:rPr>
              <a:t>那时，在绝境中，他孤注一掷，带领红军，开启长征！</a:t>
            </a:r>
          </a:p>
          <a:p>
            <a:pPr indent="798195" algn="l"/>
            <a:endParaRPr lang="zh-CN" altLang="en-US" sz="2800" b="1">
              <a:solidFill>
                <a:schemeClr val="tx1"/>
              </a:solidFill>
              <a:latin typeface="黑体" panose="02010609060101010101" charset="-122"/>
              <a:ea typeface="黑体" panose="02010609060101010101" charset="-122"/>
            </a:endParaRPr>
          </a:p>
        </p:txBody>
      </p:sp>
      <p:pic>
        <p:nvPicPr>
          <p:cNvPr id="6" name="图片 5"/>
          <p:cNvPicPr>
            <a:picLocks noChangeAspect="1"/>
          </p:cNvPicPr>
          <p:nvPr/>
        </p:nvPicPr>
        <p:blipFill>
          <a:blip r:embed="rId6"/>
          <a:stretch>
            <a:fillRect/>
          </a:stretch>
        </p:blipFill>
        <p:spPr>
          <a:xfrm>
            <a:off x="406400" y="1957070"/>
            <a:ext cx="2857500" cy="3714750"/>
          </a:xfrm>
          <a:prstGeom prst="rect">
            <a:avLst/>
          </a:prstGeom>
        </p:spPr>
      </p:pic>
      <p:pic>
        <p:nvPicPr>
          <p:cNvPr id="7" name="图片 6"/>
          <p:cNvPicPr>
            <a:picLocks noChangeAspect="1"/>
          </p:cNvPicPr>
          <p:nvPr/>
        </p:nvPicPr>
        <p:blipFill>
          <a:blip r:embed="rId7"/>
          <a:stretch>
            <a:fillRect/>
          </a:stretch>
        </p:blipFill>
        <p:spPr>
          <a:xfrm>
            <a:off x="3398520" y="1957070"/>
            <a:ext cx="3253105" cy="3735070"/>
          </a:xfrm>
          <a:prstGeom prst="rect">
            <a:avLst/>
          </a:prstGeom>
        </p:spPr>
      </p:pic>
      <p:pic>
        <p:nvPicPr>
          <p:cNvPr id="8" name="图片 7"/>
          <p:cNvPicPr>
            <a:picLocks noChangeAspect="1"/>
          </p:cNvPicPr>
          <p:nvPr/>
        </p:nvPicPr>
        <p:blipFill>
          <a:blip r:embed="rId8"/>
          <a:stretch>
            <a:fillRect/>
          </a:stretch>
        </p:blipFill>
        <p:spPr>
          <a:xfrm>
            <a:off x="6786245" y="1957070"/>
            <a:ext cx="5063490" cy="3715200"/>
          </a:xfrm>
          <a:prstGeom prst="rect">
            <a:avLst/>
          </a:prstGeom>
        </p:spPr>
      </p:pic>
    </p:spTree>
  </p:cSld>
  <p:clrMapOvr>
    <a:masterClrMapping/>
  </p:clrMapOvr>
  <mc:AlternateContent>
    <mc:Choice xmlns:p15="http://schemas.microsoft.com/office/powerpoint/2012/main" Requires="p15">
      <p:transition spd="slow" p14:dur="4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dissolve">
                                      <p:cBhvr>
                                        <p:cTn id="7" dur="500"/>
                                        <p:tgtEl>
                                          <p:spTgt spid="2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nodeType="clickEffect">
                                  <p:stCondLst>
                                    <p:cond delay="0"/>
                                  </p:stCondLst>
                                  <p:childTnLst>
                                    <p:set>
                                      <p:cBhvr>
                                        <p:cTn id="16" dur="1" fill="hold">
                                          <p:stCondLst>
                                            <p:cond delay="0"/>
                                          </p:stCondLst>
                                        </p:cTn>
                                        <p:tgtEl>
                                          <p:spTgt spid="28">
                                            <p:txEl>
                                              <p:pRg st="1" end="1"/>
                                            </p:txEl>
                                          </p:spTgt>
                                        </p:tgtEl>
                                        <p:attrNameLst>
                                          <p:attrName>style.visibility</p:attrName>
                                        </p:attrNameLst>
                                      </p:cBhvr>
                                      <p:to>
                                        <p:strVal val="visible"/>
                                      </p:to>
                                    </p:set>
                                    <p:animEffect transition="in" filter="dissolve">
                                      <p:cBhvr>
                                        <p:cTn id="17" dur="500"/>
                                        <p:tgtEl>
                                          <p:spTgt spid="28">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nodeType="clickEffect">
                                  <p:stCondLst>
                                    <p:cond delay="0"/>
                                  </p:stCondLst>
                                  <p:childTnLst>
                                    <p:set>
                                      <p:cBhvr>
                                        <p:cTn id="31" dur="1" fill="hold">
                                          <p:stCondLst>
                                            <p:cond delay="0"/>
                                          </p:stCondLst>
                                        </p:cTn>
                                        <p:tgtEl>
                                          <p:spTgt spid="28">
                                            <p:txEl>
                                              <p:pRg st="2" end="2"/>
                                            </p:txEl>
                                          </p:spTgt>
                                        </p:tgtEl>
                                        <p:attrNameLst>
                                          <p:attrName>style.visibility</p:attrName>
                                        </p:attrNameLst>
                                      </p:cBhvr>
                                      <p:to>
                                        <p:strVal val="visible"/>
                                      </p:to>
                                    </p:set>
                                    <p:animEffect transition="in" filter="dissolve">
                                      <p:cBhvr>
                                        <p:cTn id="32" dur="500"/>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751307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关于本文</a:t>
            </a:r>
            <a:r>
              <a:rPr lang="en-US" altLang="zh-CN" b="1">
                <a:solidFill>
                  <a:schemeClr val="tx1"/>
                </a:solidFill>
                <a:latin typeface="+mj-ea"/>
                <a:ea typeface="+mj-ea"/>
              </a:rPr>
              <a:t>——</a:t>
            </a:r>
            <a:r>
              <a:rPr lang="zh-CN" altLang="en-US" b="1">
                <a:solidFill>
                  <a:schemeClr val="tx1"/>
                </a:solidFill>
                <a:latin typeface="+mj-ea"/>
                <a:ea typeface="+mj-ea"/>
              </a:rPr>
              <a:t>认识回忆录</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3"/>
          <a:stretch>
            <a:fillRect/>
          </a:stretch>
        </p:blipFill>
        <p:spPr>
          <a:xfrm>
            <a:off x="461645" y="965835"/>
            <a:ext cx="3632835" cy="5299075"/>
          </a:xfrm>
          <a:prstGeom prst="rect">
            <a:avLst/>
          </a:prstGeom>
        </p:spPr>
      </p:pic>
      <p:sp>
        <p:nvSpPr>
          <p:cNvPr id="9" name="文本框 8"/>
          <p:cNvSpPr txBox="1"/>
          <p:nvPr/>
        </p:nvSpPr>
        <p:spPr>
          <a:xfrm>
            <a:off x="4205605" y="745490"/>
            <a:ext cx="7454900" cy="5262245"/>
          </a:xfrm>
          <a:prstGeom prst="rect">
            <a:avLst/>
          </a:prstGeom>
          <a:noFill/>
        </p:spPr>
        <p:txBody>
          <a:bodyPr wrap="square" rtlCol="0" anchor="t">
            <a:spAutoFit/>
          </a:bodyPr>
          <a:lstStyle/>
          <a:p>
            <a:pPr indent="697865" algn="l" eaLnBrk="1" latinLnBrk="0" hangingPunct="1">
              <a:buClrTx/>
              <a:buSzTx/>
              <a:buNone/>
            </a:pPr>
            <a:r>
              <a:rPr lang="zh-CN" altLang="en-US" sz="2800" b="1">
                <a:latin typeface="黑体" panose="02010609060101010101" charset="-122"/>
                <a:ea typeface="黑体" panose="02010609060101010101" charset="-122"/>
                <a:cs typeface="黑体" panose="02010609060101010101" charset="-122"/>
              </a:rPr>
              <a:t>写作特点</a:t>
            </a:r>
          </a:p>
          <a:p>
            <a:pPr indent="697865" algn="l" eaLnBrk="1" latinLnBrk="0" hangingPunct="1">
              <a:buClrTx/>
              <a:buSzTx/>
              <a:buNone/>
            </a:pPr>
            <a:r>
              <a:rPr lang="zh-CN" altLang="en-US" sz="2800" b="1">
                <a:latin typeface="黑体" panose="02010609060101010101" charset="-122"/>
                <a:ea typeface="黑体" panose="02010609060101010101" charset="-122"/>
                <a:cs typeface="黑体" panose="02010609060101010101" charset="-122"/>
              </a:rPr>
              <a:t>可以根据自己的经历详细地写出一个阶段的生活 ，也可写一个侧面。</a:t>
            </a:r>
          </a:p>
          <a:p>
            <a:pPr indent="697865" algn="l" eaLnBrk="1" latinLnBrk="0" hangingPunct="1">
              <a:buClrTx/>
              <a:buSzTx/>
              <a:buNone/>
            </a:pPr>
            <a:r>
              <a:rPr lang="zh-CN" altLang="en-US" sz="2800" b="1">
                <a:latin typeface="黑体" panose="02010609060101010101" charset="-122"/>
                <a:ea typeface="黑体" panose="02010609060101010101" charset="-122"/>
                <a:cs typeface="黑体" panose="02010609060101010101" charset="-122"/>
              </a:rPr>
              <a:t>写作回忆录要注意</a:t>
            </a:r>
            <a:r>
              <a:rPr lang="zh-CN" altLang="en-US" sz="2800" b="1" u="sng">
                <a:latin typeface="黑体" panose="02010609060101010101" charset="-122"/>
                <a:ea typeface="黑体" panose="02010609060101010101" charset="-122"/>
                <a:cs typeface="黑体" panose="02010609060101010101" charset="-122"/>
              </a:rPr>
              <a:t>真实、广泛、突出</a:t>
            </a:r>
            <a:r>
              <a:rPr lang="zh-CN" altLang="en-US" sz="2800" b="1">
                <a:latin typeface="黑体" panose="02010609060101010101" charset="-122"/>
                <a:ea typeface="黑体" panose="02010609060101010101" charset="-122"/>
                <a:cs typeface="黑体" panose="02010609060101010101" charset="-122"/>
              </a:rPr>
              <a:t>六个字。真实，就是真实记载作者的经历和观感。广泛，是指回忆录不仅要回忆个人，而且要以个人为主线，串连与之有关的人和事，广泛触及生活的每个角落，反映社会的历史面目。突出 ，是指回忆录中的人物要处于突出地位，所列事件要典型 ，有一定的代表性 ，提及的其他人物要有个性 ，不是平平淡淡的叙述。</a:t>
            </a:r>
          </a:p>
          <a:p>
            <a:pPr indent="697865" algn="l" eaLnBrk="1" latinLnBrk="0" hangingPunct="1">
              <a:buClrTx/>
              <a:buSzTx/>
              <a:buNone/>
            </a:pPr>
            <a:endParaRPr lang="zh-CN" altLang="en-US" sz="2800" b="1">
              <a:latin typeface="黑体" panose="02010609060101010101" charset="-122"/>
              <a:ea typeface="黑体" panose="02010609060101010101" charset="-122"/>
              <a:cs typeface="黑体" panose="0201060906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关于吴起镇</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文本框 2"/>
          <p:cNvSpPr txBox="1"/>
          <p:nvPr/>
        </p:nvSpPr>
        <p:spPr>
          <a:xfrm>
            <a:off x="782320" y="859790"/>
            <a:ext cx="10631805" cy="5262245"/>
          </a:xfrm>
          <a:prstGeom prst="rect">
            <a:avLst/>
          </a:prstGeom>
          <a:noFill/>
        </p:spPr>
        <p:txBody>
          <a:bodyPr wrap="square" rtlCol="0" anchor="t">
            <a:spAutoFit/>
          </a:bodyPr>
          <a:lstStyle/>
          <a:p>
            <a:pPr indent="718185" latinLnBrk="0">
              <a:lnSpc>
                <a:spcPct val="200000"/>
              </a:lnSpc>
            </a:pPr>
            <a:r>
              <a:rPr lang="zh-CN" altLang="en-US" sz="2800" b="1">
                <a:latin typeface="黑体" panose="02010609060101010101" charset="-122"/>
                <a:ea typeface="黑体" panose="02010609060101010101" charset="-122"/>
                <a:cs typeface="黑体" panose="02010609060101010101" charset="-122"/>
              </a:rPr>
              <a:t>吴起镇相传为战国时魏国大将吴起 （约前 400年）屯兵驻守而得名。1935 年 ，毛泽东率领的中央红车长征到达陕北，吴起镇成为长征落脚点而名播中外。该镇历史悠久 ，胜利山因"割尾巴"战役而闻名天下，新窑院设有毛主席纪念馆，是革命老区 ，历史重镇。</a:t>
            </a:r>
          </a:p>
          <a:p>
            <a:pPr indent="718185" latinLnBrk="0">
              <a:lnSpc>
                <a:spcPct val="200000"/>
              </a:lnSpc>
            </a:pPr>
            <a:endParaRPr lang="zh-CN" altLang="en-US" sz="2800" b="1">
              <a:latin typeface="黑体" panose="02010609060101010101" charset="-122"/>
              <a:ea typeface="黑体" panose="02010609060101010101" charset="-122"/>
              <a:cs typeface="黑体" panose="02010609060101010101" charset="-122"/>
            </a:endParaRPr>
          </a:p>
        </p:txBody>
      </p:sp>
    </p:spTree>
  </p:cSld>
  <p:clrMapOvr>
    <a:masterClrMapping/>
  </p:clrMapOvr>
  <p:transition spd="slow">
    <p:push dir="u"/>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正音</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文本框 3"/>
          <p:cNvSpPr txBox="1"/>
          <p:nvPr/>
        </p:nvSpPr>
        <p:spPr>
          <a:xfrm>
            <a:off x="831215" y="745490"/>
            <a:ext cx="10541635" cy="4831080"/>
          </a:xfrm>
          <a:prstGeom prst="rect">
            <a:avLst/>
          </a:prstGeom>
          <a:noFill/>
        </p:spPr>
        <p:txBody>
          <a:bodyPr wrap="square" rtlCol="0" anchor="t">
            <a:spAutoFit/>
          </a:bodyPr>
          <a:lstStyle/>
          <a:p>
            <a:r>
              <a:rPr lang="zh-CN" altLang="en-US" sz="2800" b="1">
                <a:solidFill>
                  <a:schemeClr val="accent1">
                    <a:lumMod val="50000"/>
                  </a:schemeClr>
                </a:solidFill>
              </a:rPr>
              <a:t>1.明确字音。</a:t>
            </a:r>
          </a:p>
          <a:p>
            <a:pPr latinLnBrk="0">
              <a:lnSpc>
                <a:spcPct val="200000"/>
              </a:lnSpc>
            </a:pPr>
            <a:r>
              <a:rPr lang="zh-CN" altLang="en-US" sz="2800" b="1">
                <a:solidFill>
                  <a:schemeClr val="accent1">
                    <a:lumMod val="50000"/>
                  </a:schemeClr>
                </a:solidFill>
              </a:rPr>
              <a:t>巍巍（               ）</a:t>
            </a:r>
          </a:p>
          <a:p>
            <a:pPr latinLnBrk="0">
              <a:lnSpc>
                <a:spcPct val="200000"/>
              </a:lnSpc>
            </a:pPr>
            <a:r>
              <a:rPr lang="zh-CN" altLang="en-US" sz="2800" b="1">
                <a:solidFill>
                  <a:schemeClr val="accent1">
                    <a:lumMod val="50000"/>
                  </a:schemeClr>
                </a:solidFill>
              </a:rPr>
              <a:t>熙熙攘攘（                          ）</a:t>
            </a:r>
          </a:p>
          <a:p>
            <a:pPr latinLnBrk="0">
              <a:lnSpc>
                <a:spcPct val="200000"/>
              </a:lnSpc>
            </a:pPr>
            <a:r>
              <a:rPr lang="zh-CN" altLang="en-US" sz="2800" b="1">
                <a:solidFill>
                  <a:schemeClr val="accent1">
                    <a:lumMod val="50000"/>
                  </a:schemeClr>
                </a:solidFill>
              </a:rPr>
              <a:t>运筹帷幄（              ）</a:t>
            </a:r>
          </a:p>
          <a:p>
            <a:pPr latinLnBrk="0">
              <a:lnSpc>
                <a:spcPct val="200000"/>
              </a:lnSpc>
            </a:pPr>
            <a:r>
              <a:rPr lang="zh-CN" altLang="en-US" sz="2800" b="1">
                <a:solidFill>
                  <a:schemeClr val="accent1">
                    <a:lumMod val="50000"/>
                  </a:schemeClr>
                </a:solidFill>
              </a:rPr>
              <a:t>寒噤（             ）</a:t>
            </a:r>
          </a:p>
          <a:p>
            <a:pPr latinLnBrk="0">
              <a:lnSpc>
                <a:spcPct val="200000"/>
              </a:lnSpc>
            </a:pPr>
            <a:r>
              <a:rPr lang="zh-CN" altLang="en-US" sz="2800" b="1">
                <a:solidFill>
                  <a:schemeClr val="accent1">
                    <a:lumMod val="50000"/>
                  </a:schemeClr>
                </a:solidFill>
              </a:rPr>
              <a:t>长途跋涉 （                ） </a:t>
            </a:r>
          </a:p>
        </p:txBody>
      </p:sp>
      <p:sp>
        <p:nvSpPr>
          <p:cNvPr id="2" name="文本框 1"/>
          <p:cNvSpPr txBox="1"/>
          <p:nvPr/>
        </p:nvSpPr>
        <p:spPr>
          <a:xfrm>
            <a:off x="2003425" y="1454150"/>
            <a:ext cx="1805305" cy="521970"/>
          </a:xfrm>
          <a:prstGeom prst="rect">
            <a:avLst/>
          </a:prstGeom>
          <a:noFill/>
        </p:spPr>
        <p:txBody>
          <a:bodyPr wrap="square" rtlCol="0" anchor="t">
            <a:spAutoFit/>
          </a:bodyPr>
          <a:lstStyle/>
          <a:p>
            <a:r>
              <a:rPr lang="zh-CN" altLang="en-US" sz="2800"/>
              <a:t>wēi  </a:t>
            </a:r>
            <a:r>
              <a:rPr lang="zh-CN" altLang="en-US" sz="2800">
                <a:sym typeface="+mn-ea"/>
              </a:rPr>
              <a:t>wēi</a:t>
            </a:r>
            <a:endParaRPr lang="zh-CN" altLang="en-US" sz="2800"/>
          </a:p>
        </p:txBody>
      </p:sp>
      <p:sp>
        <p:nvSpPr>
          <p:cNvPr id="3" name="文本框 2"/>
          <p:cNvSpPr txBox="1"/>
          <p:nvPr/>
        </p:nvSpPr>
        <p:spPr>
          <a:xfrm>
            <a:off x="2686050" y="2377440"/>
            <a:ext cx="3002280" cy="521970"/>
          </a:xfrm>
          <a:prstGeom prst="rect">
            <a:avLst/>
          </a:prstGeom>
          <a:noFill/>
        </p:spPr>
        <p:txBody>
          <a:bodyPr wrap="square" rtlCol="0" anchor="t">
            <a:spAutoFit/>
          </a:bodyPr>
          <a:lstStyle/>
          <a:p>
            <a:r>
              <a:rPr lang="zh-CN" altLang="en-US" sz="2800"/>
              <a:t>xī xī rǎnɡ rǎnɡ</a:t>
            </a:r>
          </a:p>
        </p:txBody>
      </p:sp>
      <p:sp>
        <p:nvSpPr>
          <p:cNvPr id="5" name="文本框 4"/>
          <p:cNvSpPr txBox="1"/>
          <p:nvPr/>
        </p:nvSpPr>
        <p:spPr>
          <a:xfrm>
            <a:off x="2686050" y="3168015"/>
            <a:ext cx="2124710" cy="521970"/>
          </a:xfrm>
          <a:prstGeom prst="rect">
            <a:avLst/>
          </a:prstGeom>
          <a:noFill/>
        </p:spPr>
        <p:txBody>
          <a:bodyPr wrap="square" rtlCol="0" anchor="t">
            <a:spAutoFit/>
          </a:bodyPr>
          <a:lstStyle/>
          <a:p>
            <a:r>
              <a:rPr lang="zh-CN" altLang="en-US" sz="2800"/>
              <a:t>wéi wò</a:t>
            </a:r>
          </a:p>
        </p:txBody>
      </p:sp>
      <p:sp>
        <p:nvSpPr>
          <p:cNvPr id="6" name="文本框 5"/>
          <p:cNvSpPr txBox="1"/>
          <p:nvPr/>
        </p:nvSpPr>
        <p:spPr>
          <a:xfrm>
            <a:off x="2003425" y="4134485"/>
            <a:ext cx="1804670" cy="521970"/>
          </a:xfrm>
          <a:prstGeom prst="rect">
            <a:avLst/>
          </a:prstGeom>
          <a:noFill/>
        </p:spPr>
        <p:txBody>
          <a:bodyPr wrap="square" rtlCol="0" anchor="t">
            <a:spAutoFit/>
          </a:bodyPr>
          <a:lstStyle/>
          <a:p>
            <a:r>
              <a:rPr lang="zh-CN" altLang="en-US" sz="2800"/>
              <a:t>hán jìn</a:t>
            </a:r>
          </a:p>
        </p:txBody>
      </p:sp>
      <p:sp>
        <p:nvSpPr>
          <p:cNvPr id="7" name="文本框 6"/>
          <p:cNvSpPr txBox="1"/>
          <p:nvPr/>
        </p:nvSpPr>
        <p:spPr>
          <a:xfrm>
            <a:off x="2824480" y="4935855"/>
            <a:ext cx="1847850" cy="521970"/>
          </a:xfrm>
          <a:prstGeom prst="rect">
            <a:avLst/>
          </a:prstGeom>
          <a:noFill/>
        </p:spPr>
        <p:txBody>
          <a:bodyPr wrap="square" rtlCol="0" anchor="t">
            <a:spAutoFit/>
          </a:bodyPr>
          <a:lstStyle/>
          <a:p>
            <a:r>
              <a:rPr lang="zh-CN" altLang="en-US" sz="2800"/>
              <a:t>bá shè</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明词</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文本框 3"/>
          <p:cNvSpPr txBox="1"/>
          <p:nvPr/>
        </p:nvSpPr>
        <p:spPr>
          <a:xfrm>
            <a:off x="831215" y="745490"/>
            <a:ext cx="10541635" cy="6000750"/>
          </a:xfrm>
          <a:prstGeom prst="rect">
            <a:avLst/>
          </a:prstGeom>
          <a:noFill/>
        </p:spPr>
        <p:txBody>
          <a:bodyPr wrap="square" rtlCol="0" anchor="t">
            <a:spAutoFit/>
          </a:bodyPr>
          <a:lstStyle/>
          <a:p>
            <a:r>
              <a:rPr lang="zh-CN" altLang="en-US" sz="3200" b="1">
                <a:solidFill>
                  <a:schemeClr val="accent1">
                    <a:lumMod val="50000"/>
                  </a:schemeClr>
                </a:solidFill>
              </a:rPr>
              <a:t>万水千山∶</a:t>
            </a:r>
          </a:p>
          <a:p>
            <a:r>
              <a:rPr lang="zh-CN" altLang="en-US" sz="3200" b="1">
                <a:solidFill>
                  <a:schemeClr val="accent1">
                    <a:lumMod val="50000"/>
                  </a:schemeClr>
                </a:solidFill>
              </a:rPr>
              <a:t>长途跋涉∶</a:t>
            </a:r>
          </a:p>
          <a:p>
            <a:endParaRPr lang="zh-CN" altLang="en-US" sz="3200" b="1">
              <a:solidFill>
                <a:schemeClr val="accent1">
                  <a:lumMod val="50000"/>
                </a:schemeClr>
              </a:solidFill>
            </a:endParaRPr>
          </a:p>
          <a:p>
            <a:endParaRPr lang="zh-CN" altLang="en-US" sz="3200" b="1">
              <a:solidFill>
                <a:schemeClr val="accent1">
                  <a:lumMod val="50000"/>
                </a:schemeClr>
              </a:solidFill>
            </a:endParaRPr>
          </a:p>
          <a:p>
            <a:r>
              <a:rPr lang="zh-CN" altLang="en-US" sz="3200" b="1">
                <a:solidFill>
                  <a:schemeClr val="accent1">
                    <a:lumMod val="50000"/>
                  </a:schemeClr>
                </a:solidFill>
              </a:rPr>
              <a:t>互诉衷肠∶</a:t>
            </a:r>
          </a:p>
          <a:p>
            <a:endParaRPr lang="zh-CN" altLang="en-US" sz="3200" b="1">
              <a:solidFill>
                <a:schemeClr val="accent1">
                  <a:lumMod val="50000"/>
                </a:schemeClr>
              </a:solidFill>
            </a:endParaRPr>
          </a:p>
          <a:p>
            <a:r>
              <a:rPr lang="zh-CN" altLang="en-US" sz="3200" b="1">
                <a:solidFill>
                  <a:schemeClr val="accent1">
                    <a:lumMod val="50000"/>
                  </a:schemeClr>
                </a:solidFill>
              </a:rPr>
              <a:t>七零八落∶</a:t>
            </a:r>
          </a:p>
          <a:p>
            <a:endParaRPr lang="zh-CN" altLang="en-US" sz="3200" b="1">
              <a:solidFill>
                <a:schemeClr val="accent1">
                  <a:lumMod val="50000"/>
                </a:schemeClr>
              </a:solidFill>
            </a:endParaRPr>
          </a:p>
          <a:p>
            <a:r>
              <a:rPr lang="zh-CN" altLang="en-US" sz="3200" b="1">
                <a:solidFill>
                  <a:schemeClr val="accent1">
                    <a:lumMod val="50000"/>
                  </a:schemeClr>
                </a:solidFill>
              </a:rPr>
              <a:t>恨之入骨∶ </a:t>
            </a:r>
          </a:p>
          <a:p>
            <a:r>
              <a:rPr lang="zh-CN" altLang="en-US" sz="3200" b="1">
                <a:solidFill>
                  <a:schemeClr val="accent1">
                    <a:lumMod val="50000"/>
                  </a:schemeClr>
                </a:solidFill>
              </a:rPr>
              <a:t>拍手称快∶</a:t>
            </a:r>
          </a:p>
          <a:p>
            <a:endParaRPr lang="zh-CN" altLang="en-US" sz="3200" b="1">
              <a:solidFill>
                <a:schemeClr val="accent1">
                  <a:lumMod val="50000"/>
                </a:schemeClr>
              </a:solidFill>
            </a:endParaRPr>
          </a:p>
          <a:p>
            <a:endParaRPr lang="zh-CN" altLang="en-US" sz="3200" b="1">
              <a:solidFill>
                <a:schemeClr val="accent1">
                  <a:lumMod val="50000"/>
                </a:schemeClr>
              </a:solidFill>
            </a:endParaRPr>
          </a:p>
        </p:txBody>
      </p:sp>
      <p:sp>
        <p:nvSpPr>
          <p:cNvPr id="5" name="文本框 4"/>
          <p:cNvSpPr txBox="1"/>
          <p:nvPr/>
        </p:nvSpPr>
        <p:spPr>
          <a:xfrm>
            <a:off x="2966085" y="745490"/>
            <a:ext cx="8602980" cy="5507990"/>
          </a:xfrm>
          <a:prstGeom prst="rect">
            <a:avLst/>
          </a:prstGeom>
          <a:noFill/>
        </p:spPr>
        <p:txBody>
          <a:bodyPr wrap="square" rtlCol="0" anchor="t">
            <a:spAutoFit/>
            <a:scene3d>
              <a:camera prst="orthographicFront"/>
              <a:lightRig rig="threePt" dir="t"/>
            </a:scene3d>
          </a:bodyPr>
          <a:lstStyle/>
          <a:p>
            <a:pPr eaLnBrk="1" latinLnBrk="1" hangingPunct="1"/>
            <a:r>
              <a:rPr lang="zh-CN" altLang="en-US" sz="32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万道河 ，千重山。形容路途艰难遥远。</a:t>
            </a:r>
          </a:p>
          <a:p>
            <a:pPr eaLnBrk="1" latinLnBrk="1" hangingPunct="1"/>
            <a:r>
              <a:rPr lang="zh-CN" altLang="en-US" sz="32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指远距离的翻山渡水 ，形容路途遥远 ，行路辛苦。久别重逢 ∶指朋友或亲人在长久分别之后再次见面。</a:t>
            </a:r>
          </a:p>
          <a:p>
            <a:pPr eaLnBrk="1" latinLnBrk="1" hangingPunct="1"/>
            <a:r>
              <a:rPr lang="zh-CN" altLang="en-US" sz="32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形容相互之间诉说对对方心底里的感情，通过诉说，大家会有进一步的了解。</a:t>
            </a:r>
          </a:p>
          <a:p>
            <a:pPr eaLnBrk="1" latinLnBrk="1" hangingPunct="1"/>
            <a:r>
              <a:rPr lang="zh-CN" altLang="en-US" sz="32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形容零散稀疏的样子，特指原来又多又整齐的东西现在零散了。</a:t>
            </a:r>
          </a:p>
          <a:p>
            <a:pPr eaLnBrk="1" latinLnBrk="1" hangingPunct="1"/>
            <a:r>
              <a:rPr lang="zh-CN" altLang="en-US" sz="32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 意思是恨到骨头里去。形容痛恨到极点。</a:t>
            </a:r>
          </a:p>
          <a:p>
            <a:pPr eaLnBrk="1" latinLnBrk="1" hangingPunct="1"/>
            <a:r>
              <a:rPr lang="zh-CN" altLang="en-US" sz="3200" b="1">
                <a:solidFill>
                  <a:schemeClr val="tx1"/>
                </a:solidFill>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拍着手说痛快。多用来形容正义伸张、公愤消除时大家高兴满意的样子。</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明词</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文本框 3"/>
          <p:cNvSpPr txBox="1"/>
          <p:nvPr/>
        </p:nvSpPr>
        <p:spPr>
          <a:xfrm>
            <a:off x="831215" y="745490"/>
            <a:ext cx="10541635" cy="3046095"/>
          </a:xfrm>
          <a:prstGeom prst="rect">
            <a:avLst/>
          </a:prstGeom>
          <a:noFill/>
        </p:spPr>
        <p:txBody>
          <a:bodyPr wrap="square" rtlCol="0" anchor="t">
            <a:spAutoFit/>
          </a:bodyPr>
          <a:lstStyle/>
          <a:p>
            <a:r>
              <a:rPr lang="zh-CN" altLang="en-US" sz="3200" b="1">
                <a:solidFill>
                  <a:schemeClr val="accent1">
                    <a:lumMod val="50000"/>
                  </a:schemeClr>
                </a:solidFill>
              </a:rPr>
              <a:t>一言为定∶</a:t>
            </a:r>
          </a:p>
          <a:p>
            <a:endParaRPr lang="zh-CN" altLang="en-US" sz="3200" b="1">
              <a:solidFill>
                <a:schemeClr val="accent1">
                  <a:lumMod val="50000"/>
                </a:schemeClr>
              </a:solidFill>
            </a:endParaRPr>
          </a:p>
          <a:p>
            <a:r>
              <a:rPr lang="zh-CN" altLang="en-US" sz="3200" b="1">
                <a:solidFill>
                  <a:schemeClr val="accent1">
                    <a:lumMod val="50000"/>
                  </a:schemeClr>
                </a:solidFill>
              </a:rPr>
              <a:t>熙熙攘攘∶</a:t>
            </a:r>
          </a:p>
          <a:p>
            <a:r>
              <a:rPr lang="zh-CN" altLang="en-US" sz="3200" b="1">
                <a:solidFill>
                  <a:schemeClr val="accent1">
                    <a:lumMod val="50000"/>
                  </a:schemeClr>
                </a:solidFill>
              </a:rPr>
              <a:t>运筹帷幄∶</a:t>
            </a:r>
          </a:p>
          <a:p>
            <a:r>
              <a:rPr lang="zh-CN" altLang="en-US" sz="3200" b="1">
                <a:solidFill>
                  <a:schemeClr val="accent1">
                    <a:lumMod val="50000"/>
                  </a:schemeClr>
                </a:solidFill>
              </a:rPr>
              <a:t>艰苦卓绝∶</a:t>
            </a:r>
          </a:p>
          <a:p>
            <a:r>
              <a:rPr lang="zh-CN" altLang="en-US" sz="3200" b="1">
                <a:solidFill>
                  <a:schemeClr val="accent1">
                    <a:lumMod val="50000"/>
                  </a:schemeClr>
                </a:solidFill>
              </a:rPr>
              <a:t>此起彼伏∶</a:t>
            </a:r>
          </a:p>
        </p:txBody>
      </p:sp>
      <p:sp>
        <p:nvSpPr>
          <p:cNvPr id="5" name="文本框 4"/>
          <p:cNvSpPr txBox="1"/>
          <p:nvPr/>
        </p:nvSpPr>
        <p:spPr>
          <a:xfrm>
            <a:off x="2778125" y="745490"/>
            <a:ext cx="10541635" cy="3538220"/>
          </a:xfrm>
          <a:prstGeom prst="rect">
            <a:avLst/>
          </a:prstGeom>
          <a:noFill/>
        </p:spPr>
        <p:txBody>
          <a:bodyPr wrap="square" rtlCol="0" anchor="t">
            <a:spAutoFit/>
          </a:bodyPr>
          <a:lstStyle/>
          <a:p>
            <a:r>
              <a:rPr lang="zh-CN" altLang="en-US" sz="3200" b="1">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一言为定∶一句话说定了，不再更改。比喻说话算数 ，决不翻悔。</a:t>
            </a:r>
          </a:p>
          <a:p>
            <a:r>
              <a:rPr lang="zh-CN" altLang="en-US" sz="3200" b="1">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形容人来人往 ，非常热闹拥挤。</a:t>
            </a:r>
          </a:p>
          <a:p>
            <a:r>
              <a:rPr lang="zh-CN" altLang="en-US" sz="3200" b="1">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在帷幕之中指挥、谋划。后泛指策划机要。</a:t>
            </a:r>
          </a:p>
          <a:p>
            <a:r>
              <a:rPr lang="zh-CN" altLang="en-US" sz="3200" b="1">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形容斗争十分艰苦，超出寻常。</a:t>
            </a:r>
          </a:p>
          <a:p>
            <a:r>
              <a:rPr lang="zh-CN" altLang="en-US" sz="3200" b="1">
                <a:effectLst>
                  <a:outerShdw blurRad="38100" dist="19050" dir="2700000" algn="tl" rotWithShape="0">
                    <a:schemeClr val="dk1">
                      <a:alpha val="40000"/>
                    </a:schemeClr>
                  </a:outerShdw>
                </a:effectLst>
                <a:latin typeface="华文新魏" panose="02010800040101010101" charset="-122"/>
                <a:ea typeface="华文新魏" panose="02010800040101010101" charset="-122"/>
                <a:cs typeface="华文新魏" panose="02010800040101010101" charset="-122"/>
              </a:rPr>
              <a:t>这里起来 ，那里下去;形容接连不断。</a:t>
            </a:r>
          </a:p>
          <a:p>
            <a:endParaRPr lang="zh-CN" altLang="en-US" sz="3200" b="1">
              <a:solidFill>
                <a:schemeClr val="accent1">
                  <a:lumMod val="50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4">
            <a:lum/>
          </a:blip>
          <a:stretch>
            <a:fillRect/>
          </a:stretch>
        </a:blipFill>
        <a:effectLst/>
      </p:bgPr>
    </p:bg>
    <p:spTree>
      <p:nvGrpSpPr>
        <p:cNvPr id="1" name=""/>
        <p:cNvGrpSpPr/>
        <p:nvPr/>
      </p:nvGrpSpPr>
      <p:grpSpPr>
        <a:xfrm>
          <a:off x="0" y="0"/>
          <a:ext cx="0" cy="0"/>
        </a:xfrm>
      </p:grpSpPr>
      <p:sp>
        <p:nvSpPr>
          <p:cNvPr id="6" name="矩形: 圆角 5"/>
          <p:cNvSpPr/>
          <p:nvPr/>
        </p:nvSpPr>
        <p:spPr bwMode="auto">
          <a:xfrm>
            <a:off x="1526145" y="4290030"/>
            <a:ext cx="1494082" cy="1494082"/>
          </a:xfrm>
          <a:prstGeom prst="roundRect">
            <a:avLst>
              <a:gd name="adj" fmla="val 5533"/>
            </a:avLst>
          </a:prstGeom>
          <a:solidFill>
            <a:schemeClr val="accent2"/>
          </a:solidFill>
          <a:ln w="57150" cap="flat" cmpd="sng" algn="ctr">
            <a:solidFill>
              <a:schemeClr val="accent3"/>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00000"/>
              </a:solidFill>
              <a:effectLst/>
              <a:uLnTx/>
              <a:uFillTx/>
              <a:latin typeface="Arial" panose="020b0604020202020204" pitchFamily="34" charset="0"/>
              <a:ea typeface="宋体" panose="02010600030101010101" pitchFamily="2" charset="-122"/>
              <a:cs typeface="+mn-cs"/>
            </a:endParaRPr>
          </a:p>
        </p:txBody>
      </p:sp>
      <p:sp>
        <p:nvSpPr>
          <p:cNvPr id="14" name="文本框 13"/>
          <p:cNvSpPr txBox="1"/>
          <p:nvPr/>
        </p:nvSpPr>
        <p:spPr>
          <a:xfrm>
            <a:off x="3184344" y="4770022"/>
            <a:ext cx="7692106" cy="1106805"/>
          </a:xfrm>
          <a:prstGeom prst="rect">
            <a:avLst/>
          </a:prstGeom>
          <a:noFill/>
        </p:spPr>
        <p:txBody>
          <a:bodyPr wrap="square" rtlCol="0">
            <a:spAutoFit/>
          </a:bodyPr>
          <a:lstStyle>
            <a:defPPr>
              <a:defRPr lang="zh-CN"/>
            </a:defPPr>
            <a:lvl1pPr algn="ctr">
              <a:defRPr sz="6600">
                <a:solidFill>
                  <a:schemeClr val="bg2"/>
                </a:solidFill>
                <a:latin typeface="方正特雅宋_GBK" panose="02000000000000000000" pitchFamily="2" charset="-122"/>
                <a:ea typeface="方正特雅宋_GBK" panose="02000000000000000000" pitchFamily="2" charset="-122"/>
                <a:cs typeface="+mn-ea"/>
              </a:defRPr>
            </a:lvl1pPr>
          </a:lstStyle>
          <a:p>
            <a:pPr lvl="0" algn="l">
              <a:defRPr/>
            </a:pPr>
            <a:r>
              <a:rPr lang="zh-CN" altLang="en-US">
                <a:solidFill>
                  <a:schemeClr val="tx1"/>
                </a:solidFill>
              </a:rPr>
              <a:t>文本研习</a:t>
            </a:r>
            <a:endParaRPr lang="zh-CN" altLang="en-US" sz="6000">
              <a:solidFill>
                <a:schemeClr val="tx1"/>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3618" y="829339"/>
            <a:ext cx="5673423" cy="2815607"/>
          </a:xfrm>
          <a:prstGeom prst="rect">
            <a:avLst/>
          </a:prstGeom>
        </p:spPr>
      </p:pic>
      <p:sp>
        <p:nvSpPr>
          <p:cNvPr id="35" name="文本框 34"/>
          <p:cNvSpPr txBox="1"/>
          <p:nvPr/>
        </p:nvSpPr>
        <p:spPr>
          <a:xfrm>
            <a:off x="1611879" y="4292840"/>
            <a:ext cx="1309974" cy="1323439"/>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80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Lifeline JL" panose="00000400000000000000" pitchFamily="2" charset="0"/>
                <a:ea typeface="宋体" panose="02010600030101010101" pitchFamily="2" charset="-122"/>
                <a:cs typeface="+mn-cs"/>
              </a:rPr>
              <a:t>02</a:t>
            </a:r>
            <a:endParaRPr kumimoji="0" lang="zh-CN" altLang="en-US" sz="8000" b="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Lifeline JL" panose="00000400000000000000" pitchFamily="2" charset="0"/>
              <a:ea typeface="宋体" panose="02010600030101010101" pitchFamily="2" charset="-122"/>
              <a:cs typeface="+mn-cs"/>
            </a:endParaRPr>
          </a:p>
        </p:txBody>
      </p:sp>
      <p:cxnSp>
        <p:nvCxnSpPr>
          <p:cNvPr id="36" name="直接连接符 35"/>
          <p:cNvCxnSpPr/>
          <p:nvPr/>
        </p:nvCxnSpPr>
        <p:spPr bwMode="auto">
          <a:xfrm>
            <a:off x="768870" y="3724541"/>
            <a:ext cx="5000400" cy="0"/>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五角星 256"/>
          <p:cNvSpPr/>
          <p:nvPr/>
        </p:nvSpPr>
        <p:spPr bwMode="auto">
          <a:xfrm>
            <a:off x="5885632" y="3588072"/>
            <a:ext cx="275424" cy="275422"/>
          </a:xfrm>
          <a:prstGeom prst="star5">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C00000"/>
              </a:solidFill>
              <a:effectLst/>
              <a:uLnTx/>
              <a:uFillTx/>
              <a:latin typeface="Arial" panose="020b0604020202020204" pitchFamily="34" charset="0"/>
              <a:ea typeface="宋体" panose="02010600030101010101" pitchFamily="2" charset="-122"/>
              <a:cs typeface="+mn-cs"/>
            </a:endParaRPr>
          </a:p>
        </p:txBody>
      </p:sp>
      <p:cxnSp>
        <p:nvCxnSpPr>
          <p:cNvPr id="38" name="直接连接符 37"/>
          <p:cNvCxnSpPr/>
          <p:nvPr/>
        </p:nvCxnSpPr>
        <p:spPr bwMode="auto">
          <a:xfrm>
            <a:off x="6279688" y="3724541"/>
            <a:ext cx="5001870" cy="0"/>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780" y="182880"/>
            <a:ext cx="8253095" cy="523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行文线索：按时间顺序由先到后，使文章脉络清晰</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3"/>
          <p:cNvSpPr>
            <a:spLocks noGrp="1"/>
          </p:cNvSpPr>
          <p:nvPr/>
        </p:nvSpPr>
        <p:spPr>
          <a:xfrm>
            <a:off x="2883633" y="2351332"/>
            <a:ext cx="8207176" cy="521970"/>
          </a:xfrm>
          <a:prstGeom prst="rect">
            <a:avLst/>
          </a:prstGeom>
          <a:noFill/>
        </p:spPr>
        <p:txBody>
          <a:bodyPr wrap="square" rtlCol="0">
            <a:spAutoFit/>
          </a:bodyPr>
          <a:lstStyle/>
          <a:p>
            <a:pPr algn="just" eaLnBrk="1"/>
            <a:r>
              <a:rPr lang="zh-CN" sz="2800">
                <a:solidFill>
                  <a:schemeClr val="bg1"/>
                </a:solidFill>
                <a:latin typeface="+mn-ea"/>
                <a:ea typeface="+mj-ea"/>
              </a:rPr>
              <a:t>我们终于抵达陕北吴起镇。</a:t>
            </a:r>
          </a:p>
        </p:txBody>
      </p:sp>
      <p:sp>
        <p:nvSpPr>
          <p:cNvPr id="31" name="矩形 30"/>
          <p:cNvSpPr/>
          <p:nvPr/>
        </p:nvSpPr>
        <p:spPr>
          <a:xfrm>
            <a:off x="2879644" y="1829222"/>
            <a:ext cx="5546874" cy="521970"/>
          </a:xfrm>
          <a:prstGeom prst="rect">
            <a:avLst/>
          </a:prstGeom>
          <a:noFill/>
        </p:spPr>
        <p:txBody>
          <a:bodyPr wrap="square" rtlCol="0">
            <a:spAutoFit/>
          </a:bodyPr>
          <a:lstStyle/>
          <a:p>
            <a:pPr algn="just"/>
            <a:r>
              <a:rPr lang="zh-CN" altLang="en-US" sz="2800" b="1">
                <a:latin typeface="+mn-ea"/>
                <a:ea typeface="+mj-ea"/>
              </a:rPr>
              <a:t>（</a:t>
            </a:r>
            <a:r>
              <a:rPr lang="en-US" altLang="zh-CN" sz="2800" b="1">
                <a:latin typeface="+mn-ea"/>
                <a:ea typeface="+mj-ea"/>
              </a:rPr>
              <a:t>1-8</a:t>
            </a:r>
            <a:r>
              <a:rPr lang="zh-CN" altLang="en-US" sz="2800" b="1">
                <a:latin typeface="+mn-ea"/>
                <a:ea typeface="+mj-ea"/>
              </a:rPr>
              <a:t>段）</a:t>
            </a:r>
          </a:p>
        </p:txBody>
      </p:sp>
      <p:sp>
        <p:nvSpPr>
          <p:cNvPr id="57" name="Line 6"/>
          <p:cNvSpPr>
            <a:spLocks noChangeShapeType="1"/>
          </p:cNvSpPr>
          <p:nvPr/>
        </p:nvSpPr>
        <p:spPr bwMode="auto">
          <a:xfrm flipH="1">
            <a:off x="2660789" y="1732548"/>
            <a:ext cx="0" cy="4764667"/>
          </a:xfrm>
          <a:prstGeom prst="line">
            <a:avLst/>
          </a:prstGeom>
          <a:noFill/>
          <a:ln w="12700" cap="flat">
            <a:solidFill>
              <a:schemeClr val="bg1"/>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58" name="组合 57"/>
          <p:cNvGrpSpPr/>
          <p:nvPr/>
        </p:nvGrpSpPr>
        <p:grpSpPr>
          <a:xfrm>
            <a:off x="2513152" y="1870909"/>
            <a:ext cx="288925" cy="288925"/>
            <a:chOff x="957263" y="3209925"/>
            <a:chExt cx="288925" cy="288925"/>
          </a:xfrm>
        </p:grpSpPr>
        <p:sp>
          <p:nvSpPr>
            <p:cNvPr id="59"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0"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5"/>
          <p:cNvSpPr/>
          <p:nvPr/>
        </p:nvSpPr>
        <p:spPr bwMode="auto">
          <a:xfrm>
            <a:off x="2548906" y="1497899"/>
            <a:ext cx="219075" cy="192088"/>
          </a:xfrm>
          <a:custGeom>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2" name="对角圆角矩形 42"/>
          <p:cNvSpPr/>
          <p:nvPr/>
        </p:nvSpPr>
        <p:spPr bwMode="auto">
          <a:xfrm>
            <a:off x="661614" y="922191"/>
            <a:ext cx="5186751" cy="473472"/>
          </a:xfrm>
          <a:prstGeom prst="round2DiagRect">
            <a:avLst/>
          </a:prstGeom>
          <a:solidFill>
            <a:schemeClr val="tx1"/>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3" name="TextBox 43"/>
          <p:cNvSpPr txBox="1"/>
          <p:nvPr/>
        </p:nvSpPr>
        <p:spPr>
          <a:xfrm>
            <a:off x="882650" y="922020"/>
            <a:ext cx="4413250" cy="52197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pPr algn="ctr"/>
            <a:r>
              <a:rPr lang="zh-CN" altLang="en-US" sz="2800" b="0">
                <a:solidFill>
                  <a:schemeClr val="bg2"/>
                </a:solidFill>
                <a:latin typeface="微软雅黑" panose="020b0503020204020204" pitchFamily="34" charset="-122"/>
                <a:ea typeface="微软雅黑" panose="020b0503020204020204" pitchFamily="34" charset="-122"/>
              </a:rPr>
              <a:t>按行文线索划分段落层次</a:t>
            </a:r>
          </a:p>
        </p:txBody>
      </p:sp>
      <p:sp>
        <p:nvSpPr>
          <p:cNvPr id="64" name="文本框 63"/>
          <p:cNvSpPr txBox="1"/>
          <p:nvPr/>
        </p:nvSpPr>
        <p:spPr>
          <a:xfrm>
            <a:off x="661670" y="181546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rPr>
              <a:t>第一部分</a:t>
            </a:r>
          </a:p>
        </p:txBody>
      </p:sp>
      <p:sp>
        <p:nvSpPr>
          <p:cNvPr id="83" name="Rectangle 3"/>
          <p:cNvSpPr>
            <a:spLocks noGrp="1"/>
          </p:cNvSpPr>
          <p:nvPr/>
        </p:nvSpPr>
        <p:spPr>
          <a:xfrm>
            <a:off x="2883633" y="3909604"/>
            <a:ext cx="8207176" cy="953135"/>
          </a:xfrm>
          <a:prstGeom prst="rect">
            <a:avLst/>
          </a:prstGeom>
          <a:noFill/>
        </p:spPr>
        <p:txBody>
          <a:bodyPr wrap="square" rtlCol="0">
            <a:spAutoFit/>
          </a:bodyPr>
          <a:lstStyle/>
          <a:p>
            <a:pPr algn="just" eaLnBrk="1">
              <a:buClrTx/>
              <a:buSzTx/>
              <a:buFontTx/>
            </a:pPr>
            <a:r>
              <a:rPr lang="zh-CN" sz="2800">
                <a:solidFill>
                  <a:schemeClr val="bg1"/>
                </a:solidFill>
                <a:latin typeface="+mn-ea"/>
                <a:ea typeface="+mj-ea"/>
                <a:sym typeface="+mn-ea"/>
              </a:rPr>
              <a:t>毛泽东指挥长征最后一仗——回击二马骑兵的吴起镇战斗。</a:t>
            </a:r>
          </a:p>
        </p:txBody>
      </p:sp>
      <p:sp>
        <p:nvSpPr>
          <p:cNvPr id="84" name="矩形 83"/>
          <p:cNvSpPr/>
          <p:nvPr/>
        </p:nvSpPr>
        <p:spPr>
          <a:xfrm>
            <a:off x="2879644" y="3401348"/>
            <a:ext cx="5546874" cy="521970"/>
          </a:xfrm>
          <a:prstGeom prst="rect">
            <a:avLst/>
          </a:prstGeom>
          <a:noFill/>
        </p:spPr>
        <p:txBody>
          <a:bodyPr wrap="square" rtlCol="0">
            <a:spAutoFit/>
          </a:bodyPr>
          <a:lstStyle/>
          <a:p>
            <a:pPr algn="just"/>
            <a:r>
              <a:rPr lang="en-US" altLang="zh-CN" sz="2800" b="1">
                <a:latin typeface="+mn-ea"/>
                <a:ea typeface="+mj-ea"/>
              </a:rPr>
              <a:t>（9-22段）</a:t>
            </a:r>
          </a:p>
        </p:txBody>
      </p:sp>
      <p:grpSp>
        <p:nvGrpSpPr>
          <p:cNvPr id="85" name="组合 84"/>
          <p:cNvGrpSpPr/>
          <p:nvPr/>
        </p:nvGrpSpPr>
        <p:grpSpPr>
          <a:xfrm>
            <a:off x="2513152" y="3443035"/>
            <a:ext cx="288925" cy="288925"/>
            <a:chOff x="957263" y="3209925"/>
            <a:chExt cx="288925" cy="288925"/>
          </a:xfrm>
        </p:grpSpPr>
        <p:sp>
          <p:nvSpPr>
            <p:cNvPr id="86"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7"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661670" y="338772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rPr>
              <a:t>第二部分</a:t>
            </a:r>
            <a:endParaRPr lang="zh-CN">
              <a:solidFill>
                <a:schemeClr val="bg2"/>
              </a:solidFill>
              <a:latin typeface="+mj-ea"/>
              <a:ea typeface="+mj-ea"/>
            </a:endParaRPr>
          </a:p>
        </p:txBody>
      </p:sp>
      <p:sp>
        <p:nvSpPr>
          <p:cNvPr id="90" name="Rectangle 3"/>
          <p:cNvSpPr>
            <a:spLocks noGrp="1"/>
          </p:cNvSpPr>
          <p:nvPr/>
        </p:nvSpPr>
        <p:spPr>
          <a:xfrm>
            <a:off x="2914359" y="5561941"/>
            <a:ext cx="8207176" cy="521970"/>
          </a:xfrm>
          <a:prstGeom prst="rect">
            <a:avLst/>
          </a:prstGeom>
          <a:noFill/>
        </p:spPr>
        <p:txBody>
          <a:bodyPr wrap="square" rtlCol="0">
            <a:spAutoFit/>
          </a:bodyPr>
          <a:lstStyle/>
          <a:p>
            <a:pPr algn="just" eaLnBrk="1"/>
            <a:r>
              <a:rPr lang="zh-CN" sz="2800">
                <a:solidFill>
                  <a:schemeClr val="bg1"/>
                </a:solidFill>
                <a:latin typeface="+mn-ea"/>
                <a:ea typeface="+mj-ea"/>
                <a:sym typeface="+mn-ea"/>
              </a:rPr>
              <a:t>中央召开全军干部会议，毛主席宣布长征胜利。</a:t>
            </a:r>
          </a:p>
        </p:txBody>
      </p:sp>
      <p:sp>
        <p:nvSpPr>
          <p:cNvPr id="91" name="矩形 90"/>
          <p:cNvSpPr/>
          <p:nvPr/>
        </p:nvSpPr>
        <p:spPr>
          <a:xfrm>
            <a:off x="2914650" y="5053965"/>
            <a:ext cx="2769235" cy="521970"/>
          </a:xfrm>
          <a:prstGeom prst="rect">
            <a:avLst/>
          </a:prstGeom>
          <a:noFill/>
        </p:spPr>
        <p:txBody>
          <a:bodyPr wrap="square" rtlCol="0">
            <a:spAutoFit/>
          </a:bodyPr>
          <a:lstStyle/>
          <a:p>
            <a:pPr algn="just"/>
            <a:r>
              <a:rPr lang="en-US" altLang="zh-CN" sz="2800" b="1">
                <a:latin typeface="+mn-ea"/>
                <a:ea typeface="+mj-ea"/>
              </a:rPr>
              <a:t>（23-46段）</a:t>
            </a:r>
          </a:p>
        </p:txBody>
      </p:sp>
      <p:grpSp>
        <p:nvGrpSpPr>
          <p:cNvPr id="92" name="组合 91"/>
          <p:cNvGrpSpPr/>
          <p:nvPr/>
        </p:nvGrpSpPr>
        <p:grpSpPr>
          <a:xfrm>
            <a:off x="2513152" y="5095372"/>
            <a:ext cx="288925" cy="288925"/>
            <a:chOff x="957263" y="3209925"/>
            <a:chExt cx="288925" cy="288925"/>
          </a:xfrm>
        </p:grpSpPr>
        <p:sp>
          <p:nvSpPr>
            <p:cNvPr id="9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4"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文本框 94"/>
          <p:cNvSpPr txBox="1"/>
          <p:nvPr/>
        </p:nvSpPr>
        <p:spPr>
          <a:xfrm>
            <a:off x="661670" y="503999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sym typeface="+mn-ea"/>
              </a:rPr>
              <a:t>第三部分</a:t>
            </a:r>
            <a:endParaRPr lang="zh-CN" altLang="en-US" sz="2800">
              <a:solidFill>
                <a:schemeClr val="bg2"/>
              </a:solidFill>
              <a:latin typeface="+mj-ea"/>
              <a:ea typeface="+mj-ea"/>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down)">
                                      <p:cBhvr>
                                        <p:cTn id="17" dur="500"/>
                                        <p:tgtEl>
                                          <p:spTgt spid="8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wipe(down)">
                                      <p:cBhvr>
                                        <p:cTn id="22" dur="500"/>
                                        <p:tgtEl>
                                          <p:spTgt spid="8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down)">
                                      <p:cBhvr>
                                        <p:cTn id="27" dur="500"/>
                                        <p:tgtEl>
                                          <p:spTgt spid="9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wipe(down)">
                                      <p:cBhvr>
                                        <p:cTn id="3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83" grpId="0"/>
      <p:bldP spid="84" grpId="0"/>
      <p:bldP spid="90" grpId="0"/>
      <p:bldP spid="9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909725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a:solidFill>
                  <a:schemeClr val="tx1"/>
                </a:solidFill>
                <a:latin typeface="+mj-ea"/>
              </a:rPr>
              <a:t>文本研习</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Rectangle 2"/>
          <p:cNvSpPr/>
          <p:nvPr/>
        </p:nvSpPr>
        <p:spPr>
          <a:xfrm>
            <a:off x="601345" y="823595"/>
            <a:ext cx="10902950"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思考，本文体裁属于回忆录，回忆录的文体特点是什么？</a:t>
            </a:r>
          </a:p>
        </p:txBody>
      </p:sp>
      <p:sp>
        <p:nvSpPr>
          <p:cNvPr id="2" name="矩形 1"/>
          <p:cNvSpPr/>
          <p:nvPr/>
        </p:nvSpPr>
        <p:spPr>
          <a:xfrm>
            <a:off x="817245" y="1726565"/>
            <a:ext cx="120396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真实</a:t>
            </a:r>
          </a:p>
        </p:txBody>
      </p:sp>
      <p:sp>
        <p:nvSpPr>
          <p:cNvPr id="3" name="矩形 2"/>
          <p:cNvSpPr/>
          <p:nvPr/>
        </p:nvSpPr>
        <p:spPr>
          <a:xfrm>
            <a:off x="817245" y="2926080"/>
            <a:ext cx="120396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广泛</a:t>
            </a:r>
          </a:p>
        </p:txBody>
      </p:sp>
      <p:sp>
        <p:nvSpPr>
          <p:cNvPr id="4" name="矩形 3"/>
          <p:cNvSpPr/>
          <p:nvPr/>
        </p:nvSpPr>
        <p:spPr>
          <a:xfrm>
            <a:off x="817245" y="4125595"/>
            <a:ext cx="120396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突出</a:t>
            </a:r>
          </a:p>
        </p:txBody>
      </p:sp>
      <p:sp>
        <p:nvSpPr>
          <p:cNvPr id="5" name="Rectangle 2"/>
          <p:cNvSpPr/>
          <p:nvPr/>
        </p:nvSpPr>
        <p:spPr>
          <a:xfrm>
            <a:off x="647065" y="5589270"/>
            <a:ext cx="10902950"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本文是如何体现以上特点的？</a:t>
            </a:r>
          </a:p>
        </p:txBody>
      </p:sp>
      <p:sp>
        <p:nvSpPr>
          <p:cNvPr id="6" name="文本框 5"/>
          <p:cNvSpPr txBox="1"/>
          <p:nvPr/>
        </p:nvSpPr>
        <p:spPr>
          <a:xfrm>
            <a:off x="2315210" y="1818640"/>
            <a:ext cx="9432925" cy="521970"/>
          </a:xfrm>
          <a:prstGeom prst="rect">
            <a:avLst/>
          </a:prstGeom>
          <a:noFill/>
        </p:spPr>
        <p:txBody>
          <a:bodyPr wrap="square" rtlCol="0" anchor="t">
            <a:spAutoFit/>
          </a:bodyPr>
          <a:lstStyle/>
          <a:p>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黑体" panose="02010609060101010101" charset="-122"/>
                <a:sym typeface="+mn-ea"/>
              </a:rPr>
              <a:t>就是真实记载作者的经历和观感。</a:t>
            </a:r>
          </a:p>
        </p:txBody>
      </p:sp>
      <p:sp>
        <p:nvSpPr>
          <p:cNvPr id="7" name="文本框 6"/>
          <p:cNvSpPr txBox="1"/>
          <p:nvPr/>
        </p:nvSpPr>
        <p:spPr>
          <a:xfrm>
            <a:off x="2315210" y="2587625"/>
            <a:ext cx="9540875" cy="1383665"/>
          </a:xfrm>
          <a:prstGeom prst="rect">
            <a:avLst/>
          </a:prstGeom>
          <a:noFill/>
        </p:spPr>
        <p:txBody>
          <a:bodyPr wrap="square" rtlCol="0" anchor="t">
            <a:spAutoFit/>
          </a:bodyPr>
          <a:lstStyle/>
          <a:p>
            <a:pPr eaLnBrk="1" latinLnBrk="0" hangingPunct="1"/>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黑体" panose="02010609060101010101" charset="-122"/>
                <a:sym typeface="+mn-ea"/>
              </a:rPr>
              <a:t>广泛，是指回忆录不仅要回忆个人，而且要以个人为主线，串连与之有关的人和事，广泛触及生活的每个角落，反映社会的历史面目。</a:t>
            </a:r>
          </a:p>
        </p:txBody>
      </p:sp>
      <p:sp>
        <p:nvSpPr>
          <p:cNvPr id="10" name="文本框 9"/>
          <p:cNvSpPr txBox="1"/>
          <p:nvPr/>
        </p:nvSpPr>
        <p:spPr>
          <a:xfrm>
            <a:off x="2315210" y="4088130"/>
            <a:ext cx="9432925" cy="1383665"/>
          </a:xfrm>
          <a:prstGeom prst="rect">
            <a:avLst/>
          </a:prstGeom>
          <a:noFill/>
        </p:spPr>
        <p:txBody>
          <a:bodyPr wrap="square" rtlCol="0" anchor="t">
            <a:spAutoFit/>
          </a:bodyPr>
          <a:lstStyle/>
          <a:p>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突出 ，是指回忆录中的人物要处于突出地位，所列事件要典型 ，有一定的代表性 ，提及的其他人物要有个性 ，不是平平淡淡的叙述</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1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 name="矩形 1"/>
          <p:cNvSpPr/>
          <p:nvPr/>
        </p:nvSpPr>
        <p:spPr>
          <a:xfrm>
            <a:off x="986790" y="904875"/>
            <a:ext cx="120396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真实</a:t>
            </a:r>
          </a:p>
        </p:txBody>
      </p:sp>
      <p:sp>
        <p:nvSpPr>
          <p:cNvPr id="5" name="Rectangle 2"/>
          <p:cNvSpPr/>
          <p:nvPr/>
        </p:nvSpPr>
        <p:spPr>
          <a:xfrm>
            <a:off x="998855" y="86995"/>
            <a:ext cx="10902950"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本文是回忆录真实性的特点呢？</a:t>
            </a:r>
          </a:p>
        </p:txBody>
      </p:sp>
      <p:sp>
        <p:nvSpPr>
          <p:cNvPr id="6" name="文本框 5"/>
          <p:cNvSpPr txBox="1"/>
          <p:nvPr/>
        </p:nvSpPr>
        <p:spPr>
          <a:xfrm>
            <a:off x="2484755" y="996950"/>
            <a:ext cx="9432925" cy="521970"/>
          </a:xfrm>
          <a:prstGeom prst="rect">
            <a:avLst/>
          </a:prstGeom>
          <a:noFill/>
        </p:spPr>
        <p:txBody>
          <a:bodyPr wrap="square" rtlCol="0" anchor="t">
            <a:spAutoFit/>
          </a:bodyPr>
          <a:lstStyle/>
          <a:p>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黑体" panose="02010609060101010101" charset="-122"/>
                <a:sym typeface="+mn-ea"/>
              </a:rPr>
              <a:t>就是真实记载作者的经历和观感。</a:t>
            </a:r>
          </a:p>
        </p:txBody>
      </p:sp>
      <p:pic>
        <p:nvPicPr>
          <p:cNvPr id="11" name="图片 10" descr="清新粉"/>
          <p:cNvPicPr>
            <a:picLocks noChangeAspect="1"/>
          </p:cNvPicPr>
          <p:nvPr/>
        </p:nvPicPr>
        <p:blipFill>
          <a:blip r:embed="rId3"/>
          <a:stretch>
            <a:fillRect/>
          </a:stretch>
        </p:blipFill>
        <p:spPr>
          <a:xfrm>
            <a:off x="2190750" y="1758950"/>
            <a:ext cx="6250305" cy="434467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Rectangle 2"/>
          <p:cNvSpPr/>
          <p:nvPr/>
        </p:nvSpPr>
        <p:spPr>
          <a:xfrm>
            <a:off x="998855" y="86995"/>
            <a:ext cx="6867525"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时间真实这一点在文中如何体现？</a:t>
            </a:r>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文本框 99"/>
          <p:cNvSpPr txBox="1"/>
          <p:nvPr/>
        </p:nvSpPr>
        <p:spPr>
          <a:xfrm>
            <a:off x="289560" y="897255"/>
            <a:ext cx="11214100" cy="3907790"/>
          </a:xfrm>
          <a:prstGeom prst="rect">
            <a:avLst/>
          </a:prstGeom>
          <a:noFill/>
          <a:ln w="9525">
            <a:noFill/>
          </a:ln>
        </p:spPr>
        <p:txBody>
          <a:bodyPr wrap="square">
            <a:spAutoFit/>
          </a:bodyPr>
          <a:lstStyle/>
          <a:p>
            <a:pPr marL="0" indent="706755" eaLnBrk="1" latinLnBrk="0" hangingPunct="1">
              <a:spcBef>
                <a:spcPts val="1200"/>
              </a:spcBef>
              <a:spcAft>
                <a:spcPts val="1200"/>
              </a:spcAft>
            </a:pPr>
            <a:r>
              <a:rPr lang="zh-CN" sz="2800" b="1">
                <a:solidFill>
                  <a:schemeClr val="accent1">
                    <a:lumMod val="50000"/>
                  </a:schemeClr>
                </a:solidFill>
                <a:latin typeface="楷体" panose="02010609060101010101" charset="-122"/>
                <a:ea typeface="楷体" panose="02010609060101010101" charset="-122"/>
              </a:rPr>
              <a:t>十月十八日这一天，进吴起镇之前，我们刚翻过一个小坡</a:t>
            </a:r>
            <a:r>
              <a:rPr lang="en-US" altLang="zh-CN" sz="2800" b="1">
                <a:solidFill>
                  <a:schemeClr val="accent1">
                    <a:lumMod val="50000"/>
                  </a:schemeClr>
                </a:solidFill>
                <a:latin typeface="楷体" panose="02010609060101010101" charset="-122"/>
                <a:ea typeface="楷体" panose="02010609060101010101" charset="-122"/>
              </a:rPr>
              <a:t>……</a:t>
            </a:r>
          </a:p>
          <a:p>
            <a:pPr marL="0" indent="706755" eaLnBrk="1" latinLnBrk="0" hangingPunct="1">
              <a:spcBef>
                <a:spcPts val="1200"/>
              </a:spcBef>
              <a:spcAft>
                <a:spcPts val="1200"/>
              </a:spcAft>
            </a:pPr>
            <a:r>
              <a:rPr lang="en-US" altLang="zh-CN" sz="2800" b="1">
                <a:solidFill>
                  <a:schemeClr val="accent1">
                    <a:lumMod val="50000"/>
                  </a:schemeClr>
                </a:solidFill>
                <a:latin typeface="楷体" panose="02010609060101010101" charset="-122"/>
                <a:ea typeface="楷体" panose="02010609060101010101" charset="-122"/>
              </a:rPr>
              <a:t>这是十月的一天早晨，秋高气爽……</a:t>
            </a:r>
          </a:p>
          <a:p>
            <a:pPr marL="0" indent="706755" eaLnBrk="1" latinLnBrk="0" hangingPunct="1">
              <a:spcBef>
                <a:spcPts val="1200"/>
              </a:spcBef>
              <a:spcAft>
                <a:spcPts val="1200"/>
              </a:spcAft>
            </a:pPr>
            <a:r>
              <a:rPr lang="en-US" altLang="zh-CN" sz="2800" b="1">
                <a:solidFill>
                  <a:schemeClr val="accent1">
                    <a:lumMod val="50000"/>
                  </a:schemeClr>
                </a:solidFill>
                <a:latin typeface="楷体" panose="02010609060101010101" charset="-122"/>
                <a:ea typeface="楷体" panose="02010609060101010101" charset="-122"/>
              </a:rPr>
              <a:t>八时整，我们埋伏在川道左侧的山沟里都有些急了……</a:t>
            </a:r>
          </a:p>
          <a:p>
            <a:pPr marL="0" indent="706755" eaLnBrk="1" latinLnBrk="0" hangingPunct="1">
              <a:spcBef>
                <a:spcPts val="1200"/>
              </a:spcBef>
              <a:spcAft>
                <a:spcPts val="1200"/>
              </a:spcAft>
            </a:pPr>
            <a:r>
              <a:rPr lang="en-US" altLang="zh-CN" sz="2800" b="1">
                <a:solidFill>
                  <a:schemeClr val="accent1">
                    <a:lumMod val="50000"/>
                  </a:schemeClr>
                </a:solidFill>
                <a:latin typeface="楷体" panose="02010609060101010101" charset="-122"/>
                <a:ea typeface="楷体" panose="02010609060101010101" charset="-122"/>
              </a:rPr>
              <a:t>打完二马骑兵，我们在吴起镇休整了一个星期，十月三十日……经过几天的行军，于十一月六日，在甘泉县附近的区域里……</a:t>
            </a:r>
          </a:p>
          <a:p>
            <a:pPr marL="0" indent="706755" eaLnBrk="1" latinLnBrk="0" hangingPunct="1">
              <a:spcBef>
                <a:spcPts val="1200"/>
              </a:spcBef>
              <a:spcAft>
                <a:spcPts val="1200"/>
              </a:spcAft>
            </a:pPr>
            <a:r>
              <a:rPr lang="en-US" altLang="zh-CN" sz="2800" b="1">
                <a:solidFill>
                  <a:schemeClr val="accent1">
                    <a:lumMod val="50000"/>
                  </a:schemeClr>
                </a:solidFill>
                <a:latin typeface="楷体" panose="02010609060101010101" charset="-122"/>
                <a:ea typeface="楷体" panose="02010609060101010101" charset="-122"/>
              </a:rPr>
              <a:t>吴起镇战斗之后，一天，我和王开湘同志……</a:t>
            </a:r>
          </a:p>
        </p:txBody>
      </p:sp>
      <p:sp>
        <p:nvSpPr>
          <p:cNvPr id="2" name="矩形 1"/>
          <p:cNvSpPr/>
          <p:nvPr/>
        </p:nvSpPr>
        <p:spPr>
          <a:xfrm>
            <a:off x="1148080" y="897255"/>
            <a:ext cx="182118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729740" y="1657350"/>
            <a:ext cx="182118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998855" y="2369185"/>
            <a:ext cx="140525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矩形 5"/>
          <p:cNvSpPr/>
          <p:nvPr/>
        </p:nvSpPr>
        <p:spPr>
          <a:xfrm>
            <a:off x="8595360" y="3081655"/>
            <a:ext cx="182118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 name="矩形 6"/>
          <p:cNvSpPr/>
          <p:nvPr/>
        </p:nvSpPr>
        <p:spPr>
          <a:xfrm>
            <a:off x="3550920" y="3525520"/>
            <a:ext cx="182118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矩形 7"/>
          <p:cNvSpPr/>
          <p:nvPr/>
        </p:nvSpPr>
        <p:spPr>
          <a:xfrm>
            <a:off x="998855" y="4288155"/>
            <a:ext cx="393827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288925" y="4847590"/>
            <a:ext cx="11534775" cy="645160"/>
          </a:xfrm>
          <a:prstGeom prst="rect">
            <a:avLst/>
          </a:prstGeom>
          <a:noFill/>
          <a:ln w="12700" cmpd="sng">
            <a:solidFill>
              <a:schemeClr val="tx1"/>
            </a:solidFill>
            <a:prstDash val="solid"/>
          </a:ln>
        </p:spPr>
        <p:txBody>
          <a:bodyPr wrap="square" rtlCol="0" anchor="t">
            <a:spAutoFit/>
          </a:bodyPr>
          <a:lstStyle/>
          <a:p>
            <a:pPr indent="898525" algn="l" eaLnBrk="1" latinLnBrk="1" hangingPunct="1"/>
            <a:r>
              <a:rPr lang="zh-CN" altLang="en-US" sz="3600" b="1">
                <a:ln>
                  <a:solidFill>
                    <a:schemeClr val="bg1">
                      <a:lumMod val="50000"/>
                    </a:schemeClr>
                  </a:solidFill>
                </a:ln>
                <a:solidFill>
                  <a:schemeClr val="accent1"/>
                </a:solidFill>
                <a:effectLst>
                  <a:outerShdw blurRad="38100" dist="25400" dir="5400000" algn="ctr" rotWithShape="0">
                    <a:srgbClr val="6E747A">
                      <a:alpha val="43000"/>
                    </a:srgbClr>
                  </a:outerShdw>
                </a:effectLst>
              </a:rPr>
              <a:t>记录的时间具体到某一天，详尽真实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ipe(down)">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0">
                                            <p:txEl>
                                              <p:pRg st="1" end="1"/>
                                            </p:txEl>
                                          </p:spTgt>
                                        </p:tgtEl>
                                        <p:attrNameLst>
                                          <p:attrName>style.visibility</p:attrName>
                                        </p:attrNameLst>
                                      </p:cBhvr>
                                      <p:to>
                                        <p:strVal val="visible"/>
                                      </p:to>
                                    </p:set>
                                    <p:animEffect transition="in" filter="wipe(down)">
                                      <p:cBhvr>
                                        <p:cTn id="12" dur="500"/>
                                        <p:tgtEl>
                                          <p:spTgt spid="10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0">
                                            <p:txEl>
                                              <p:pRg st="2" end="2"/>
                                            </p:txEl>
                                          </p:spTgt>
                                        </p:tgtEl>
                                        <p:attrNameLst>
                                          <p:attrName>style.visibility</p:attrName>
                                        </p:attrNameLst>
                                      </p:cBhvr>
                                      <p:to>
                                        <p:strVal val="visible"/>
                                      </p:to>
                                    </p:set>
                                    <p:animEffect transition="in" filter="wipe(down)">
                                      <p:cBhvr>
                                        <p:cTn id="17" dur="500"/>
                                        <p:tgtEl>
                                          <p:spTgt spid="10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00">
                                            <p:txEl>
                                              <p:pRg st="3" end="3"/>
                                            </p:txEl>
                                          </p:spTgt>
                                        </p:tgtEl>
                                        <p:attrNameLst>
                                          <p:attrName>style.visibility</p:attrName>
                                        </p:attrNameLst>
                                      </p:cBhvr>
                                      <p:to>
                                        <p:strVal val="visible"/>
                                      </p:to>
                                    </p:set>
                                    <p:animEffect transition="in" filter="wipe(down)">
                                      <p:cBhvr>
                                        <p:cTn id="22" dur="500"/>
                                        <p:tgtEl>
                                          <p:spTgt spid="100">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00">
                                            <p:txEl>
                                              <p:pRg st="4" end="4"/>
                                            </p:txEl>
                                          </p:spTgt>
                                        </p:tgtEl>
                                        <p:attrNameLst>
                                          <p:attrName>style.visibility</p:attrName>
                                        </p:attrNameLst>
                                      </p:cBhvr>
                                      <p:to>
                                        <p:strVal val="visible"/>
                                      </p:to>
                                    </p:set>
                                    <p:animEffect transition="in" filter="wipe(down)">
                                      <p:cBhvr>
                                        <p:cTn id="27" dur="500"/>
                                        <p:tgtEl>
                                          <p:spTgt spid="100">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00"/>
                                        <p:tgtEl>
                                          <p:spTgt spid="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500"/>
                                        <p:tgtEl>
                                          <p:spTgt spid="8"/>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51e3d512963e00c2abae4baf3aeb9bc5\insertfill"/>
          <p:cNvPicPr>
            <a:picLocks noChangeAspect="1"/>
          </p:cNvPicPr>
          <p:nvPr/>
        </p:nvPicPr>
        <p:blipFill>
          <a:blip r:embed="rId2"/>
          <a:stretch>
            <a:fillRect/>
          </a:stretch>
        </p:blipFill>
        <p:spPr>
          <a:xfrm>
            <a:off x="0" y="0"/>
            <a:ext cx="12192000" cy="6858000"/>
          </a:xfrm>
          <a:prstGeom prst="rect">
            <a:avLst/>
          </a:prstGeom>
        </p:spPr>
      </p:pic>
      <p:pic>
        <p:nvPicPr>
          <p:cNvPr id="6" name="图片 5" descr="图片1"/>
          <p:cNvPicPr>
            <a:picLocks noChangeAspect="1"/>
          </p:cNvPicPr>
          <p:nvPr/>
        </p:nvPicPr>
        <p:blipFill>
          <a:blip r:embed="rId3"/>
          <a:stretch>
            <a:fillRect/>
          </a:stretch>
        </p:blipFill>
        <p:spPr>
          <a:xfrm>
            <a:off x="2016760" y="1843405"/>
            <a:ext cx="8162290" cy="1682750"/>
          </a:xfrm>
          <a:prstGeom prst="rect">
            <a:avLst/>
          </a:prstGeom>
        </p:spPr>
      </p:pic>
      <p:pic>
        <p:nvPicPr>
          <p:cNvPr id="3" name="图片 2" descr="图片1"/>
          <p:cNvPicPr>
            <a:picLocks noChangeAspect="1"/>
          </p:cNvPicPr>
          <p:nvPr/>
        </p:nvPicPr>
        <p:blipFill>
          <a:blip r:embed="rId4"/>
          <a:stretch>
            <a:fillRect/>
          </a:stretch>
        </p:blipFill>
        <p:spPr>
          <a:xfrm>
            <a:off x="7828915" y="3623945"/>
            <a:ext cx="2198370" cy="983615"/>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事件真实的体现：</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矩形 30"/>
          <p:cNvSpPr/>
          <p:nvPr/>
        </p:nvSpPr>
        <p:spPr>
          <a:xfrm>
            <a:off x="2879644" y="1829222"/>
            <a:ext cx="5546874" cy="521970"/>
          </a:xfrm>
          <a:prstGeom prst="rect">
            <a:avLst/>
          </a:prstGeom>
          <a:noFill/>
        </p:spPr>
        <p:txBody>
          <a:bodyPr wrap="square" rtlCol="0">
            <a:spAutoFit/>
          </a:bodyPr>
          <a:lstStyle/>
          <a:p>
            <a:pPr algn="just"/>
            <a:r>
              <a:rPr lang="zh-CN" altLang="en-US" sz="2800" b="1">
                <a:latin typeface="+mn-ea"/>
                <a:ea typeface="+mj-ea"/>
                <a:sym typeface="+mn-ea"/>
              </a:rPr>
              <a:t>抵达吴起镇</a:t>
            </a:r>
            <a:endParaRPr lang="zh-CN" altLang="en-US" sz="2800" b="1">
              <a:latin typeface="+mn-ea"/>
              <a:ea typeface="+mj-ea"/>
            </a:endParaRPr>
          </a:p>
        </p:txBody>
      </p:sp>
      <p:sp>
        <p:nvSpPr>
          <p:cNvPr id="57" name="Line 6"/>
          <p:cNvSpPr>
            <a:spLocks noChangeShapeType="1"/>
          </p:cNvSpPr>
          <p:nvPr/>
        </p:nvSpPr>
        <p:spPr bwMode="auto">
          <a:xfrm flipH="1">
            <a:off x="2660789" y="1732548"/>
            <a:ext cx="0" cy="4764667"/>
          </a:xfrm>
          <a:prstGeom prst="line">
            <a:avLst/>
          </a:prstGeom>
          <a:noFill/>
          <a:ln w="12700" cap="flat">
            <a:solidFill>
              <a:schemeClr val="bg1"/>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58" name="组合 57"/>
          <p:cNvGrpSpPr/>
          <p:nvPr/>
        </p:nvGrpSpPr>
        <p:grpSpPr>
          <a:xfrm>
            <a:off x="2513152" y="1870909"/>
            <a:ext cx="288925" cy="288925"/>
            <a:chOff x="957263" y="3209925"/>
            <a:chExt cx="288925" cy="288925"/>
          </a:xfrm>
        </p:grpSpPr>
        <p:sp>
          <p:nvSpPr>
            <p:cNvPr id="59"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0"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5"/>
          <p:cNvSpPr/>
          <p:nvPr/>
        </p:nvSpPr>
        <p:spPr bwMode="auto">
          <a:xfrm>
            <a:off x="2548906" y="1497899"/>
            <a:ext cx="219075" cy="192088"/>
          </a:xfrm>
          <a:custGeom>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661670" y="922020"/>
            <a:ext cx="5186680" cy="481965"/>
            <a:chOff x="1042" y="1452"/>
            <a:chExt cx="8168" cy="759"/>
          </a:xfrm>
        </p:grpSpPr>
        <p:sp>
          <p:nvSpPr>
            <p:cNvPr id="62" name="对角圆角矩形 42"/>
            <p:cNvSpPr/>
            <p:nvPr/>
          </p:nvSpPr>
          <p:spPr bwMode="auto">
            <a:xfrm>
              <a:off x="1042" y="1452"/>
              <a:ext cx="8168" cy="746"/>
            </a:xfrm>
            <a:prstGeom prst="round2DiagRect">
              <a:avLst/>
            </a:prstGeom>
            <a:solidFill>
              <a:schemeClr val="tx1"/>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3" name="TextBox 43"/>
            <p:cNvSpPr txBox="1"/>
            <p:nvPr/>
          </p:nvSpPr>
          <p:spPr>
            <a:xfrm>
              <a:off x="1390" y="1486"/>
              <a:ext cx="6173" cy="725"/>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pPr algn="ctr"/>
              <a:r>
                <a:rPr lang="zh-CN" altLang="en-US" b="0">
                  <a:solidFill>
                    <a:schemeClr val="bg2"/>
                  </a:solidFill>
                  <a:latin typeface="微软雅黑" panose="020b0503020204020204" pitchFamily="34" charset="-122"/>
                  <a:ea typeface="微软雅黑" panose="020b0503020204020204" pitchFamily="34" charset="-122"/>
                </a:rPr>
                <a:t>红军长征的典型场面</a:t>
              </a:r>
              <a:endParaRPr lang="zh-CN" altLang="zh-CN" b="0">
                <a:solidFill>
                  <a:schemeClr val="bg2"/>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661670" y="181546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rPr>
              <a:t>场面一</a:t>
            </a:r>
          </a:p>
        </p:txBody>
      </p:sp>
      <p:sp>
        <p:nvSpPr>
          <p:cNvPr id="84" name="矩形 83"/>
          <p:cNvSpPr/>
          <p:nvPr/>
        </p:nvSpPr>
        <p:spPr>
          <a:xfrm>
            <a:off x="2879644" y="3401348"/>
            <a:ext cx="5546874" cy="521970"/>
          </a:xfrm>
          <a:prstGeom prst="rect">
            <a:avLst/>
          </a:prstGeom>
          <a:noFill/>
        </p:spPr>
        <p:txBody>
          <a:bodyPr wrap="square" rtlCol="0">
            <a:spAutoFit/>
          </a:bodyPr>
          <a:lstStyle/>
          <a:p>
            <a:pPr algn="just"/>
            <a:r>
              <a:rPr lang="zh-CN" altLang="en-US" sz="2800" b="1">
                <a:latin typeface="+mn-ea"/>
                <a:ea typeface="+mj-ea"/>
                <a:sym typeface="+mn-ea"/>
              </a:rPr>
              <a:t>毛泽东亲自指挥，打响伏击战</a:t>
            </a:r>
            <a:endParaRPr lang="zh-CN" altLang="en-US" sz="2800" b="1">
              <a:latin typeface="+mn-ea"/>
              <a:ea typeface="+mj-ea"/>
            </a:endParaRPr>
          </a:p>
        </p:txBody>
      </p:sp>
      <p:grpSp>
        <p:nvGrpSpPr>
          <p:cNvPr id="85" name="组合 84"/>
          <p:cNvGrpSpPr/>
          <p:nvPr/>
        </p:nvGrpSpPr>
        <p:grpSpPr>
          <a:xfrm>
            <a:off x="2513152" y="3443035"/>
            <a:ext cx="288925" cy="288925"/>
            <a:chOff x="957263" y="3209925"/>
            <a:chExt cx="288925" cy="288925"/>
          </a:xfrm>
        </p:grpSpPr>
        <p:sp>
          <p:nvSpPr>
            <p:cNvPr id="86"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7"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661670" y="338772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rPr>
              <a:t>场面二</a:t>
            </a:r>
            <a:endParaRPr lang="zh-CN">
              <a:solidFill>
                <a:schemeClr val="bg2"/>
              </a:solidFill>
              <a:latin typeface="+mj-ea"/>
              <a:ea typeface="+mj-ea"/>
            </a:endParaRPr>
          </a:p>
        </p:txBody>
      </p:sp>
      <p:sp>
        <p:nvSpPr>
          <p:cNvPr id="91" name="矩形 90"/>
          <p:cNvSpPr/>
          <p:nvPr/>
        </p:nvSpPr>
        <p:spPr>
          <a:xfrm>
            <a:off x="2914650" y="5053965"/>
            <a:ext cx="3796030" cy="521970"/>
          </a:xfrm>
          <a:prstGeom prst="rect">
            <a:avLst/>
          </a:prstGeom>
          <a:noFill/>
        </p:spPr>
        <p:txBody>
          <a:bodyPr wrap="square" rtlCol="0">
            <a:spAutoFit/>
          </a:bodyPr>
          <a:lstStyle/>
          <a:p>
            <a:pPr algn="just"/>
            <a:r>
              <a:rPr lang="zh-CN" altLang="en-US" sz="2800" b="1">
                <a:latin typeface="+mn-ea"/>
                <a:ea typeface="+mj-ea"/>
                <a:sym typeface="+mn-ea"/>
              </a:rPr>
              <a:t>歼灭千佛山反动民团</a:t>
            </a:r>
            <a:endParaRPr lang="zh-CN" altLang="en-US" sz="2800" b="1">
              <a:latin typeface="+mn-ea"/>
              <a:ea typeface="+mj-ea"/>
            </a:endParaRPr>
          </a:p>
        </p:txBody>
      </p:sp>
      <p:grpSp>
        <p:nvGrpSpPr>
          <p:cNvPr id="92" name="组合 91"/>
          <p:cNvGrpSpPr/>
          <p:nvPr/>
        </p:nvGrpSpPr>
        <p:grpSpPr>
          <a:xfrm>
            <a:off x="2513152" y="5095372"/>
            <a:ext cx="288925" cy="288925"/>
            <a:chOff x="957263" y="3209925"/>
            <a:chExt cx="288925" cy="288925"/>
          </a:xfrm>
        </p:grpSpPr>
        <p:sp>
          <p:nvSpPr>
            <p:cNvPr id="93"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4"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文本框 94"/>
          <p:cNvSpPr txBox="1"/>
          <p:nvPr/>
        </p:nvSpPr>
        <p:spPr>
          <a:xfrm>
            <a:off x="661670" y="503999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sym typeface="+mn-ea"/>
              </a:rPr>
              <a:t>场面三</a:t>
            </a:r>
            <a:endParaRPr lang="zh-CN" altLang="en-US" sz="2800">
              <a:solidFill>
                <a:schemeClr val="bg2"/>
              </a:solidFill>
              <a:latin typeface="+mj-ea"/>
              <a:ea typeface="+mj-ea"/>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heel(1)">
                                      <p:cBhvr>
                                        <p:cTn id="12" dur="2000"/>
                                        <p:tgtEl>
                                          <p:spTgt spid="61"/>
                                        </p:tgtEl>
                                      </p:cBhvr>
                                    </p:animEffect>
                                  </p:childTnLst>
                                </p:cTn>
                              </p:par>
                              <p:par>
                                <p:cTn id="13" presetID="21" presetClass="entr" presetSubtype="1"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heel(1)">
                                      <p:cBhvr>
                                        <p:cTn id="15" dur="2000"/>
                                        <p:tgtEl>
                                          <p:spTgt spid="57"/>
                                        </p:tgtEl>
                                      </p:cBhvr>
                                    </p:animEffect>
                                  </p:childTnLst>
                                </p:cTn>
                              </p:par>
                              <p:par>
                                <p:cTn id="16" presetID="21" presetClass="entr" presetSubtype="1" fill="hold"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heel(1)">
                                      <p:cBhvr>
                                        <p:cTn id="18" dur="2000"/>
                                        <p:tgtEl>
                                          <p:spTgt spid="58"/>
                                        </p:tgtEl>
                                      </p:cBhvr>
                                    </p:animEffect>
                                  </p:childTnLst>
                                </p:cTn>
                              </p:par>
                              <p:par>
                                <p:cTn id="19" presetID="21" presetClass="entr" presetSubtype="1"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heel(1)">
                                      <p:cBhvr>
                                        <p:cTn id="21" dur="2000"/>
                                        <p:tgtEl>
                                          <p:spTgt spid="85"/>
                                        </p:tgtEl>
                                      </p:cBhvr>
                                    </p:animEffect>
                                  </p:childTnLst>
                                </p:cTn>
                              </p:par>
                              <p:par>
                                <p:cTn id="22" presetID="21" presetClass="entr" presetSubtype="1" fill="hold" nodeType="withEffect">
                                  <p:stCondLst>
                                    <p:cond delay="0"/>
                                  </p:stCondLst>
                                  <p:childTnLst>
                                    <p:set>
                                      <p:cBhvr>
                                        <p:cTn id="23" dur="1" fill="hold">
                                          <p:stCondLst>
                                            <p:cond delay="0"/>
                                          </p:stCondLst>
                                        </p:cTn>
                                        <p:tgtEl>
                                          <p:spTgt spid="92"/>
                                        </p:tgtEl>
                                        <p:attrNameLst>
                                          <p:attrName>style.visibility</p:attrName>
                                        </p:attrNameLst>
                                      </p:cBhvr>
                                      <p:to>
                                        <p:strVal val="visible"/>
                                      </p:to>
                                    </p:set>
                                    <p:animEffect transition="in" filter="wheel(1)">
                                      <p:cBhvr>
                                        <p:cTn id="24" dur="2000"/>
                                        <p:tgtEl>
                                          <p:spTgt spid="9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blinds(horizontal)">
                                      <p:cBhvr>
                                        <p:cTn id="29" dur="500"/>
                                        <p:tgtEl>
                                          <p:spTgt spid="64"/>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blinds(horizontal)">
                                      <p:cBhvr>
                                        <p:cTn id="39" dur="500"/>
                                        <p:tgtEl>
                                          <p:spTgt spid="89"/>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down)">
                                      <p:cBhvr>
                                        <p:cTn id="44" dur="500"/>
                                        <p:tgtEl>
                                          <p:spTgt spid="8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91"/>
                                        </p:tgtEl>
                                        <p:attrNameLst>
                                          <p:attrName>style.visibility</p:attrName>
                                        </p:attrNameLst>
                                      </p:cBhvr>
                                      <p:to>
                                        <p:strVal val="visible"/>
                                      </p:to>
                                    </p:set>
                                    <p:animEffect transition="in" filter="wipe(down)">
                                      <p:cBhvr>
                                        <p:cTn id="49" dur="500"/>
                                        <p:tgtEl>
                                          <p:spTgt spid="91"/>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blinds(horizontal)">
                                      <p:cBhvr>
                                        <p:cTn id="5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61" grpId="0"/>
      <p:bldP spid="64" grpId="0"/>
      <p:bldP spid="84" grpId="0"/>
      <p:bldP spid="89" grpId="0"/>
      <p:bldP spid="91" grpId="0"/>
      <p:bldP spid="9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真实性的体现：</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矩形 30"/>
          <p:cNvSpPr/>
          <p:nvPr/>
        </p:nvSpPr>
        <p:spPr>
          <a:xfrm>
            <a:off x="2879644" y="1829222"/>
            <a:ext cx="5546874" cy="521970"/>
          </a:xfrm>
          <a:prstGeom prst="rect">
            <a:avLst/>
          </a:prstGeom>
          <a:noFill/>
        </p:spPr>
        <p:txBody>
          <a:bodyPr wrap="square" rtlCol="0">
            <a:spAutoFit/>
          </a:bodyPr>
          <a:lstStyle/>
          <a:p>
            <a:pPr algn="just"/>
            <a:r>
              <a:rPr lang="zh-CN" altLang="en-US" sz="2800" b="1">
                <a:latin typeface="+mn-ea"/>
                <a:ea typeface="+mj-ea"/>
                <a:sym typeface="+mn-ea"/>
              </a:rPr>
              <a:t>路上偶遇邓小平首长</a:t>
            </a:r>
            <a:endParaRPr lang="zh-CN" altLang="en-US" sz="2800" b="1">
              <a:latin typeface="+mn-ea"/>
              <a:ea typeface="+mj-ea"/>
            </a:endParaRPr>
          </a:p>
        </p:txBody>
      </p:sp>
      <p:sp>
        <p:nvSpPr>
          <p:cNvPr id="57" name="Line 6"/>
          <p:cNvSpPr>
            <a:spLocks noChangeShapeType="1"/>
          </p:cNvSpPr>
          <p:nvPr/>
        </p:nvSpPr>
        <p:spPr bwMode="auto">
          <a:xfrm>
            <a:off x="2613025" y="1732280"/>
            <a:ext cx="48260" cy="2835275"/>
          </a:xfrm>
          <a:prstGeom prst="line">
            <a:avLst/>
          </a:prstGeom>
          <a:noFill/>
          <a:ln w="12700" cap="flat">
            <a:solidFill>
              <a:schemeClr val="bg1"/>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58" name="组合 57"/>
          <p:cNvGrpSpPr/>
          <p:nvPr/>
        </p:nvGrpSpPr>
        <p:grpSpPr>
          <a:xfrm>
            <a:off x="2513152" y="1870909"/>
            <a:ext cx="288925" cy="288925"/>
            <a:chOff x="957263" y="3209925"/>
            <a:chExt cx="288925" cy="288925"/>
          </a:xfrm>
        </p:grpSpPr>
        <p:sp>
          <p:nvSpPr>
            <p:cNvPr id="59"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0"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5"/>
          <p:cNvSpPr/>
          <p:nvPr/>
        </p:nvSpPr>
        <p:spPr bwMode="auto">
          <a:xfrm>
            <a:off x="2548906" y="1497899"/>
            <a:ext cx="219075" cy="192088"/>
          </a:xfrm>
          <a:custGeom>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3" name="组合 2"/>
          <p:cNvGrpSpPr/>
          <p:nvPr/>
        </p:nvGrpSpPr>
        <p:grpSpPr>
          <a:xfrm>
            <a:off x="661670" y="922020"/>
            <a:ext cx="5186680" cy="481965"/>
            <a:chOff x="1042" y="1452"/>
            <a:chExt cx="8168" cy="759"/>
          </a:xfrm>
        </p:grpSpPr>
        <p:sp>
          <p:nvSpPr>
            <p:cNvPr id="62" name="对角圆角矩形 42"/>
            <p:cNvSpPr/>
            <p:nvPr/>
          </p:nvSpPr>
          <p:spPr bwMode="auto">
            <a:xfrm>
              <a:off x="1042" y="1452"/>
              <a:ext cx="8168" cy="746"/>
            </a:xfrm>
            <a:prstGeom prst="round2DiagRect">
              <a:avLst/>
            </a:prstGeom>
            <a:solidFill>
              <a:schemeClr val="tx1"/>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3" name="TextBox 43"/>
            <p:cNvSpPr txBox="1"/>
            <p:nvPr/>
          </p:nvSpPr>
          <p:spPr>
            <a:xfrm>
              <a:off x="1390" y="1486"/>
              <a:ext cx="6173" cy="725"/>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pPr algn="ctr"/>
              <a:r>
                <a:rPr lang="zh-CN" altLang="en-US" b="0">
                  <a:solidFill>
                    <a:schemeClr val="bg2"/>
                  </a:solidFill>
                  <a:latin typeface="微软雅黑" panose="020b0503020204020204" pitchFamily="34" charset="-122"/>
                  <a:ea typeface="微软雅黑" panose="020b0503020204020204" pitchFamily="34" charset="-122"/>
                </a:rPr>
                <a:t>红军长征典型场面</a:t>
              </a:r>
              <a:endParaRPr lang="zh-CN" altLang="zh-CN" b="0">
                <a:solidFill>
                  <a:schemeClr val="bg2"/>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661670" y="181546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rPr>
              <a:t>第四节点</a:t>
            </a:r>
          </a:p>
        </p:txBody>
      </p:sp>
      <p:sp>
        <p:nvSpPr>
          <p:cNvPr id="84" name="矩形 83"/>
          <p:cNvSpPr/>
          <p:nvPr/>
        </p:nvSpPr>
        <p:spPr>
          <a:xfrm>
            <a:off x="2879644" y="3401348"/>
            <a:ext cx="5546874" cy="521970"/>
          </a:xfrm>
          <a:prstGeom prst="rect">
            <a:avLst/>
          </a:prstGeom>
          <a:noFill/>
        </p:spPr>
        <p:txBody>
          <a:bodyPr wrap="square" rtlCol="0">
            <a:spAutoFit/>
          </a:bodyPr>
          <a:lstStyle/>
          <a:p>
            <a:pPr algn="just"/>
            <a:r>
              <a:rPr lang="zh-CN" altLang="en-US" sz="2800" b="1">
                <a:latin typeface="+mn-ea"/>
                <a:ea typeface="+mj-ea"/>
                <a:sym typeface="+mn-ea"/>
              </a:rPr>
              <a:t>参加全军干部会议</a:t>
            </a:r>
            <a:endParaRPr lang="zh-CN" altLang="en-US" sz="2800" b="1">
              <a:latin typeface="+mn-ea"/>
              <a:ea typeface="+mj-ea"/>
            </a:endParaRPr>
          </a:p>
        </p:txBody>
      </p:sp>
      <p:grpSp>
        <p:nvGrpSpPr>
          <p:cNvPr id="85" name="组合 84"/>
          <p:cNvGrpSpPr/>
          <p:nvPr/>
        </p:nvGrpSpPr>
        <p:grpSpPr>
          <a:xfrm>
            <a:off x="2513152" y="3443035"/>
            <a:ext cx="288925" cy="288925"/>
            <a:chOff x="957263" y="3209925"/>
            <a:chExt cx="288925" cy="288925"/>
          </a:xfrm>
        </p:grpSpPr>
        <p:sp>
          <p:nvSpPr>
            <p:cNvPr id="86" name="Oval 15"/>
            <p:cNvSpPr>
              <a:spLocks noChangeArrowheads="1"/>
            </p:cNvSpPr>
            <p:nvPr/>
          </p:nvSpPr>
          <p:spPr bwMode="auto">
            <a:xfrm>
              <a:off x="957263" y="3209925"/>
              <a:ext cx="288925" cy="288925"/>
            </a:xfrm>
            <a:prstGeom prst="ellipse">
              <a:avLst/>
            </a:prstGeom>
            <a:solidFill>
              <a:schemeClr val="tx1"/>
            </a:solidFill>
            <a:ln w="28575"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7" name="Freeform 16"/>
            <p:cNvSpPr/>
            <p:nvPr/>
          </p:nvSpPr>
          <p:spPr bwMode="auto">
            <a:xfrm>
              <a:off x="1057275" y="3282950"/>
              <a:ext cx="130175" cy="150813"/>
            </a:xfrm>
            <a:custGeom>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6">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661670" y="3387725"/>
            <a:ext cx="1776095" cy="521970"/>
          </a:xfrm>
          <a:prstGeom prst="rect">
            <a:avLst/>
          </a:prstGeom>
          <a:solidFill>
            <a:schemeClr val="tx1"/>
          </a:solidFill>
        </p:spPr>
        <p:txBody>
          <a:bodyPr wrap="square" rtlCol="0">
            <a:spAutoFit/>
          </a:bodyPr>
          <a:lstStyle/>
          <a:p>
            <a:pPr algn="ctr"/>
            <a:r>
              <a:rPr lang="zh-CN" sz="2800">
                <a:solidFill>
                  <a:schemeClr val="bg2"/>
                </a:solidFill>
                <a:latin typeface="+mj-ea"/>
                <a:ea typeface="+mj-ea"/>
              </a:rPr>
              <a:t>第五节点</a:t>
            </a:r>
            <a:endParaRPr lang="zh-CN">
              <a:solidFill>
                <a:schemeClr val="bg2"/>
              </a:solidFill>
              <a:latin typeface="+mj-ea"/>
              <a:ea typeface="+mj-ea"/>
            </a:endParaRPr>
          </a:p>
        </p:txBody>
      </p:sp>
      <p:sp>
        <p:nvSpPr>
          <p:cNvPr id="5" name="矩形 4"/>
          <p:cNvSpPr/>
          <p:nvPr/>
        </p:nvSpPr>
        <p:spPr>
          <a:xfrm>
            <a:off x="288925" y="4847590"/>
            <a:ext cx="11534775" cy="1198880"/>
          </a:xfrm>
          <a:prstGeom prst="rect">
            <a:avLst/>
          </a:prstGeom>
          <a:noFill/>
          <a:ln w="12700" cmpd="sng">
            <a:solidFill>
              <a:schemeClr val="tx1"/>
            </a:solidFill>
            <a:prstDash val="solid"/>
          </a:ln>
        </p:spPr>
        <p:txBody>
          <a:bodyPr wrap="square" rtlCol="0" anchor="t">
            <a:spAutoFit/>
          </a:bodyPr>
          <a:lstStyle/>
          <a:p>
            <a:pPr indent="898525" algn="l" eaLnBrk="1" latinLnBrk="1" hangingPunct="1"/>
            <a:r>
              <a:rPr lang="zh-CN" altLang="en-US" sz="3600" b="1">
                <a:ln>
                  <a:solidFill>
                    <a:schemeClr val="bg1">
                      <a:lumMod val="50000"/>
                    </a:schemeClr>
                  </a:solidFill>
                </a:ln>
                <a:solidFill>
                  <a:schemeClr val="accent1"/>
                </a:solidFill>
                <a:effectLst>
                  <a:outerShdw blurRad="38100" dist="25400" dir="5400000" algn="ctr" rotWithShape="0">
                    <a:srgbClr val="6E747A">
                      <a:alpha val="43000"/>
                    </a:srgbClr>
                  </a:outerShdw>
                </a:effectLst>
              </a:rPr>
              <a:t>作者将自身的经历以时间顺序为线索组织材料，节点详实，具体到某一天，对应史料，增强文章的真实性。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linds(horizontal)">
                                      <p:cBhvr>
                                        <p:cTn id="7" dur="500"/>
                                        <p:tgtEl>
                                          <p:spTgt spid="6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blinds(horizontal)">
                                      <p:cBhvr>
                                        <p:cTn id="17" dur="500"/>
                                        <p:tgtEl>
                                          <p:spTgt spid="8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down)">
                                      <p:cBhvr>
                                        <p:cTn id="22" dur="500"/>
                                        <p:tgtEl>
                                          <p:spTgt spid="8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64" grpId="0"/>
      <p:bldP spid="84" grpId="0"/>
      <p:bldP spid="89"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Rectangle 2"/>
          <p:cNvSpPr/>
          <p:nvPr/>
        </p:nvSpPr>
        <p:spPr>
          <a:xfrm>
            <a:off x="998855" y="86995"/>
            <a:ext cx="11196955"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文中哪些地方能体现情感真实？阅读下面文字，思考问题。</a:t>
            </a:r>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文本框 99"/>
          <p:cNvSpPr txBox="1"/>
          <p:nvPr/>
        </p:nvSpPr>
        <p:spPr>
          <a:xfrm>
            <a:off x="289560" y="897255"/>
            <a:ext cx="11214100" cy="5754370"/>
          </a:xfrm>
          <a:prstGeom prst="rect">
            <a:avLst/>
          </a:prstGeom>
          <a:noFill/>
          <a:ln w="9525">
            <a:noFill/>
          </a:ln>
        </p:spPr>
        <p:txBody>
          <a:bodyPr wrap="square">
            <a:spAutoFit/>
          </a:bodyPr>
          <a:lstStyle/>
          <a:p>
            <a:pPr marL="0" indent="706755" eaLnBrk="1" latinLnBrk="0" hangingPunct="1">
              <a:spcBef>
                <a:spcPts val="1200"/>
              </a:spcBef>
              <a:spcAft>
                <a:spcPts val="1200"/>
              </a:spcAft>
            </a:pPr>
            <a:r>
              <a:rPr sz="2800" b="1">
                <a:solidFill>
                  <a:schemeClr val="accent1">
                    <a:lumMod val="50000"/>
                  </a:schemeClr>
                </a:solidFill>
                <a:latin typeface="楷体" panose="02010609060101010101" charset="-122"/>
                <a:ea typeface="楷体" panose="02010609060101010101" charset="-122"/>
              </a:rPr>
              <a:t>十月十八日这一天，进吴起镇之前，我们刚翻过一个小坡，带路的同志指着前面的一个村庄，说那就是吴起镇时，队伍中顿时沸腾起来了！</a:t>
            </a:r>
          </a:p>
          <a:p>
            <a:pPr marL="0" indent="706755" eaLnBrk="1" latinLnBrk="0" hangingPunct="1">
              <a:spcBef>
                <a:spcPts val="1200"/>
              </a:spcBef>
              <a:spcAft>
                <a:spcPts val="1200"/>
              </a:spcAft>
            </a:pPr>
            <a:r>
              <a:rPr sz="2800" b="1">
                <a:solidFill>
                  <a:schemeClr val="accent1">
                    <a:lumMod val="50000"/>
                  </a:schemeClr>
                </a:solidFill>
                <a:latin typeface="楷体" panose="02010609060101010101" charset="-122"/>
                <a:ea typeface="楷体" panose="02010609060101010101" charset="-122"/>
              </a:rPr>
              <a:t>    “吴起镇到了！”同志们欢叫着跑了下去，看到这个欢乐、热烈的场面，我们都很高兴。</a:t>
            </a:r>
          </a:p>
          <a:p>
            <a:pPr marL="0" indent="706755" eaLnBrk="1" latinLnBrk="0" hangingPunct="1">
              <a:spcBef>
                <a:spcPts val="1200"/>
              </a:spcBef>
              <a:spcAft>
                <a:spcPts val="1200"/>
              </a:spcAft>
            </a:pPr>
            <a:r>
              <a:rPr sz="2800" b="1">
                <a:solidFill>
                  <a:schemeClr val="accent1">
                    <a:lumMod val="50000"/>
                  </a:schemeClr>
                </a:solidFill>
                <a:latin typeface="楷体" panose="02010609060101010101" charset="-122"/>
                <a:ea typeface="楷体" panose="02010609060101010101" charset="-122"/>
              </a:rPr>
              <a:t>    是的，我们红四团的指战员和整个红军一样，经过万水千山，经过一年多的长途跋涉，经过无数次残酷的战斗，忍受了一切物质生活上的困难，不少同志流了血，许多战友还献出了宝贵的生命，但是我们现是终于到达了北上抗日的根据地——陕北的吴起镇，怎能不兴奋、不激动呢？</a:t>
            </a:r>
          </a:p>
          <a:p>
            <a:pPr marL="0" indent="706755" eaLnBrk="1" latinLnBrk="0" hangingPunct="1">
              <a:spcBef>
                <a:spcPts val="1200"/>
              </a:spcBef>
              <a:spcAft>
                <a:spcPts val="1200"/>
              </a:spcAft>
            </a:pPr>
            <a:r>
              <a:rPr sz="2800" b="1">
                <a:solidFill>
                  <a:schemeClr val="accent1">
                    <a:lumMod val="50000"/>
                  </a:schemeClr>
                </a:solidFill>
                <a:latin typeface="楷体" panose="02010609060101010101" charset="-122"/>
                <a:ea typeface="楷体" panose="02010609060101010101" charset="-122"/>
              </a:rPr>
              <a:t>    吴起镇披着灿烂的阳光在欢迎我们。</a:t>
            </a:r>
          </a:p>
        </p:txBody>
      </p:sp>
      <p:sp>
        <p:nvSpPr>
          <p:cNvPr id="10" name="矩形 9"/>
          <p:cNvSpPr/>
          <p:nvPr/>
        </p:nvSpPr>
        <p:spPr>
          <a:xfrm>
            <a:off x="9991090" y="1332865"/>
            <a:ext cx="86169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a:xfrm>
            <a:off x="1176020" y="6099810"/>
            <a:ext cx="599503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 name="矩形 12"/>
          <p:cNvSpPr/>
          <p:nvPr/>
        </p:nvSpPr>
        <p:spPr>
          <a:xfrm>
            <a:off x="9712960" y="2528570"/>
            <a:ext cx="148463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289560" y="2912745"/>
            <a:ext cx="148463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5" name="矩形 14"/>
          <p:cNvSpPr/>
          <p:nvPr/>
        </p:nvSpPr>
        <p:spPr>
          <a:xfrm>
            <a:off x="9679305" y="4900930"/>
            <a:ext cx="148463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矩形 15"/>
          <p:cNvSpPr/>
          <p:nvPr/>
        </p:nvSpPr>
        <p:spPr>
          <a:xfrm>
            <a:off x="363220" y="5344795"/>
            <a:ext cx="264096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 name="矩形 16"/>
          <p:cNvSpPr/>
          <p:nvPr/>
        </p:nvSpPr>
        <p:spPr>
          <a:xfrm>
            <a:off x="2606040" y="3268980"/>
            <a:ext cx="8348980" cy="583565"/>
          </a:xfrm>
          <a:prstGeom prst="rect">
            <a:avLst/>
          </a:prstGeom>
          <a:noFill/>
          <a:ln>
            <a:noFill/>
          </a:ln>
        </p:spPr>
        <p:txBody>
          <a:bodyPr wrap="none" rtlCol="0" anchor="t">
            <a:spAutoFit/>
          </a:bodyPr>
          <a:lstStyle/>
          <a:p>
            <a:pPr algn="ctr"/>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到达吴起镇为何会让红军沸腾、兴奋、激动？</a:t>
            </a:r>
          </a:p>
        </p:txBody>
      </p:sp>
      <p:grpSp>
        <p:nvGrpSpPr>
          <p:cNvPr id="20" name="组合 19"/>
          <p:cNvGrpSpPr/>
          <p:nvPr/>
        </p:nvGrpSpPr>
        <p:grpSpPr>
          <a:xfrm>
            <a:off x="3145790" y="5344795"/>
            <a:ext cx="6264910" cy="1198880"/>
            <a:chOff x="4954" y="8417"/>
            <a:chExt cx="9866" cy="1888"/>
          </a:xfrm>
        </p:grpSpPr>
        <p:sp>
          <p:nvSpPr>
            <p:cNvPr id="19" name="下箭头标注 18"/>
            <p:cNvSpPr/>
            <p:nvPr/>
          </p:nvSpPr>
          <p:spPr>
            <a:xfrm>
              <a:off x="4954" y="8417"/>
              <a:ext cx="9866" cy="1888"/>
            </a:xfrm>
            <a:prstGeom prst="downArrowCallou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a:xfrm>
              <a:off x="5280" y="8594"/>
              <a:ext cx="8647" cy="919"/>
            </a:xfrm>
            <a:prstGeom prst="rect">
              <a:avLst/>
            </a:prstGeom>
            <a:noFill/>
            <a:ln>
              <a:noFill/>
            </a:ln>
          </p:spPr>
          <p:txBody>
            <a:bodyPr wrap="none" rtlCol="0" anchor="t">
              <a:spAutoFit/>
            </a:bodyPr>
            <a:lstStyle/>
            <a:p>
              <a:pPr algn="ctr"/>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这句话采用了什么描写手法？</a:t>
              </a:r>
            </a:p>
          </p:txBody>
        </p:sp>
      </p:grpSp>
      <p:sp>
        <p:nvSpPr>
          <p:cNvPr id="21" name="矩形 20"/>
          <p:cNvSpPr/>
          <p:nvPr/>
        </p:nvSpPr>
        <p:spPr>
          <a:xfrm>
            <a:off x="1674813" y="1776730"/>
            <a:ext cx="7940675" cy="583565"/>
          </a:xfrm>
          <a:prstGeom prst="rect">
            <a:avLst/>
          </a:prstGeom>
          <a:noFill/>
          <a:ln>
            <a:noFill/>
          </a:ln>
        </p:spPr>
        <p:txBody>
          <a:bodyPr wrap="none" rtlCol="0" anchor="t">
            <a:spAutoFit/>
          </a:bodyPr>
          <a:lstStyle/>
          <a:p>
            <a:pPr algn="l"/>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思考：文中在这一部分表达了怎样的情感？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ipe(down)">
                                      <p:cBhvr>
                                        <p:cTn id="7" dur="500"/>
                                        <p:tgtEl>
                                          <p:spTgt spid="10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1"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heel(1)">
                                      <p:cBhvr>
                                        <p:cTn id="12" dur="20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heel(1)">
                                      <p:cBhvr>
                                        <p:cTn id="43" dur="2000"/>
                                        <p:tgtEl>
                                          <p:spTgt spid="17"/>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1" presetClass="entr" presetSubtype="1"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heel(1)">
                                      <p:cBhvr>
                                        <p:cTn id="48" dur="2000"/>
                                        <p:tgtEl>
                                          <p:spTgt spid="20"/>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heel(1)">
                                      <p:cBhvr>
                                        <p:cTn id="5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6" grpId="0"/>
      <p:bldP spid="17" grpId="0"/>
      <p:bldP spid="21" grpId="0"/>
      <p:bldP spid="21"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Rectangle 2"/>
          <p:cNvSpPr/>
          <p:nvPr/>
        </p:nvSpPr>
        <p:spPr>
          <a:xfrm>
            <a:off x="998855" y="86995"/>
            <a:ext cx="11196955"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深入分析情感</a:t>
            </a:r>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文本框 99"/>
          <p:cNvSpPr txBox="1"/>
          <p:nvPr/>
        </p:nvSpPr>
        <p:spPr>
          <a:xfrm>
            <a:off x="408305" y="1329055"/>
            <a:ext cx="11214100" cy="2245360"/>
          </a:xfrm>
          <a:prstGeom prst="rect">
            <a:avLst/>
          </a:prstGeom>
          <a:noFill/>
          <a:ln w="9525">
            <a:noFill/>
          </a:ln>
        </p:spPr>
        <p:txBody>
          <a:bodyPr wrap="square">
            <a:spAutoFit/>
          </a:bodyPr>
          <a:lstStyle/>
          <a:p>
            <a:pPr marL="0" indent="706755" eaLnBrk="1" latinLnBrk="0" hangingPunct="1">
              <a:spcBef>
                <a:spcPts val="1200"/>
              </a:spcBef>
              <a:spcAft>
                <a:spcPts val="1200"/>
              </a:spcAft>
            </a:pPr>
            <a:r>
              <a:rPr sz="2800" b="1">
                <a:solidFill>
                  <a:schemeClr val="accent1">
                    <a:lumMod val="50000"/>
                  </a:schemeClr>
                </a:solidFill>
                <a:latin typeface="楷体" panose="02010609060101010101" charset="-122"/>
                <a:ea typeface="楷体" panose="02010609060101010101" charset="-122"/>
              </a:rPr>
              <a:t>是的，我们红四团的指战员和整个红军一样，经过万水千山，经过一年多的长途跋涉，经过无数次残酷的战斗，忍受了一切物质生活上的困难，不少同志流了血，许多战友还献出了宝贵的生命，但是我们现是终于到达了北上抗日的根据地——陕北的吴起镇，怎能不兴奋、不激动呢？</a:t>
            </a:r>
          </a:p>
        </p:txBody>
      </p:sp>
      <p:sp>
        <p:nvSpPr>
          <p:cNvPr id="17" name="矩形 16"/>
          <p:cNvSpPr/>
          <p:nvPr/>
        </p:nvSpPr>
        <p:spPr>
          <a:xfrm>
            <a:off x="1395095" y="745490"/>
            <a:ext cx="8348980" cy="583565"/>
          </a:xfrm>
          <a:prstGeom prst="rect">
            <a:avLst/>
          </a:prstGeom>
          <a:noFill/>
          <a:ln>
            <a:noFill/>
          </a:ln>
        </p:spPr>
        <p:txBody>
          <a:bodyPr wrap="none" rtlCol="0" anchor="t">
            <a:spAutoFit/>
          </a:bodyPr>
          <a:lstStyle/>
          <a:p>
            <a:pPr algn="ctr"/>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到达吴起镇为何会让红军沸腾、兴奋、激动？</a:t>
            </a:r>
          </a:p>
        </p:txBody>
      </p:sp>
      <p:sp>
        <p:nvSpPr>
          <p:cNvPr id="2" name="矩形 1"/>
          <p:cNvSpPr/>
          <p:nvPr/>
        </p:nvSpPr>
        <p:spPr>
          <a:xfrm>
            <a:off x="8250555" y="1329055"/>
            <a:ext cx="86169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0760710" y="1329055"/>
            <a:ext cx="60515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p:nvPr/>
        </p:nvSpPr>
        <p:spPr>
          <a:xfrm>
            <a:off x="491490" y="1772920"/>
            <a:ext cx="33782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矩形 5"/>
          <p:cNvSpPr/>
          <p:nvPr/>
        </p:nvSpPr>
        <p:spPr>
          <a:xfrm>
            <a:off x="4109085" y="1772920"/>
            <a:ext cx="76263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 name="矩形 6"/>
          <p:cNvSpPr/>
          <p:nvPr/>
        </p:nvSpPr>
        <p:spPr>
          <a:xfrm>
            <a:off x="491490" y="3385820"/>
            <a:ext cx="3449320" cy="583565"/>
          </a:xfrm>
          <a:prstGeom prst="rect">
            <a:avLst/>
          </a:prstGeom>
          <a:noFill/>
          <a:ln>
            <a:noFill/>
          </a:ln>
        </p:spPr>
        <p:txBody>
          <a:bodyPr wrap="none" rtlCol="0" anchor="t">
            <a:spAutoFit/>
          </a:bodyPr>
          <a:lstStyle/>
          <a:p>
            <a:pPr algn="l"/>
            <a:r>
              <a:rPr lang="zh-CN" altLang="en-US"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一连串排比写出了</a:t>
            </a:r>
          </a:p>
        </p:txBody>
      </p:sp>
      <p:sp>
        <p:nvSpPr>
          <p:cNvPr id="8" name="矩形 7"/>
          <p:cNvSpPr/>
          <p:nvPr/>
        </p:nvSpPr>
        <p:spPr>
          <a:xfrm>
            <a:off x="4048443" y="3385820"/>
            <a:ext cx="3041015" cy="583565"/>
          </a:xfrm>
          <a:prstGeom prst="rect">
            <a:avLst/>
          </a:prstGeom>
          <a:noFill/>
          <a:ln>
            <a:noFill/>
          </a:ln>
        </p:spPr>
        <p:txBody>
          <a:bodyPr wrap="none" rtlCol="0" anchor="t">
            <a:spAutoFit/>
          </a:bodyPr>
          <a:lstStyle/>
          <a:p>
            <a:pPr algn="l"/>
            <a:r>
              <a:rPr lang="zh-CN" altLang="en-US" sz="3200" b="1">
                <a:solidFill>
                  <a:schemeClr val="accent1"/>
                </a:solidFill>
                <a:effectLst>
                  <a:outerShdw blurRad="38100" dist="38100" dir="2700000" algn="tl">
                    <a:srgbClr val="000000">
                      <a:alpha val="43137"/>
                    </a:srgbClr>
                  </a:outerShdw>
                </a:effectLst>
              </a:rPr>
              <a:t>红军长征的艰难</a:t>
            </a:r>
          </a:p>
        </p:txBody>
      </p:sp>
      <p:sp>
        <p:nvSpPr>
          <p:cNvPr id="9" name="矩形 8"/>
          <p:cNvSpPr/>
          <p:nvPr/>
        </p:nvSpPr>
        <p:spPr>
          <a:xfrm>
            <a:off x="2237740" y="2632075"/>
            <a:ext cx="402717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491173" y="4204970"/>
            <a:ext cx="4265930" cy="583565"/>
          </a:xfrm>
          <a:prstGeom prst="rect">
            <a:avLst/>
          </a:prstGeom>
          <a:noFill/>
          <a:ln>
            <a:noFill/>
          </a:ln>
        </p:spPr>
        <p:txBody>
          <a:bodyPr wrap="none" rtlCol="0" anchor="t">
            <a:spAutoFit/>
          </a:bodyPr>
          <a:lstStyle/>
          <a:p>
            <a:pPr algn="l"/>
            <a:r>
              <a:rPr lang="zh-CN" altLang="en-US"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到达北上抗日的根据地</a:t>
            </a:r>
          </a:p>
        </p:txBody>
      </p:sp>
      <p:sp>
        <p:nvSpPr>
          <p:cNvPr id="21" name="矩形 20"/>
          <p:cNvSpPr/>
          <p:nvPr/>
        </p:nvSpPr>
        <p:spPr>
          <a:xfrm>
            <a:off x="5145088" y="4204970"/>
            <a:ext cx="2632710" cy="583565"/>
          </a:xfrm>
          <a:prstGeom prst="rect">
            <a:avLst/>
          </a:prstGeom>
          <a:noFill/>
          <a:ln>
            <a:noFill/>
          </a:ln>
        </p:spPr>
        <p:txBody>
          <a:bodyPr wrap="none" rtlCol="0" anchor="t">
            <a:spAutoFit/>
          </a:bodyPr>
          <a:lstStyle/>
          <a:p>
            <a:pPr algn="l"/>
            <a:r>
              <a:rPr lang="zh-CN" altLang="en-US" sz="3200" b="1">
                <a:solidFill>
                  <a:schemeClr val="accent1"/>
                </a:solidFill>
                <a:effectLst>
                  <a:outerShdw blurRad="38100" dist="38100" dir="2700000" algn="tl">
                    <a:srgbClr val="000000">
                      <a:alpha val="43137"/>
                    </a:srgbClr>
                  </a:outerShdw>
                </a:effectLst>
              </a:rPr>
              <a:t>与大部队会合</a:t>
            </a:r>
          </a:p>
        </p:txBody>
      </p:sp>
      <p:sp>
        <p:nvSpPr>
          <p:cNvPr id="22" name="矩形 21"/>
          <p:cNvSpPr/>
          <p:nvPr/>
        </p:nvSpPr>
        <p:spPr>
          <a:xfrm>
            <a:off x="8516938" y="4277360"/>
            <a:ext cx="1816100" cy="583565"/>
          </a:xfrm>
          <a:prstGeom prst="rect">
            <a:avLst/>
          </a:prstGeom>
          <a:noFill/>
          <a:ln>
            <a:noFill/>
          </a:ln>
        </p:spPr>
        <p:txBody>
          <a:bodyPr wrap="none" rtlCol="0" anchor="t">
            <a:spAutoFit/>
          </a:bodyPr>
          <a:lstStyle/>
          <a:p>
            <a:pPr algn="l"/>
            <a:r>
              <a:rPr lang="zh-CN" altLang="en-US" sz="3200" b="1">
                <a:solidFill>
                  <a:schemeClr val="accent1"/>
                </a:solidFill>
                <a:effectLst>
                  <a:outerShdw blurRad="38100" dist="38100" dir="2700000" algn="tl">
                    <a:srgbClr val="000000">
                      <a:alpha val="43137"/>
                    </a:srgbClr>
                  </a:outerShdw>
                </a:effectLst>
              </a:rPr>
              <a:t>长征胜利</a:t>
            </a:r>
          </a:p>
        </p:txBody>
      </p:sp>
      <p:sp>
        <p:nvSpPr>
          <p:cNvPr id="23" name="左右箭头 22"/>
          <p:cNvSpPr/>
          <p:nvPr/>
        </p:nvSpPr>
        <p:spPr>
          <a:xfrm>
            <a:off x="4757420" y="4438015"/>
            <a:ext cx="548640" cy="215900"/>
          </a:xfrm>
          <a:prstGeom prst="lef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4" name="左右箭头 23"/>
          <p:cNvSpPr/>
          <p:nvPr/>
        </p:nvSpPr>
        <p:spPr>
          <a:xfrm>
            <a:off x="7968615" y="4460875"/>
            <a:ext cx="548640" cy="215900"/>
          </a:xfrm>
          <a:prstGeom prst="lef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5" name="矩形 24"/>
          <p:cNvSpPr/>
          <p:nvPr/>
        </p:nvSpPr>
        <p:spPr>
          <a:xfrm>
            <a:off x="87630" y="5005705"/>
            <a:ext cx="11534775" cy="1568450"/>
          </a:xfrm>
          <a:prstGeom prst="rect">
            <a:avLst/>
          </a:prstGeom>
          <a:noFill/>
          <a:ln w="12700" cmpd="sng">
            <a:solidFill>
              <a:schemeClr val="tx1"/>
            </a:solidFill>
            <a:prstDash val="solid"/>
          </a:ln>
        </p:spPr>
        <p:txBody>
          <a:bodyPr wrap="square" rtlCol="0" anchor="t">
            <a:spAutoFit/>
          </a:bodyPr>
          <a:lstStyle/>
          <a:p>
            <a:pPr indent="898525" algn="l" eaLnBrk="1" latinLnBrk="1" hangingPunct="1"/>
            <a:r>
              <a:rPr lang="zh-CN" altLang="en-US" sz="3200" b="1">
                <a:ln>
                  <a:solidFill>
                    <a:schemeClr val="bg1">
                      <a:lumMod val="50000"/>
                    </a:schemeClr>
                  </a:solidFill>
                </a:ln>
                <a:solidFill>
                  <a:schemeClr val="accent1"/>
                </a:solidFill>
                <a:effectLst>
                  <a:outerShdw blurRad="38100" dist="25400" dir="5400000" algn="ctr" rotWithShape="0">
                    <a:srgbClr val="6E747A">
                      <a:alpha val="43000"/>
                    </a:srgbClr>
                  </a:outerShdw>
                </a:effectLst>
              </a:rPr>
              <a:t>正是因为长征道路的艰难，当到达根据地与大部队会合后，显得长征胜利的难能可贵，因此红军沸腾、兴奋、激动。正是因为这种情感的真实流露，触动读者的心灵，更为可信！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1)">
                                      <p:cBhvr>
                                        <p:cTn id="26" dur="20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2000"/>
                                        <p:tgtEl>
                                          <p:spTgt spid="12"/>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linds(horizontal)">
                                      <p:cBhvr>
                                        <p:cTn id="49" dur="500"/>
                                        <p:tgtEl>
                                          <p:spTgt spid="21"/>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blinds(horizontal)">
                                      <p:cBhvr>
                                        <p:cTn id="59" dur="500"/>
                                        <p:tgtEl>
                                          <p:spTgt spid="22"/>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down)">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 grpId="0"/>
      <p:bldP spid="3" grpId="0"/>
      <p:bldP spid="4" grpId="0"/>
      <p:bldP spid="6" grpId="0"/>
      <p:bldP spid="7" grpId="0"/>
      <p:bldP spid="8" grpId="0"/>
      <p:bldP spid="9" grpId="0"/>
      <p:bldP spid="12" grpId="0"/>
      <p:bldP spid="21"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4141470" y="1333500"/>
            <a:ext cx="999490" cy="1734820"/>
            <a:chOff x="6522" y="2100"/>
            <a:chExt cx="1574" cy="2732"/>
          </a:xfrm>
        </p:grpSpPr>
        <p:sp>
          <p:nvSpPr>
            <p:cNvPr id="16" name="上箭头标注 15"/>
            <p:cNvSpPr/>
            <p:nvPr/>
          </p:nvSpPr>
          <p:spPr>
            <a:xfrm>
              <a:off x="6522" y="2100"/>
              <a:ext cx="1474" cy="2733"/>
            </a:xfrm>
            <a:prstGeom prst="upArrowCallou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a:xfrm>
              <a:off x="6522" y="3914"/>
              <a:ext cx="1574" cy="919"/>
            </a:xfrm>
            <a:prstGeom prst="rect">
              <a:avLst/>
            </a:prstGeom>
            <a:noFill/>
            <a:ln>
              <a:noFill/>
            </a:ln>
          </p:spPr>
          <p:txBody>
            <a:bodyPr wrap="none" rtlCol="0" anchor="t">
              <a:spAutoFit/>
            </a:bodyPr>
            <a:lstStyle/>
            <a:p>
              <a:pPr algn="ctr"/>
              <a:r>
                <a:rPr lang="zh-CN" altLang="en-US" sz="3200" b="1">
                  <a:solidFill>
                    <a:schemeClr val="accent1"/>
                  </a:solidFill>
                  <a:effectLst>
                    <a:outerShdw blurRad="38100" dist="25400" dir="5400000" algn="ctr" rotWithShape="0">
                      <a:srgbClr val="6E747A">
                        <a:alpha val="43000"/>
                      </a:srgbClr>
                    </a:outerShdw>
                  </a:effectLst>
                </a:rPr>
                <a:t>拟物</a:t>
              </a:r>
            </a:p>
          </p:txBody>
        </p:sp>
      </p:grpSp>
      <p:grpSp>
        <p:nvGrpSpPr>
          <p:cNvPr id="26" name="组合 25"/>
          <p:cNvGrpSpPr/>
          <p:nvPr/>
        </p:nvGrpSpPr>
        <p:grpSpPr>
          <a:xfrm>
            <a:off x="2659380" y="1333500"/>
            <a:ext cx="1012190" cy="1734820"/>
            <a:chOff x="4188" y="2100"/>
            <a:chExt cx="1594" cy="2732"/>
          </a:xfrm>
        </p:grpSpPr>
        <p:sp>
          <p:nvSpPr>
            <p:cNvPr id="15" name="上箭头标注 14"/>
            <p:cNvSpPr/>
            <p:nvPr/>
          </p:nvSpPr>
          <p:spPr>
            <a:xfrm>
              <a:off x="4188" y="2100"/>
              <a:ext cx="1474" cy="2733"/>
            </a:xfrm>
            <a:prstGeom prst="upArrowCallou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 name="矩形 19"/>
            <p:cNvSpPr/>
            <p:nvPr/>
          </p:nvSpPr>
          <p:spPr>
            <a:xfrm>
              <a:off x="4208" y="3913"/>
              <a:ext cx="1574" cy="919"/>
            </a:xfrm>
            <a:prstGeom prst="rect">
              <a:avLst/>
            </a:prstGeom>
            <a:noFill/>
            <a:ln>
              <a:noFill/>
            </a:ln>
          </p:spPr>
          <p:txBody>
            <a:bodyPr wrap="none" rtlCol="0" anchor="t">
              <a:spAutoFit/>
            </a:bodyPr>
            <a:lstStyle/>
            <a:p>
              <a:pPr algn="ctr"/>
              <a:r>
                <a:rPr lang="zh-CN" altLang="en-US" sz="3200" b="1">
                  <a:solidFill>
                    <a:schemeClr val="accent1"/>
                  </a:solidFill>
                  <a:effectLst>
                    <a:outerShdw blurRad="38100" dist="25400" dir="5400000" algn="ctr" rotWithShape="0">
                      <a:srgbClr val="6E747A">
                        <a:alpha val="43000"/>
                      </a:srgbClr>
                    </a:outerShdw>
                  </a:effectLst>
                </a:rPr>
                <a:t>拟人</a:t>
              </a:r>
            </a:p>
          </p:txBody>
        </p:sp>
      </p:grpSp>
      <p:sp>
        <p:nvSpPr>
          <p:cNvPr id="5" name="Rectangle 2"/>
          <p:cNvSpPr/>
          <p:nvPr/>
        </p:nvSpPr>
        <p:spPr>
          <a:xfrm>
            <a:off x="998855" y="86995"/>
            <a:ext cx="11196955"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深入分析情感</a:t>
            </a:r>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986790" y="811530"/>
            <a:ext cx="6609715" cy="521970"/>
          </a:xfrm>
          <a:prstGeom prst="rect">
            <a:avLst/>
          </a:prstGeom>
          <a:noFill/>
        </p:spPr>
        <p:txBody>
          <a:bodyPr wrap="none" rtlCol="0" anchor="t">
            <a:spAutoFit/>
          </a:bodyPr>
          <a:lstStyle/>
          <a:p>
            <a:pPr marL="0" indent="706755" eaLnBrk="1" latinLnBrk="0" hangingPunct="1">
              <a:spcBef>
                <a:spcPts val="1200"/>
              </a:spcBef>
              <a:spcAft>
                <a:spcPts val="1200"/>
              </a:spcAft>
            </a:pPr>
            <a:r>
              <a:rPr sz="2800" b="1">
                <a:solidFill>
                  <a:schemeClr val="accent1">
                    <a:lumMod val="50000"/>
                  </a:schemeClr>
                </a:solidFill>
                <a:latin typeface="楷体" panose="02010609060101010101" charset="-122"/>
                <a:ea typeface="楷体" panose="02010609060101010101" charset="-122"/>
                <a:sym typeface="+mn-ea"/>
              </a:rPr>
              <a:t>吴起镇披着灿烂的阳光在欢迎我们。</a:t>
            </a:r>
            <a:endParaRPr lang="zh-CN" altLang="en-US" sz="2800" b="1">
              <a:solidFill>
                <a:schemeClr val="accent1">
                  <a:lumMod val="50000"/>
                </a:schemeClr>
              </a:solidFill>
              <a:latin typeface="楷体" panose="02010609060101010101" charset="-122"/>
              <a:ea typeface="楷体" panose="02010609060101010101" charset="-122"/>
              <a:sym typeface="+mn-ea"/>
            </a:endParaRPr>
          </a:p>
        </p:txBody>
      </p:sp>
      <p:sp>
        <p:nvSpPr>
          <p:cNvPr id="11" name="矩形 10"/>
          <p:cNvSpPr/>
          <p:nvPr/>
        </p:nvSpPr>
        <p:spPr>
          <a:xfrm>
            <a:off x="374650" y="1333500"/>
            <a:ext cx="11447145" cy="1076325"/>
          </a:xfrm>
          <a:prstGeom prst="rect">
            <a:avLst/>
          </a:prstGeom>
          <a:noFill/>
          <a:ln>
            <a:noFill/>
          </a:ln>
        </p:spPr>
        <p:txBody>
          <a:bodyPr wrap="square" rtlCol="0" anchor="t">
            <a:spAutoFit/>
          </a:bodyPr>
          <a:lstStyle/>
          <a:p>
            <a:pPr indent="796290" algn="l" eaLnBrk="1" latinLnBrk="0" hangingPunct="1"/>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这一句话与前面表达情感的手法有何不同？这是什么手法？起到了怎样的表达效果？</a:t>
            </a:r>
          </a:p>
        </p:txBody>
      </p:sp>
      <p:sp>
        <p:nvSpPr>
          <p:cNvPr id="13" name="矩形 12"/>
          <p:cNvSpPr/>
          <p:nvPr/>
        </p:nvSpPr>
        <p:spPr>
          <a:xfrm>
            <a:off x="2832735" y="850900"/>
            <a:ext cx="76263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3671570" y="850900"/>
            <a:ext cx="170180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a:xfrm>
            <a:off x="2659380" y="2484755"/>
            <a:ext cx="999490" cy="583565"/>
          </a:xfrm>
          <a:prstGeom prst="rect">
            <a:avLst/>
          </a:prstGeom>
          <a:noFill/>
          <a:ln>
            <a:noFill/>
          </a:ln>
        </p:spPr>
        <p:txBody>
          <a:bodyPr wrap="none" rtlCol="0" anchor="t">
            <a:spAutoFit/>
          </a:bodyPr>
          <a:lstStyle/>
          <a:p>
            <a:pPr algn="ctr"/>
            <a:r>
              <a:rPr lang="zh-CN" altLang="en-US" sz="3200" b="1">
                <a:solidFill>
                  <a:schemeClr val="accent1"/>
                </a:solidFill>
                <a:effectLst>
                  <a:outerShdw blurRad="38100" dist="25400" dir="5400000" algn="ctr" rotWithShape="0">
                    <a:srgbClr val="6E747A">
                      <a:alpha val="43000"/>
                    </a:srgbClr>
                  </a:outerShdw>
                </a:effectLst>
              </a:rPr>
              <a:t>拟人</a:t>
            </a:r>
          </a:p>
        </p:txBody>
      </p:sp>
      <p:grpSp>
        <p:nvGrpSpPr>
          <p:cNvPr id="31" name="组合 30"/>
          <p:cNvGrpSpPr/>
          <p:nvPr/>
        </p:nvGrpSpPr>
        <p:grpSpPr>
          <a:xfrm>
            <a:off x="5373370" y="2061210"/>
            <a:ext cx="4253230" cy="863600"/>
            <a:chOff x="8462" y="3246"/>
            <a:chExt cx="6698" cy="1360"/>
          </a:xfrm>
        </p:grpSpPr>
        <p:sp>
          <p:nvSpPr>
            <p:cNvPr id="28" name="左箭头标注 27"/>
            <p:cNvSpPr/>
            <p:nvPr/>
          </p:nvSpPr>
          <p:spPr>
            <a:xfrm>
              <a:off x="8462" y="3246"/>
              <a:ext cx="6698" cy="1360"/>
            </a:xfrm>
            <a:prstGeom prst="leftArrowCallou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scene3d>
                <a:camera prst="orthographicFront"/>
                <a:lightRig rig="threePt" dir="t"/>
              </a:scene3d>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gradFill>
                  <a:gsLst>
                    <a:gs pos="21000">
                      <a:srgbClr val="53575C"/>
                    </a:gs>
                    <a:gs pos="88000">
                      <a:srgbClr val="C5C7CA"/>
                    </a:gs>
                  </a:gsLst>
                  <a:lin ang="5400000"/>
                </a:gradFill>
                <a:effectLst/>
                <a:latin typeface="Arial" panose="020b0604020202020204" pitchFamily="34" charset="0"/>
                <a:ea typeface="宋体" panose="02010600030101010101" pitchFamily="2" charset="-122"/>
              </a:endParaRPr>
            </a:p>
          </p:txBody>
        </p:sp>
        <p:sp>
          <p:nvSpPr>
            <p:cNvPr id="30" name="矩形 29"/>
            <p:cNvSpPr/>
            <p:nvPr/>
          </p:nvSpPr>
          <p:spPr>
            <a:xfrm>
              <a:off x="11456" y="3418"/>
              <a:ext cx="3180" cy="1016"/>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3600" b="1">
                  <a:solidFill>
                    <a:schemeClr val="accent4"/>
                  </a:solidFill>
                  <a:effectLst/>
                </a:rPr>
                <a:t>侧面描写</a:t>
              </a:r>
            </a:p>
          </p:txBody>
        </p:sp>
      </p:grpSp>
      <p:sp>
        <p:nvSpPr>
          <p:cNvPr id="32" name="文本框 31"/>
          <p:cNvSpPr txBox="1"/>
          <p:nvPr/>
        </p:nvSpPr>
        <p:spPr>
          <a:xfrm>
            <a:off x="374650" y="3393440"/>
            <a:ext cx="11632565" cy="1383665"/>
          </a:xfrm>
          <a:prstGeom prst="rect">
            <a:avLst/>
          </a:prstGeom>
          <a:noFill/>
        </p:spPr>
        <p:txBody>
          <a:bodyPr wrap="square" rtlCol="0" anchor="t">
            <a:spAutoFit/>
          </a:bodyPr>
          <a:lstStyle/>
          <a:p>
            <a:pPr indent="713740" eaLnBrk="1" latinLnBrk="1" hangingPunct="1">
              <a:lnSpc>
                <a:spcPct val="150000"/>
              </a:lnSpc>
            </a:pPr>
            <a:r>
              <a:rPr lang="zh-CN" altLang="en-US" sz="2800" b="1">
                <a:solidFill>
                  <a:schemeClr val="accent5">
                    <a:lumMod val="75000"/>
                  </a:schemeClr>
                </a:solidFill>
                <a:latin typeface="华文新魏" panose="02010800040101010101" charset="-122"/>
                <a:ea typeface="华文新魏" panose="02010800040101010101" charset="-122"/>
                <a:cs typeface="华文新魏" panose="02010800040101010101" charset="-122"/>
                <a:sym typeface="+mn-ea"/>
              </a:rPr>
              <a:t>这里是用到移情和拟物的手法 ，通过侧面描写吴起镇欢迎我们的场景 ，实际表达的是战士们到达吴起镇的喜悦之情。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strips(downLeft)">
                                      <p:cBhvr>
                                        <p:cTn id="22" dur="500"/>
                                        <p:tgtEl>
                                          <p:spTgt spid="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strips(downLeft)">
                                      <p:cBhvr>
                                        <p:cTn id="27" dur="500"/>
                                        <p:tgtEl>
                                          <p:spTgt spid="2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strips(downLeft)">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3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Rectangle 2"/>
          <p:cNvSpPr/>
          <p:nvPr/>
        </p:nvSpPr>
        <p:spPr>
          <a:xfrm>
            <a:off x="998855" y="86995"/>
            <a:ext cx="11196955"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分析场景真实</a:t>
            </a:r>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文本框 99"/>
          <p:cNvSpPr txBox="1"/>
          <p:nvPr/>
        </p:nvSpPr>
        <p:spPr>
          <a:xfrm>
            <a:off x="450850" y="820420"/>
            <a:ext cx="11052810" cy="5262245"/>
          </a:xfrm>
          <a:prstGeom prst="rect">
            <a:avLst/>
          </a:prstGeom>
          <a:noFill/>
          <a:ln w="9525">
            <a:noFill/>
          </a:ln>
        </p:spPr>
        <p:txBody>
          <a:bodyPr wrap="square">
            <a:spAutoFit/>
          </a:bodyPr>
          <a:lstStyle/>
          <a:p>
            <a:pPr marL="0" indent="728345" eaLnBrk="1" latinLnBrk="0" hangingPunct="1"/>
            <a:r>
              <a:rPr lang="en-US" altLang="zh-CN" sz="2800" b="1">
                <a:solidFill>
                  <a:srgbClr val="1E1E1E"/>
                </a:solidFill>
                <a:latin typeface="楷体" panose="02010609060101010101" charset="-122"/>
                <a:ea typeface="楷体" panose="02010609060101010101" charset="-122"/>
                <a:cs typeface="楷体" panose="02010609060101010101" charset="-122"/>
              </a:rPr>
              <a:t>……</a:t>
            </a:r>
            <a:r>
              <a:rPr lang="zh-CN" sz="2800" b="1">
                <a:solidFill>
                  <a:srgbClr val="1E1E1E"/>
                </a:solidFill>
                <a:latin typeface="楷体" panose="02010609060101010101" charset="-122"/>
                <a:ea typeface="楷体" panose="02010609060101010101" charset="-122"/>
                <a:cs typeface="楷体" panose="02010609060101010101" charset="-122"/>
              </a:rPr>
              <a:t>刹时间，两边山沟里的轻、重武器一齐吼叫起来，两厢伏兵一起杀了出来。敌人此时才知道进了我们的伏击圈，但已经晚了。我们一个迅猛突击，把走在前面的那个团打了个七零八落。受惊的马狂奔乱跳，敌人无法控制坐骑，纷纷从马背上跌落下来。有的腿还挂在脚蹬里，硬给马拖着跑了。敌人后边的三个骑兵团，阵势还没有摆定，一家伙就给他们自己的败骑冲散了。真是人喊马嘶，不打自垮。我们就这样轻轻松松地消灭了敌人一个骑兵团，打垮了敌人三个骑兵团。在打扫战场，清理缴获的文件中，我们看到了蒋介石的密电，电报称：    “……红军长途行军，疲惫不堪，企图进入陕北会合刘志丹。命令你部骑兵前往堵截，相机包围，予以歼灭。”   </a:t>
            </a:r>
          </a:p>
          <a:p>
            <a:pPr marL="0" indent="728345" eaLnBrk="1" latinLnBrk="0" hangingPunct="1"/>
            <a:r>
              <a:rPr lang="zh-CN" sz="2800" b="1">
                <a:solidFill>
                  <a:srgbClr val="1E1E1E"/>
                </a:solidFill>
                <a:latin typeface="楷体" panose="02010609060101010101" charset="-122"/>
                <a:ea typeface="楷体" panose="02010609060101010101" charset="-122"/>
                <a:cs typeface="楷体" panose="02010609060101010101" charset="-122"/>
              </a:rPr>
              <a:t> “红军长途行军”、“企图进入陕北会合刘志丹”这话都不假，但却是我们“相机包围”了蒋介石的骑兵，并把他们给歼灭了。</a:t>
            </a:r>
            <a:endParaRPr lang="zh-CN" altLang="en-US" sz="2800" b="1">
              <a:solidFill>
                <a:srgbClr val="1E1E1E"/>
              </a:solidFill>
              <a:latin typeface="楷体" panose="02010609060101010101" charset="-122"/>
              <a:ea typeface="楷体" panose="02010609060101010101" charset="-122"/>
              <a:cs typeface="楷体" panose="02010609060101010101" charset="-122"/>
            </a:endParaRPr>
          </a:p>
        </p:txBody>
      </p:sp>
      <p:sp>
        <p:nvSpPr>
          <p:cNvPr id="3" name="任意多边形 2"/>
          <p:cNvSpPr/>
          <p:nvPr/>
        </p:nvSpPr>
        <p:spPr>
          <a:xfrm>
            <a:off x="281940" y="717550"/>
            <a:ext cx="11348720" cy="2723515"/>
          </a:xfrm>
          <a:custGeom>
            <a:gdLst>
              <a:gd name="connisteX0" fmla="*/ 908050 w 11348720"/>
              <a:gd name="connsiteY0" fmla="*/ 443865 h 2723515"/>
              <a:gd name="connisteX1" fmla="*/ 988695 w 11348720"/>
              <a:gd name="connsiteY1" fmla="*/ 0 h 2723515"/>
              <a:gd name="connisteX2" fmla="*/ 11348720 w 11348720"/>
              <a:gd name="connsiteY2" fmla="*/ 19685 h 2723515"/>
              <a:gd name="connisteX3" fmla="*/ 11238230 w 11348720"/>
              <a:gd name="connsiteY3" fmla="*/ 2329815 h 2723515"/>
              <a:gd name="connisteX4" fmla="*/ 10259695 w 11348720"/>
              <a:gd name="connsiteY4" fmla="*/ 2310130 h 2723515"/>
              <a:gd name="connisteX5" fmla="*/ 10088245 w 11348720"/>
              <a:gd name="connsiteY5" fmla="*/ 2713355 h 2723515"/>
              <a:gd name="connisteX6" fmla="*/ 0 w 11348720"/>
              <a:gd name="connsiteY6" fmla="*/ 2723515 h 2723515"/>
              <a:gd name="connisteX7" fmla="*/ 201930 w 11348720"/>
              <a:gd name="connsiteY7" fmla="*/ 463550 h 2723515"/>
              <a:gd name="connisteX8" fmla="*/ 908050 w 11348720"/>
              <a:gd name="connsiteY8" fmla="*/ 443865 h 2723515"/>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11348720" h="2723515">
                <a:moveTo>
                  <a:pt x="908050" y="443865"/>
                </a:moveTo>
                <a:lnTo>
                  <a:pt x="988695" y="0"/>
                </a:lnTo>
                <a:lnTo>
                  <a:pt x="11348720" y="19685"/>
                </a:lnTo>
                <a:lnTo>
                  <a:pt x="11238230" y="2329815"/>
                </a:lnTo>
                <a:lnTo>
                  <a:pt x="10259695" y="2310130"/>
                </a:lnTo>
                <a:lnTo>
                  <a:pt x="10088245" y="2713355"/>
                </a:lnTo>
                <a:lnTo>
                  <a:pt x="0" y="2723515"/>
                </a:lnTo>
                <a:lnTo>
                  <a:pt x="201930" y="463550"/>
                </a:lnTo>
                <a:lnTo>
                  <a:pt x="908050" y="443865"/>
                </a:lnTo>
                <a:close/>
              </a:path>
            </a:pathLst>
          </a:custGeom>
          <a:noFill/>
          <a:ln w="28575">
            <a:solidFill>
              <a:schemeClr val="accent2"/>
            </a:solidFill>
            <a:headEnd type="none" w="med" len="med"/>
            <a:tailEnd type="none" w="med" len="med"/>
          </a:ln>
          <a:extLst>
            <a:ext uri="{909E8E84-426E-40DD-AFC4-6F175D3DCCD1}">
              <a14:hiddenFill xmlns:a14="http://schemas.microsoft.com/office/drawing/2010/main">
                <a:solidFill>
                  <a:schemeClr val="accent3"/>
                </a:solidFill>
              </a14:hiddenFill>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7" name="组合 6"/>
          <p:cNvGrpSpPr/>
          <p:nvPr/>
        </p:nvGrpSpPr>
        <p:grpSpPr>
          <a:xfrm>
            <a:off x="2137410" y="981075"/>
            <a:ext cx="7560310" cy="1223010"/>
            <a:chOff x="3366" y="1545"/>
            <a:chExt cx="11906" cy="1926"/>
          </a:xfrm>
        </p:grpSpPr>
        <p:sp>
          <p:nvSpPr>
            <p:cNvPr id="4" name="下箭头标注 3"/>
            <p:cNvSpPr/>
            <p:nvPr/>
          </p:nvSpPr>
          <p:spPr>
            <a:xfrm>
              <a:off x="3366" y="1545"/>
              <a:ext cx="11907" cy="1927"/>
            </a:xfrm>
            <a:prstGeom prst="downArrowCallou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矩形 5"/>
            <p:cNvSpPr/>
            <p:nvPr/>
          </p:nvSpPr>
          <p:spPr>
            <a:xfrm>
              <a:off x="3461" y="1545"/>
              <a:ext cx="9859" cy="822"/>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l"/>
              <a:r>
                <a:rPr lang="zh-CN" altLang="en-US" sz="2800" b="1">
                  <a:solidFill>
                    <a:schemeClr val="accent4"/>
                  </a:solidFill>
                  <a:effectLst/>
                </a:rPr>
                <a:t>用动作描写突出场面感，增强真实性。</a:t>
              </a:r>
            </a:p>
          </p:txBody>
        </p:sp>
      </p:grpSp>
      <p:grpSp>
        <p:nvGrpSpPr>
          <p:cNvPr id="12" name="组合 11"/>
          <p:cNvGrpSpPr/>
          <p:nvPr/>
        </p:nvGrpSpPr>
        <p:grpSpPr>
          <a:xfrm>
            <a:off x="3128645" y="2370455"/>
            <a:ext cx="7489190" cy="952500"/>
            <a:chOff x="4927" y="3733"/>
            <a:chExt cx="11794" cy="1500"/>
          </a:xfrm>
        </p:grpSpPr>
        <p:sp>
          <p:nvSpPr>
            <p:cNvPr id="8" name="左箭头标注 7"/>
            <p:cNvSpPr/>
            <p:nvPr/>
          </p:nvSpPr>
          <p:spPr>
            <a:xfrm>
              <a:off x="4927" y="3733"/>
              <a:ext cx="11794" cy="1501"/>
            </a:xfrm>
            <a:prstGeom prst="leftArrowCallou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9081" y="3733"/>
              <a:ext cx="7641" cy="1501"/>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l"/>
              <a:r>
                <a:rPr lang="zh-CN" altLang="en-US" sz="2800" b="1">
                  <a:solidFill>
                    <a:schemeClr val="accent4"/>
                  </a:solidFill>
                  <a:effectLst/>
                </a:rPr>
                <a:t>用细节描写突出场面感，增强真实性。</a:t>
              </a:r>
            </a:p>
          </p:txBody>
        </p:sp>
      </p:grpSp>
      <p:sp>
        <p:nvSpPr>
          <p:cNvPr id="17" name="矩形 16"/>
          <p:cNvSpPr/>
          <p:nvPr/>
        </p:nvSpPr>
        <p:spPr>
          <a:xfrm>
            <a:off x="450850" y="4267200"/>
            <a:ext cx="10948035" cy="862330"/>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23" name="组合 22"/>
          <p:cNvGrpSpPr/>
          <p:nvPr/>
        </p:nvGrpSpPr>
        <p:grpSpPr>
          <a:xfrm>
            <a:off x="1779905" y="5129530"/>
            <a:ext cx="8964930" cy="1419860"/>
            <a:chOff x="2803" y="8078"/>
            <a:chExt cx="14118" cy="2236"/>
          </a:xfrm>
        </p:grpSpPr>
        <p:sp>
          <p:nvSpPr>
            <p:cNvPr id="21" name="上箭头标注 20"/>
            <p:cNvSpPr/>
            <p:nvPr/>
          </p:nvSpPr>
          <p:spPr>
            <a:xfrm>
              <a:off x="2803" y="8078"/>
              <a:ext cx="14118" cy="2237"/>
            </a:xfrm>
            <a:prstGeom prst="upArrowCallou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 name="矩形 21"/>
            <p:cNvSpPr/>
            <p:nvPr/>
          </p:nvSpPr>
          <p:spPr>
            <a:xfrm>
              <a:off x="3001" y="8757"/>
              <a:ext cx="13720" cy="1501"/>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l"/>
              <a:r>
                <a:rPr lang="zh-CN" altLang="en-US" sz="2800" b="1">
                  <a:solidFill>
                    <a:schemeClr val="accent4"/>
                  </a:solidFill>
                  <a:effectLst/>
                </a:rPr>
                <a:t>用密电等史料作为写作材料，增强真实性，突出红军顽强抗争的精神。</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heel(1)">
                                      <p:cBhvr>
                                        <p:cTn id="22" dur="20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909725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a:solidFill>
                  <a:schemeClr val="tx1"/>
                </a:solidFill>
                <a:latin typeface="+mj-ea"/>
              </a:rPr>
              <a:t>广泛性的体现</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矩形 2"/>
          <p:cNvSpPr/>
          <p:nvPr/>
        </p:nvSpPr>
        <p:spPr>
          <a:xfrm>
            <a:off x="807085" y="1155065"/>
            <a:ext cx="120396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广泛</a:t>
            </a:r>
          </a:p>
        </p:txBody>
      </p:sp>
      <p:sp>
        <p:nvSpPr>
          <p:cNvPr id="7" name="文本框 6"/>
          <p:cNvSpPr txBox="1"/>
          <p:nvPr/>
        </p:nvSpPr>
        <p:spPr>
          <a:xfrm>
            <a:off x="2305050" y="816610"/>
            <a:ext cx="9540875" cy="1383665"/>
          </a:xfrm>
          <a:prstGeom prst="rect">
            <a:avLst/>
          </a:prstGeom>
          <a:noFill/>
        </p:spPr>
        <p:txBody>
          <a:bodyPr wrap="square" rtlCol="0" anchor="t">
            <a:spAutoFit/>
          </a:bodyPr>
          <a:lstStyle/>
          <a:p>
            <a:pPr eaLnBrk="1" latinLnBrk="0" hangingPunct="1"/>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黑体" panose="02010609060101010101" charset="-122"/>
                <a:sym typeface="+mn-ea"/>
              </a:rPr>
              <a:t>广泛，是指回忆录不仅要回忆个人，而且要以个人为主线，串连与之有关的人和事，广泛触及生活的每个角落，反映社会的历史面目。</a:t>
            </a:r>
          </a:p>
        </p:txBody>
      </p:sp>
      <p:sp>
        <p:nvSpPr>
          <p:cNvPr id="9" name="矩形 8"/>
          <p:cNvSpPr/>
          <p:nvPr/>
        </p:nvSpPr>
        <p:spPr>
          <a:xfrm>
            <a:off x="2010728" y="2275205"/>
            <a:ext cx="3041015" cy="583565"/>
          </a:xfrm>
          <a:prstGeom prst="rect">
            <a:avLst/>
          </a:prstGeom>
          <a:noFill/>
          <a:ln>
            <a:noFill/>
          </a:ln>
        </p:spPr>
        <p:txBody>
          <a:bodyPr wrap="none" rtlCol="0" anchor="t">
            <a:spAutoFit/>
          </a:bodyPr>
          <a:lstStyle/>
          <a:p>
            <a:pPr algn="ctr"/>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串联了哪些人？</a:t>
            </a:r>
          </a:p>
        </p:txBody>
      </p:sp>
      <p:sp>
        <p:nvSpPr>
          <p:cNvPr id="11" name="矩形 10"/>
          <p:cNvSpPr/>
          <p:nvPr/>
        </p:nvSpPr>
        <p:spPr>
          <a:xfrm>
            <a:off x="2010728" y="3801745"/>
            <a:ext cx="4674235" cy="583565"/>
          </a:xfrm>
          <a:prstGeom prst="rect">
            <a:avLst/>
          </a:prstGeom>
          <a:noFill/>
          <a:ln>
            <a:noFill/>
          </a:ln>
        </p:spPr>
        <p:txBody>
          <a:bodyPr wrap="none" rtlCol="0" anchor="t">
            <a:spAutoFit/>
          </a:bodyPr>
          <a:lstStyle/>
          <a:p>
            <a:pPr algn="l"/>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触及了生活的哪些角落？</a:t>
            </a:r>
          </a:p>
        </p:txBody>
      </p:sp>
      <p:sp>
        <p:nvSpPr>
          <p:cNvPr id="12" name="矩形 11"/>
          <p:cNvSpPr/>
          <p:nvPr/>
        </p:nvSpPr>
        <p:spPr>
          <a:xfrm>
            <a:off x="2010728" y="5328285"/>
            <a:ext cx="5490845" cy="583565"/>
          </a:xfrm>
          <a:prstGeom prst="rect">
            <a:avLst/>
          </a:prstGeom>
          <a:noFill/>
          <a:ln>
            <a:noFill/>
          </a:ln>
        </p:spPr>
        <p:txBody>
          <a:bodyPr wrap="none" rtlCol="0" anchor="t">
            <a:spAutoFit/>
          </a:bodyPr>
          <a:lstStyle/>
          <a:p>
            <a:pPr algn="l"/>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反映了怎样的社会历史面目？</a:t>
            </a:r>
          </a:p>
        </p:txBody>
      </p:sp>
      <p:sp>
        <p:nvSpPr>
          <p:cNvPr id="13" name="文本框 12"/>
          <p:cNvSpPr txBox="1"/>
          <p:nvPr/>
        </p:nvSpPr>
        <p:spPr>
          <a:xfrm>
            <a:off x="376555" y="2858770"/>
            <a:ext cx="8651875" cy="953135"/>
          </a:xfrm>
          <a:prstGeom prst="rect">
            <a:avLst/>
          </a:prstGeom>
          <a:noFill/>
        </p:spPr>
        <p:txBody>
          <a:bodyPr wrap="square" rtlCol="0" anchor="t">
            <a:spAutoFit/>
          </a:bodyPr>
          <a:lstStyle/>
          <a:p>
            <a:r>
              <a:rPr lang="zh-CN" altLang="en-US" sz="2800">
                <a:solidFill>
                  <a:schemeClr val="accent6"/>
                </a:solidFill>
                <a:latin typeface="黑体" panose="02010609060101010101" charset="-122"/>
                <a:ea typeface="黑体" panose="02010609060101010101" charset="-122"/>
              </a:rPr>
              <a:t>毛主席、周副主席、张闻天总书记、彭德怀等同志</a:t>
            </a:r>
          </a:p>
          <a:p>
            <a:r>
              <a:rPr lang="zh-CN" altLang="en-US" sz="2800">
                <a:solidFill>
                  <a:schemeClr val="accent6"/>
                </a:solidFill>
                <a:latin typeface="黑体" panose="02010609060101010101" charset="-122"/>
                <a:ea typeface="黑体" panose="02010609060101010101" charset="-122"/>
              </a:rPr>
              <a:t>邓小平首长（详写）、红军战士（群像）</a:t>
            </a:r>
          </a:p>
        </p:txBody>
      </p:sp>
      <p:sp>
        <p:nvSpPr>
          <p:cNvPr id="14" name="矩形 13"/>
          <p:cNvSpPr/>
          <p:nvPr/>
        </p:nvSpPr>
        <p:spPr>
          <a:xfrm rot="20160000">
            <a:off x="362585" y="1889760"/>
            <a:ext cx="1866900" cy="768350"/>
          </a:xfrm>
          <a:prstGeom prst="rect">
            <a:avLst/>
          </a:prstGeom>
          <a:noFill/>
          <a:ln>
            <a:noFill/>
          </a:ln>
        </p:spPr>
        <p:txBody>
          <a:bodyPr wrap="none" rtlCol="0" anchor="t">
            <a:spAutoFit/>
          </a:bodyPr>
          <a:lstStyle/>
          <a:p>
            <a:pPr algn="ctr"/>
            <a:r>
              <a:rPr lang="zh-CN" altLang="en-US" sz="4400" b="1">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思考：</a:t>
            </a:r>
          </a:p>
        </p:txBody>
      </p:sp>
      <p:sp>
        <p:nvSpPr>
          <p:cNvPr id="15" name="文本框 14"/>
          <p:cNvSpPr txBox="1"/>
          <p:nvPr/>
        </p:nvSpPr>
        <p:spPr>
          <a:xfrm>
            <a:off x="376555" y="4375150"/>
            <a:ext cx="8651875" cy="953135"/>
          </a:xfrm>
          <a:prstGeom prst="rect">
            <a:avLst/>
          </a:prstGeom>
          <a:noFill/>
        </p:spPr>
        <p:txBody>
          <a:bodyPr wrap="square" rtlCol="0" anchor="t">
            <a:spAutoFit/>
          </a:bodyPr>
          <a:lstStyle/>
          <a:p>
            <a:r>
              <a:rPr lang="zh-CN" altLang="en-US" sz="2800">
                <a:solidFill>
                  <a:schemeClr val="accent6"/>
                </a:solidFill>
                <a:latin typeface="黑体" panose="02010609060101010101" charset="-122"/>
                <a:ea typeface="黑体" panose="02010609060101010101" charset="-122"/>
              </a:rPr>
              <a:t>红军生活日常</a:t>
            </a:r>
          </a:p>
          <a:p>
            <a:r>
              <a:rPr lang="zh-CN" altLang="en-US" sz="2800">
                <a:solidFill>
                  <a:schemeClr val="accent6"/>
                </a:solidFill>
                <a:latin typeface="黑体" panose="02010609060101010101" charset="-122"/>
                <a:ea typeface="黑体" panose="02010609060101010101" charset="-122"/>
              </a:rPr>
              <a:t>红军战斗场面</a:t>
            </a:r>
          </a:p>
        </p:txBody>
      </p:sp>
      <p:sp>
        <p:nvSpPr>
          <p:cNvPr id="16" name="文本框 15"/>
          <p:cNvSpPr txBox="1"/>
          <p:nvPr/>
        </p:nvSpPr>
        <p:spPr>
          <a:xfrm>
            <a:off x="376555" y="5768340"/>
            <a:ext cx="8651875" cy="521970"/>
          </a:xfrm>
          <a:prstGeom prst="rect">
            <a:avLst/>
          </a:prstGeom>
          <a:noFill/>
        </p:spPr>
        <p:txBody>
          <a:bodyPr wrap="square" rtlCol="0" anchor="t">
            <a:spAutoFit/>
          </a:bodyPr>
          <a:lstStyle/>
          <a:p>
            <a:r>
              <a:rPr lang="zh-CN" altLang="en-US" sz="2800">
                <a:solidFill>
                  <a:schemeClr val="accent6"/>
                </a:solidFill>
                <a:latin typeface="黑体" panose="02010609060101010101" charset="-122"/>
                <a:ea typeface="黑体" panose="02010609060101010101" charset="-122"/>
              </a:rPr>
              <a:t>红军的精神面貌和与斗争精神</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heel(1)">
                                      <p:cBhvr>
                                        <p:cTn id="28" dur="2000"/>
                                        <p:tgtEl>
                                          <p:spTgt spid="1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8" presetClass="entr" presetSubtype="12" fill="hold"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strips(downLeft)">
                                      <p:cBhvr>
                                        <p:cTn id="33" dur="500"/>
                                        <p:tgtEl>
                                          <p:spTgt spid="13">
                                            <p:txEl>
                                              <p:pRg st="0" end="0"/>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8" presetClass="entr" presetSubtype="12" fill="hold" nodeType="clickEffect">
                                  <p:stCondLst>
                                    <p:cond delay="0"/>
                                  </p:stCondLst>
                                  <p:childTnLst>
                                    <p:set>
                                      <p:cBhvr>
                                        <p:cTn id="37" dur="1" fill="hold">
                                          <p:stCondLst>
                                            <p:cond delay="0"/>
                                          </p:stCondLst>
                                        </p:cTn>
                                        <p:tgtEl>
                                          <p:spTgt spid="13">
                                            <p:txEl>
                                              <p:pRg st="1" end="1"/>
                                            </p:txEl>
                                          </p:spTgt>
                                        </p:tgtEl>
                                        <p:attrNameLst>
                                          <p:attrName>style.visibility</p:attrName>
                                        </p:attrNameLst>
                                      </p:cBhvr>
                                      <p:to>
                                        <p:strVal val="visible"/>
                                      </p:to>
                                    </p:set>
                                    <p:animEffect transition="in" filter="strips(downLeft)">
                                      <p:cBhvr>
                                        <p:cTn id="38" dur="500"/>
                                        <p:tgtEl>
                                          <p:spTgt spid="13">
                                            <p:txEl>
                                              <p:pRg st="1" end="1"/>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8" presetClass="entr" presetSubtype="12" fill="hold"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Effect transition="in" filter="strips(downLeft)">
                                      <p:cBhvr>
                                        <p:cTn id="43" dur="500"/>
                                        <p:tgtEl>
                                          <p:spTgt spid="15">
                                            <p:txEl>
                                              <p:pRg st="0" end="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8" presetClass="entr" presetSubtype="12" fill="hold" nodeType="clickEffect">
                                  <p:stCondLst>
                                    <p:cond delay="0"/>
                                  </p:stCondLst>
                                  <p:childTnLst>
                                    <p:set>
                                      <p:cBhvr>
                                        <p:cTn id="47" dur="1" fill="hold">
                                          <p:stCondLst>
                                            <p:cond delay="0"/>
                                          </p:stCondLst>
                                        </p:cTn>
                                        <p:tgtEl>
                                          <p:spTgt spid="15">
                                            <p:txEl>
                                              <p:pRg st="1" end="1"/>
                                            </p:txEl>
                                          </p:spTgt>
                                        </p:tgtEl>
                                        <p:attrNameLst>
                                          <p:attrName>style.visibility</p:attrName>
                                        </p:attrNameLst>
                                      </p:cBhvr>
                                      <p:to>
                                        <p:strVal val="visible"/>
                                      </p:to>
                                    </p:set>
                                    <p:animEffect transition="in" filter="strips(downLeft)">
                                      <p:cBhvr>
                                        <p:cTn id="48" dur="500"/>
                                        <p:tgtEl>
                                          <p:spTgt spid="15">
                                            <p:txEl>
                                              <p:pRg st="1" end="1"/>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8" presetClass="entr" presetSubtype="12" fill="hold" nodeType="clickEffect">
                                  <p:stCondLst>
                                    <p:cond delay="0"/>
                                  </p:stCondLst>
                                  <p:childTnLst>
                                    <p:set>
                                      <p:cBhvr>
                                        <p:cTn id="52" dur="1" fill="hold">
                                          <p:stCondLst>
                                            <p:cond delay="0"/>
                                          </p:stCondLst>
                                        </p:cTn>
                                        <p:tgtEl>
                                          <p:spTgt spid="16">
                                            <p:txEl>
                                              <p:pRg st="0" end="0"/>
                                            </p:txEl>
                                          </p:spTgt>
                                        </p:tgtEl>
                                        <p:attrNameLst>
                                          <p:attrName>style.visibility</p:attrName>
                                        </p:attrNameLst>
                                      </p:cBhvr>
                                      <p:to>
                                        <p:strVal val="visible"/>
                                      </p:to>
                                    </p:set>
                                    <p:animEffect transition="in" filter="strips(downLeft)">
                                      <p:cBhvr>
                                        <p:cTn id="5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1" grpId="0"/>
      <p:bldP spid="12" grpId="0"/>
      <p:bldP spid="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751307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突出性的体现</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矩形 3"/>
          <p:cNvSpPr/>
          <p:nvPr/>
        </p:nvSpPr>
        <p:spPr>
          <a:xfrm>
            <a:off x="288925" y="831850"/>
            <a:ext cx="1203960" cy="706755"/>
          </a:xfrm>
          <a:prstGeom prst="rect">
            <a:avLst/>
          </a:prstGeom>
          <a:noFill/>
          <a:ln>
            <a:noFill/>
          </a:ln>
        </p:spPr>
        <p:txBody>
          <a:bodyPr wrap="none" rtlCol="0" anchor="t">
            <a:spAutoFit/>
          </a:bodyPr>
          <a:lstStyle/>
          <a:p>
            <a:pPr algn="ctr"/>
            <a:r>
              <a:rPr lang="zh-CN" altLang="en-US" sz="4000" b="1">
                <a:solidFill>
                  <a:schemeClr val="accent1"/>
                </a:solidFill>
                <a:effectLst>
                  <a:outerShdw blurRad="38100" dist="25400" dir="5400000" algn="ctr" rotWithShape="0">
                    <a:srgbClr val="6E747A">
                      <a:alpha val="43000"/>
                    </a:srgbClr>
                  </a:outerShdw>
                </a:effectLst>
              </a:rPr>
              <a:t>突出</a:t>
            </a:r>
          </a:p>
        </p:txBody>
      </p:sp>
      <p:sp>
        <p:nvSpPr>
          <p:cNvPr id="10" name="文本框 9"/>
          <p:cNvSpPr txBox="1"/>
          <p:nvPr/>
        </p:nvSpPr>
        <p:spPr>
          <a:xfrm>
            <a:off x="1786890" y="794385"/>
            <a:ext cx="9716770" cy="1383665"/>
          </a:xfrm>
          <a:prstGeom prst="rect">
            <a:avLst/>
          </a:prstGeom>
          <a:noFill/>
        </p:spPr>
        <p:txBody>
          <a:bodyPr wrap="square" rtlCol="0" anchor="t">
            <a:spAutoFit/>
          </a:bodyPr>
          <a:lstStyle/>
          <a:p>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突出 ，是指回忆录中的人物要处于突出地位，所列事件要典型 ，有一定的代表性 ，提及的其他人物要有个性 ，不是平平淡淡的叙述</a:t>
            </a:r>
          </a:p>
        </p:txBody>
      </p:sp>
      <p:sp>
        <p:nvSpPr>
          <p:cNvPr id="9" name="矩形 8"/>
          <p:cNvSpPr/>
          <p:nvPr/>
        </p:nvSpPr>
        <p:spPr>
          <a:xfrm>
            <a:off x="536258" y="2294890"/>
            <a:ext cx="3857625" cy="583565"/>
          </a:xfrm>
          <a:prstGeom prst="rect">
            <a:avLst/>
          </a:prstGeom>
          <a:noFill/>
          <a:ln>
            <a:noFill/>
          </a:ln>
        </p:spPr>
        <p:txBody>
          <a:bodyPr wrap="none" rtlCol="0" anchor="t">
            <a:spAutoFit/>
          </a:bodyPr>
          <a:lstStyle/>
          <a:p>
            <a:pPr algn="l"/>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塑造的人物形象突出</a:t>
            </a:r>
          </a:p>
        </p:txBody>
      </p:sp>
      <p:sp>
        <p:nvSpPr>
          <p:cNvPr id="3" name="矩形 2"/>
          <p:cNvSpPr/>
          <p:nvPr/>
        </p:nvSpPr>
        <p:spPr>
          <a:xfrm>
            <a:off x="536258" y="3610610"/>
            <a:ext cx="3857625" cy="583565"/>
          </a:xfrm>
          <a:prstGeom prst="rect">
            <a:avLst/>
          </a:prstGeom>
          <a:noFill/>
          <a:ln>
            <a:noFill/>
          </a:ln>
        </p:spPr>
        <p:txBody>
          <a:bodyPr wrap="none" rtlCol="0" anchor="t">
            <a:spAutoFit/>
          </a:bodyPr>
          <a:lstStyle/>
          <a:p>
            <a:pPr algn="l"/>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描写的事件场面突出</a:t>
            </a:r>
          </a:p>
        </p:txBody>
      </p:sp>
      <p:sp>
        <p:nvSpPr>
          <p:cNvPr id="5" name="矩形 4"/>
          <p:cNvSpPr/>
          <p:nvPr/>
        </p:nvSpPr>
        <p:spPr>
          <a:xfrm>
            <a:off x="536258" y="4926330"/>
            <a:ext cx="3041015" cy="583565"/>
          </a:xfrm>
          <a:prstGeom prst="rect">
            <a:avLst/>
          </a:prstGeom>
          <a:noFill/>
          <a:ln>
            <a:noFill/>
          </a:ln>
        </p:spPr>
        <p:txBody>
          <a:bodyPr wrap="none" rtlCol="0" anchor="t">
            <a:spAutoFit/>
          </a:bodyPr>
          <a:lstStyle/>
          <a:p>
            <a:pPr algn="l"/>
            <a:r>
              <a:rPr lang="zh-CN" altLang="en-US" sz="3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反映的情感突出</a:t>
            </a:r>
          </a:p>
        </p:txBody>
      </p:sp>
      <p:sp>
        <p:nvSpPr>
          <p:cNvPr id="13" name="文本框 12"/>
          <p:cNvSpPr txBox="1"/>
          <p:nvPr/>
        </p:nvSpPr>
        <p:spPr>
          <a:xfrm>
            <a:off x="386080" y="2983865"/>
            <a:ext cx="8651875" cy="521970"/>
          </a:xfrm>
          <a:prstGeom prst="rect">
            <a:avLst/>
          </a:prstGeom>
          <a:noFill/>
        </p:spPr>
        <p:txBody>
          <a:bodyPr wrap="square" rtlCol="0" anchor="t">
            <a:spAutoFit/>
          </a:bodyPr>
          <a:lstStyle/>
          <a:p>
            <a:r>
              <a:rPr lang="zh-CN" altLang="en-US" sz="2800">
                <a:solidFill>
                  <a:schemeClr val="accent6"/>
                </a:solidFill>
                <a:latin typeface="黑体" panose="02010609060101010101" charset="-122"/>
                <a:ea typeface="黑体" panose="02010609060101010101" charset="-122"/>
              </a:rPr>
              <a:t>邓小平首长（详写）、红军战士（群像）</a:t>
            </a:r>
          </a:p>
        </p:txBody>
      </p:sp>
      <p:sp>
        <p:nvSpPr>
          <p:cNvPr id="6" name="文本框 5"/>
          <p:cNvSpPr txBox="1"/>
          <p:nvPr/>
        </p:nvSpPr>
        <p:spPr>
          <a:xfrm>
            <a:off x="386080" y="4298950"/>
            <a:ext cx="8651875" cy="521970"/>
          </a:xfrm>
          <a:prstGeom prst="rect">
            <a:avLst/>
          </a:prstGeom>
          <a:noFill/>
        </p:spPr>
        <p:txBody>
          <a:bodyPr wrap="square" rtlCol="0" anchor="t">
            <a:spAutoFit/>
          </a:bodyPr>
          <a:lstStyle/>
          <a:p>
            <a:r>
              <a:rPr lang="zh-CN" altLang="en-US" sz="2800">
                <a:solidFill>
                  <a:schemeClr val="accent6"/>
                </a:solidFill>
                <a:latin typeface="黑体" panose="02010609060101010101" charset="-122"/>
                <a:ea typeface="黑体" panose="02010609060101010101" charset="-122"/>
              </a:rPr>
              <a:t>事件场面与长征紧密联系</a:t>
            </a:r>
          </a:p>
        </p:txBody>
      </p:sp>
      <p:sp>
        <p:nvSpPr>
          <p:cNvPr id="7" name="文本框 6"/>
          <p:cNvSpPr txBox="1"/>
          <p:nvPr/>
        </p:nvSpPr>
        <p:spPr>
          <a:xfrm>
            <a:off x="386080" y="5509895"/>
            <a:ext cx="8651875" cy="521970"/>
          </a:xfrm>
          <a:prstGeom prst="rect">
            <a:avLst/>
          </a:prstGeom>
          <a:noFill/>
        </p:spPr>
        <p:txBody>
          <a:bodyPr wrap="square" rtlCol="0" anchor="t">
            <a:spAutoFit/>
          </a:bodyPr>
          <a:lstStyle/>
          <a:p>
            <a:r>
              <a:rPr lang="zh-CN" altLang="en-US" sz="2800">
                <a:solidFill>
                  <a:schemeClr val="accent6"/>
                </a:solidFill>
                <a:latin typeface="黑体" panose="02010609060101010101" charset="-122"/>
                <a:ea typeface="黑体" panose="02010609060101010101" charset="-122"/>
              </a:rPr>
              <a:t>长征胜利万岁</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strips(downLeft)">
                                      <p:cBhvr>
                                        <p:cTn id="32" dur="500"/>
                                        <p:tgtEl>
                                          <p:spTgt spid="13">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strips(downLeft)">
                                      <p:cBhvr>
                                        <p:cTn id="37" dur="500"/>
                                        <p:tgtEl>
                                          <p:spTgt spid="6">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12"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strips(down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9" grpId="0"/>
      <p:bldP spid="3"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751307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人物形象：邓小平  如何刻画？     </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288925" y="798195"/>
            <a:ext cx="11214100" cy="5262245"/>
          </a:xfrm>
          <a:prstGeom prst="rect">
            <a:avLst/>
          </a:prstGeom>
          <a:noFill/>
        </p:spPr>
        <p:txBody>
          <a:bodyPr wrap="square" rtlCol="0" anchor="t">
            <a:spAutoFit/>
          </a:bodyPr>
          <a:lstStyle/>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路上碰到我们的老首长邓小平同志，我们赶紧勒马下来，向他敬了礼，小平同志与我们热烈握手，然后问：“你们驻扎在哪里？离这多远？”我们一一作了回答。他又问道：</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“听说你们团在青石嘴一仗，缴了敌人不少布？”</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“是的，上缴了不少，还留了一点。”我说。</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小平同志说：“关心一下宣传队的同志，给剧团的小鬼每人做套衣服怎么样？”</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“好，照指示办！”我回答得很爽快。</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小平同志高兴地笑了，又说：“讲妥了，一言为定！如有多，还可以给机关同志添件衬衣。”</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我点着头说：“好，我回头派人给送去．”</a:t>
            </a:r>
          </a:p>
          <a:p>
            <a:pPr indent="720725"/>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我们牵着马跟着小平同志，边走边说，不一会儿，就到了会场。</a:t>
            </a:r>
          </a:p>
        </p:txBody>
      </p:sp>
      <p:sp>
        <p:nvSpPr>
          <p:cNvPr id="2" name="任意多边形 1"/>
          <p:cNvSpPr/>
          <p:nvPr/>
        </p:nvSpPr>
        <p:spPr>
          <a:xfrm>
            <a:off x="300355" y="1148715"/>
            <a:ext cx="11137900" cy="1435100"/>
          </a:xfrm>
          <a:custGeom>
            <a:gdLst>
              <a:gd name="connisteX0" fmla="*/ 6731000 w 11137900"/>
              <a:gd name="connsiteY0" fmla="*/ 127000 h 1435100"/>
              <a:gd name="connisteX1" fmla="*/ 6731000 w 11137900"/>
              <a:gd name="connsiteY1" fmla="*/ 558800 h 1435100"/>
              <a:gd name="connisteX2" fmla="*/ 12700 w 11137900"/>
              <a:gd name="connsiteY2" fmla="*/ 546100 h 1435100"/>
              <a:gd name="connisteX3" fmla="*/ 0 w 11137900"/>
              <a:gd name="connsiteY3" fmla="*/ 1435100 h 1435100"/>
              <a:gd name="connisteX4" fmla="*/ 11125200 w 11137900"/>
              <a:gd name="connsiteY4" fmla="*/ 1397000 h 1435100"/>
              <a:gd name="connisteX5" fmla="*/ 11112500 w 11137900"/>
              <a:gd name="connsiteY5" fmla="*/ 228600 h 1435100"/>
              <a:gd name="connisteX6" fmla="*/ 11137900 w 11137900"/>
              <a:gd name="connsiteY6" fmla="*/ 0 h 1435100"/>
              <a:gd name="connisteX7" fmla="*/ 6642100 w 11137900"/>
              <a:gd name="connsiteY7" fmla="*/ 127000 h 1435100"/>
              <a:gd name="connisteX8" fmla="*/ 6731000 w 11137900"/>
              <a:gd name="connsiteY8" fmla="*/ 127000 h 1435100"/>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l" t="t" r="r" b="b"/>
            <a:pathLst>
              <a:path w="11137900" h="1435100">
                <a:moveTo>
                  <a:pt x="6731000" y="127000"/>
                </a:moveTo>
                <a:lnTo>
                  <a:pt x="6731000" y="558800"/>
                </a:lnTo>
                <a:lnTo>
                  <a:pt x="12700" y="546100"/>
                </a:lnTo>
                <a:lnTo>
                  <a:pt x="0" y="1435100"/>
                </a:lnTo>
                <a:lnTo>
                  <a:pt x="11125200" y="1397000"/>
                </a:lnTo>
                <a:lnTo>
                  <a:pt x="11112500" y="228600"/>
                </a:lnTo>
                <a:lnTo>
                  <a:pt x="11137900" y="0"/>
                </a:lnTo>
                <a:lnTo>
                  <a:pt x="6642100" y="127000"/>
                </a:lnTo>
                <a:lnTo>
                  <a:pt x="6731000" y="127000"/>
                </a:lnTo>
                <a:close/>
              </a:path>
            </a:pathLst>
          </a:custGeom>
          <a:noFill/>
          <a:ln w="28575" cap="flat" cmpd="sng" algn="ctr">
            <a:solidFill>
              <a:srgbClr val="C0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 name="任意多边形 2"/>
          <p:cNvSpPr/>
          <p:nvPr/>
        </p:nvSpPr>
        <p:spPr>
          <a:xfrm>
            <a:off x="287655" y="2977515"/>
            <a:ext cx="11645900" cy="889000"/>
          </a:xfrm>
          <a:custGeom>
            <a:gdLst>
              <a:gd name="connisteX0" fmla="*/ 2933700 w 11645900"/>
              <a:gd name="connsiteY0" fmla="*/ 0 h 889000"/>
              <a:gd name="connisteX1" fmla="*/ 11645900 w 11645900"/>
              <a:gd name="connsiteY1" fmla="*/ 0 h 889000"/>
              <a:gd name="connisteX2" fmla="*/ 11468100 w 11645900"/>
              <a:gd name="connsiteY2" fmla="*/ 635000 h 889000"/>
              <a:gd name="connisteX3" fmla="*/ 0 w 11645900"/>
              <a:gd name="connsiteY3" fmla="*/ 889000 h 889000"/>
              <a:gd name="connisteX4" fmla="*/ 25400 w 11645900"/>
              <a:gd name="connsiteY4" fmla="*/ 368300 h 889000"/>
              <a:gd name="connisteX5" fmla="*/ 2819400 w 11645900"/>
              <a:gd name="connsiteY5" fmla="*/ 406400 h 889000"/>
              <a:gd name="connisteX6" fmla="*/ 2933700 w 11645900"/>
              <a:gd name="connsiteY6" fmla="*/ 0 h 889000"/>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1645900" h="889000">
                <a:moveTo>
                  <a:pt x="2933700" y="0"/>
                </a:moveTo>
                <a:lnTo>
                  <a:pt x="11645900" y="0"/>
                </a:lnTo>
                <a:lnTo>
                  <a:pt x="11468100" y="635000"/>
                </a:lnTo>
                <a:lnTo>
                  <a:pt x="0" y="889000"/>
                </a:lnTo>
                <a:lnTo>
                  <a:pt x="25400" y="368300"/>
                </a:lnTo>
                <a:lnTo>
                  <a:pt x="2819400" y="406400"/>
                </a:lnTo>
                <a:lnTo>
                  <a:pt x="2933700" y="0"/>
                </a:lnTo>
                <a:close/>
              </a:path>
            </a:pathLst>
          </a:custGeom>
          <a:noFill/>
          <a:ln w="44450"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 name="任意多边形 3"/>
          <p:cNvSpPr/>
          <p:nvPr/>
        </p:nvSpPr>
        <p:spPr>
          <a:xfrm>
            <a:off x="294005" y="4247515"/>
            <a:ext cx="11023600" cy="901700"/>
          </a:xfrm>
          <a:custGeom>
            <a:gdLst>
              <a:gd name="connisteX0" fmla="*/ 5422900 w 11023600"/>
              <a:gd name="connsiteY0" fmla="*/ 50800 h 901700"/>
              <a:gd name="connisteX1" fmla="*/ 11023600 w 11023600"/>
              <a:gd name="connsiteY1" fmla="*/ 0 h 901700"/>
              <a:gd name="connisteX2" fmla="*/ 10858500 w 11023600"/>
              <a:gd name="connsiteY2" fmla="*/ 774700 h 901700"/>
              <a:gd name="connisteX3" fmla="*/ 0 w 11023600"/>
              <a:gd name="connsiteY3" fmla="*/ 901700 h 901700"/>
              <a:gd name="connisteX4" fmla="*/ 127000 w 11023600"/>
              <a:gd name="connsiteY4" fmla="*/ 368300 h 901700"/>
              <a:gd name="connisteX5" fmla="*/ 5372100 w 11023600"/>
              <a:gd name="connsiteY5" fmla="*/ 469900 h 901700"/>
              <a:gd name="connisteX6" fmla="*/ 5422900 w 11023600"/>
              <a:gd name="connsiteY6" fmla="*/ 50800 h 901700"/>
            </a:gd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1023600" h="901700">
                <a:moveTo>
                  <a:pt x="5422900" y="50800"/>
                </a:moveTo>
                <a:lnTo>
                  <a:pt x="11023600" y="0"/>
                </a:lnTo>
                <a:lnTo>
                  <a:pt x="10858500" y="774700"/>
                </a:lnTo>
                <a:lnTo>
                  <a:pt x="0" y="901700"/>
                </a:lnTo>
                <a:lnTo>
                  <a:pt x="127000" y="368300"/>
                </a:lnTo>
                <a:lnTo>
                  <a:pt x="5372100" y="469900"/>
                </a:lnTo>
                <a:lnTo>
                  <a:pt x="5422900" y="50800"/>
                </a:lnTo>
                <a:close/>
              </a:path>
            </a:pathLst>
          </a:custGeom>
          <a:noFill/>
          <a:ln w="44450"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 name="矩形 4"/>
          <p:cNvSpPr/>
          <p:nvPr/>
        </p:nvSpPr>
        <p:spPr>
          <a:xfrm>
            <a:off x="8602345" y="1778635"/>
            <a:ext cx="1816100" cy="583565"/>
          </a:xfrm>
          <a:prstGeom prst="rect">
            <a:avLst/>
          </a:prstGeom>
          <a:noFill/>
          <a:ln>
            <a:noFill/>
          </a:ln>
        </p:spPr>
        <p:txBody>
          <a:bodyPr wrap="none" rtlCol="0" anchor="t">
            <a:spAutoFit/>
          </a:bodyPr>
          <a:lstStyle/>
          <a:p>
            <a:pPr algn="ctr"/>
            <a:r>
              <a:rPr lang="zh-CN" altLang="en-US" sz="3200" b="1">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语言描写</a:t>
            </a:r>
          </a:p>
        </p:txBody>
      </p:sp>
      <p:sp>
        <p:nvSpPr>
          <p:cNvPr id="6" name="矩形 5"/>
          <p:cNvSpPr/>
          <p:nvPr/>
        </p:nvSpPr>
        <p:spPr>
          <a:xfrm>
            <a:off x="8998585" y="2977515"/>
            <a:ext cx="76263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a:xfrm>
            <a:off x="7450773" y="3542665"/>
            <a:ext cx="3857625" cy="583565"/>
          </a:xfrm>
          <a:prstGeom prst="rect">
            <a:avLst/>
          </a:prstGeom>
          <a:solidFill>
            <a:schemeClr val="tx1"/>
          </a:solidFill>
          <a:ln>
            <a:noFill/>
          </a:ln>
        </p:spPr>
        <p:txBody>
          <a:bodyPr wrap="none" rtlCol="0" anchor="t">
            <a:spAutoFit/>
          </a:bodyPr>
          <a:lstStyle/>
          <a:p>
            <a:pPr algn="ctr"/>
            <a:r>
              <a:rPr lang="zh-CN" altLang="en-US" sz="3200" b="1">
                <a:gradFill>
                  <a:gsLst>
                    <a:gs pos="3896">
                      <a:srgbClr val="F2E6CD"/>
                    </a:gs>
                    <a:gs pos="97000">
                      <a:srgbClr val="E3B84B"/>
                    </a:gs>
                  </a:gsLst>
                  <a:lin scaled="1"/>
                </a:gradFill>
                <a:effectLst>
                  <a:outerShdw blurRad="38100" dist="25400" dir="5400000" algn="ctr" rotWithShape="0">
                    <a:srgbClr val="6E747A">
                      <a:alpha val="43000"/>
                    </a:srgbClr>
                  </a:outerShdw>
                </a:effectLst>
              </a:rPr>
              <a:t>称呼亲昵，平易近人</a:t>
            </a:r>
          </a:p>
        </p:txBody>
      </p:sp>
      <p:sp>
        <p:nvSpPr>
          <p:cNvPr id="7" name="文本框 6"/>
          <p:cNvSpPr txBox="1"/>
          <p:nvPr/>
        </p:nvSpPr>
        <p:spPr>
          <a:xfrm>
            <a:off x="84455" y="6060440"/>
            <a:ext cx="11623040" cy="521970"/>
          </a:xfrm>
          <a:prstGeom prst="rect">
            <a:avLst/>
          </a:prstGeom>
          <a:noFill/>
          <a:ln>
            <a:solidFill>
              <a:schemeClr val="accent1"/>
            </a:solidFill>
          </a:ln>
        </p:spPr>
        <p:txBody>
          <a:bodyPr wrap="none" rtlCol="0" anchor="t">
            <a:spAutoFit/>
            <a:scene3d>
              <a:camera prst="orthographicFront"/>
              <a:lightRig rig="threePt" dir="t"/>
            </a:scene3d>
          </a:bodyPr>
          <a:lstStyle/>
          <a:p>
            <a:r>
              <a:rPr lang="zh-CN" altLang="zh-CN" sz="28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sym typeface="+mn-ea"/>
              </a:rPr>
              <a:t>通过运用语言描写的方法，刻画出一个爱护战士、平易近人的首长形象。</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strips(downLeft)">
                                      <p:cBhvr>
                                        <p:cTn id="25" dur="500"/>
                                        <p:tgtEl>
                                          <p:spTgt spid="1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18" grpId="0"/>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751307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人物群象：红军战士</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289560" y="1445260"/>
            <a:ext cx="11214100" cy="4831080"/>
          </a:xfrm>
          <a:prstGeom prst="rect">
            <a:avLst/>
          </a:prstGeom>
          <a:noFill/>
        </p:spPr>
        <p:txBody>
          <a:bodyPr wrap="square" rtlCol="0" anchor="t">
            <a:spAutoFit/>
          </a:bodyPr>
          <a:lstStyle/>
          <a:p>
            <a:pPr indent="687070" eaLnBrk="1" latinLnBrk="1" hangingPunct="1"/>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明确：</a:t>
            </a:r>
          </a:p>
          <a:p>
            <a:pPr indent="687070" eaLnBrk="1" latinLnBrk="1" hangingPunct="1"/>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文章通过描写红军战士们歼灭敌人的追剿骑兵团 ，刻画了红军战士们骁勇善战、有勇有谋的形象;</a:t>
            </a:r>
          </a:p>
          <a:p>
            <a:pPr indent="687070" eaLnBrk="1" latinLnBrk="1" hangingPunct="1"/>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通过描写红军战士们消灭反动集团，刻画了红军战士们为人民服务、热爱人民的形象;</a:t>
            </a:r>
          </a:p>
          <a:p>
            <a:pPr indent="687070" eaLnBrk="1" latinLnBrk="1" hangingPunct="1"/>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通过描写红军战士们见到区苏维埃政府的牌子时感到亲切 ，刻画了红军战士们热爱中国共产党的形象;</a:t>
            </a:r>
          </a:p>
          <a:p>
            <a:pPr indent="687070" eaLnBrk="1" latinLnBrk="1" hangingPunct="1"/>
            <a: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t>通过对长征过程的描述 ，刻画了红军战士们不畏艰难险阻、勇往直前、不屈不挠、自强不息的形象。</a:t>
            </a:r>
          </a:p>
          <a:p>
            <a:pPr indent="687070" eaLnBrk="1" latinLnBrk="1" hangingPunct="1"/>
            <a:br>
              <a:rPr lang="zh-CN" altLang="zh-CN" sz="2800" b="1">
                <a:solidFill>
                  <a:schemeClr val="accent6"/>
                </a:solidFill>
                <a:latin typeface="楷体" panose="02010609060101010101" charset="-122"/>
                <a:ea typeface="楷体" panose="02010609060101010101" charset="-122"/>
                <a:cs typeface="楷体" panose="02010609060101010101" charset="-122"/>
                <a:sym typeface="+mn-ea"/>
              </a:rPr>
            </a:br>
            <a:endParaRPr lang="zh-CN" altLang="zh-CN" sz="2800" b="1">
              <a:solidFill>
                <a:schemeClr val="accent6"/>
              </a:solidFill>
              <a:latin typeface="楷体" panose="02010609060101010101" charset="-122"/>
              <a:ea typeface="楷体" panose="02010609060101010101" charset="-122"/>
              <a:cs typeface="楷体" panose="02010609060101010101" charset="-122"/>
              <a:sym typeface="+mn-ea"/>
            </a:endParaRPr>
          </a:p>
        </p:txBody>
      </p:sp>
      <p:sp>
        <p:nvSpPr>
          <p:cNvPr id="12" name="Rectangle 2"/>
          <p:cNvSpPr/>
          <p:nvPr/>
        </p:nvSpPr>
        <p:spPr>
          <a:xfrm>
            <a:off x="523875" y="745490"/>
            <a:ext cx="10902950" cy="583565"/>
          </a:xfrm>
          <a:prstGeom prst="rect">
            <a:avLst/>
          </a:prstGeom>
        </p:spPr>
        <p:txBody>
          <a:bodyPr wrap="square">
            <a:spAutoFit/>
          </a:bodyPr>
          <a:lstStyle/>
          <a:p>
            <a:pPr marL="342900" indent="-342900">
              <a:buFont typeface="Wingdings" panose="05000000000000000000" pitchFamily="2" charset="2"/>
              <a:buChar char="u"/>
            </a:pPr>
            <a:r>
              <a:rPr lang="zh-CN" altLang="en-US" sz="3200" b="1">
                <a:latin typeface="+mj-ea"/>
                <a:ea typeface="+mj-ea"/>
              </a:rPr>
              <a:t>思考，</a:t>
            </a:r>
            <a:r>
              <a:rPr lang="zh-CN" altLang="en-US" sz="3200" b="1">
                <a:latin typeface="+mj-ea"/>
                <a:ea typeface="+mj-ea"/>
                <a:sym typeface="+mn-ea"/>
              </a:rPr>
              <a:t>这篇文章展示了红军战士们怎样的形象特点</a:t>
            </a:r>
            <a:r>
              <a:rPr lang="zh-CN" altLang="zh-CN" sz="3200">
                <a:sym typeface="+mn-ea"/>
              </a:rPr>
              <a:t> </a:t>
            </a:r>
            <a:r>
              <a:rPr lang="zh-CN" altLang="en-US" sz="3200" b="1">
                <a:latin typeface="+mj-ea"/>
                <a:ea typeface="+mj-ea"/>
                <a:sym typeface="+mn-ea"/>
              </a:rPr>
              <a:t> ?</a:t>
            </a:r>
            <a:endParaRPr lang="zh-CN" altLang="en-US" sz="3200" b="1">
              <a:latin typeface="+mj-ea"/>
              <a:ea typeface="+mj-ea"/>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amond(in)">
                                      <p:cBhvr>
                                        <p:cTn id="7" dur="20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diamond(in)">
                                      <p:cBhvr>
                                        <p:cTn id="12" dur="2000"/>
                                        <p:tgtEl>
                                          <p:spTgt spid="1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diamond(in)">
                                      <p:cBhvr>
                                        <p:cTn id="17" dur="2000"/>
                                        <p:tgtEl>
                                          <p:spTgt spid="1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diamond(in)">
                                      <p:cBhvr>
                                        <p:cTn id="22" dur="2000"/>
                                        <p:tgtEl>
                                          <p:spTgt spid="1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diamond(in)">
                                      <p:cBhvr>
                                        <p:cTn id="27" dur="2000"/>
                                        <p:tgtEl>
                                          <p:spTgt spid="11">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diamond(in)">
                                      <p:cBhvr>
                                        <p:cTn id="32" dur="20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7">
            <a:lum/>
          </a:blip>
          <a:stretch>
            <a:fillRect/>
          </a:stretch>
        </a:blipFill>
        <a:effectLst/>
      </p:bgPr>
    </p:bg>
    <p:spTree>
      <p:nvGrpSpPr>
        <p:cNvPr id="1" name=""/>
        <p:cNvGrpSpPr/>
        <p:nvPr/>
      </p:nvGrpSpPr>
      <p:grpSpPr>
        <a:xfrm>
          <a:off x="0" y="0"/>
          <a:ext cx="0" cy="0"/>
        </a:xfrm>
      </p:grpSpPr>
      <p:sp>
        <p:nvSpPr>
          <p:cNvPr id="6" name="矩形: 圆角 5"/>
          <p:cNvSpPr/>
          <p:nvPr/>
        </p:nvSpPr>
        <p:spPr bwMode="auto">
          <a:xfrm>
            <a:off x="1788636" y="4290030"/>
            <a:ext cx="1494082" cy="1494082"/>
          </a:xfrm>
          <a:prstGeom prst="roundRect">
            <a:avLst>
              <a:gd name="adj" fmla="val 5533"/>
            </a:avLst>
          </a:prstGeom>
          <a:solidFill>
            <a:schemeClr val="accent2"/>
          </a:solidFill>
          <a:ln w="57150" cap="flat" cmpd="sng" algn="ctr">
            <a:solidFill>
              <a:schemeClr val="accent3"/>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endParaRPr lang="zh-CN" altLang="en-US"/>
          </a:p>
        </p:txBody>
      </p:sp>
      <p:pic>
        <p:nvPicPr>
          <p:cNvPr id="5" name="图片 4"/>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3353618" y="829339"/>
            <a:ext cx="5673423" cy="2815607"/>
          </a:xfrm>
          <a:prstGeom prst="rect">
            <a:avLst/>
          </a:prstGeom>
        </p:spPr>
      </p:pic>
      <p:sp>
        <p:nvSpPr>
          <p:cNvPr id="35" name="文本框 34"/>
          <p:cNvSpPr txBox="1"/>
          <p:nvPr/>
        </p:nvSpPr>
        <p:spPr>
          <a:xfrm>
            <a:off x="2033067" y="4292840"/>
            <a:ext cx="992579" cy="1323439"/>
          </a:xfrm>
          <a:prstGeom prst="rect">
            <a:avLst/>
          </a:prstGeom>
          <a:noFill/>
        </p:spPr>
        <p:txBody>
          <a:bodyPr wrap="none" rtlCol="0">
            <a:spAutoFit/>
          </a:bodyPr>
          <a:lstStyle/>
          <a:p>
            <a:pPr algn="ctr"/>
            <a:r>
              <a:rPr lang="en-US" altLang="zh-CN" sz="8000">
                <a:solidFill>
                  <a:schemeClr val="bg2"/>
                </a:solidFill>
                <a:effectLst>
                  <a:outerShdw blurRad="38100" dist="38100" dir="2700000" algn="tl">
                    <a:srgbClr val="000000">
                      <a:alpha val="43137"/>
                    </a:srgbClr>
                  </a:outerShdw>
                </a:effectLst>
                <a:latin typeface="Lifeline JL" panose="00000400000000000000" pitchFamily="2" charset="0"/>
              </a:rPr>
              <a:t>01</a:t>
            </a:r>
            <a:endParaRPr lang="zh-CN" altLang="en-US" sz="8000">
              <a:solidFill>
                <a:schemeClr val="bg2"/>
              </a:solidFill>
              <a:effectLst>
                <a:outerShdw blurRad="38100" dist="38100" dir="2700000" algn="tl">
                  <a:srgbClr val="000000">
                    <a:alpha val="43137"/>
                  </a:srgbClr>
                </a:outerShdw>
              </a:effectLst>
              <a:latin typeface="Lifeline JL" panose="00000400000000000000" pitchFamily="2" charset="0"/>
            </a:endParaRPr>
          </a:p>
        </p:txBody>
      </p:sp>
      <p:cxnSp>
        <p:nvCxnSpPr>
          <p:cNvPr id="36" name="直接连接符 35"/>
          <p:cNvCxnSpPr/>
          <p:nvPr/>
        </p:nvCxnSpPr>
        <p:spPr bwMode="auto">
          <a:xfrm>
            <a:off x="768870" y="3724541"/>
            <a:ext cx="5000400" cy="0"/>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五角星 256"/>
          <p:cNvSpPr/>
          <p:nvPr/>
        </p:nvSpPr>
        <p:spPr bwMode="auto">
          <a:xfrm>
            <a:off x="5885632" y="3588072"/>
            <a:ext cx="275424" cy="275422"/>
          </a:xfrm>
          <a:prstGeom prst="star5">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38" name="直接连接符 37"/>
          <p:cNvCxnSpPr/>
          <p:nvPr/>
        </p:nvCxnSpPr>
        <p:spPr bwMode="auto">
          <a:xfrm>
            <a:off x="6279688" y="3724541"/>
            <a:ext cx="5001870" cy="0"/>
          </a:xfrm>
          <a:prstGeom prst="line">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 name="图片 1" descr="图片2"/>
          <p:cNvPicPr>
            <a:picLocks noChangeAspect="1"/>
          </p:cNvPicPr>
          <p:nvPr>
            <p:custDataLst>
              <p:tags r:id="rId6"/>
            </p:custDataLst>
          </p:nvPr>
        </p:nvPicPr>
        <p:blipFill>
          <a:blip r:embed="rId5"/>
          <a:stretch>
            <a:fillRect/>
          </a:stretch>
        </p:blipFill>
        <p:spPr>
          <a:xfrm>
            <a:off x="3282950" y="4482465"/>
            <a:ext cx="7059295" cy="1109345"/>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823315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如何突出事件场面</a:t>
            </a:r>
            <a:endParaRPr lang="zh-CN" b="1">
              <a:solidFill>
                <a:schemeClr val="tx1"/>
              </a:solidFill>
              <a:latin typeface="+mj-ea"/>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423545" y="862330"/>
            <a:ext cx="11080115" cy="4831080"/>
          </a:xfrm>
          <a:prstGeom prst="rect">
            <a:avLst/>
          </a:prstGeom>
          <a:noFill/>
        </p:spPr>
        <p:txBody>
          <a:bodyPr wrap="square" rtlCol="0" anchor="t">
            <a:spAutoFit/>
          </a:bodyPr>
          <a:lstStyle/>
          <a:p>
            <a:pPr eaLnBrk="1" latinLnBrk="1" hangingPunct="1"/>
            <a:r>
              <a:rPr lang="zh-CN" altLang="zh-CN" sz="2800">
                <a:solidFill>
                  <a:schemeClr val="accent6"/>
                </a:solidFill>
                <a:latin typeface="华文新魏" panose="02010800040101010101" charset="-122"/>
                <a:ea typeface="华文新魏" panose="02010800040101010101" charset="-122"/>
                <a:cs typeface="华文新魏" panose="02010800040101010101" charset="-122"/>
                <a:sym typeface="+mn-ea"/>
              </a:rPr>
              <a:t>（一）正面描写</a:t>
            </a:r>
            <a:br>
              <a:rPr lang="zh-CN" altLang="zh-CN" sz="2800">
                <a:solidFill>
                  <a:schemeClr val="accent6"/>
                </a:solidFill>
                <a:latin typeface="华文新魏" panose="02010800040101010101" charset="-122"/>
                <a:ea typeface="华文新魏" panose="02010800040101010101" charset="-122"/>
                <a:cs typeface="华文新魏" panose="02010800040101010101" charset="-122"/>
                <a:sym typeface="+mn-ea"/>
              </a:rPr>
            </a:br>
            <a:r>
              <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rPr>
              <a:t>1.场面描写∶</a:t>
            </a:r>
          </a:p>
          <a:p>
            <a:pPr eaLnBrk="1" latinLnBrk="1" hangingPunct="1"/>
            <a:endPar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endParaRPr>
          </a:p>
          <a:p>
            <a:pPr eaLnBrk="1" latinLnBrk="1" hangingPunct="1"/>
            <a:r>
              <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rPr>
              <a:t>2.动作描写∶</a:t>
            </a:r>
          </a:p>
          <a:p>
            <a:pPr eaLnBrk="1" latinLnBrk="1" hangingPunct="1"/>
            <a:br>
              <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rPr>
            </a:br>
            <a:r>
              <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rPr>
              <a:t>3.心理描写∶</a:t>
            </a:r>
          </a:p>
          <a:p>
            <a:pPr eaLnBrk="1" latinLnBrk="1" hangingPunct="1"/>
            <a:endPar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endParaRPr>
          </a:p>
          <a:p>
            <a:pPr eaLnBrk="1" latinLnBrk="1" hangingPunct="1"/>
            <a:r>
              <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rPr>
              <a:t>4.细节描写∶</a:t>
            </a:r>
          </a:p>
          <a:p>
            <a:pPr eaLnBrk="1" latinLnBrk="1" hangingPunct="1"/>
            <a:endPar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endParaRPr>
          </a:p>
          <a:p>
            <a:pPr eaLnBrk="1" latinLnBrk="1" hangingPunct="1"/>
            <a:endPar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endParaRPr>
          </a:p>
          <a:p>
            <a:pPr eaLnBrk="1" latinLnBrk="1" hangingPunct="1"/>
            <a:r>
              <a:rPr lang="zh-CN" altLang="zh-CN" sz="2800">
                <a:solidFill>
                  <a:schemeClr val="accent6"/>
                </a:solidFill>
                <a:latin typeface="方正粗黑宋简体" panose="02000000000000000000" charset="-122"/>
                <a:ea typeface="方正粗黑宋简体" panose="02000000000000000000" charset="-122"/>
                <a:cs typeface="方正粗黑宋简体" panose="02000000000000000000" charset="-122"/>
                <a:sym typeface="+mn-ea"/>
              </a:rPr>
              <a:t>5.语言描写∶</a:t>
            </a:r>
          </a:p>
        </p:txBody>
      </p:sp>
      <p:sp>
        <p:nvSpPr>
          <p:cNvPr id="9" name="文本框 8"/>
          <p:cNvSpPr txBox="1"/>
          <p:nvPr/>
        </p:nvSpPr>
        <p:spPr>
          <a:xfrm>
            <a:off x="2549525" y="1293495"/>
            <a:ext cx="9398635" cy="4399915"/>
          </a:xfrm>
          <a:prstGeom prst="rect">
            <a:avLst/>
          </a:prstGeom>
          <a:noFill/>
        </p:spPr>
        <p:txBody>
          <a:bodyPr wrap="square" rtlCol="0" anchor="t">
            <a:noAutofit/>
          </a:bodyPr>
          <a:lstStyle/>
          <a:p>
            <a:pPr lvl="0" algn="l" defTabSz="914400" eaLnBrk="1" latinLnBrk="1" hangingPunct="1"/>
            <a:r>
              <a:rPr lang="zh-CN" alt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如红四团到达吴起镇后指战员"欢叫着冲着跑了下去"，描写了欢乐热烈的场面。</a:t>
            </a:r>
          </a:p>
          <a:p>
            <a:pPr lvl="0" algn="l" defTabSz="914400" eaLnBrk="1" latinLnBrk="1" hangingPunct="1"/>
            <a:r>
              <a:rPr lang="zh-CN" altLang="zh-CN" sz="2800"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如红四团到达吴起镇后指战员"欢叫""冲""跑"的动作描写;"我们互相祝贺，互诉衷肠"。</a:t>
            </a:r>
          </a:p>
          <a:p>
            <a:pPr lvl="0" algn="l" defTabSz="914400" eaLnBrk="1" latinLnBrk="1" hangingPunct="1"/>
            <a:r>
              <a:rPr lang="zh-CN" alt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如"我们都很高兴"，"我们越听越激动，越听越高兴"，直接写出了战士们的情感和心情。</a:t>
            </a:r>
          </a:p>
          <a:p>
            <a:pPr lvl="0" algn="l" defTabSz="914400" eaLnBrk="1" latinLnBrk="1" hangingPunct="1"/>
            <a:r>
              <a:rPr lang="zh-CN" altLang="zh-CN" sz="2800"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sym typeface="+mn-ea"/>
              </a:rPr>
              <a:t>如"毛主席说到这里略略停顿了一下"，"他扳着手指说……"等，写出了在这一重大历史时刻，每一个细节都不想错过的高度集中。</a:t>
            </a:r>
          </a:p>
          <a:p>
            <a:pPr lvl="0" algn="l" defTabSz="914400" eaLnBrk="1" latinLnBrk="1" hangingPunct="1"/>
            <a:r>
              <a:rPr lang="zh-CN" alt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如与邓小平同志的对话 ，以及毛主席的宣讲。</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TextBox 54"/>
          <p:cNvSpPr txBox="1"/>
          <p:nvPr/>
        </p:nvSpPr>
        <p:spPr>
          <a:xfrm>
            <a:off x="1033576" y="183046"/>
            <a:ext cx="823315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深入探究：语言特点</a:t>
            </a:r>
          </a:p>
        </p:txBody>
      </p:sp>
      <p:sp>
        <p:nvSpPr>
          <p:cNvPr id="2" name="文本框 1"/>
          <p:cNvSpPr txBox="1"/>
          <p:nvPr/>
        </p:nvSpPr>
        <p:spPr>
          <a:xfrm>
            <a:off x="488315" y="1513205"/>
            <a:ext cx="11015345" cy="3415030"/>
          </a:xfrm>
          <a:prstGeom prst="rect">
            <a:avLst/>
          </a:prstGeom>
          <a:noFill/>
        </p:spPr>
        <p:txBody>
          <a:bodyPr wrap="square" rtlCol="0" anchor="t">
            <a:spAutoFit/>
          </a:bodyPr>
          <a:lstStyle/>
          <a:p>
            <a:pPr indent="705485" latinLnBrk="0">
              <a:spcBef>
                <a:spcPts val="600"/>
              </a:spcBef>
              <a:spcAft>
                <a:spcPts val="600"/>
              </a:spcAft>
            </a:pPr>
            <a:r>
              <a:rPr lang="zh-CN"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明确 本文的语言兼顾了文学性和通俗性</a:t>
            </a:r>
          </a:p>
          <a:p>
            <a:pPr indent="705485" latinLnBrk="0">
              <a:spcBef>
                <a:spcPts val="600"/>
              </a:spcBef>
              <a:spcAft>
                <a:spcPts val="600"/>
              </a:spcAft>
            </a:pPr>
            <a:r>
              <a:rPr lang="zh-CN"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文学性 ∶文本使用了大量的成语 ，如"久别重逢""互诉衷肠"七零八落"运筹帷幄"等等 ，同时，还多用拟人的修辞和烘托等手法 ，增强了文章的可读性和趣味性 ;</a:t>
            </a:r>
          </a:p>
          <a:p>
            <a:pPr indent="705485" latinLnBrk="0">
              <a:spcBef>
                <a:spcPts val="600"/>
              </a:spcBef>
              <a:spcAft>
                <a:spcPts val="600"/>
              </a:spcAft>
            </a:pPr>
            <a:r>
              <a:rPr lang="zh-CN"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t>通俗性∶文章以散句、短句为主 ，有较多的口语和拟声词 ，如"啊"啪"嗬""讲妥了"等 ，增强了文章的亲和力。</a:t>
            </a:r>
            <a:br>
              <a:rPr lang="zh-CN"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rPr>
            </a:br>
            <a:endParaRPr lang="zh-CN"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sym typeface="+mn-ea"/>
            </a:endParaRPr>
          </a:p>
        </p:txBody>
      </p:sp>
      <p:sp>
        <p:nvSpPr>
          <p:cNvPr id="8" name="Rectangle 2"/>
          <p:cNvSpPr/>
          <p:nvPr/>
        </p:nvSpPr>
        <p:spPr>
          <a:xfrm>
            <a:off x="488315" y="845185"/>
            <a:ext cx="10902950" cy="521970"/>
          </a:xfrm>
          <a:prstGeom prst="rect">
            <a:avLst/>
          </a:prstGeom>
        </p:spPr>
        <p:txBody>
          <a:bodyPr wrap="square">
            <a:spAutoFit/>
          </a:bodyPr>
          <a:lstStyle/>
          <a:p>
            <a:pPr marL="342900" indent="-342900">
              <a:buFont typeface="Wingdings" panose="05000000000000000000" pitchFamily="2" charset="2"/>
              <a:buChar char="u"/>
            </a:pPr>
            <a:r>
              <a:rPr lang="zh-CN" altLang="en-US" sz="2800" b="1">
                <a:latin typeface="+mj-ea"/>
                <a:ea typeface="+mj-ea"/>
              </a:rPr>
              <a:t>试分析本文的语言特点</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
          <p:cNvSpPr/>
          <p:nvPr/>
        </p:nvSpPr>
        <p:spPr bwMode="auto">
          <a:xfrm>
            <a:off x="193040" y="880110"/>
            <a:ext cx="11311255" cy="473075"/>
          </a:xfrm>
          <a:custGeom>
            <a:gdLst>
              <a:gd name="T0" fmla="*/ 9525 w 9525"/>
              <a:gd name="T1" fmla="*/ 0 h 741"/>
              <a:gd name="T2" fmla="*/ 9238 w 9525"/>
              <a:gd name="T3" fmla="*/ 348 h 741"/>
              <a:gd name="T4" fmla="*/ 9525 w 9525"/>
              <a:gd name="T5" fmla="*/ 741 h 741"/>
              <a:gd name="T6" fmla="*/ 0 w 9525"/>
              <a:gd name="T7" fmla="*/ 741 h 741"/>
              <a:gd name="T8" fmla="*/ 287 w 9525"/>
              <a:gd name="T9" fmla="*/ 348 h 741"/>
              <a:gd name="T10" fmla="*/ 0 w 9525"/>
              <a:gd name="T11" fmla="*/ 0 h 741"/>
              <a:gd name="T12" fmla="*/ 9525 w 9525"/>
              <a:gd name="T13" fmla="*/ 0 h 741"/>
            </a:gdLst>
            <a:cxnLst>
              <a:cxn ang="0">
                <a:pos x="T0" y="T1"/>
              </a:cxn>
              <a:cxn ang="0">
                <a:pos x="T2" y="T3"/>
              </a:cxn>
              <a:cxn ang="0">
                <a:pos x="T4" y="T5"/>
              </a:cxn>
              <a:cxn ang="0">
                <a:pos x="T6" y="T7"/>
              </a:cxn>
              <a:cxn ang="0">
                <a:pos x="T8" y="T9"/>
              </a:cxn>
              <a:cxn ang="0">
                <a:pos x="T10" y="T11"/>
              </a:cxn>
              <a:cxn ang="0">
                <a:pos x="T12" y="T13"/>
              </a:cxn>
            </a:cxnLst>
            <a:rect l="0" t="0" r="r" b="b"/>
            <a:pathLst>
              <a:path w="9525" h="741">
                <a:moveTo>
                  <a:pt x="9525" y="0"/>
                </a:moveTo>
                <a:lnTo>
                  <a:pt x="9238" y="348"/>
                </a:lnTo>
                <a:lnTo>
                  <a:pt x="9525" y="741"/>
                </a:lnTo>
                <a:cubicBezTo>
                  <a:pt x="6350" y="741"/>
                  <a:pt x="3175" y="741"/>
                  <a:pt x="0" y="741"/>
                </a:cubicBezTo>
                <a:lnTo>
                  <a:pt x="287" y="348"/>
                </a:lnTo>
                <a:lnTo>
                  <a:pt x="0" y="0"/>
                </a:lnTo>
                <a:cubicBezTo>
                  <a:pt x="3175" y="0"/>
                  <a:pt x="6350" y="0"/>
                  <a:pt x="9525" y="0"/>
                </a:cubicBezTo>
                <a:close/>
              </a:path>
            </a:pathLst>
          </a:custGeom>
          <a:solidFill>
            <a:schemeClr val="tx1"/>
          </a:solidFill>
          <a:ln w="25400">
            <a:solidFill>
              <a:schemeClr val="bg2"/>
            </a:solidFill>
            <a:round/>
          </a:ln>
          <a:effectLst>
            <a:outerShdw blurRad="25400" sx="101000" sy="101000" algn="ctr" rotWithShape="0">
              <a:prstClr val="black">
                <a:alpha val="40000"/>
              </a:prstClr>
            </a:outerShdw>
          </a:effectLst>
        </p:spPr>
        <p:txBody>
          <a:bodyPr vert="horz" wrap="square" lIns="91440" tIns="45720" rIns="91440" bIns="45720" numCol="1" rtlCol="0" anchor="t" anchorCtr="0" compatLnSpc="1"/>
          <a:lstStyle/>
          <a:p>
            <a:pPr eaLnBrk="1" hangingPunct="1"/>
            <a:endParaRPr lang="zh-CN" altLang="en-US">
              <a:latin typeface="+mn-lt"/>
              <a:ea typeface="+mn-ea"/>
              <a:cs typeface="+mn-ea"/>
            </a:endParaRPr>
          </a:p>
        </p:txBody>
      </p:sp>
      <p:sp>
        <p:nvSpPr>
          <p:cNvPr id="19" name="Rectangle 2"/>
          <p:cNvSpPr/>
          <p:nvPr/>
        </p:nvSpPr>
        <p:spPr>
          <a:xfrm>
            <a:off x="528320" y="968375"/>
            <a:ext cx="8333105" cy="303530"/>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panose="020b0604020202020204" pitchFamily="34" charset="0"/>
                <a:ea typeface="华文细黑" pitchFamily="2" charset="-122"/>
              </a:defRPr>
            </a:lvl2pPr>
            <a:lvl3pPr algn="l" rtl="0" eaLnBrk="0" fontAlgn="base" hangingPunct="0">
              <a:spcBef>
                <a:spcPct val="0"/>
              </a:spcBef>
              <a:spcAft>
                <a:spcPct val="0"/>
              </a:spcAft>
              <a:defRPr sz="2400">
                <a:solidFill>
                  <a:schemeClr val="bg1"/>
                </a:solidFill>
                <a:latin typeface="Arial" panose="020b0604020202020204" pitchFamily="34" charset="0"/>
                <a:ea typeface="华文细黑" pitchFamily="2" charset="-122"/>
              </a:defRPr>
            </a:lvl3pPr>
            <a:lvl4pPr algn="l" rtl="0" eaLnBrk="0" fontAlgn="base" hangingPunct="0">
              <a:spcBef>
                <a:spcPct val="0"/>
              </a:spcBef>
              <a:spcAft>
                <a:spcPct val="0"/>
              </a:spcAft>
              <a:defRPr sz="2400">
                <a:solidFill>
                  <a:schemeClr val="bg1"/>
                </a:solidFill>
                <a:latin typeface="Arial" panose="020b0604020202020204" pitchFamily="34" charset="0"/>
                <a:ea typeface="华文细黑" pitchFamily="2" charset="-122"/>
              </a:defRPr>
            </a:lvl4pPr>
            <a:lvl5pPr algn="l" rtl="0" eaLnBrk="0" fontAlgn="base" hangingPunct="0">
              <a:spcBef>
                <a:spcPct val="0"/>
              </a:spcBef>
              <a:spcAft>
                <a:spcPct val="0"/>
              </a:spcAft>
              <a:defRPr sz="2400">
                <a:solidFill>
                  <a:schemeClr val="bg1"/>
                </a:solidFill>
                <a:latin typeface="Arial" panose="020b0604020202020204" pitchFamily="34" charset="0"/>
                <a:ea typeface="华文细黑" pitchFamily="2" charset="-122"/>
              </a:defRPr>
            </a:lvl5pPr>
            <a:lvl6pPr marL="457200" algn="l" rtl="0" fontAlgn="base">
              <a:spcBef>
                <a:spcPct val="0"/>
              </a:spcBef>
              <a:spcAft>
                <a:spcPct val="0"/>
              </a:spcAft>
              <a:defRPr sz="2400">
                <a:solidFill>
                  <a:schemeClr val="bg1"/>
                </a:solidFill>
                <a:latin typeface="Arial" panose="020b0604020202020204" pitchFamily="34" charset="0"/>
                <a:ea typeface="华文细黑" pitchFamily="2" charset="-122"/>
              </a:defRPr>
            </a:lvl6pPr>
            <a:lvl7pPr marL="914400" algn="l" rtl="0" fontAlgn="base">
              <a:spcBef>
                <a:spcPct val="0"/>
              </a:spcBef>
              <a:spcAft>
                <a:spcPct val="0"/>
              </a:spcAft>
              <a:defRPr sz="2400">
                <a:solidFill>
                  <a:schemeClr val="bg1"/>
                </a:solidFill>
                <a:latin typeface="Arial" panose="020b0604020202020204" pitchFamily="34" charset="0"/>
                <a:ea typeface="华文细黑" pitchFamily="2" charset="-122"/>
              </a:defRPr>
            </a:lvl7pPr>
            <a:lvl8pPr marL="1371600" algn="l" rtl="0" fontAlgn="base">
              <a:spcBef>
                <a:spcPct val="0"/>
              </a:spcBef>
              <a:spcAft>
                <a:spcPct val="0"/>
              </a:spcAft>
              <a:defRPr sz="2400">
                <a:solidFill>
                  <a:schemeClr val="bg1"/>
                </a:solidFill>
                <a:latin typeface="Arial" panose="020b0604020202020204" pitchFamily="34" charset="0"/>
                <a:ea typeface="华文细黑" pitchFamily="2" charset="-122"/>
              </a:defRPr>
            </a:lvl8pPr>
            <a:lvl9pPr marL="1828800" algn="l" rtl="0" fontAlgn="base">
              <a:spcBef>
                <a:spcPct val="0"/>
              </a:spcBef>
              <a:spcAft>
                <a:spcPct val="0"/>
              </a:spcAft>
              <a:defRPr sz="2400">
                <a:solidFill>
                  <a:schemeClr val="bg1"/>
                </a:solidFill>
                <a:latin typeface="Arial" panose="020b0604020202020204" pitchFamily="34" charset="0"/>
                <a:ea typeface="华文细黑" pitchFamily="2" charset="-122"/>
              </a:defRPr>
            </a:lvl9pPr>
          </a:lstStyle>
          <a:p>
            <a:pPr algn="ctr" eaLnBrk="1" hangingPunct="1"/>
            <a:r>
              <a:rPr lang="en-US" altLang="zh-CN" sz="2800" b="1">
                <a:solidFill>
                  <a:srgbClr val="FFFF00"/>
                </a:solidFill>
                <a:latin typeface="+mj-ea"/>
              </a:rPr>
              <a:t> </a:t>
            </a:r>
            <a:r>
              <a:rPr lang="zh-CN" altLang="en-US" sz="2800" b="1">
                <a:solidFill>
                  <a:srgbClr val="FFFF00"/>
                </a:solidFill>
                <a:latin typeface="+mj-ea"/>
              </a:rPr>
              <a:t>毛主席认为：长征功绩和历史意义是什么？</a:t>
            </a:r>
          </a:p>
        </p:txBody>
      </p:sp>
      <p:sp>
        <p:nvSpPr>
          <p:cNvPr id="2" name="TextBox 54"/>
          <p:cNvSpPr txBox="1"/>
          <p:nvPr/>
        </p:nvSpPr>
        <p:spPr>
          <a:xfrm>
            <a:off x="1033576" y="183046"/>
            <a:ext cx="823315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深入探究：长征意义</a:t>
            </a:r>
          </a:p>
        </p:txBody>
      </p:sp>
      <p:sp>
        <p:nvSpPr>
          <p:cNvPr id="3" name="文本框 2"/>
          <p:cNvSpPr txBox="1"/>
          <p:nvPr/>
        </p:nvSpPr>
        <p:spPr>
          <a:xfrm>
            <a:off x="67945" y="1442085"/>
            <a:ext cx="11778615" cy="5692775"/>
          </a:xfrm>
          <a:prstGeom prst="rect">
            <a:avLst/>
          </a:prstGeom>
          <a:noFill/>
        </p:spPr>
        <p:txBody>
          <a:bodyPr wrap="square" rtlCol="0" anchor="t">
            <a:spAutoFit/>
          </a:bodyPr>
          <a:lstStyle/>
          <a:p>
            <a:pPr indent="791210"/>
            <a:r>
              <a:rPr lang="zh-CN" altLang="zh-CN" sz="2800" b="1">
                <a:solidFill>
                  <a:schemeClr val="accent1">
                    <a:lumMod val="50000"/>
                  </a:schemeClr>
                </a:solidFill>
                <a:latin typeface="楷体" panose="02010609060101010101" charset="-122"/>
                <a:ea typeface="楷体" panose="02010609060101010101" charset="-122"/>
                <a:cs typeface="楷体" panose="02010609060101010101" charset="-122"/>
                <a:sym typeface="+mn-ea"/>
              </a:rPr>
              <a:t>长征是历史纪录上的第一次，</a:t>
            </a:r>
            <a:r>
              <a:rPr lang="zh-CN" altLang="zh-CN" sz="2800" b="1" u="sng">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sym typeface="+mn-ea"/>
              </a:rPr>
              <a:t>长征是宣言书，长征是宣传队，长征是播种机。</a:t>
            </a:r>
            <a:r>
              <a:rPr lang="en-US" altLang="zh-CN" sz="2800" b="1">
                <a:solidFill>
                  <a:schemeClr val="accent1">
                    <a:lumMod val="50000"/>
                  </a:schemeClr>
                </a:solidFill>
                <a:latin typeface="楷体" panose="02010609060101010101" charset="-122"/>
                <a:ea typeface="楷体" panose="02010609060101010101" charset="-122"/>
                <a:cs typeface="楷体" panose="02010609060101010101" charset="-122"/>
                <a:sym typeface="+mn-ea"/>
              </a:rPr>
              <a:t>……</a:t>
            </a:r>
            <a:r>
              <a:rPr lang="zh-CN" altLang="zh-CN" sz="2800" b="1">
                <a:solidFill>
                  <a:schemeClr val="accent1">
                    <a:lumMod val="50000"/>
                  </a:schemeClr>
                </a:solidFill>
                <a:latin typeface="楷体" panose="02010609060101010101" charset="-122"/>
                <a:ea typeface="楷体" panose="02010609060101010101" charset="-122"/>
                <a:cs typeface="楷体" panose="02010609060101010101" charset="-122"/>
                <a:sym typeface="+mn-ea"/>
              </a:rPr>
              <a:t>长征又是宣言书。它向全世界宣告，红军是英雄好汉，帝国主义者和他们的走狗蒋介石等辈则是完全无用的。长征宣告了帝国主义和蒋介石围追堵截的破产。长征又是宣传队。它向十一个省内大约两万万人民宣布，只有红军的道路，才是解放他们的道路。不因此一举，那么广大的民众怎会如此迅速地知道世界上还有红军这样一篇大道理呢?长征又是播种机。它散布了许多种子在十一个省内，发芽、长叶、开花、结果，将来是会有收获的。总而言之，长征是以我们胜利、敌人失败的结果而告结束。谁使长征胜利的呢?是共产党。没有共产党，这样的长征是不可能设想的。中国共产党，它的领导机关，它的干部、它的党员，是不怕任何艰难困苦的。谁怀疑我们领导革命战争的能力，谁就会陷进机会主义的泥坑里去…"</a:t>
            </a:r>
          </a:p>
          <a:p>
            <a:pPr indent="791210"/>
            <a:endParaRPr lang="zh-CN" altLang="zh-CN" sz="2800" b="1">
              <a:solidFill>
                <a:schemeClr val="accent1">
                  <a:lumMod val="50000"/>
                </a:schemeClr>
              </a:solidFill>
              <a:latin typeface="楷体" panose="02010609060101010101" charset="-122"/>
              <a:ea typeface="楷体" panose="02010609060101010101" charset="-122"/>
              <a:cs typeface="楷体" panose="02010609060101010101" charset="-122"/>
              <a:sym typeface="+mn-ea"/>
            </a:endParaRPr>
          </a:p>
        </p:txBody>
      </p:sp>
      <p:sp>
        <p:nvSpPr>
          <p:cNvPr id="8" name="矩形 7"/>
          <p:cNvSpPr/>
          <p:nvPr/>
        </p:nvSpPr>
        <p:spPr>
          <a:xfrm>
            <a:off x="2381885" y="1898015"/>
            <a:ext cx="243903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4172585" y="2710815"/>
            <a:ext cx="2439035"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矩形 9"/>
          <p:cNvSpPr/>
          <p:nvPr/>
        </p:nvSpPr>
        <p:spPr>
          <a:xfrm>
            <a:off x="10014585" y="3625215"/>
            <a:ext cx="148971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a:xfrm>
            <a:off x="67945" y="4069080"/>
            <a:ext cx="1489710" cy="443865"/>
          </a:xfrm>
          <a:prstGeom prst="rect">
            <a:avLst/>
          </a:prstGeom>
          <a:noFill/>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2"/>
                </a:solidFill>
              </a14:hiddenFill>
            </a:ext>
          </a:extLst>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4">
            <a:lum/>
          </a:blip>
          <a:stretch>
            <a:fillRect/>
          </a:stretch>
        </a:blipFill>
        <a:effectLst/>
      </p:bgPr>
    </p:bg>
    <p:spTree>
      <p:nvGrpSpPr>
        <p:cNvPr id="1" name=""/>
        <p:cNvGrpSpPr/>
        <p:nvPr/>
      </p:nvGrpSpPr>
      <p:grpSpPr>
        <a:xfrm>
          <a:off x="0" y="0"/>
          <a:ext cx="0" cy="0"/>
        </a:xfrm>
      </p:grpSpPr>
      <p:sp>
        <p:nvSpPr>
          <p:cNvPr id="6" name="矩形 5"/>
          <p:cNvSpPr/>
          <p:nvPr/>
        </p:nvSpPr>
        <p:spPr bwMode="auto">
          <a:xfrm>
            <a:off x="3359888" y="839972"/>
            <a:ext cx="8836875" cy="5181316"/>
          </a:xfrm>
          <a:prstGeom prst="rect">
            <a:avLst/>
          </a:prstGeom>
          <a:solidFill>
            <a:schemeClr val="bg2">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9" name="矩形 38"/>
          <p:cNvSpPr/>
          <p:nvPr/>
        </p:nvSpPr>
        <p:spPr bwMode="auto">
          <a:xfrm>
            <a:off x="0" y="6806821"/>
            <a:ext cx="12196763" cy="10235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mn-lt"/>
              <a:ea typeface="+mn-ea"/>
              <a:cs typeface="+mn-ea"/>
              <a:sym typeface="+mn-lt"/>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4" y="1222744"/>
            <a:ext cx="4213957" cy="5686434"/>
          </a:xfrm>
          <a:prstGeom prst="rect">
            <a:avLst/>
          </a:prstGeom>
        </p:spPr>
      </p:pic>
      <p:sp>
        <p:nvSpPr>
          <p:cNvPr id="4" name="文本框 3"/>
          <p:cNvSpPr txBox="1"/>
          <p:nvPr/>
        </p:nvSpPr>
        <p:spPr>
          <a:xfrm>
            <a:off x="3590404" y="96519"/>
            <a:ext cx="1491263" cy="6346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marR="0" lvl="0" indent="0" algn="ctr" defTabSz="914400" eaLnBrk="1" latinLnBrk="0" hangingPunct="1">
              <a:lnSpc>
                <a:spcPct val="100000"/>
              </a:lnSpc>
              <a:buClrTx/>
              <a:buSzTx/>
              <a:buFontTx/>
              <a:buNone/>
              <a:defRPr kumimoji="0" sz="7000" b="0" i="0" u="none" strike="noStrike" kern="0" cap="none" spc="0" normalizeH="0" baseline="0">
                <a:ln>
                  <a:noFill/>
                </a:ln>
                <a:effectLst/>
                <a:uLnTx/>
                <a:uFillTx/>
                <a:latin typeface="方正特雅宋_GBK" panose="02000000000000000000" pitchFamily="2" charset="-122"/>
                <a:ea typeface="方正特雅宋_GBK" panose="02000000000000000000" pitchFamily="2" charset="-122"/>
                <a:cs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pPr algn="l"/>
            <a:r>
              <a:rPr lang="zh-CN" altLang="en-US" sz="4000"/>
              <a:t>后记</a:t>
            </a:r>
          </a:p>
        </p:txBody>
      </p:sp>
      <p:sp>
        <p:nvSpPr>
          <p:cNvPr id="26" name="矩形 25"/>
          <p:cNvSpPr/>
          <p:nvPr/>
        </p:nvSpPr>
        <p:spPr>
          <a:xfrm>
            <a:off x="3709035" y="946785"/>
            <a:ext cx="8284210" cy="4831080"/>
          </a:xfrm>
          <a:prstGeom prst="rect">
            <a:avLst/>
          </a:prstGeom>
        </p:spPr>
        <p:txBody>
          <a:bodyPr wrap="square">
            <a:spAutoFit/>
          </a:bodyPr>
          <a:lstStyle/>
          <a:p>
            <a:pPr indent="457200" algn="just" eaLnBrk="1"/>
            <a:r>
              <a:rPr lang="en-US" altLang="zh-CN" sz="2800" b="1">
                <a:solidFill>
                  <a:schemeClr val="accent4">
                    <a:lumMod val="10000"/>
                  </a:schemeClr>
                </a:solidFill>
                <a:latin typeface="+mj-ea"/>
                <a:ea typeface="+mj-ea"/>
              </a:rPr>
              <a:t>2016</a:t>
            </a:r>
            <a:r>
              <a:rPr lang="zh-CN" altLang="en-US" sz="2800" b="1">
                <a:solidFill>
                  <a:schemeClr val="accent4">
                    <a:lumMod val="10000"/>
                  </a:schemeClr>
                </a:solidFill>
                <a:latin typeface="+mj-ea"/>
                <a:ea typeface="+mj-ea"/>
              </a:rPr>
              <a:t>年，习近平总书记在宁夏参观将台堡红军长征纪念馆时指出∶「我们要继承和弘扬好伟大的长征精神。有了这样的精神，没有什么克服不了的困难。我们要走新的长征路，长征永远在路上。当年的长征，是中国共产党领导人民夺取政权的长征，我们现在是改革开放新时期，实现『两个一百年』奋斗目标的新长征，这是接续进行的。我们这一代人要走好我们这一代人的长征路。」习近平总书记的讲话，深刻阐述了长征精神的历史意义和时代价值，是指引我们夺取新长征胜利的行动指南。</a:t>
            </a:r>
          </a:p>
          <a:p>
            <a:pPr indent="457200" algn="just" eaLnBrk="1"/>
            <a:endParaRPr lang="zh-CN" altLang="en-US" sz="2800" b="1">
              <a:solidFill>
                <a:schemeClr val="accent4">
                  <a:lumMod val="10000"/>
                </a:schemeClr>
              </a:solidFill>
              <a:latin typeface="+mj-ea"/>
              <a:ea typeface="+mj-ea"/>
            </a:endParaRPr>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6">
            <a:lum/>
          </a:blip>
          <a:stretch>
            <a:fillRect/>
          </a:stretch>
        </a:blipFill>
        <a:effectLst/>
      </p:bgPr>
    </p:bg>
    <p:spTree>
      <p:nvGrpSpPr>
        <p:cNvPr id="1" name=""/>
        <p:cNvGrpSpPr/>
        <p:nvPr/>
      </p:nvGrpSpPr>
      <p:grpSpPr>
        <a:xfrm>
          <a:off x="0" y="0"/>
          <a: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5918" y="3723779"/>
            <a:ext cx="3684924" cy="495224"/>
          </a:xfrm>
          <a:prstGeom prst="rect">
            <a:avLst/>
          </a:prstGeom>
        </p:spPr>
      </p:pic>
      <p:sp>
        <p:nvSpPr>
          <p:cNvPr id="9" name="Rectangle 3"/>
          <p:cNvSpPr txBox="1">
            <a:spLocks noChangeArrowheads="1"/>
          </p:cNvSpPr>
          <p:nvPr/>
        </p:nvSpPr>
        <p:spPr bwMode="auto">
          <a:xfrm>
            <a:off x="1633885" y="2665605"/>
            <a:ext cx="8928992" cy="821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algn="ctr">
              <a:defRPr sz="7000">
                <a:latin typeface="方正特雅宋_GBK" panose="02000000000000000000" pitchFamily="2" charset="-122"/>
                <a:ea typeface="方正特雅宋_GBK" panose="02000000000000000000" pitchFamily="2" charset="-122"/>
                <a:cs typeface="+mn-ea"/>
              </a:defRPr>
            </a:lvl1pPr>
            <a:lvl2pPr>
              <a:defRPr sz="2400">
                <a:solidFill>
                  <a:schemeClr val="tx2"/>
                </a:solidFill>
                <a:ea typeface="微软雅黑" panose="020b0503020204020204" pitchFamily="34" charset="-122"/>
              </a:defRPr>
            </a:lvl2pPr>
            <a:lvl3pPr>
              <a:defRPr sz="2400">
                <a:solidFill>
                  <a:schemeClr val="tx2"/>
                </a:solidFill>
                <a:ea typeface="微软雅黑" panose="020b0503020204020204" pitchFamily="34" charset="-122"/>
              </a:defRPr>
            </a:lvl3pPr>
            <a:lvl4pPr>
              <a:defRPr sz="2400">
                <a:solidFill>
                  <a:schemeClr val="tx2"/>
                </a:solidFill>
                <a:ea typeface="微软雅黑" panose="020b0503020204020204" pitchFamily="34" charset="-122"/>
              </a:defRPr>
            </a:lvl4pPr>
            <a:lvl5pPr>
              <a:defRPr sz="2400">
                <a:solidFill>
                  <a:schemeClr val="tx2"/>
                </a:solidFill>
                <a:ea typeface="微软雅黑" panose="020b0503020204020204" pitchFamily="34" charset="-122"/>
              </a:defRPr>
            </a:lvl5pPr>
            <a:lvl6pPr marL="457200" fontAlgn="base">
              <a:spcBef>
                <a:spcPct val="0"/>
              </a:spcBef>
              <a:spcAft>
                <a:spcPct val="0"/>
              </a:spcAft>
              <a:defRPr sz="2400">
                <a:solidFill>
                  <a:schemeClr val="tx2"/>
                </a:solidFill>
                <a:ea typeface="微软雅黑" panose="020b0503020204020204" pitchFamily="34" charset="-122"/>
              </a:defRPr>
            </a:lvl6pPr>
            <a:lvl7pPr marL="914400" fontAlgn="base">
              <a:spcBef>
                <a:spcPct val="0"/>
              </a:spcBef>
              <a:spcAft>
                <a:spcPct val="0"/>
              </a:spcAft>
              <a:defRPr sz="2400">
                <a:solidFill>
                  <a:schemeClr val="tx2"/>
                </a:solidFill>
                <a:ea typeface="微软雅黑" panose="020b0503020204020204" pitchFamily="34" charset="-122"/>
              </a:defRPr>
            </a:lvl7pPr>
            <a:lvl8pPr marL="1371600" fontAlgn="base">
              <a:spcBef>
                <a:spcPct val="0"/>
              </a:spcBef>
              <a:spcAft>
                <a:spcPct val="0"/>
              </a:spcAft>
              <a:defRPr sz="2400">
                <a:solidFill>
                  <a:schemeClr val="tx2"/>
                </a:solidFill>
                <a:ea typeface="微软雅黑" panose="020b0503020204020204" pitchFamily="34" charset="-122"/>
              </a:defRPr>
            </a:lvl8pPr>
            <a:lvl9pPr marL="1828800" fontAlgn="base">
              <a:spcBef>
                <a:spcPct val="0"/>
              </a:spcBef>
              <a:spcAft>
                <a:spcPct val="0"/>
              </a:spcAft>
              <a:defRPr sz="2400">
                <a:solidFill>
                  <a:schemeClr val="tx2"/>
                </a:solidFill>
                <a:ea typeface="微软雅黑" panose="020b0503020204020204" pitchFamily="34" charset="-122"/>
              </a:defRPr>
            </a:lvl9pPr>
          </a:lstStyle>
          <a:p>
            <a:pPr lvl="0">
              <a:defRPr/>
            </a:pPr>
            <a:r>
              <a:rPr lang="zh-CN" altLang="en-US" sz="8000">
                <a:solidFill>
                  <a:srgbClr val="C00000"/>
                </a:solidFill>
              </a:rPr>
              <a:t>再见</a:t>
            </a:r>
            <a:endParaRPr lang="zh-CN" altLang="zh-CN" sz="8000">
              <a:solidFill>
                <a:srgbClr val="C00000"/>
              </a:solidFill>
            </a:endParaRPr>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2881" y="808713"/>
            <a:ext cx="1451000" cy="1484102"/>
          </a:xfrm>
          <a:prstGeom prst="rect">
            <a:avLst/>
          </a:prstGeom>
        </p:spPr>
      </p:pic>
      <p:pic>
        <p:nvPicPr>
          <p:cNvPr id="11" name="New picture"/>
          <p:cNvPicPr/>
          <p:nvPr/>
        </p:nvPicPr>
        <p:blipFill>
          <a:blip r:embed="rId5"/>
          <a:stretch>
            <a:fillRect/>
          </a:stretch>
        </p:blipFill>
        <p:spPr>
          <a:xfrm>
            <a:off x="10185400" y="10515600"/>
            <a:ext cx="304800" cy="228600"/>
          </a:xfrm>
          <a:prstGeom prst="cube">
            <a:avLst/>
          </a:prstGeom>
        </p:spPr>
      </p:pic>
    </p:spTree>
  </p:cSld>
  <p:clrMapOvr>
    <a:masterClrMapping/>
  </p:clrMapOvr>
  <mc:AlternateContent>
    <mc:Choice xmlns:p14="http://schemas.microsoft.com/office/powerpoint/2010/main" Requires="p14">
      <p:transition spd="slow" p14:dur="2000">
        <p14:flash/>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1">
                <a:solidFill>
                  <a:schemeClr val="tx1"/>
                </a:solidFill>
                <a:latin typeface="黑体" panose="02010609060101010101" charset="-122"/>
                <a:ea typeface="黑体" panose="02010609060101010101" charset="-122"/>
              </a:rPr>
              <a:t>认识作者</a:t>
            </a:r>
            <a:r>
              <a:rPr lang="en-US" altLang="zh-CN" b="1">
                <a:solidFill>
                  <a:schemeClr val="tx1"/>
                </a:solidFill>
                <a:latin typeface="黑体" panose="02010609060101010101" charset="-122"/>
                <a:ea typeface="黑体" panose="02010609060101010101" charset="-122"/>
              </a:rPr>
              <a:t>——</a:t>
            </a:r>
            <a:r>
              <a:rPr lang="zh-CN" altLang="en-US" b="1">
                <a:solidFill>
                  <a:schemeClr val="tx1"/>
                </a:solidFill>
                <a:latin typeface="黑体" panose="02010609060101010101" charset="-122"/>
                <a:ea typeface="黑体" panose="02010609060101010101" charset="-122"/>
              </a:rPr>
              <a:t>传奇上将杨成武</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文本框 2"/>
          <p:cNvSpPr txBox="1"/>
          <p:nvPr/>
        </p:nvSpPr>
        <p:spPr>
          <a:xfrm>
            <a:off x="765175" y="745490"/>
            <a:ext cx="10739120" cy="3538220"/>
          </a:xfrm>
          <a:prstGeom prst="rect">
            <a:avLst/>
          </a:prstGeom>
          <a:noFill/>
        </p:spPr>
        <p:txBody>
          <a:bodyPr wrap="square" rtlCol="0" anchor="t">
            <a:spAutoFit/>
          </a:bodyPr>
          <a:lstStyle/>
          <a:p>
            <a:pPr indent="636905" eaLnBrk="1" latinLnBrk="1" hangingPunct="1"/>
            <a:r>
              <a:rPr lang="zh-CN" altLang="en-US" sz="2800" b="1">
                <a:solidFill>
                  <a:schemeClr val="accent5">
                    <a:lumMod val="75000"/>
                  </a:schemeClr>
                </a:solidFill>
                <a:latin typeface="楷体" panose="02010609060101010101" charset="-122"/>
                <a:ea typeface="楷体" panose="02010609060101010101" charset="-122"/>
                <a:cs typeface="楷体" panose="02010609060101010101" charset="-122"/>
              </a:rPr>
              <a:t>杨成武（1914年10月27日—2004年2月14日），福建省长汀县客家人，是中共的优秀党员，共产主义战士，无产阶级革命家、军事家。</a:t>
            </a:r>
          </a:p>
          <a:p>
            <a:pPr indent="636905" eaLnBrk="1" latinLnBrk="1" hangingPunct="1"/>
            <a:r>
              <a:rPr lang="zh-CN" altLang="en-US" sz="2800" b="1">
                <a:solidFill>
                  <a:schemeClr val="accent5">
                    <a:lumMod val="75000"/>
                  </a:schemeClr>
                </a:solidFill>
                <a:latin typeface="楷体" panose="02010609060101010101" charset="-122"/>
                <a:ea typeface="楷体" panose="02010609060101010101" charset="-122"/>
                <a:cs typeface="楷体" panose="02010609060101010101" charset="-122"/>
              </a:rPr>
              <a:t>杨成武于1929年参加革命，1930年加入中国共产党。17岁当上团政委。后任红1军团第1师政治委员，指挥过抗日战争、解放战争，为创建新中国立下了不朽功勋。1955年被授予上将军衔。1955年获一级八一勋章、一级独立自由勋章和一级解放勋章，1988年获一级红星功勋荣誉章。</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4">
            <a:lum/>
          </a:blip>
          <a:stretch>
            <a:fillRect/>
          </a:stretch>
        </a:blipFill>
        <a:effectLst/>
      </p:bgPr>
    </p:bg>
    <p:spTree>
      <p:nvGrpSpPr>
        <p:cNvPr id="1" name=""/>
        <p:cNvGrpSpPr/>
        <p:nvPr/>
      </p:nvGrpSpPr>
      <p:grpSpPr>
        <a:xfrm>
          <a:off x="0" y="0"/>
          <a:ext cx="0" cy="0"/>
        </a:xfrm>
      </p:grpSpPr>
      <p:sp>
        <p:nvSpPr>
          <p:cNvPr id="2" name="矩形 1"/>
          <p:cNvSpPr/>
          <p:nvPr/>
        </p:nvSpPr>
        <p:spPr>
          <a:xfrm>
            <a:off x="336550" y="200025"/>
            <a:ext cx="2019300" cy="1198880"/>
          </a:xfrm>
          <a:prstGeom prst="rect">
            <a:avLst/>
          </a:prstGeom>
          <a:noFill/>
          <a:ln>
            <a:noFill/>
          </a:ln>
        </p:spPr>
        <p:txBody>
          <a:bodyPr wrap="none" rtlCol="0" anchor="t">
            <a:spAutoFit/>
          </a:bodyPr>
          <a:lstStyle/>
          <a:p>
            <a:pPr algn="ctr"/>
            <a:r>
              <a:rPr lang="zh-CN" altLang="en-US" sz="7200" b="1">
                <a:ln w="10160">
                  <a:solidFill>
                    <a:schemeClr val="accent5"/>
                  </a:solidFill>
                  <a:prstDash val="solid"/>
                </a:ln>
                <a:solidFill>
                  <a:srgbClr val="FFFFFF"/>
                </a:solidFill>
                <a:effectLst>
                  <a:outerShdw blurRad="38100" dist="22860" dir="5400000" algn="tl" rotWithShape="0">
                    <a:srgbClr val="000000">
                      <a:alpha val="30000"/>
                    </a:srgbClr>
                  </a:outerShdw>
                </a:effectLst>
              </a:rPr>
              <a:t>解题</a:t>
            </a:r>
          </a:p>
        </p:txBody>
      </p:sp>
      <p:pic>
        <p:nvPicPr>
          <p:cNvPr id="6" name="图片 5" descr="图片1"/>
          <p:cNvPicPr>
            <a:picLocks noChangeAspect="1"/>
          </p:cNvPicPr>
          <p:nvPr/>
        </p:nvPicPr>
        <p:blipFill>
          <a:blip r:embed="rId3"/>
          <a:stretch>
            <a:fillRect/>
          </a:stretch>
        </p:blipFill>
        <p:spPr>
          <a:xfrm>
            <a:off x="2355850" y="1398905"/>
            <a:ext cx="8162290" cy="1682750"/>
          </a:xfrm>
          <a:prstGeom prst="rect">
            <a:avLst/>
          </a:prstGeom>
        </p:spPr>
      </p:pic>
      <p:sp>
        <p:nvSpPr>
          <p:cNvPr id="3" name="矩形 2"/>
          <p:cNvSpPr/>
          <p:nvPr/>
        </p:nvSpPr>
        <p:spPr>
          <a:xfrm>
            <a:off x="2945765" y="3304540"/>
            <a:ext cx="6304280" cy="1568450"/>
          </a:xfrm>
          <a:prstGeom prst="rect">
            <a:avLst/>
          </a:prstGeom>
          <a:noFill/>
          <a:ln>
            <a:noFill/>
          </a:ln>
        </p:spPr>
        <p:txBody>
          <a:bodyPr wrap="none" rtlCol="0" anchor="t">
            <a:spAutoFit/>
            <a:scene3d>
              <a:camera prst="orthographicFront"/>
              <a:lightRig rig="threePt" dir="t"/>
            </a:scene3d>
          </a:bodyPr>
          <a:lstStyle/>
          <a:p>
            <a:pPr algn="ctr"/>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长征是什么？</a:t>
            </a:r>
          </a:p>
          <a:p>
            <a:pPr algn="ctr"/>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胜利为何能冠以万岁？</a:t>
            </a:r>
          </a:p>
        </p:txBody>
      </p:sp>
    </p:spTree>
  </p:cSld>
  <p:clrMapOvr>
    <a:masterClrMapping/>
  </p:clrMapOvr>
  <mc:AlternateContent>
    <mc:Choice xmlns:p14="http://schemas.microsoft.com/office/powerpoint/2010/main" Requires="p14">
      <p:transition spd="slow" p14:dur="2000">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1" name="任意多边形: 形状 180"/>
          <p:cNvSpPr/>
          <p:nvPr>
            <p:custDataLst>
              <p:tags r:id="rId2"/>
            </p:custDataLst>
          </p:nvPr>
        </p:nvSpPr>
        <p:spPr>
          <a:xfrm>
            <a:off x="6564260" y="2362200"/>
            <a:ext cx="5632556" cy="4375150"/>
          </a:xfrm>
          <a:custGeom>
            <a:gdLst>
              <a:gd name="connsiteX0" fmla="*/ 1612199 w 8617679"/>
              <a:gd name="connsiteY0" fmla="*/ 6666728 h 6693877"/>
              <a:gd name="connsiteX1" fmla="*/ 1624740 w 8617679"/>
              <a:gd name="connsiteY1" fmla="*/ 6673765 h 6693877"/>
              <a:gd name="connsiteX2" fmla="*/ 1632683 w 8617679"/>
              <a:gd name="connsiteY2" fmla="*/ 6693877 h 6693877"/>
              <a:gd name="connsiteX3" fmla="*/ 1472333 w 8617679"/>
              <a:gd name="connsiteY3" fmla="*/ 6693877 h 6693877"/>
              <a:gd name="connsiteX4" fmla="*/ 1481624 w 8617679"/>
              <a:gd name="connsiteY4" fmla="*/ 6686934 h 6693877"/>
              <a:gd name="connsiteX5" fmla="*/ 1497371 w 8617679"/>
              <a:gd name="connsiteY5" fmla="*/ 6682893 h 6693877"/>
              <a:gd name="connsiteX6" fmla="*/ 1612199 w 8617679"/>
              <a:gd name="connsiteY6" fmla="*/ 6666728 h 6693877"/>
              <a:gd name="connsiteX7" fmla="*/ 1249321 w 8617679"/>
              <a:gd name="connsiteY7" fmla="*/ 6634955 h 6693877"/>
              <a:gd name="connsiteX8" fmla="*/ 1285553 w 8617679"/>
              <a:gd name="connsiteY8" fmla="*/ 6656694 h 6693877"/>
              <a:gd name="connsiteX9" fmla="*/ 1300115 w 8617679"/>
              <a:gd name="connsiteY9" fmla="*/ 6677528 h 6693877"/>
              <a:gd name="connsiteX10" fmla="*/ 1313182 w 8617679"/>
              <a:gd name="connsiteY10" fmla="*/ 6693877 h 6693877"/>
              <a:gd name="connsiteX11" fmla="*/ 1161969 w 8617679"/>
              <a:gd name="connsiteY11" fmla="*/ 6693877 h 6693877"/>
              <a:gd name="connsiteX12" fmla="*/ 1166822 w 8617679"/>
              <a:gd name="connsiteY12" fmla="*/ 6690697 h 6693877"/>
              <a:gd name="connsiteX13" fmla="*/ 1185775 w 8617679"/>
              <a:gd name="connsiteY13" fmla="*/ 6658366 h 6693877"/>
              <a:gd name="connsiteX14" fmla="*/ 1218663 w 8617679"/>
              <a:gd name="connsiteY14" fmla="*/ 6639971 h 6693877"/>
              <a:gd name="connsiteX15" fmla="*/ 1249321 w 8617679"/>
              <a:gd name="connsiteY15" fmla="*/ 6634955 h 6693877"/>
              <a:gd name="connsiteX16" fmla="*/ 1771620 w 8617679"/>
              <a:gd name="connsiteY16" fmla="*/ 6631053 h 6693877"/>
              <a:gd name="connsiteX17" fmla="*/ 1744306 w 8617679"/>
              <a:gd name="connsiteY17" fmla="*/ 6669515 h 6693877"/>
              <a:gd name="connsiteX18" fmla="*/ 1708632 w 8617679"/>
              <a:gd name="connsiteY18" fmla="*/ 6689582 h 6693877"/>
              <a:gd name="connsiteX19" fmla="*/ 1708131 w 8617679"/>
              <a:gd name="connsiteY19" fmla="*/ 6693877 h 6693877"/>
              <a:gd name="connsiteX20" fmla="*/ 1671173 w 8617679"/>
              <a:gd name="connsiteY20" fmla="*/ 6693877 h 6693877"/>
              <a:gd name="connsiteX21" fmla="*/ 1668497 w 8617679"/>
              <a:gd name="connsiteY21" fmla="*/ 6669376 h 6693877"/>
              <a:gd name="connsiteX22" fmla="*/ 1682432 w 8617679"/>
              <a:gd name="connsiteY22" fmla="*/ 6652792 h 6693877"/>
              <a:gd name="connsiteX23" fmla="*/ 1771620 w 8617679"/>
              <a:gd name="connsiteY23" fmla="*/ 6631053 h 6693877"/>
              <a:gd name="connsiteX24" fmla="*/ 67598 w 8617679"/>
              <a:gd name="connsiteY24" fmla="*/ 6573639 h 6693877"/>
              <a:gd name="connsiteX25" fmla="*/ 73171 w 8617679"/>
              <a:gd name="connsiteY25" fmla="*/ 6578098 h 6693877"/>
              <a:gd name="connsiteX26" fmla="*/ 64811 w 8617679"/>
              <a:gd name="connsiteY26" fmla="*/ 6578655 h 6693877"/>
              <a:gd name="connsiteX27" fmla="*/ 67598 w 8617679"/>
              <a:gd name="connsiteY27" fmla="*/ 6573639 h 6693877"/>
              <a:gd name="connsiteX28" fmla="*/ 4049222 w 8617679"/>
              <a:gd name="connsiteY28" fmla="*/ 6570294 h 6693877"/>
              <a:gd name="connsiteX29" fmla="*/ 4054797 w 8617679"/>
              <a:gd name="connsiteY29" fmla="*/ 6580328 h 6693877"/>
              <a:gd name="connsiteX30" fmla="*/ 4058140 w 8617679"/>
              <a:gd name="connsiteY30" fmla="*/ 6572524 h 6693877"/>
              <a:gd name="connsiteX31" fmla="*/ 86411 w 8617679"/>
              <a:gd name="connsiteY31" fmla="*/ 6531066 h 6693877"/>
              <a:gd name="connsiteX32" fmla="*/ 92123 w 8617679"/>
              <a:gd name="connsiteY32" fmla="*/ 6534620 h 6693877"/>
              <a:gd name="connsiteX33" fmla="*/ 93240 w 8617679"/>
              <a:gd name="connsiteY33" fmla="*/ 6533505 h 6693877"/>
              <a:gd name="connsiteX34" fmla="*/ 93240 w 8617679"/>
              <a:gd name="connsiteY34" fmla="*/ 6535735 h 6693877"/>
              <a:gd name="connsiteX35" fmla="*/ 78188 w 8617679"/>
              <a:gd name="connsiteY35" fmla="*/ 6582000 h 6693877"/>
              <a:gd name="connsiteX36" fmla="*/ 73171 w 8617679"/>
              <a:gd name="connsiteY36" fmla="*/ 6578098 h 6693877"/>
              <a:gd name="connsiteX37" fmla="*/ 76516 w 8617679"/>
              <a:gd name="connsiteY37" fmla="*/ 6579771 h 6693877"/>
              <a:gd name="connsiteX38" fmla="*/ 83205 w 8617679"/>
              <a:gd name="connsiteY38" fmla="*/ 6539636 h 6693877"/>
              <a:gd name="connsiteX39" fmla="*/ 86411 w 8617679"/>
              <a:gd name="connsiteY39" fmla="*/ 6531066 h 6693877"/>
              <a:gd name="connsiteX40" fmla="*/ 2281308 w 8617679"/>
              <a:gd name="connsiteY40" fmla="*/ 6445503 h 6693877"/>
              <a:gd name="connsiteX41" fmla="*/ 2274967 w 8617679"/>
              <a:gd name="connsiteY41" fmla="*/ 6459369 h 6693877"/>
              <a:gd name="connsiteX42" fmla="*/ 2274409 w 8617679"/>
              <a:gd name="connsiteY42" fmla="*/ 6476092 h 6693877"/>
              <a:gd name="connsiteX43" fmla="*/ 2303952 w 8617679"/>
              <a:gd name="connsiteY43" fmla="*/ 6494486 h 6693877"/>
              <a:gd name="connsiteX44" fmla="*/ 2313986 w 8617679"/>
              <a:gd name="connsiteY44" fmla="*/ 6466058 h 6693877"/>
              <a:gd name="connsiteX45" fmla="*/ 2293919 w 8617679"/>
              <a:gd name="connsiteY45" fmla="*/ 6447106 h 6693877"/>
              <a:gd name="connsiteX46" fmla="*/ 2281308 w 8617679"/>
              <a:gd name="connsiteY46" fmla="*/ 6445503 h 6693877"/>
              <a:gd name="connsiteX47" fmla="*/ 591569 w 8617679"/>
              <a:gd name="connsiteY47" fmla="*/ 6438744 h 6693877"/>
              <a:gd name="connsiteX48" fmla="*/ 591569 w 8617679"/>
              <a:gd name="connsiteY48" fmla="*/ 6449893 h 6693877"/>
              <a:gd name="connsiteX49" fmla="*/ 597144 w 8617679"/>
              <a:gd name="connsiteY49" fmla="*/ 6462156 h 6693877"/>
              <a:gd name="connsiteX50" fmla="*/ 596586 w 8617679"/>
              <a:gd name="connsiteY50" fmla="*/ 6450450 h 6693877"/>
              <a:gd name="connsiteX51" fmla="*/ 591569 w 8617679"/>
              <a:gd name="connsiteY51" fmla="*/ 6438744 h 6693877"/>
              <a:gd name="connsiteX52" fmla="*/ 1661809 w 8617679"/>
              <a:gd name="connsiteY52" fmla="*/ 6434285 h 6693877"/>
              <a:gd name="connsiteX53" fmla="*/ 1661252 w 8617679"/>
              <a:gd name="connsiteY53" fmla="*/ 6442646 h 6693877"/>
              <a:gd name="connsiteX54" fmla="*/ 1654005 w 8617679"/>
              <a:gd name="connsiteY54" fmla="*/ 6444318 h 6693877"/>
              <a:gd name="connsiteX55" fmla="*/ 1648431 w 8617679"/>
              <a:gd name="connsiteY55" fmla="*/ 6437072 h 6693877"/>
              <a:gd name="connsiteX56" fmla="*/ 4268843 w 8617679"/>
              <a:gd name="connsiteY56" fmla="*/ 6384118 h 6693877"/>
              <a:gd name="connsiteX57" fmla="*/ 4260483 w 8617679"/>
              <a:gd name="connsiteY57" fmla="*/ 6386347 h 6693877"/>
              <a:gd name="connsiteX58" fmla="*/ 4197495 w 8617679"/>
              <a:gd name="connsiteY58" fmla="*/ 6440974 h 6693877"/>
              <a:gd name="connsiteX59" fmla="*/ 4134507 w 8617679"/>
              <a:gd name="connsiteY59" fmla="*/ 6496158 h 6693877"/>
              <a:gd name="connsiteX60" fmla="*/ 4126146 w 8617679"/>
              <a:gd name="connsiteY60" fmla="*/ 6526816 h 6693877"/>
              <a:gd name="connsiteX61" fmla="*/ 4131719 w 8617679"/>
              <a:gd name="connsiteY61" fmla="*/ 6542982 h 6693877"/>
              <a:gd name="connsiteX62" fmla="*/ 4151786 w 8617679"/>
              <a:gd name="connsiteY62" fmla="*/ 6561376 h 6693877"/>
              <a:gd name="connsiteX63" fmla="*/ 4241531 w 8617679"/>
              <a:gd name="connsiteY63" fmla="*/ 6516225 h 6693877"/>
              <a:gd name="connsiteX64" fmla="*/ 4266614 w 8617679"/>
              <a:gd name="connsiteY64" fmla="*/ 6464385 h 6693877"/>
              <a:gd name="connsiteX65" fmla="*/ 4286053 w 8617679"/>
              <a:gd name="connsiteY65" fmla="*/ 6435679 h 6693877"/>
              <a:gd name="connsiteX66" fmla="*/ 4309547 w 8617679"/>
              <a:gd name="connsiteY66" fmla="*/ 6414162 h 6693877"/>
              <a:gd name="connsiteX67" fmla="*/ 4310093 w 8617679"/>
              <a:gd name="connsiteY67" fmla="*/ 6414776 h 6693877"/>
              <a:gd name="connsiteX68" fmla="*/ 4310558 w 8617679"/>
              <a:gd name="connsiteY68" fmla="*/ 6414311 h 6693877"/>
              <a:gd name="connsiteX69" fmla="*/ 4312879 w 8617679"/>
              <a:gd name="connsiteY69" fmla="*/ 6417563 h 6693877"/>
              <a:gd name="connsiteX70" fmla="*/ 4311764 w 8617679"/>
              <a:gd name="connsiteY70" fmla="*/ 6413103 h 6693877"/>
              <a:gd name="connsiteX71" fmla="*/ 4310558 w 8617679"/>
              <a:gd name="connsiteY71" fmla="*/ 6414311 h 6693877"/>
              <a:gd name="connsiteX72" fmla="*/ 4310093 w 8617679"/>
              <a:gd name="connsiteY72" fmla="*/ 6413661 h 6693877"/>
              <a:gd name="connsiteX73" fmla="*/ 4309547 w 8617679"/>
              <a:gd name="connsiteY73" fmla="*/ 6414162 h 6693877"/>
              <a:gd name="connsiteX74" fmla="*/ 4288632 w 8617679"/>
              <a:gd name="connsiteY74" fmla="*/ 6390668 h 6693877"/>
              <a:gd name="connsiteX75" fmla="*/ 4268843 w 8617679"/>
              <a:gd name="connsiteY75" fmla="*/ 6384118 h 6693877"/>
              <a:gd name="connsiteX76" fmla="*/ 2426723 w 8617679"/>
              <a:gd name="connsiteY76" fmla="*/ 6373597 h 6693877"/>
              <a:gd name="connsiteX77" fmla="*/ 2419894 w 8617679"/>
              <a:gd name="connsiteY77" fmla="*/ 6377986 h 6693877"/>
              <a:gd name="connsiteX78" fmla="*/ 2412091 w 8617679"/>
              <a:gd name="connsiteY78" fmla="*/ 6395266 h 6693877"/>
              <a:gd name="connsiteX79" fmla="*/ 2413205 w 8617679"/>
              <a:gd name="connsiteY79" fmla="*/ 6409202 h 6693877"/>
              <a:gd name="connsiteX80" fmla="*/ 2417664 w 8617679"/>
              <a:gd name="connsiteY80" fmla="*/ 6413661 h 6693877"/>
              <a:gd name="connsiteX81" fmla="*/ 2422680 w 8617679"/>
              <a:gd name="connsiteY81" fmla="*/ 6417005 h 6693877"/>
              <a:gd name="connsiteX82" fmla="*/ 2436060 w 8617679"/>
              <a:gd name="connsiteY82" fmla="*/ 6410316 h 6693877"/>
              <a:gd name="connsiteX83" fmla="*/ 2436060 w 8617679"/>
              <a:gd name="connsiteY83" fmla="*/ 6384675 h 6693877"/>
              <a:gd name="connsiteX84" fmla="*/ 2426723 w 8617679"/>
              <a:gd name="connsiteY84" fmla="*/ 6373597 h 6693877"/>
              <a:gd name="connsiteX85" fmla="*/ 1776637 w 8617679"/>
              <a:gd name="connsiteY85" fmla="*/ 6373526 h 6693877"/>
              <a:gd name="connsiteX86" fmla="*/ 1767718 w 8617679"/>
              <a:gd name="connsiteY86" fmla="*/ 6383559 h 6693877"/>
              <a:gd name="connsiteX87" fmla="*/ 1759357 w 8617679"/>
              <a:gd name="connsiteY87" fmla="*/ 6381888 h 6693877"/>
              <a:gd name="connsiteX88" fmla="*/ 1761029 w 8617679"/>
              <a:gd name="connsiteY88" fmla="*/ 6374084 h 6693877"/>
              <a:gd name="connsiteX89" fmla="*/ 1776637 w 8617679"/>
              <a:gd name="connsiteY89" fmla="*/ 6373526 h 6693877"/>
              <a:gd name="connsiteX90" fmla="*/ 1872512 w 8617679"/>
              <a:gd name="connsiteY90" fmla="*/ 6345656 h 6693877"/>
              <a:gd name="connsiteX91" fmla="*/ 1881430 w 8617679"/>
              <a:gd name="connsiteY91" fmla="*/ 6350115 h 6693877"/>
              <a:gd name="connsiteX92" fmla="*/ 1872512 w 8617679"/>
              <a:gd name="connsiteY92" fmla="*/ 6361263 h 6693877"/>
              <a:gd name="connsiteX93" fmla="*/ 1866937 w 8617679"/>
              <a:gd name="connsiteY93" fmla="*/ 6351230 h 6693877"/>
              <a:gd name="connsiteX94" fmla="*/ 1872512 w 8617679"/>
              <a:gd name="connsiteY94" fmla="*/ 6345656 h 6693877"/>
              <a:gd name="connsiteX95" fmla="*/ 826799 w 8617679"/>
              <a:gd name="connsiteY95" fmla="*/ 6278766 h 6693877"/>
              <a:gd name="connsiteX96" fmla="*/ 790010 w 8617679"/>
              <a:gd name="connsiteY96" fmla="*/ 6287127 h 6693877"/>
              <a:gd name="connsiteX97" fmla="*/ 758238 w 8617679"/>
              <a:gd name="connsiteY97" fmla="*/ 6299390 h 6693877"/>
              <a:gd name="connsiteX98" fmla="*/ 726465 w 8617679"/>
              <a:gd name="connsiteY98" fmla="*/ 6309424 h 6693877"/>
              <a:gd name="connsiteX99" fmla="*/ 656230 w 8617679"/>
              <a:gd name="connsiteY99" fmla="*/ 6349558 h 6693877"/>
              <a:gd name="connsiteX100" fmla="*/ 651214 w 8617679"/>
              <a:gd name="connsiteY100" fmla="*/ 6400840 h 6693877"/>
              <a:gd name="connsiteX101" fmla="*/ 655672 w 8617679"/>
              <a:gd name="connsiteY101" fmla="*/ 6451008 h 6693877"/>
              <a:gd name="connsiteX102" fmla="*/ 647870 w 8617679"/>
              <a:gd name="connsiteY102" fmla="*/ 6461598 h 6693877"/>
              <a:gd name="connsiteX103" fmla="*/ 631145 w 8617679"/>
              <a:gd name="connsiteY103" fmla="*/ 6442647 h 6693877"/>
              <a:gd name="connsiteX104" fmla="*/ 623901 w 8617679"/>
              <a:gd name="connsiteY104" fmla="*/ 6472189 h 6693877"/>
              <a:gd name="connsiteX105" fmla="*/ 637836 w 8617679"/>
              <a:gd name="connsiteY105" fmla="*/ 6503962 h 6693877"/>
              <a:gd name="connsiteX106" fmla="*/ 645639 w 8617679"/>
              <a:gd name="connsiteY106" fmla="*/ 6511766 h 6693877"/>
              <a:gd name="connsiteX107" fmla="*/ 653444 w 8617679"/>
              <a:gd name="connsiteY107" fmla="*/ 6518455 h 6693877"/>
              <a:gd name="connsiteX108" fmla="*/ 681871 w 8617679"/>
              <a:gd name="connsiteY108" fmla="*/ 6499503 h 6693877"/>
              <a:gd name="connsiteX109" fmla="*/ 713644 w 8617679"/>
              <a:gd name="connsiteY109" fmla="*/ 6469960 h 6693877"/>
              <a:gd name="connsiteX110" fmla="*/ 715317 w 8617679"/>
              <a:gd name="connsiteY110" fmla="*/ 6476649 h 6693877"/>
              <a:gd name="connsiteX111" fmla="*/ 719218 w 8617679"/>
              <a:gd name="connsiteY111" fmla="*/ 6507864 h 6693877"/>
              <a:gd name="connsiteX112" fmla="*/ 715317 w 8617679"/>
              <a:gd name="connsiteY112" fmla="*/ 6476649 h 6693877"/>
              <a:gd name="connsiteX113" fmla="*/ 715317 w 8617679"/>
              <a:gd name="connsiteY113" fmla="*/ 6471632 h 6693877"/>
              <a:gd name="connsiteX114" fmla="*/ 712529 w 8617679"/>
              <a:gd name="connsiteY114" fmla="*/ 6467172 h 6693877"/>
              <a:gd name="connsiteX115" fmla="*/ 745418 w 8617679"/>
              <a:gd name="connsiteY115" fmla="*/ 6492814 h 6693877"/>
              <a:gd name="connsiteX116" fmla="*/ 792241 w 8617679"/>
              <a:gd name="connsiteY116" fmla="*/ 6513996 h 6693877"/>
              <a:gd name="connsiteX117" fmla="*/ 825686 w 8617679"/>
              <a:gd name="connsiteY117" fmla="*/ 6484453 h 6693877"/>
              <a:gd name="connsiteX118" fmla="*/ 853555 w 8617679"/>
              <a:gd name="connsiteY118" fmla="*/ 6422022 h 6693877"/>
              <a:gd name="connsiteX119" fmla="*/ 869164 w 8617679"/>
              <a:gd name="connsiteY119" fmla="*/ 6395824 h 6693877"/>
              <a:gd name="connsiteX120" fmla="*/ 887558 w 8617679"/>
              <a:gd name="connsiteY120" fmla="*/ 6373527 h 6693877"/>
              <a:gd name="connsiteX121" fmla="*/ 890344 w 8617679"/>
              <a:gd name="connsiteY121" fmla="*/ 6333951 h 6693877"/>
              <a:gd name="connsiteX122" fmla="*/ 869722 w 8617679"/>
              <a:gd name="connsiteY122" fmla="*/ 6289915 h 6693877"/>
              <a:gd name="connsiteX123" fmla="*/ 826799 w 8617679"/>
              <a:gd name="connsiteY123" fmla="*/ 6278766 h 6693877"/>
              <a:gd name="connsiteX124" fmla="*/ 1001053 w 8617679"/>
              <a:gd name="connsiteY124" fmla="*/ 6255947 h 6693877"/>
              <a:gd name="connsiteX125" fmla="*/ 986777 w 8617679"/>
              <a:gd name="connsiteY125" fmla="*/ 6257027 h 6693877"/>
              <a:gd name="connsiteX126" fmla="*/ 958906 w 8617679"/>
              <a:gd name="connsiteY126" fmla="*/ 6277651 h 6693877"/>
              <a:gd name="connsiteX127" fmla="*/ 961694 w 8617679"/>
              <a:gd name="connsiteY127" fmla="*/ 6293259 h 6693877"/>
              <a:gd name="connsiteX128" fmla="*/ 968383 w 8617679"/>
              <a:gd name="connsiteY128" fmla="*/ 6309424 h 6693877"/>
              <a:gd name="connsiteX129" fmla="*/ 1014649 w 8617679"/>
              <a:gd name="connsiteY129" fmla="*/ 6361821 h 6693877"/>
              <a:gd name="connsiteX130" fmla="*/ 1028027 w 8617679"/>
              <a:gd name="connsiteY130" fmla="*/ 6343426 h 6693877"/>
              <a:gd name="connsiteX131" fmla="*/ 1022453 w 8617679"/>
              <a:gd name="connsiteY131" fmla="*/ 6293259 h 6693877"/>
              <a:gd name="connsiteX132" fmla="*/ 1001053 w 8617679"/>
              <a:gd name="connsiteY132" fmla="*/ 6255947 h 6693877"/>
              <a:gd name="connsiteX133" fmla="*/ 7638424 w 8617679"/>
              <a:gd name="connsiteY133" fmla="*/ 6225254 h 6693877"/>
              <a:gd name="connsiteX134" fmla="*/ 7630062 w 8617679"/>
              <a:gd name="connsiteY134" fmla="*/ 6228041 h 6693877"/>
              <a:gd name="connsiteX135" fmla="*/ 7648456 w 8617679"/>
              <a:gd name="connsiteY135" fmla="*/ 6241977 h 6693877"/>
              <a:gd name="connsiteX136" fmla="*/ 7649014 w 8617679"/>
              <a:gd name="connsiteY136" fmla="*/ 6232500 h 6693877"/>
              <a:gd name="connsiteX137" fmla="*/ 7638424 w 8617679"/>
              <a:gd name="connsiteY137" fmla="*/ 6225254 h 6693877"/>
              <a:gd name="connsiteX138" fmla="*/ 1706958 w 8617679"/>
              <a:gd name="connsiteY138" fmla="*/ 6215220 h 6693877"/>
              <a:gd name="connsiteX139" fmla="*/ 1708074 w 8617679"/>
              <a:gd name="connsiteY139" fmla="*/ 6224696 h 6693877"/>
              <a:gd name="connsiteX140" fmla="*/ 1706401 w 8617679"/>
              <a:gd name="connsiteY140" fmla="*/ 6216893 h 6693877"/>
              <a:gd name="connsiteX141" fmla="*/ 1706958 w 8617679"/>
              <a:gd name="connsiteY141" fmla="*/ 6215220 h 6693877"/>
              <a:gd name="connsiteX142" fmla="*/ 1117213 w 8617679"/>
              <a:gd name="connsiteY142" fmla="*/ 6211319 h 6693877"/>
              <a:gd name="connsiteX143" fmla="*/ 1088785 w 8617679"/>
              <a:gd name="connsiteY143" fmla="*/ 6237517 h 6693877"/>
              <a:gd name="connsiteX144" fmla="*/ 1092130 w 8617679"/>
              <a:gd name="connsiteY144" fmla="*/ 6265388 h 6693877"/>
              <a:gd name="connsiteX145" fmla="*/ 1101048 w 8617679"/>
              <a:gd name="connsiteY145" fmla="*/ 6273749 h 6693877"/>
              <a:gd name="connsiteX146" fmla="*/ 1137837 w 8617679"/>
              <a:gd name="connsiteY146" fmla="*/ 6249223 h 6693877"/>
              <a:gd name="connsiteX147" fmla="*/ 1133935 w 8617679"/>
              <a:gd name="connsiteY147" fmla="*/ 6231943 h 6693877"/>
              <a:gd name="connsiteX148" fmla="*/ 1117213 w 8617679"/>
              <a:gd name="connsiteY148" fmla="*/ 6211319 h 6693877"/>
              <a:gd name="connsiteX149" fmla="*/ 337944 w 8617679"/>
              <a:gd name="connsiteY149" fmla="*/ 6187350 h 6693877"/>
              <a:gd name="connsiteX150" fmla="*/ 323453 w 8617679"/>
              <a:gd name="connsiteY150" fmla="*/ 6191809 h 6693877"/>
              <a:gd name="connsiteX151" fmla="*/ 318992 w 8617679"/>
              <a:gd name="connsiteY151" fmla="*/ 6196268 h 6693877"/>
              <a:gd name="connsiteX152" fmla="*/ 317879 w 8617679"/>
              <a:gd name="connsiteY152" fmla="*/ 6223025 h 6693877"/>
              <a:gd name="connsiteX153" fmla="*/ 329026 w 8617679"/>
              <a:gd name="connsiteY153" fmla="*/ 6246436 h 6693877"/>
              <a:gd name="connsiteX154" fmla="*/ 348536 w 8617679"/>
              <a:gd name="connsiteY154" fmla="*/ 6219122 h 6693877"/>
              <a:gd name="connsiteX155" fmla="*/ 351324 w 8617679"/>
              <a:gd name="connsiteY155" fmla="*/ 6195154 h 6693877"/>
              <a:gd name="connsiteX156" fmla="*/ 337944 w 8617679"/>
              <a:gd name="connsiteY156" fmla="*/ 6187350 h 6693877"/>
              <a:gd name="connsiteX157" fmla="*/ 1180758 w 8617679"/>
              <a:gd name="connsiteY157" fmla="*/ 6120459 h 6693877"/>
              <a:gd name="connsiteX158" fmla="*/ 1187447 w 8617679"/>
              <a:gd name="connsiteY158" fmla="*/ 6129378 h 6693877"/>
              <a:gd name="connsiteX159" fmla="*/ 1184660 w 8617679"/>
              <a:gd name="connsiteY159" fmla="*/ 6138296 h 6693877"/>
              <a:gd name="connsiteX160" fmla="*/ 1177415 w 8617679"/>
              <a:gd name="connsiteY160" fmla="*/ 6134395 h 6693877"/>
              <a:gd name="connsiteX161" fmla="*/ 1180758 w 8617679"/>
              <a:gd name="connsiteY161" fmla="*/ 6120459 h 6693877"/>
              <a:gd name="connsiteX162" fmla="*/ 740801 w 8617679"/>
              <a:gd name="connsiteY162" fmla="*/ 5969257 h 6693877"/>
              <a:gd name="connsiteX163" fmla="*/ 741514 w 8617679"/>
              <a:gd name="connsiteY163" fmla="*/ 5969400 h 6693877"/>
              <a:gd name="connsiteX164" fmla="*/ 741514 w 8617679"/>
              <a:gd name="connsiteY164" fmla="*/ 5973859 h 6693877"/>
              <a:gd name="connsiteX165" fmla="*/ 741050 w 8617679"/>
              <a:gd name="connsiteY165" fmla="*/ 5973395 h 6693877"/>
              <a:gd name="connsiteX166" fmla="*/ 740958 w 8617679"/>
              <a:gd name="connsiteY166" fmla="*/ 5969400 h 6693877"/>
              <a:gd name="connsiteX167" fmla="*/ 57218 w 8617679"/>
              <a:gd name="connsiteY167" fmla="*/ 5958252 h 6693877"/>
              <a:gd name="connsiteX168" fmla="*/ 61468 w 8617679"/>
              <a:gd name="connsiteY168" fmla="*/ 5964941 h 6693877"/>
              <a:gd name="connsiteX169" fmla="*/ 67598 w 8617679"/>
              <a:gd name="connsiteY169" fmla="*/ 5999501 h 6693877"/>
              <a:gd name="connsiteX170" fmla="*/ 59796 w 8617679"/>
              <a:gd name="connsiteY170" fmla="*/ 6131052 h 6693877"/>
              <a:gd name="connsiteX171" fmla="*/ 55893 w 8617679"/>
              <a:gd name="connsiteY171" fmla="*/ 6134953 h 6693877"/>
              <a:gd name="connsiteX172" fmla="*/ 51435 w 8617679"/>
              <a:gd name="connsiteY172" fmla="*/ 6121017 h 6693877"/>
              <a:gd name="connsiteX173" fmla="*/ 49762 w 8617679"/>
              <a:gd name="connsiteY173" fmla="*/ 6105410 h 6693877"/>
              <a:gd name="connsiteX174" fmla="*/ 54222 w 8617679"/>
              <a:gd name="connsiteY174" fmla="*/ 5964941 h 6693877"/>
              <a:gd name="connsiteX175" fmla="*/ 57218 w 8617679"/>
              <a:gd name="connsiteY175" fmla="*/ 5958252 h 6693877"/>
              <a:gd name="connsiteX176" fmla="*/ 170721 w 8617679"/>
              <a:gd name="connsiteY176" fmla="*/ 5930382 h 6693877"/>
              <a:gd name="connsiteX177" fmla="*/ 156228 w 8617679"/>
              <a:gd name="connsiteY177" fmla="*/ 5964941 h 6693877"/>
              <a:gd name="connsiteX178" fmla="*/ 150095 w 8617679"/>
              <a:gd name="connsiteY178" fmla="*/ 6004517 h 6693877"/>
              <a:gd name="connsiteX179" fmla="*/ 135603 w 8617679"/>
              <a:gd name="connsiteY179" fmla="*/ 6011206 h 6693877"/>
              <a:gd name="connsiteX180" fmla="*/ 130587 w 8617679"/>
              <a:gd name="connsiteY180" fmla="*/ 6028486 h 6693877"/>
              <a:gd name="connsiteX181" fmla="*/ 131701 w 8617679"/>
              <a:gd name="connsiteY181" fmla="*/ 6078096 h 6693877"/>
              <a:gd name="connsiteX182" fmla="*/ 146194 w 8617679"/>
              <a:gd name="connsiteY182" fmla="*/ 6166726 h 6693877"/>
              <a:gd name="connsiteX183" fmla="*/ 165704 w 8617679"/>
              <a:gd name="connsiteY183" fmla="*/ 6186235 h 6693877"/>
              <a:gd name="connsiteX184" fmla="*/ 193575 w 8617679"/>
              <a:gd name="connsiteY184" fmla="*/ 6078654 h 6693877"/>
              <a:gd name="connsiteX185" fmla="*/ 193017 w 8617679"/>
              <a:gd name="connsiteY185" fmla="*/ 6031831 h 6693877"/>
              <a:gd name="connsiteX186" fmla="*/ 198591 w 8617679"/>
              <a:gd name="connsiteY186" fmla="*/ 5969958 h 6693877"/>
              <a:gd name="connsiteX187" fmla="*/ 195803 w 8617679"/>
              <a:gd name="connsiteY187" fmla="*/ 5943201 h 6693877"/>
              <a:gd name="connsiteX188" fmla="*/ 186886 w 8617679"/>
              <a:gd name="connsiteY188" fmla="*/ 5932611 h 6693877"/>
              <a:gd name="connsiteX189" fmla="*/ 170721 w 8617679"/>
              <a:gd name="connsiteY189" fmla="*/ 5930382 h 6693877"/>
              <a:gd name="connsiteX190" fmla="*/ 1184102 w 8617679"/>
              <a:gd name="connsiteY190" fmla="*/ 5928151 h 6693877"/>
              <a:gd name="connsiteX191" fmla="*/ 1192465 w 8617679"/>
              <a:gd name="connsiteY191" fmla="*/ 5930382 h 6693877"/>
              <a:gd name="connsiteX192" fmla="*/ 1190793 w 8617679"/>
              <a:gd name="connsiteY192" fmla="*/ 5938185 h 6693877"/>
              <a:gd name="connsiteX193" fmla="*/ 1175185 w 8617679"/>
              <a:gd name="connsiteY193" fmla="*/ 5938742 h 6693877"/>
              <a:gd name="connsiteX194" fmla="*/ 1176856 w 8617679"/>
              <a:gd name="connsiteY194" fmla="*/ 5930382 h 6693877"/>
              <a:gd name="connsiteX195" fmla="*/ 1184102 w 8617679"/>
              <a:gd name="connsiteY195" fmla="*/ 5928151 h 6693877"/>
              <a:gd name="connsiteX196" fmla="*/ 1268 w 8617679"/>
              <a:gd name="connsiteY196" fmla="*/ 5874082 h 6693877"/>
              <a:gd name="connsiteX197" fmla="*/ 4612 w 8617679"/>
              <a:gd name="connsiteY197" fmla="*/ 5879098 h 6693877"/>
              <a:gd name="connsiteX198" fmla="*/ 10742 w 8617679"/>
              <a:gd name="connsiteY198" fmla="*/ 5909199 h 6693877"/>
              <a:gd name="connsiteX199" fmla="*/ 9629 w 8617679"/>
              <a:gd name="connsiteY199" fmla="*/ 5920347 h 6693877"/>
              <a:gd name="connsiteX200" fmla="*/ 153 w 8617679"/>
              <a:gd name="connsiteY200" fmla="*/ 5885788 h 6693877"/>
              <a:gd name="connsiteX201" fmla="*/ 1268 w 8617679"/>
              <a:gd name="connsiteY201" fmla="*/ 5874082 h 6693877"/>
              <a:gd name="connsiteX202" fmla="*/ 1311193 w 8617679"/>
              <a:gd name="connsiteY202" fmla="*/ 5871295 h 6693877"/>
              <a:gd name="connsiteX203" fmla="*/ 1318998 w 8617679"/>
              <a:gd name="connsiteY203" fmla="*/ 5873524 h 6693877"/>
              <a:gd name="connsiteX204" fmla="*/ 1321227 w 8617679"/>
              <a:gd name="connsiteY204" fmla="*/ 5884115 h 6693877"/>
              <a:gd name="connsiteX205" fmla="*/ 1296702 w 8617679"/>
              <a:gd name="connsiteY205" fmla="*/ 5917002 h 6693877"/>
              <a:gd name="connsiteX206" fmla="*/ 1288339 w 8617679"/>
              <a:gd name="connsiteY206" fmla="*/ 5913658 h 6693877"/>
              <a:gd name="connsiteX207" fmla="*/ 1286111 w 8617679"/>
              <a:gd name="connsiteY207" fmla="*/ 5904182 h 6693877"/>
              <a:gd name="connsiteX208" fmla="*/ 1311193 w 8617679"/>
              <a:gd name="connsiteY208" fmla="*/ 5871295 h 6693877"/>
              <a:gd name="connsiteX209" fmla="*/ 812724 w 8617679"/>
              <a:gd name="connsiteY209" fmla="*/ 5860843 h 6693877"/>
              <a:gd name="connsiteX210" fmla="*/ 823455 w 8617679"/>
              <a:gd name="connsiteY210" fmla="*/ 5863492 h 6693877"/>
              <a:gd name="connsiteX211" fmla="*/ 831817 w 8617679"/>
              <a:gd name="connsiteY211" fmla="*/ 5873524 h 6693877"/>
              <a:gd name="connsiteX212" fmla="*/ 821783 w 8617679"/>
              <a:gd name="connsiteY212" fmla="*/ 5883001 h 6693877"/>
              <a:gd name="connsiteX213" fmla="*/ 814535 w 8617679"/>
              <a:gd name="connsiteY213" fmla="*/ 5882444 h 6693877"/>
              <a:gd name="connsiteX214" fmla="*/ 806175 w 8617679"/>
              <a:gd name="connsiteY214" fmla="*/ 5870737 h 6693877"/>
              <a:gd name="connsiteX215" fmla="*/ 812724 w 8617679"/>
              <a:gd name="connsiteY215" fmla="*/ 5860843 h 6693877"/>
              <a:gd name="connsiteX216" fmla="*/ 900378 w 8617679"/>
              <a:gd name="connsiteY216" fmla="*/ 5852900 h 6693877"/>
              <a:gd name="connsiteX217" fmla="*/ 906509 w 8617679"/>
              <a:gd name="connsiteY217" fmla="*/ 5859031 h 6693877"/>
              <a:gd name="connsiteX218" fmla="*/ 902051 w 8617679"/>
              <a:gd name="connsiteY218" fmla="*/ 5861818 h 6693877"/>
              <a:gd name="connsiteX219" fmla="*/ 895918 w 8617679"/>
              <a:gd name="connsiteY219" fmla="*/ 5855688 h 6693877"/>
              <a:gd name="connsiteX220" fmla="*/ 900378 w 8617679"/>
              <a:gd name="connsiteY220" fmla="*/ 5852900 h 6693877"/>
              <a:gd name="connsiteX221" fmla="*/ 951103 w 8617679"/>
              <a:gd name="connsiteY221" fmla="*/ 5795416 h 6693877"/>
              <a:gd name="connsiteX222" fmla="*/ 964481 w 8617679"/>
              <a:gd name="connsiteY222" fmla="*/ 5795486 h 6693877"/>
              <a:gd name="connsiteX223" fmla="*/ 973957 w 8617679"/>
              <a:gd name="connsiteY223" fmla="*/ 5808307 h 6693877"/>
              <a:gd name="connsiteX224" fmla="*/ 966154 w 8617679"/>
              <a:gd name="connsiteY224" fmla="*/ 5825587 h 6693877"/>
              <a:gd name="connsiteX225" fmla="*/ 949430 w 8617679"/>
              <a:gd name="connsiteY225" fmla="*/ 5809979 h 6693877"/>
              <a:gd name="connsiteX226" fmla="*/ 951103 w 8617679"/>
              <a:gd name="connsiteY226" fmla="*/ 5795416 h 6693877"/>
              <a:gd name="connsiteX227" fmla="*/ 325683 w 8617679"/>
              <a:gd name="connsiteY227" fmla="*/ 5780436 h 6693877"/>
              <a:gd name="connsiteX228" fmla="*/ 333487 w 8617679"/>
              <a:gd name="connsiteY228" fmla="*/ 5786010 h 6693877"/>
              <a:gd name="connsiteX229" fmla="*/ 352439 w 8617679"/>
              <a:gd name="connsiteY229" fmla="*/ 5804405 h 6693877"/>
              <a:gd name="connsiteX230" fmla="*/ 359128 w 8617679"/>
              <a:gd name="connsiteY230" fmla="*/ 5817225 h 6693877"/>
              <a:gd name="connsiteX231" fmla="*/ 356898 w 8617679"/>
              <a:gd name="connsiteY231" fmla="*/ 5826145 h 6693877"/>
              <a:gd name="connsiteX232" fmla="*/ 328470 w 8617679"/>
              <a:gd name="connsiteY232" fmla="*/ 5850670 h 6693877"/>
              <a:gd name="connsiteX233" fmla="*/ 312863 w 8617679"/>
              <a:gd name="connsiteY233" fmla="*/ 5821686 h 6693877"/>
              <a:gd name="connsiteX234" fmla="*/ 310634 w 8617679"/>
              <a:gd name="connsiteY234" fmla="*/ 5795486 h 6693877"/>
              <a:gd name="connsiteX235" fmla="*/ 319552 w 8617679"/>
              <a:gd name="connsiteY235" fmla="*/ 5781133 h 6693877"/>
              <a:gd name="connsiteX236" fmla="*/ 325683 w 8617679"/>
              <a:gd name="connsiteY236" fmla="*/ 5780436 h 6693877"/>
              <a:gd name="connsiteX237" fmla="*/ 1637840 w 8617679"/>
              <a:gd name="connsiteY237" fmla="*/ 5766500 h 6693877"/>
              <a:gd name="connsiteX238" fmla="*/ 1641742 w 8617679"/>
              <a:gd name="connsiteY238" fmla="*/ 5778206 h 6693877"/>
              <a:gd name="connsiteX239" fmla="*/ 1632822 w 8617679"/>
              <a:gd name="connsiteY239" fmla="*/ 5772074 h 6693877"/>
              <a:gd name="connsiteX240" fmla="*/ 1042520 w 8617679"/>
              <a:gd name="connsiteY240" fmla="*/ 5755910 h 6693877"/>
              <a:gd name="connsiteX241" fmla="*/ 1048652 w 8617679"/>
              <a:gd name="connsiteY241" fmla="*/ 5761483 h 6693877"/>
              <a:gd name="connsiteX242" fmla="*/ 1044191 w 8617679"/>
              <a:gd name="connsiteY242" fmla="*/ 5763714 h 6693877"/>
              <a:gd name="connsiteX243" fmla="*/ 1295586 w 8617679"/>
              <a:gd name="connsiteY243" fmla="*/ 5748663 h 6693877"/>
              <a:gd name="connsiteX244" fmla="*/ 1304504 w 8617679"/>
              <a:gd name="connsiteY244" fmla="*/ 5752007 h 6693877"/>
              <a:gd name="connsiteX245" fmla="*/ 1306178 w 8617679"/>
              <a:gd name="connsiteY245" fmla="*/ 5763714 h 6693877"/>
              <a:gd name="connsiteX246" fmla="*/ 1297815 w 8617679"/>
              <a:gd name="connsiteY246" fmla="*/ 5761483 h 6693877"/>
              <a:gd name="connsiteX247" fmla="*/ 1295586 w 8617679"/>
              <a:gd name="connsiteY247" fmla="*/ 5748663 h 6693877"/>
              <a:gd name="connsiteX248" fmla="*/ 2512426 w 8617679"/>
              <a:gd name="connsiteY248" fmla="*/ 5727481 h 6693877"/>
              <a:gd name="connsiteX249" fmla="*/ 2519671 w 8617679"/>
              <a:gd name="connsiteY249" fmla="*/ 5730268 h 6693877"/>
              <a:gd name="connsiteX250" fmla="*/ 2521344 w 8617679"/>
              <a:gd name="connsiteY250" fmla="*/ 5735285 h 6693877"/>
              <a:gd name="connsiteX251" fmla="*/ 2520229 w 8617679"/>
              <a:gd name="connsiteY251" fmla="*/ 5734729 h 6693877"/>
              <a:gd name="connsiteX252" fmla="*/ 2512426 w 8617679"/>
              <a:gd name="connsiteY252" fmla="*/ 5727481 h 6693877"/>
              <a:gd name="connsiteX253" fmla="*/ 2501417 w 8617679"/>
              <a:gd name="connsiteY253" fmla="*/ 5715706 h 6693877"/>
              <a:gd name="connsiteX254" fmla="*/ 2510753 w 8617679"/>
              <a:gd name="connsiteY254" fmla="*/ 5726367 h 6693877"/>
              <a:gd name="connsiteX255" fmla="*/ 2512426 w 8617679"/>
              <a:gd name="connsiteY255" fmla="*/ 5728039 h 6693877"/>
              <a:gd name="connsiteX256" fmla="*/ 2502950 w 8617679"/>
              <a:gd name="connsiteY256" fmla="*/ 5721350 h 6693877"/>
              <a:gd name="connsiteX257" fmla="*/ 2501417 w 8617679"/>
              <a:gd name="connsiteY257" fmla="*/ 5715706 h 6693877"/>
              <a:gd name="connsiteX258" fmla="*/ 329584 w 8617679"/>
              <a:gd name="connsiteY258" fmla="*/ 5698496 h 6693877"/>
              <a:gd name="connsiteX259" fmla="*/ 334043 w 8617679"/>
              <a:gd name="connsiteY259" fmla="*/ 5701841 h 6693877"/>
              <a:gd name="connsiteX260" fmla="*/ 331257 w 8617679"/>
              <a:gd name="connsiteY260" fmla="*/ 5705742 h 6693877"/>
              <a:gd name="connsiteX261" fmla="*/ 1891464 w 8617679"/>
              <a:gd name="connsiteY261" fmla="*/ 5697938 h 6693877"/>
              <a:gd name="connsiteX262" fmla="*/ 1887004 w 8617679"/>
              <a:gd name="connsiteY262" fmla="*/ 5730268 h 6693877"/>
              <a:gd name="connsiteX263" fmla="*/ 1871955 w 8617679"/>
              <a:gd name="connsiteY263" fmla="*/ 5736400 h 6693877"/>
              <a:gd name="connsiteX264" fmla="*/ 1741519 w 8617679"/>
              <a:gd name="connsiteY264" fmla="*/ 5757024 h 6693877"/>
              <a:gd name="connsiteX265" fmla="*/ 1733157 w 8617679"/>
              <a:gd name="connsiteY265" fmla="*/ 5751451 h 6693877"/>
              <a:gd name="connsiteX266" fmla="*/ 1738175 w 8617679"/>
              <a:gd name="connsiteY266" fmla="*/ 5743089 h 6693877"/>
              <a:gd name="connsiteX267" fmla="*/ 1853559 w 8617679"/>
              <a:gd name="connsiteY267" fmla="*/ 5705184 h 6693877"/>
              <a:gd name="connsiteX268" fmla="*/ 1891464 w 8617679"/>
              <a:gd name="connsiteY268" fmla="*/ 5697938 h 6693877"/>
              <a:gd name="connsiteX269" fmla="*/ 1890906 w 8617679"/>
              <a:gd name="connsiteY269" fmla="*/ 5692921 h 6693877"/>
              <a:gd name="connsiteX270" fmla="*/ 1897039 w 8617679"/>
              <a:gd name="connsiteY270" fmla="*/ 5697380 h 6693877"/>
              <a:gd name="connsiteX271" fmla="*/ 1893693 w 8617679"/>
              <a:gd name="connsiteY271" fmla="*/ 5697380 h 6693877"/>
              <a:gd name="connsiteX272" fmla="*/ 1891464 w 8617679"/>
              <a:gd name="connsiteY272" fmla="*/ 5697938 h 6693877"/>
              <a:gd name="connsiteX273" fmla="*/ 1890906 w 8617679"/>
              <a:gd name="connsiteY273" fmla="*/ 5692921 h 6693877"/>
              <a:gd name="connsiteX274" fmla="*/ 3015773 w 8617679"/>
              <a:gd name="connsiteY274" fmla="*/ 5682331 h 6693877"/>
              <a:gd name="connsiteX275" fmla="*/ 3011871 w 8617679"/>
              <a:gd name="connsiteY275" fmla="*/ 5701841 h 6693877"/>
              <a:gd name="connsiteX276" fmla="*/ 3019116 w 8617679"/>
              <a:gd name="connsiteY276" fmla="*/ 5718007 h 6693877"/>
              <a:gd name="connsiteX277" fmla="*/ 3098270 w 8617679"/>
              <a:gd name="connsiteY277" fmla="*/ 5772076 h 6693877"/>
              <a:gd name="connsiteX278" fmla="*/ 3100499 w 8617679"/>
              <a:gd name="connsiteY278" fmla="*/ 5753123 h 6693877"/>
              <a:gd name="connsiteX279" fmla="*/ 3092695 w 8617679"/>
              <a:gd name="connsiteY279" fmla="*/ 5736400 h 6693877"/>
              <a:gd name="connsiteX280" fmla="*/ 3015773 w 8617679"/>
              <a:gd name="connsiteY280" fmla="*/ 5682331 h 6693877"/>
              <a:gd name="connsiteX281" fmla="*/ 2730374 w 8617679"/>
              <a:gd name="connsiteY281" fmla="*/ 5617671 h 6693877"/>
              <a:gd name="connsiteX282" fmla="*/ 2732605 w 8617679"/>
              <a:gd name="connsiteY282" fmla="*/ 5618786 h 6693877"/>
              <a:gd name="connsiteX283" fmla="*/ 2729261 w 8617679"/>
              <a:gd name="connsiteY283" fmla="*/ 5619900 h 6693877"/>
              <a:gd name="connsiteX284" fmla="*/ 2729816 w 8617679"/>
              <a:gd name="connsiteY284" fmla="*/ 5619343 h 6693877"/>
              <a:gd name="connsiteX285" fmla="*/ 2730374 w 8617679"/>
              <a:gd name="connsiteY285" fmla="*/ 5617671 h 6693877"/>
              <a:gd name="connsiteX286" fmla="*/ 3219787 w 8617679"/>
              <a:gd name="connsiteY286" fmla="*/ 5605965 h 6693877"/>
              <a:gd name="connsiteX287" fmla="*/ 3198605 w 8617679"/>
              <a:gd name="connsiteY287" fmla="*/ 5608752 h 6693877"/>
              <a:gd name="connsiteX288" fmla="*/ 3199163 w 8617679"/>
              <a:gd name="connsiteY288" fmla="*/ 5628262 h 6693877"/>
              <a:gd name="connsiteX289" fmla="*/ 3215883 w 8617679"/>
              <a:gd name="connsiteY289" fmla="*/ 5642755 h 6693877"/>
              <a:gd name="connsiteX290" fmla="*/ 3224246 w 8617679"/>
              <a:gd name="connsiteY290" fmla="*/ 5640525 h 6693877"/>
              <a:gd name="connsiteX291" fmla="*/ 3234279 w 8617679"/>
              <a:gd name="connsiteY291" fmla="*/ 5630492 h 6693877"/>
              <a:gd name="connsiteX292" fmla="*/ 3236510 w 8617679"/>
              <a:gd name="connsiteY292" fmla="*/ 5621015 h 6693877"/>
              <a:gd name="connsiteX293" fmla="*/ 3219787 w 8617679"/>
              <a:gd name="connsiteY293" fmla="*/ 5605965 h 6693877"/>
              <a:gd name="connsiteX294" fmla="*/ 2757811 w 8617679"/>
              <a:gd name="connsiteY294" fmla="*/ 5595008 h 6693877"/>
              <a:gd name="connsiteX295" fmla="*/ 2772181 w 8617679"/>
              <a:gd name="connsiteY295" fmla="*/ 5598720 h 6693877"/>
              <a:gd name="connsiteX296" fmla="*/ 2779428 w 8617679"/>
              <a:gd name="connsiteY296" fmla="*/ 5608195 h 6693877"/>
              <a:gd name="connsiteX297" fmla="*/ 2782772 w 8617679"/>
              <a:gd name="connsiteY297" fmla="*/ 5623803 h 6693877"/>
              <a:gd name="connsiteX298" fmla="*/ 2764377 w 8617679"/>
              <a:gd name="connsiteY298" fmla="*/ 5633279 h 6693877"/>
              <a:gd name="connsiteX299" fmla="*/ 2730374 w 8617679"/>
              <a:gd name="connsiteY299" fmla="*/ 5617113 h 6693877"/>
              <a:gd name="connsiteX300" fmla="*/ 2757811 w 8617679"/>
              <a:gd name="connsiteY300" fmla="*/ 5595008 h 6693877"/>
              <a:gd name="connsiteX301" fmla="*/ 444967 w 8617679"/>
              <a:gd name="connsiteY301" fmla="*/ 5588686 h 6693877"/>
              <a:gd name="connsiteX302" fmla="*/ 451656 w 8617679"/>
              <a:gd name="connsiteY302" fmla="*/ 5600949 h 6693877"/>
              <a:gd name="connsiteX303" fmla="*/ 452772 w 8617679"/>
              <a:gd name="connsiteY303" fmla="*/ 5615998 h 6693877"/>
              <a:gd name="connsiteX304" fmla="*/ 425459 w 8617679"/>
              <a:gd name="connsiteY304" fmla="*/ 5637738 h 6693877"/>
              <a:gd name="connsiteX305" fmla="*/ 419327 w 8617679"/>
              <a:gd name="connsiteY305" fmla="*/ 5631606 h 6693877"/>
              <a:gd name="connsiteX306" fmla="*/ 418211 w 8617679"/>
              <a:gd name="connsiteY306" fmla="*/ 5613212 h 6693877"/>
              <a:gd name="connsiteX307" fmla="*/ 432705 w 8617679"/>
              <a:gd name="connsiteY307" fmla="*/ 5603735 h 6693877"/>
              <a:gd name="connsiteX308" fmla="*/ 444967 w 8617679"/>
              <a:gd name="connsiteY308" fmla="*/ 5588686 h 6693877"/>
              <a:gd name="connsiteX309" fmla="*/ 3894818 w 8617679"/>
              <a:gd name="connsiteY309" fmla="*/ 5460479 h 6693877"/>
              <a:gd name="connsiteX310" fmla="*/ 3869733 w 8617679"/>
              <a:gd name="connsiteY310" fmla="*/ 5469956 h 6693877"/>
              <a:gd name="connsiteX311" fmla="*/ 3871406 w 8617679"/>
              <a:gd name="connsiteY311" fmla="*/ 5519008 h 6693877"/>
              <a:gd name="connsiteX312" fmla="*/ 3869175 w 8617679"/>
              <a:gd name="connsiteY312" fmla="*/ 5520124 h 6693877"/>
              <a:gd name="connsiteX313" fmla="*/ 3869175 w 8617679"/>
              <a:gd name="connsiteY313" fmla="*/ 5521240 h 6693877"/>
              <a:gd name="connsiteX314" fmla="*/ 3838519 w 8617679"/>
              <a:gd name="connsiteY314" fmla="*/ 5515106 h 6693877"/>
              <a:gd name="connsiteX315" fmla="*/ 3846323 w 8617679"/>
              <a:gd name="connsiteY315" fmla="*/ 5539075 h 6693877"/>
              <a:gd name="connsiteX316" fmla="*/ 3855799 w 8617679"/>
              <a:gd name="connsiteY316" fmla="*/ 5545764 h 6693877"/>
              <a:gd name="connsiteX317" fmla="*/ 3869733 w 8617679"/>
              <a:gd name="connsiteY317" fmla="*/ 5521796 h 6693877"/>
              <a:gd name="connsiteX318" fmla="*/ 3873635 w 8617679"/>
              <a:gd name="connsiteY318" fmla="*/ 5524026 h 6693877"/>
              <a:gd name="connsiteX319" fmla="*/ 3871964 w 8617679"/>
              <a:gd name="connsiteY319" fmla="*/ 5519008 h 6693877"/>
              <a:gd name="connsiteX320" fmla="*/ 3913769 w 8617679"/>
              <a:gd name="connsiteY320" fmla="*/ 5491138 h 6693877"/>
              <a:gd name="connsiteX321" fmla="*/ 3905966 w 8617679"/>
              <a:gd name="connsiteY321" fmla="*/ 5469398 h 6693877"/>
              <a:gd name="connsiteX322" fmla="*/ 3894818 w 8617679"/>
              <a:gd name="connsiteY322" fmla="*/ 5460479 h 6693877"/>
              <a:gd name="connsiteX323" fmla="*/ 3295067 w 8617679"/>
              <a:gd name="connsiteY323" fmla="*/ 5450020 h 6693877"/>
              <a:gd name="connsiteX324" fmla="*/ 3295038 w 8617679"/>
              <a:gd name="connsiteY324" fmla="*/ 5450447 h 6693877"/>
              <a:gd name="connsiteX325" fmla="*/ 3295595 w 8617679"/>
              <a:gd name="connsiteY325" fmla="*/ 5450577 h 6693877"/>
              <a:gd name="connsiteX326" fmla="*/ 3295595 w 8617679"/>
              <a:gd name="connsiteY326" fmla="*/ 5454348 h 6693877"/>
              <a:gd name="connsiteX327" fmla="*/ 3292249 w 8617679"/>
              <a:gd name="connsiteY327" fmla="*/ 5455463 h 6693877"/>
              <a:gd name="connsiteX328" fmla="*/ 3291135 w 8617679"/>
              <a:gd name="connsiteY328" fmla="*/ 5451003 h 6693877"/>
              <a:gd name="connsiteX329" fmla="*/ 3296153 w 8617679"/>
              <a:gd name="connsiteY329" fmla="*/ 5434282 h 6693877"/>
              <a:gd name="connsiteX330" fmla="*/ 3303330 w 8617679"/>
              <a:gd name="connsiteY330" fmla="*/ 5452397 h 6693877"/>
              <a:gd name="connsiteX331" fmla="*/ 3295595 w 8617679"/>
              <a:gd name="connsiteY331" fmla="*/ 5450577 h 6693877"/>
              <a:gd name="connsiteX332" fmla="*/ 3295595 w 8617679"/>
              <a:gd name="connsiteY332" fmla="*/ 5449888 h 6693877"/>
              <a:gd name="connsiteX333" fmla="*/ 3295067 w 8617679"/>
              <a:gd name="connsiteY333" fmla="*/ 5450020 h 6693877"/>
              <a:gd name="connsiteX334" fmla="*/ 2341855 w 8617679"/>
              <a:gd name="connsiteY334" fmla="*/ 5423132 h 6693877"/>
              <a:gd name="connsiteX335" fmla="*/ 2343528 w 8617679"/>
              <a:gd name="connsiteY335" fmla="*/ 5424248 h 6693877"/>
              <a:gd name="connsiteX336" fmla="*/ 2342413 w 8617679"/>
              <a:gd name="connsiteY336" fmla="*/ 5428150 h 6693877"/>
              <a:gd name="connsiteX337" fmla="*/ 2897601 w 8617679"/>
              <a:gd name="connsiteY337" fmla="*/ 5418674 h 6693877"/>
              <a:gd name="connsiteX338" fmla="*/ 2905961 w 8617679"/>
              <a:gd name="connsiteY338" fmla="*/ 5423691 h 6693877"/>
              <a:gd name="connsiteX339" fmla="*/ 2903174 w 8617679"/>
              <a:gd name="connsiteY339" fmla="*/ 5430380 h 6693877"/>
              <a:gd name="connsiteX340" fmla="*/ 2348546 w 8617679"/>
              <a:gd name="connsiteY340" fmla="*/ 5412542 h 6693877"/>
              <a:gd name="connsiteX341" fmla="*/ 2355791 w 8617679"/>
              <a:gd name="connsiteY341" fmla="*/ 5415328 h 6693877"/>
              <a:gd name="connsiteX342" fmla="*/ 2358579 w 8617679"/>
              <a:gd name="connsiteY342" fmla="*/ 5431493 h 6693877"/>
              <a:gd name="connsiteX343" fmla="*/ 2343528 w 8617679"/>
              <a:gd name="connsiteY343" fmla="*/ 5423689 h 6693877"/>
              <a:gd name="connsiteX344" fmla="*/ 2348546 w 8617679"/>
              <a:gd name="connsiteY344" fmla="*/ 5412542 h 6693877"/>
              <a:gd name="connsiteX345" fmla="*/ 2411534 w 8617679"/>
              <a:gd name="connsiteY345" fmla="*/ 5409755 h 6693877"/>
              <a:gd name="connsiteX346" fmla="*/ 2414878 w 8617679"/>
              <a:gd name="connsiteY346" fmla="*/ 5420904 h 6693877"/>
              <a:gd name="connsiteX347" fmla="*/ 2405960 w 8617679"/>
              <a:gd name="connsiteY347" fmla="*/ 5414213 h 6693877"/>
              <a:gd name="connsiteX348" fmla="*/ 2411534 w 8617679"/>
              <a:gd name="connsiteY348" fmla="*/ 5409755 h 6693877"/>
              <a:gd name="connsiteX349" fmla="*/ 2637288 w 8617679"/>
              <a:gd name="connsiteY349" fmla="*/ 5400837 h 6693877"/>
              <a:gd name="connsiteX350" fmla="*/ 2652337 w 8617679"/>
              <a:gd name="connsiteY350" fmla="*/ 5419230 h 6693877"/>
              <a:gd name="connsiteX351" fmla="*/ 2649550 w 8617679"/>
              <a:gd name="connsiteY351" fmla="*/ 5438740 h 6693877"/>
              <a:gd name="connsiteX352" fmla="*/ 2640632 w 8617679"/>
              <a:gd name="connsiteY352" fmla="*/ 5425363 h 6693877"/>
              <a:gd name="connsiteX353" fmla="*/ 2635057 w 8617679"/>
              <a:gd name="connsiteY353" fmla="*/ 5409199 h 6693877"/>
              <a:gd name="connsiteX354" fmla="*/ 2637288 w 8617679"/>
              <a:gd name="connsiteY354" fmla="*/ 5400837 h 6693877"/>
              <a:gd name="connsiteX355" fmla="*/ 2531936 w 8617679"/>
              <a:gd name="connsiteY355" fmla="*/ 5384671 h 6693877"/>
              <a:gd name="connsiteX356" fmla="*/ 2537509 w 8617679"/>
              <a:gd name="connsiteY356" fmla="*/ 5389130 h 6693877"/>
              <a:gd name="connsiteX357" fmla="*/ 2535280 w 8617679"/>
              <a:gd name="connsiteY357" fmla="*/ 5394147 h 6693877"/>
              <a:gd name="connsiteX358" fmla="*/ 2312314 w 8617679"/>
              <a:gd name="connsiteY358" fmla="*/ 5366275 h 6693877"/>
              <a:gd name="connsiteX359" fmla="*/ 2329592 w 8617679"/>
              <a:gd name="connsiteY359" fmla="*/ 5380769 h 6693877"/>
              <a:gd name="connsiteX360" fmla="*/ 2341855 w 8617679"/>
              <a:gd name="connsiteY360" fmla="*/ 5423132 h 6693877"/>
              <a:gd name="connsiteX361" fmla="*/ 2322346 w 8617679"/>
              <a:gd name="connsiteY361" fmla="*/ 5409199 h 6693877"/>
              <a:gd name="connsiteX362" fmla="*/ 2310641 w 8617679"/>
              <a:gd name="connsiteY362" fmla="*/ 5377424 h 6693877"/>
              <a:gd name="connsiteX363" fmla="*/ 2312314 w 8617679"/>
              <a:gd name="connsiteY363" fmla="*/ 5366275 h 6693877"/>
              <a:gd name="connsiteX364" fmla="*/ 6800975 w 8617679"/>
              <a:gd name="connsiteY364" fmla="*/ 5362932 h 6693877"/>
              <a:gd name="connsiteX365" fmla="*/ 6788921 w 8617679"/>
              <a:gd name="connsiteY365" fmla="*/ 5374637 h 6693877"/>
              <a:gd name="connsiteX366" fmla="*/ 6777215 w 8617679"/>
              <a:gd name="connsiteY366" fmla="*/ 5453790 h 6693877"/>
              <a:gd name="connsiteX367" fmla="*/ 6723146 w 8617679"/>
              <a:gd name="connsiteY367" fmla="*/ 5510089 h 6693877"/>
              <a:gd name="connsiteX368" fmla="*/ 6722588 w 8617679"/>
              <a:gd name="connsiteY368" fmla="*/ 5520124 h 6693877"/>
              <a:gd name="connsiteX369" fmla="*/ 6740427 w 8617679"/>
              <a:gd name="connsiteY369" fmla="*/ 5525697 h 6693877"/>
              <a:gd name="connsiteX370" fmla="*/ 6796167 w 8617679"/>
              <a:gd name="connsiteY370" fmla="*/ 5482776 h 6693877"/>
              <a:gd name="connsiteX371" fmla="*/ 6819022 w 8617679"/>
              <a:gd name="connsiteY371" fmla="*/ 5468283 h 6693877"/>
              <a:gd name="connsiteX372" fmla="*/ 6856368 w 8617679"/>
              <a:gd name="connsiteY372" fmla="*/ 5398606 h 6693877"/>
              <a:gd name="connsiteX373" fmla="*/ 6841318 w 8617679"/>
              <a:gd name="connsiteY373" fmla="*/ 5374080 h 6693877"/>
              <a:gd name="connsiteX374" fmla="*/ 6826825 w 8617679"/>
              <a:gd name="connsiteY374" fmla="*/ 5366276 h 6693877"/>
              <a:gd name="connsiteX375" fmla="*/ 6800975 w 8617679"/>
              <a:gd name="connsiteY375" fmla="*/ 5362932 h 6693877"/>
              <a:gd name="connsiteX376" fmla="*/ 3130042 w 8617679"/>
              <a:gd name="connsiteY376" fmla="*/ 5357916 h 6693877"/>
              <a:gd name="connsiteX377" fmla="*/ 3133388 w 8617679"/>
              <a:gd name="connsiteY377" fmla="*/ 5366276 h 6693877"/>
              <a:gd name="connsiteX378" fmla="*/ 3135617 w 8617679"/>
              <a:gd name="connsiteY378" fmla="*/ 5362374 h 6693877"/>
              <a:gd name="connsiteX379" fmla="*/ 3400946 w 8617679"/>
              <a:gd name="connsiteY379" fmla="*/ 5320568 h 6693877"/>
              <a:gd name="connsiteX380" fmla="*/ 3400390 w 8617679"/>
              <a:gd name="connsiteY380" fmla="*/ 5333947 h 6693877"/>
              <a:gd name="connsiteX381" fmla="*/ 3408193 w 8617679"/>
              <a:gd name="connsiteY381" fmla="*/ 5337848 h 6693877"/>
              <a:gd name="connsiteX382" fmla="*/ 3409308 w 8617679"/>
              <a:gd name="connsiteY382" fmla="*/ 5329488 h 6693877"/>
              <a:gd name="connsiteX383" fmla="*/ 3400946 w 8617679"/>
              <a:gd name="connsiteY383" fmla="*/ 5320568 h 6693877"/>
              <a:gd name="connsiteX384" fmla="*/ 6956912 w 8617679"/>
              <a:gd name="connsiteY384" fmla="*/ 5314505 h 6693877"/>
              <a:gd name="connsiteX385" fmla="*/ 6950571 w 8617679"/>
              <a:gd name="connsiteY385" fmla="*/ 5318896 h 6693877"/>
              <a:gd name="connsiteX386" fmla="*/ 6955032 w 8617679"/>
              <a:gd name="connsiteY386" fmla="*/ 5330044 h 6693877"/>
              <a:gd name="connsiteX387" fmla="*/ 6976212 w 8617679"/>
              <a:gd name="connsiteY387" fmla="*/ 5338406 h 6693877"/>
              <a:gd name="connsiteX388" fmla="*/ 6969525 w 8617679"/>
              <a:gd name="connsiteY388" fmla="*/ 5320568 h 6693877"/>
              <a:gd name="connsiteX389" fmla="*/ 6956912 w 8617679"/>
              <a:gd name="connsiteY389" fmla="*/ 5314505 h 6693877"/>
              <a:gd name="connsiteX390" fmla="*/ 3344647 w 8617679"/>
              <a:gd name="connsiteY390" fmla="*/ 5294928 h 6693877"/>
              <a:gd name="connsiteX391" fmla="*/ 3347992 w 8617679"/>
              <a:gd name="connsiteY391" fmla="*/ 5306632 h 6693877"/>
              <a:gd name="connsiteX392" fmla="*/ 3353009 w 8617679"/>
              <a:gd name="connsiteY392" fmla="*/ 5306632 h 6693877"/>
              <a:gd name="connsiteX393" fmla="*/ 4248776 w 8617679"/>
              <a:gd name="connsiteY393" fmla="*/ 5095930 h 6693877"/>
              <a:gd name="connsiteX394" fmla="*/ 4250449 w 8617679"/>
              <a:gd name="connsiteY394" fmla="*/ 5105406 h 6693877"/>
              <a:gd name="connsiteX395" fmla="*/ 4261598 w 8617679"/>
              <a:gd name="connsiteY395" fmla="*/ 5113210 h 6693877"/>
              <a:gd name="connsiteX396" fmla="*/ 4259367 w 8617679"/>
              <a:gd name="connsiteY396" fmla="*/ 5103176 h 6693877"/>
              <a:gd name="connsiteX397" fmla="*/ 4248776 w 8617679"/>
              <a:gd name="connsiteY397" fmla="*/ 5095930 h 6693877"/>
              <a:gd name="connsiteX398" fmla="*/ 2853007 w 8617679"/>
              <a:gd name="connsiteY398" fmla="*/ 5031548 h 6693877"/>
              <a:gd name="connsiteX399" fmla="*/ 2861369 w 8617679"/>
              <a:gd name="connsiteY399" fmla="*/ 5035172 h 6693877"/>
              <a:gd name="connsiteX400" fmla="*/ 2862484 w 8617679"/>
              <a:gd name="connsiteY400" fmla="*/ 5044648 h 6693877"/>
              <a:gd name="connsiteX401" fmla="*/ 2856351 w 8617679"/>
              <a:gd name="connsiteY401" fmla="*/ 5045764 h 6693877"/>
              <a:gd name="connsiteX402" fmla="*/ 2849662 w 8617679"/>
              <a:gd name="connsiteY402" fmla="*/ 5037959 h 6693877"/>
              <a:gd name="connsiteX403" fmla="*/ 2853007 w 8617679"/>
              <a:gd name="connsiteY403" fmla="*/ 5031548 h 6693877"/>
              <a:gd name="connsiteX404" fmla="*/ 3892029 w 8617679"/>
              <a:gd name="connsiteY404" fmla="*/ 4967723 h 6693877"/>
              <a:gd name="connsiteX405" fmla="*/ 3906522 w 8617679"/>
              <a:gd name="connsiteY405" fmla="*/ 4976642 h 6693877"/>
              <a:gd name="connsiteX406" fmla="*/ 3905409 w 8617679"/>
              <a:gd name="connsiteY406" fmla="*/ 4985003 h 6693877"/>
              <a:gd name="connsiteX407" fmla="*/ 3846879 w 8617679"/>
              <a:gd name="connsiteY407" fmla="*/ 5021793 h 6693877"/>
              <a:gd name="connsiteX408" fmla="*/ 3781105 w 8617679"/>
              <a:gd name="connsiteY408" fmla="*/ 5047435 h 6693877"/>
              <a:gd name="connsiteX409" fmla="*/ 3742642 w 8617679"/>
              <a:gd name="connsiteY409" fmla="*/ 5045204 h 6693877"/>
              <a:gd name="connsiteX410" fmla="*/ 3768842 w 8617679"/>
              <a:gd name="connsiteY410" fmla="*/ 5020121 h 6693877"/>
              <a:gd name="connsiteX411" fmla="*/ 3830714 w 8617679"/>
              <a:gd name="connsiteY411" fmla="*/ 4994479 h 6693877"/>
              <a:gd name="connsiteX412" fmla="*/ 3892029 w 8617679"/>
              <a:gd name="connsiteY412" fmla="*/ 4967723 h 6693877"/>
              <a:gd name="connsiteX413" fmla="*/ 5068177 w 8617679"/>
              <a:gd name="connsiteY413" fmla="*/ 4958249 h 6693877"/>
              <a:gd name="connsiteX414" fmla="*/ 5000731 w 8617679"/>
              <a:gd name="connsiteY414" fmla="*/ 4986118 h 6693877"/>
              <a:gd name="connsiteX415" fmla="*/ 4936070 w 8617679"/>
              <a:gd name="connsiteY415" fmla="*/ 5048550 h 6693877"/>
              <a:gd name="connsiteX416" fmla="*/ 4941645 w 8617679"/>
              <a:gd name="connsiteY416" fmla="*/ 5071960 h 6693877"/>
              <a:gd name="connsiteX417" fmla="*/ 4952793 w 8617679"/>
              <a:gd name="connsiteY417" fmla="*/ 5087012 h 6693877"/>
              <a:gd name="connsiteX418" fmla="*/ 4963940 w 8617679"/>
              <a:gd name="connsiteY418" fmla="*/ 5093700 h 6693877"/>
              <a:gd name="connsiteX419" fmla="*/ 5041978 w 8617679"/>
              <a:gd name="connsiteY419" fmla="*/ 5055795 h 6693877"/>
              <a:gd name="connsiteX420" fmla="*/ 5080440 w 8617679"/>
              <a:gd name="connsiteY420" fmla="*/ 4977758 h 6693877"/>
              <a:gd name="connsiteX421" fmla="*/ 5076539 w 8617679"/>
              <a:gd name="connsiteY421" fmla="*/ 4965495 h 6693877"/>
              <a:gd name="connsiteX422" fmla="*/ 5068177 w 8617679"/>
              <a:gd name="connsiteY422" fmla="*/ 4958249 h 6693877"/>
              <a:gd name="connsiteX423" fmla="*/ 3268212 w 8617679"/>
              <a:gd name="connsiteY423" fmla="*/ 4955390 h 6693877"/>
              <a:gd name="connsiteX424" fmla="*/ 3263266 w 8617679"/>
              <a:gd name="connsiteY424" fmla="*/ 4958806 h 6693877"/>
              <a:gd name="connsiteX425" fmla="*/ 3257133 w 8617679"/>
              <a:gd name="connsiteY425" fmla="*/ 4969954 h 6693877"/>
              <a:gd name="connsiteX426" fmla="*/ 3255462 w 8617679"/>
              <a:gd name="connsiteY426" fmla="*/ 4969397 h 6693877"/>
              <a:gd name="connsiteX427" fmla="*/ 3256575 w 8617679"/>
              <a:gd name="connsiteY427" fmla="*/ 4970510 h 6693877"/>
              <a:gd name="connsiteX428" fmla="*/ 3256575 w 8617679"/>
              <a:gd name="connsiteY428" fmla="*/ 4969954 h 6693877"/>
              <a:gd name="connsiteX429" fmla="*/ 3272742 w 8617679"/>
              <a:gd name="connsiteY429" fmla="*/ 4976642 h 6693877"/>
              <a:gd name="connsiteX430" fmla="*/ 3278315 w 8617679"/>
              <a:gd name="connsiteY430" fmla="*/ 4974971 h 6693877"/>
              <a:gd name="connsiteX431" fmla="*/ 3276086 w 8617679"/>
              <a:gd name="connsiteY431" fmla="*/ 4964936 h 6693877"/>
              <a:gd name="connsiteX432" fmla="*/ 3268212 w 8617679"/>
              <a:gd name="connsiteY432" fmla="*/ 4955390 h 6693877"/>
              <a:gd name="connsiteX433" fmla="*/ 6382565 w 8617679"/>
              <a:gd name="connsiteY433" fmla="*/ 4952116 h 6693877"/>
              <a:gd name="connsiteX434" fmla="*/ 6380892 w 8617679"/>
              <a:gd name="connsiteY434" fmla="*/ 4957691 h 6693877"/>
              <a:gd name="connsiteX435" fmla="*/ 6389254 w 8617679"/>
              <a:gd name="connsiteY435" fmla="*/ 4959363 h 6693877"/>
              <a:gd name="connsiteX436" fmla="*/ 3408751 w 8617679"/>
              <a:gd name="connsiteY436" fmla="*/ 4951559 h 6693877"/>
              <a:gd name="connsiteX437" fmla="*/ 3379208 w 8617679"/>
              <a:gd name="connsiteY437" fmla="*/ 4961034 h 6693877"/>
              <a:gd name="connsiteX438" fmla="*/ 3379766 w 8617679"/>
              <a:gd name="connsiteY438" fmla="*/ 4961594 h 6693877"/>
              <a:gd name="connsiteX439" fmla="*/ 3350780 w 8617679"/>
              <a:gd name="connsiteY439" fmla="*/ 4971625 h 6693877"/>
              <a:gd name="connsiteX440" fmla="*/ 3347992 w 8617679"/>
              <a:gd name="connsiteY440" fmla="*/ 4978314 h 6693877"/>
              <a:gd name="connsiteX441" fmla="*/ 3363043 w 8617679"/>
              <a:gd name="connsiteY441" fmla="*/ 4986675 h 6693877"/>
              <a:gd name="connsiteX442" fmla="*/ 3421571 w 8617679"/>
              <a:gd name="connsiteY442" fmla="*/ 4967723 h 6693877"/>
              <a:gd name="connsiteX443" fmla="*/ 3418784 w 8617679"/>
              <a:gd name="connsiteY443" fmla="*/ 4959363 h 6693877"/>
              <a:gd name="connsiteX444" fmla="*/ 3408751 w 8617679"/>
              <a:gd name="connsiteY444" fmla="*/ 4951559 h 6693877"/>
              <a:gd name="connsiteX445" fmla="*/ 3473411 w 8617679"/>
              <a:gd name="connsiteY445" fmla="*/ 4922573 h 6693877"/>
              <a:gd name="connsiteX446" fmla="*/ 3462820 w 8617679"/>
              <a:gd name="connsiteY446" fmla="*/ 4927032 h 6693877"/>
              <a:gd name="connsiteX447" fmla="*/ 3460033 w 8617679"/>
              <a:gd name="connsiteY447" fmla="*/ 4942083 h 6693877"/>
              <a:gd name="connsiteX448" fmla="*/ 3478427 w 8617679"/>
              <a:gd name="connsiteY448" fmla="*/ 4953230 h 6693877"/>
              <a:gd name="connsiteX449" fmla="*/ 3485116 w 8617679"/>
              <a:gd name="connsiteY449" fmla="*/ 4952674 h 6693877"/>
              <a:gd name="connsiteX450" fmla="*/ 3490134 w 8617679"/>
              <a:gd name="connsiteY450" fmla="*/ 4950444 h 6693877"/>
              <a:gd name="connsiteX451" fmla="*/ 3491249 w 8617679"/>
              <a:gd name="connsiteY451" fmla="*/ 4934279 h 6693877"/>
              <a:gd name="connsiteX452" fmla="*/ 3473411 w 8617679"/>
              <a:gd name="connsiteY452" fmla="*/ 4922573 h 6693877"/>
              <a:gd name="connsiteX453" fmla="*/ 4102176 w 8617679"/>
              <a:gd name="connsiteY453" fmla="*/ 4915884 h 6693877"/>
              <a:gd name="connsiteX454" fmla="*/ 4112210 w 8617679"/>
              <a:gd name="connsiteY454" fmla="*/ 4922015 h 6693877"/>
              <a:gd name="connsiteX455" fmla="*/ 4113325 w 8617679"/>
              <a:gd name="connsiteY455" fmla="*/ 4930934 h 6693877"/>
              <a:gd name="connsiteX456" fmla="*/ 4105521 w 8617679"/>
              <a:gd name="connsiteY456" fmla="*/ 4929262 h 6693877"/>
              <a:gd name="connsiteX457" fmla="*/ 4102176 w 8617679"/>
              <a:gd name="connsiteY457" fmla="*/ 4915884 h 6693877"/>
              <a:gd name="connsiteX458" fmla="*/ 4344095 w 8617679"/>
              <a:gd name="connsiteY458" fmla="*/ 4911424 h 6693877"/>
              <a:gd name="connsiteX459" fmla="*/ 4344095 w 8617679"/>
              <a:gd name="connsiteY459" fmla="*/ 4911430 h 6693877"/>
              <a:gd name="connsiteX460" fmla="*/ 4344095 w 8617679"/>
              <a:gd name="connsiteY460" fmla="*/ 4911982 h 6693877"/>
              <a:gd name="connsiteX461" fmla="*/ 4344206 w 8617679"/>
              <a:gd name="connsiteY461" fmla="*/ 4911982 h 6693877"/>
              <a:gd name="connsiteX462" fmla="*/ 4347440 w 8617679"/>
              <a:gd name="connsiteY462" fmla="*/ 4928147 h 6693877"/>
              <a:gd name="connsiteX463" fmla="*/ 4338520 w 8617679"/>
              <a:gd name="connsiteY463" fmla="*/ 4923130 h 6693877"/>
              <a:gd name="connsiteX464" fmla="*/ 4344095 w 8617679"/>
              <a:gd name="connsiteY464" fmla="*/ 4911424 h 6693877"/>
              <a:gd name="connsiteX465" fmla="*/ 4345209 w 8617679"/>
              <a:gd name="connsiteY465" fmla="*/ 4908081 h 6693877"/>
              <a:gd name="connsiteX466" fmla="*/ 4348555 w 8617679"/>
              <a:gd name="connsiteY466" fmla="*/ 4911982 h 6693877"/>
              <a:gd name="connsiteX467" fmla="*/ 4344206 w 8617679"/>
              <a:gd name="connsiteY467" fmla="*/ 4911982 h 6693877"/>
              <a:gd name="connsiteX468" fmla="*/ 4344095 w 8617679"/>
              <a:gd name="connsiteY468" fmla="*/ 4911430 h 6693877"/>
              <a:gd name="connsiteX469" fmla="*/ 4344095 w 8617679"/>
              <a:gd name="connsiteY469" fmla="*/ 4909196 h 6693877"/>
              <a:gd name="connsiteX470" fmla="*/ 4345209 w 8617679"/>
              <a:gd name="connsiteY470" fmla="*/ 4908081 h 6693877"/>
              <a:gd name="connsiteX471" fmla="*/ 4426036 w 8617679"/>
              <a:gd name="connsiteY471" fmla="*/ 4822239 h 6693877"/>
              <a:gd name="connsiteX472" fmla="*/ 4428823 w 8617679"/>
              <a:gd name="connsiteY472" fmla="*/ 4831714 h 6693877"/>
              <a:gd name="connsiteX473" fmla="*/ 4439970 w 8617679"/>
              <a:gd name="connsiteY473" fmla="*/ 4839518 h 6693877"/>
              <a:gd name="connsiteX474" fmla="*/ 4437183 w 8617679"/>
              <a:gd name="connsiteY474" fmla="*/ 4830043 h 6693877"/>
              <a:gd name="connsiteX475" fmla="*/ 4426036 w 8617679"/>
              <a:gd name="connsiteY475" fmla="*/ 4822239 h 6693877"/>
              <a:gd name="connsiteX476" fmla="*/ 4679659 w 8617679"/>
              <a:gd name="connsiteY476" fmla="*/ 4560253 h 6693877"/>
              <a:gd name="connsiteX477" fmla="*/ 4674642 w 8617679"/>
              <a:gd name="connsiteY477" fmla="*/ 4582551 h 6693877"/>
              <a:gd name="connsiteX478" fmla="*/ 4688578 w 8617679"/>
              <a:gd name="connsiteY478" fmla="*/ 4594812 h 6693877"/>
              <a:gd name="connsiteX479" fmla="*/ 4715334 w 8617679"/>
              <a:gd name="connsiteY479" fmla="*/ 4595370 h 6693877"/>
              <a:gd name="connsiteX480" fmla="*/ 4702513 w 8617679"/>
              <a:gd name="connsiteY480" fmla="*/ 4570286 h 6693877"/>
              <a:gd name="connsiteX481" fmla="*/ 4679659 w 8617679"/>
              <a:gd name="connsiteY481" fmla="*/ 4560253 h 6693877"/>
              <a:gd name="connsiteX482" fmla="*/ 4746549 w 8617679"/>
              <a:gd name="connsiteY482" fmla="*/ 4530179 h 6693877"/>
              <a:gd name="connsiteX483" fmla="*/ 4746697 w 8617679"/>
              <a:gd name="connsiteY483" fmla="*/ 4530187 h 6693877"/>
              <a:gd name="connsiteX484" fmla="*/ 4747106 w 8617679"/>
              <a:gd name="connsiteY484" fmla="*/ 4531824 h 6693877"/>
              <a:gd name="connsiteX485" fmla="*/ 4746874 w 8617679"/>
              <a:gd name="connsiteY485" fmla="*/ 4532290 h 6693877"/>
              <a:gd name="connsiteX486" fmla="*/ 4746549 w 8617679"/>
              <a:gd name="connsiteY486" fmla="*/ 4531504 h 6693877"/>
              <a:gd name="connsiteX487" fmla="*/ 5901456 w 8617679"/>
              <a:gd name="connsiteY487" fmla="*/ 4407609 h 6693877"/>
              <a:gd name="connsiteX488" fmla="*/ 5903066 w 8617679"/>
              <a:gd name="connsiteY488" fmla="*/ 4409691 h 6693877"/>
              <a:gd name="connsiteX489" fmla="*/ 5904303 w 8617679"/>
              <a:gd name="connsiteY489" fmla="*/ 4411424 h 6693877"/>
              <a:gd name="connsiteX490" fmla="*/ 5903187 w 8617679"/>
              <a:gd name="connsiteY490" fmla="*/ 4411980 h 6693877"/>
              <a:gd name="connsiteX491" fmla="*/ 5899286 w 8617679"/>
              <a:gd name="connsiteY491" fmla="*/ 4410865 h 6693877"/>
              <a:gd name="connsiteX492" fmla="*/ 5878660 w 8617679"/>
              <a:gd name="connsiteY492" fmla="*/ 4404733 h 6693877"/>
              <a:gd name="connsiteX493" fmla="*/ 5899286 w 8617679"/>
              <a:gd name="connsiteY493" fmla="*/ 4410865 h 6693877"/>
              <a:gd name="connsiteX494" fmla="*/ 5893155 w 8617679"/>
              <a:gd name="connsiteY494" fmla="*/ 4419784 h 6693877"/>
              <a:gd name="connsiteX495" fmla="*/ 5875873 w 8617679"/>
              <a:gd name="connsiteY495" fmla="*/ 4416997 h 6693877"/>
              <a:gd name="connsiteX496" fmla="*/ 5871972 w 8617679"/>
              <a:gd name="connsiteY496" fmla="*/ 4407521 h 6693877"/>
              <a:gd name="connsiteX497" fmla="*/ 5878660 w 8617679"/>
              <a:gd name="connsiteY497" fmla="*/ 4404733 h 6693877"/>
              <a:gd name="connsiteX498" fmla="*/ 4776093 w 8617679"/>
              <a:gd name="connsiteY498" fmla="*/ 4400830 h 6693877"/>
              <a:gd name="connsiteX499" fmla="*/ 4798389 w 8617679"/>
              <a:gd name="connsiteY499" fmla="*/ 4404732 h 6693877"/>
              <a:gd name="connsiteX500" fmla="*/ 4796158 w 8617679"/>
              <a:gd name="connsiteY500" fmla="*/ 4422570 h 6693877"/>
              <a:gd name="connsiteX501" fmla="*/ 4785568 w 8617679"/>
              <a:gd name="connsiteY501" fmla="*/ 4433161 h 6693877"/>
              <a:gd name="connsiteX502" fmla="*/ 4762713 w 8617679"/>
              <a:gd name="connsiteY502" fmla="*/ 4426471 h 6693877"/>
              <a:gd name="connsiteX503" fmla="*/ 4761600 w 8617679"/>
              <a:gd name="connsiteY503" fmla="*/ 4407521 h 6693877"/>
              <a:gd name="connsiteX504" fmla="*/ 4776093 w 8617679"/>
              <a:gd name="connsiteY504" fmla="*/ 4400830 h 6693877"/>
              <a:gd name="connsiteX505" fmla="*/ 6285574 w 8617679"/>
              <a:gd name="connsiteY505" fmla="*/ 4320563 h 6693877"/>
              <a:gd name="connsiteX506" fmla="*/ 6260490 w 8617679"/>
              <a:gd name="connsiteY506" fmla="*/ 4341746 h 6693877"/>
              <a:gd name="connsiteX507" fmla="*/ 6262720 w 8617679"/>
              <a:gd name="connsiteY507" fmla="*/ 4352894 h 6693877"/>
              <a:gd name="connsiteX508" fmla="*/ 6291148 w 8617679"/>
              <a:gd name="connsiteY508" fmla="*/ 4372403 h 6693877"/>
              <a:gd name="connsiteX509" fmla="*/ 6314560 w 8617679"/>
              <a:gd name="connsiteY509" fmla="*/ 4372960 h 6693877"/>
              <a:gd name="connsiteX510" fmla="*/ 6326265 w 8617679"/>
              <a:gd name="connsiteY510" fmla="*/ 4363484 h 6693877"/>
              <a:gd name="connsiteX511" fmla="*/ 6308986 w 8617679"/>
              <a:gd name="connsiteY511" fmla="*/ 4327254 h 6693877"/>
              <a:gd name="connsiteX512" fmla="*/ 6285574 w 8617679"/>
              <a:gd name="connsiteY512" fmla="*/ 4320563 h 6693877"/>
              <a:gd name="connsiteX513" fmla="*/ 4313437 w 8617679"/>
              <a:gd name="connsiteY513" fmla="*/ 4289836 h 6693877"/>
              <a:gd name="connsiteX514" fmla="*/ 4327930 w 8617679"/>
              <a:gd name="connsiteY514" fmla="*/ 4292135 h 6693877"/>
              <a:gd name="connsiteX515" fmla="*/ 4338520 w 8617679"/>
              <a:gd name="connsiteY515" fmla="*/ 4300496 h 6693877"/>
              <a:gd name="connsiteX516" fmla="*/ 4331275 w 8617679"/>
              <a:gd name="connsiteY516" fmla="*/ 4318334 h 6693877"/>
              <a:gd name="connsiteX517" fmla="*/ 4310093 w 8617679"/>
              <a:gd name="connsiteY517" fmla="*/ 4307743 h 6693877"/>
              <a:gd name="connsiteX518" fmla="*/ 4307306 w 8617679"/>
              <a:gd name="connsiteY518" fmla="*/ 4297152 h 6693877"/>
              <a:gd name="connsiteX519" fmla="*/ 4313437 w 8617679"/>
              <a:gd name="connsiteY519" fmla="*/ 4289836 h 6693877"/>
              <a:gd name="connsiteX520" fmla="*/ 6286132 w 8617679"/>
              <a:gd name="connsiteY520" fmla="*/ 4213539 h 6693877"/>
              <a:gd name="connsiteX521" fmla="*/ 6247670 w 8617679"/>
              <a:gd name="connsiteY521" fmla="*/ 4241968 h 6693877"/>
              <a:gd name="connsiteX522" fmla="*/ 6260490 w 8617679"/>
              <a:gd name="connsiteY522" fmla="*/ 4263708 h 6693877"/>
              <a:gd name="connsiteX523" fmla="*/ 6274425 w 8617679"/>
              <a:gd name="connsiteY523" fmla="*/ 4269838 h 6693877"/>
              <a:gd name="connsiteX524" fmla="*/ 6298395 w 8617679"/>
              <a:gd name="connsiteY524" fmla="*/ 4256461 h 6693877"/>
              <a:gd name="connsiteX525" fmla="*/ 6313444 w 8617679"/>
              <a:gd name="connsiteY525" fmla="*/ 4240295 h 6693877"/>
              <a:gd name="connsiteX526" fmla="*/ 6308986 w 8617679"/>
              <a:gd name="connsiteY526" fmla="*/ 4228032 h 6693877"/>
              <a:gd name="connsiteX527" fmla="*/ 6286132 w 8617679"/>
              <a:gd name="connsiteY527" fmla="*/ 4213539 h 6693877"/>
              <a:gd name="connsiteX528" fmla="*/ 4684676 w 8617679"/>
              <a:gd name="connsiteY528" fmla="*/ 4102634 h 6693877"/>
              <a:gd name="connsiteX529" fmla="*/ 4665724 w 8617679"/>
              <a:gd name="connsiteY529" fmla="*/ 4124373 h 6693877"/>
              <a:gd name="connsiteX530" fmla="*/ 4681889 w 8617679"/>
              <a:gd name="connsiteY530" fmla="*/ 4150572 h 6693877"/>
              <a:gd name="connsiteX531" fmla="*/ 4704185 w 8617679"/>
              <a:gd name="connsiteY531" fmla="*/ 4157261 h 6693877"/>
              <a:gd name="connsiteX532" fmla="*/ 4711989 w 8617679"/>
              <a:gd name="connsiteY532" fmla="*/ 4154474 h 6693877"/>
              <a:gd name="connsiteX533" fmla="*/ 4721465 w 8617679"/>
              <a:gd name="connsiteY533" fmla="*/ 4142768 h 6693877"/>
              <a:gd name="connsiteX534" fmla="*/ 4712547 w 8617679"/>
              <a:gd name="connsiteY534" fmla="*/ 4120472 h 6693877"/>
              <a:gd name="connsiteX535" fmla="*/ 4684676 w 8617679"/>
              <a:gd name="connsiteY535" fmla="*/ 4102634 h 6693877"/>
              <a:gd name="connsiteX536" fmla="*/ 6096053 w 8617679"/>
              <a:gd name="connsiteY536" fmla="*/ 4079780 h 6693877"/>
              <a:gd name="connsiteX537" fmla="*/ 6092708 w 8617679"/>
              <a:gd name="connsiteY537" fmla="*/ 4093716 h 6693877"/>
              <a:gd name="connsiteX538" fmla="*/ 6105529 w 8617679"/>
              <a:gd name="connsiteY538" fmla="*/ 4100405 h 6693877"/>
              <a:gd name="connsiteX539" fmla="*/ 6108316 w 8617679"/>
              <a:gd name="connsiteY539" fmla="*/ 4085356 h 6693877"/>
              <a:gd name="connsiteX540" fmla="*/ 6096053 w 8617679"/>
              <a:gd name="connsiteY540" fmla="*/ 4079780 h 6693877"/>
              <a:gd name="connsiteX541" fmla="*/ 6366399 w 8617679"/>
              <a:gd name="connsiteY541" fmla="*/ 3957133 h 6693877"/>
              <a:gd name="connsiteX542" fmla="*/ 6390925 w 8617679"/>
              <a:gd name="connsiteY542" fmla="*/ 3968839 h 6693877"/>
              <a:gd name="connsiteX543" fmla="*/ 6406534 w 8617679"/>
              <a:gd name="connsiteY543" fmla="*/ 3993922 h 6693877"/>
              <a:gd name="connsiteX544" fmla="*/ 6376990 w 8617679"/>
              <a:gd name="connsiteY544" fmla="*/ 4028481 h 6693877"/>
              <a:gd name="connsiteX545" fmla="*/ 6350234 w 8617679"/>
              <a:gd name="connsiteY545" fmla="*/ 4015103 h 6693877"/>
              <a:gd name="connsiteX546" fmla="*/ 6335741 w 8617679"/>
              <a:gd name="connsiteY546" fmla="*/ 3991692 h 6693877"/>
              <a:gd name="connsiteX547" fmla="*/ 6353021 w 8617679"/>
              <a:gd name="connsiteY547" fmla="*/ 3963265 h 6693877"/>
              <a:gd name="connsiteX548" fmla="*/ 6366399 w 8617679"/>
              <a:gd name="connsiteY548" fmla="*/ 3957133 h 6693877"/>
              <a:gd name="connsiteX549" fmla="*/ 5180566 w 8617679"/>
              <a:gd name="connsiteY549" fmla="*/ 3955401 h 6693877"/>
              <a:gd name="connsiteX550" fmla="*/ 5220353 w 8617679"/>
              <a:gd name="connsiteY550" fmla="*/ 3967177 h 6693877"/>
              <a:gd name="connsiteX551" fmla="*/ 5247108 w 8617679"/>
              <a:gd name="connsiteY551" fmla="*/ 3975538 h 6693877"/>
              <a:gd name="connsiteX552" fmla="*/ 5182449 w 8617679"/>
              <a:gd name="connsiteY552" fmla="*/ 4013443 h 6693877"/>
              <a:gd name="connsiteX553" fmla="*/ 5108311 w 8617679"/>
              <a:gd name="connsiteY553" fmla="*/ 4041871 h 6693877"/>
              <a:gd name="connsiteX554" fmla="*/ 5098835 w 8617679"/>
              <a:gd name="connsiteY554" fmla="*/ 4042987 h 6693877"/>
              <a:gd name="connsiteX555" fmla="*/ 5096049 w 8617679"/>
              <a:gd name="connsiteY555" fmla="*/ 4030722 h 6693877"/>
              <a:gd name="connsiteX556" fmla="*/ 5157922 w 8617679"/>
              <a:gd name="connsiteY556" fmla="*/ 3966619 h 6693877"/>
              <a:gd name="connsiteX557" fmla="*/ 5180566 w 8617679"/>
              <a:gd name="connsiteY557" fmla="*/ 3955401 h 6693877"/>
              <a:gd name="connsiteX558" fmla="*/ 6529165 w 8617679"/>
              <a:gd name="connsiteY558" fmla="*/ 3862945 h 6693877"/>
              <a:gd name="connsiteX559" fmla="*/ 6543102 w 8617679"/>
              <a:gd name="connsiteY559" fmla="*/ 3871864 h 6693877"/>
              <a:gd name="connsiteX560" fmla="*/ 6540314 w 8617679"/>
              <a:gd name="connsiteY560" fmla="*/ 3880783 h 6693877"/>
              <a:gd name="connsiteX561" fmla="*/ 6528609 w 8617679"/>
              <a:gd name="connsiteY561" fmla="*/ 3868520 h 6693877"/>
              <a:gd name="connsiteX562" fmla="*/ 6529165 w 8617679"/>
              <a:gd name="connsiteY562" fmla="*/ 3862945 h 6693877"/>
              <a:gd name="connsiteX563" fmla="*/ 5068735 w 8617679"/>
              <a:gd name="connsiteY563" fmla="*/ 3590927 h 6693877"/>
              <a:gd name="connsiteX564" fmla="*/ 5001845 w 8617679"/>
              <a:gd name="connsiteY564" fmla="*/ 3615453 h 6693877"/>
              <a:gd name="connsiteX565" fmla="*/ 4995714 w 8617679"/>
              <a:gd name="connsiteY565" fmla="*/ 3622700 h 6693877"/>
              <a:gd name="connsiteX566" fmla="*/ 5005746 w 8617679"/>
              <a:gd name="connsiteY566" fmla="*/ 3647225 h 6693877"/>
              <a:gd name="connsiteX567" fmla="*/ 5018567 w 8617679"/>
              <a:gd name="connsiteY567" fmla="*/ 3659490 h 6693877"/>
              <a:gd name="connsiteX568" fmla="*/ 5088244 w 8617679"/>
              <a:gd name="connsiteY568" fmla="*/ 3668966 h 6693877"/>
              <a:gd name="connsiteX569" fmla="*/ 5104409 w 8617679"/>
              <a:gd name="connsiteY569" fmla="*/ 3628832 h 6693877"/>
              <a:gd name="connsiteX570" fmla="*/ 5094376 w 8617679"/>
              <a:gd name="connsiteY570" fmla="*/ 3603748 h 6693877"/>
              <a:gd name="connsiteX571" fmla="*/ 5068735 w 8617679"/>
              <a:gd name="connsiteY571" fmla="*/ 3590927 h 6693877"/>
              <a:gd name="connsiteX572" fmla="*/ 5155100 w 8617679"/>
              <a:gd name="connsiteY572" fmla="*/ 3507463 h 6693877"/>
              <a:gd name="connsiteX573" fmla="*/ 5148446 w 8617679"/>
              <a:gd name="connsiteY573" fmla="*/ 3508430 h 6693877"/>
              <a:gd name="connsiteX574" fmla="*/ 5118902 w 8617679"/>
              <a:gd name="connsiteY574" fmla="*/ 3559155 h 6693877"/>
              <a:gd name="connsiteX575" fmla="*/ 5123361 w 8617679"/>
              <a:gd name="connsiteY575" fmla="*/ 3571419 h 6693877"/>
              <a:gd name="connsiteX576" fmla="*/ 5149004 w 8617679"/>
              <a:gd name="connsiteY576" fmla="*/ 3582566 h 6693877"/>
              <a:gd name="connsiteX577" fmla="*/ 5188580 w 8617679"/>
              <a:gd name="connsiteY577" fmla="*/ 3571975 h 6693877"/>
              <a:gd name="connsiteX578" fmla="*/ 5198612 w 8617679"/>
              <a:gd name="connsiteY578" fmla="*/ 3551908 h 6693877"/>
              <a:gd name="connsiteX579" fmla="*/ 5188022 w 8617679"/>
              <a:gd name="connsiteY579" fmla="*/ 3526825 h 6693877"/>
              <a:gd name="connsiteX580" fmla="*/ 5155100 w 8617679"/>
              <a:gd name="connsiteY580" fmla="*/ 3507463 h 6693877"/>
              <a:gd name="connsiteX581" fmla="*/ 5793934 w 8617679"/>
              <a:gd name="connsiteY581" fmla="*/ 3474413 h 6693877"/>
              <a:gd name="connsiteX582" fmla="*/ 5801738 w 8617679"/>
              <a:gd name="connsiteY582" fmla="*/ 3490021 h 6693877"/>
              <a:gd name="connsiteX583" fmla="*/ 5802852 w 8617679"/>
              <a:gd name="connsiteY583" fmla="*/ 3502841 h 6693877"/>
              <a:gd name="connsiteX584" fmla="*/ 5761603 w 8617679"/>
              <a:gd name="connsiteY584" fmla="*/ 3542974 h 6693877"/>
              <a:gd name="connsiteX585" fmla="*/ 5759931 w 8617679"/>
              <a:gd name="connsiteY585" fmla="*/ 3507858 h 6693877"/>
              <a:gd name="connsiteX586" fmla="*/ 6464574 w 8617679"/>
              <a:gd name="connsiteY586" fmla="*/ 3429132 h 6693877"/>
              <a:gd name="connsiteX587" fmla="*/ 6478441 w 8617679"/>
              <a:gd name="connsiteY587" fmla="*/ 3434287 h 6693877"/>
              <a:gd name="connsiteX588" fmla="*/ 6498507 w 8617679"/>
              <a:gd name="connsiteY588" fmla="*/ 3455469 h 6693877"/>
              <a:gd name="connsiteX589" fmla="*/ 6497949 w 8617679"/>
              <a:gd name="connsiteY589" fmla="*/ 3471077 h 6693877"/>
              <a:gd name="connsiteX590" fmla="*/ 6473424 w 8617679"/>
              <a:gd name="connsiteY590" fmla="*/ 3488357 h 6693877"/>
              <a:gd name="connsiteX591" fmla="*/ 6457815 w 8617679"/>
              <a:gd name="connsiteY591" fmla="*/ 3433173 h 6693877"/>
              <a:gd name="connsiteX592" fmla="*/ 6464574 w 8617679"/>
              <a:gd name="connsiteY592" fmla="*/ 3429132 h 6693877"/>
              <a:gd name="connsiteX593" fmla="*/ 6060378 w 8617679"/>
              <a:gd name="connsiteY593" fmla="*/ 3425376 h 6693877"/>
              <a:gd name="connsiteX594" fmla="*/ 6054246 w 8617679"/>
              <a:gd name="connsiteY594" fmla="*/ 3426491 h 6693877"/>
              <a:gd name="connsiteX595" fmla="*/ 6060378 w 8617679"/>
              <a:gd name="connsiteY595" fmla="*/ 3433736 h 6693877"/>
              <a:gd name="connsiteX596" fmla="*/ 6060378 w 8617679"/>
              <a:gd name="connsiteY596" fmla="*/ 3425376 h 6693877"/>
              <a:gd name="connsiteX597" fmla="*/ 5308425 w 8617679"/>
              <a:gd name="connsiteY597" fmla="*/ 3406422 h 6693877"/>
              <a:gd name="connsiteX598" fmla="*/ 5283340 w 8617679"/>
              <a:gd name="connsiteY598" fmla="*/ 3434852 h 6693877"/>
              <a:gd name="connsiteX599" fmla="*/ 5284454 w 8617679"/>
              <a:gd name="connsiteY599" fmla="*/ 3444885 h 6693877"/>
              <a:gd name="connsiteX600" fmla="*/ 5304521 w 8617679"/>
              <a:gd name="connsiteY600" fmla="*/ 3453804 h 6693877"/>
              <a:gd name="connsiteX601" fmla="*/ 5329605 w 8617679"/>
              <a:gd name="connsiteY601" fmla="*/ 3447672 h 6693877"/>
              <a:gd name="connsiteX602" fmla="*/ 5337966 w 8617679"/>
              <a:gd name="connsiteY602" fmla="*/ 3432622 h 6693877"/>
              <a:gd name="connsiteX603" fmla="*/ 5332950 w 8617679"/>
              <a:gd name="connsiteY603" fmla="*/ 3420359 h 6693877"/>
              <a:gd name="connsiteX604" fmla="*/ 5308425 w 8617679"/>
              <a:gd name="connsiteY604" fmla="*/ 3406422 h 6693877"/>
              <a:gd name="connsiteX605" fmla="*/ 5330720 w 8617679"/>
              <a:gd name="connsiteY605" fmla="*/ 3368519 h 6693877"/>
              <a:gd name="connsiteX606" fmla="*/ 5349115 w 8617679"/>
              <a:gd name="connsiteY606" fmla="*/ 3393046 h 6693877"/>
              <a:gd name="connsiteX607" fmla="*/ 5361935 w 8617679"/>
              <a:gd name="connsiteY607" fmla="*/ 3398620 h 6693877"/>
              <a:gd name="connsiteX608" fmla="*/ 5354689 w 8617679"/>
              <a:gd name="connsiteY608" fmla="*/ 3380782 h 6693877"/>
              <a:gd name="connsiteX609" fmla="*/ 5330720 w 8617679"/>
              <a:gd name="connsiteY609" fmla="*/ 3368519 h 6693877"/>
              <a:gd name="connsiteX610" fmla="*/ 6091036 w 8617679"/>
              <a:gd name="connsiteY610" fmla="*/ 3341205 h 6693877"/>
              <a:gd name="connsiteX611" fmla="*/ 6076543 w 8617679"/>
              <a:gd name="connsiteY611" fmla="*/ 3354027 h 6693877"/>
              <a:gd name="connsiteX612" fmla="*/ 6093265 w 8617679"/>
              <a:gd name="connsiteY612" fmla="*/ 3380225 h 6693877"/>
              <a:gd name="connsiteX613" fmla="*/ 6106087 w 8617679"/>
              <a:gd name="connsiteY613" fmla="*/ 3375208 h 6693877"/>
              <a:gd name="connsiteX614" fmla="*/ 6111104 w 8617679"/>
              <a:gd name="connsiteY614" fmla="*/ 3362945 h 6693877"/>
              <a:gd name="connsiteX615" fmla="*/ 6111660 w 8617679"/>
              <a:gd name="connsiteY615" fmla="*/ 3355699 h 6693877"/>
              <a:gd name="connsiteX616" fmla="*/ 6103299 w 8617679"/>
              <a:gd name="connsiteY616" fmla="*/ 3343993 h 6693877"/>
              <a:gd name="connsiteX617" fmla="*/ 6091036 w 8617679"/>
              <a:gd name="connsiteY617" fmla="*/ 3341205 h 6693877"/>
              <a:gd name="connsiteX618" fmla="*/ 5487911 w 8617679"/>
              <a:gd name="connsiteY618" fmla="*/ 3291037 h 6693877"/>
              <a:gd name="connsiteX619" fmla="*/ 5423251 w 8617679"/>
              <a:gd name="connsiteY619" fmla="*/ 3315564 h 6693877"/>
              <a:gd name="connsiteX620" fmla="*/ 5383117 w 8617679"/>
              <a:gd name="connsiteY620" fmla="*/ 3346779 h 6693877"/>
              <a:gd name="connsiteX621" fmla="*/ 5383675 w 8617679"/>
              <a:gd name="connsiteY621" fmla="*/ 3356813 h 6693877"/>
              <a:gd name="connsiteX622" fmla="*/ 5392036 w 8617679"/>
              <a:gd name="connsiteY622" fmla="*/ 3367962 h 6693877"/>
              <a:gd name="connsiteX623" fmla="*/ 5405971 w 8617679"/>
              <a:gd name="connsiteY623" fmla="*/ 3378553 h 6693877"/>
              <a:gd name="connsiteX624" fmla="*/ 5458369 w 8617679"/>
              <a:gd name="connsiteY624" fmla="*/ 3378553 h 6693877"/>
              <a:gd name="connsiteX625" fmla="*/ 5477878 w 8617679"/>
              <a:gd name="connsiteY625" fmla="*/ 3346223 h 6693877"/>
              <a:gd name="connsiteX626" fmla="*/ 5502962 w 8617679"/>
              <a:gd name="connsiteY626" fmla="*/ 3330614 h 6693877"/>
              <a:gd name="connsiteX627" fmla="*/ 5520243 w 8617679"/>
              <a:gd name="connsiteY627" fmla="*/ 3327270 h 6693877"/>
              <a:gd name="connsiteX628" fmla="*/ 5513552 w 8617679"/>
              <a:gd name="connsiteY628" fmla="*/ 3306645 h 6693877"/>
              <a:gd name="connsiteX629" fmla="*/ 5487911 w 8617679"/>
              <a:gd name="connsiteY629" fmla="*/ 3291037 h 6693877"/>
              <a:gd name="connsiteX630" fmla="*/ 5532506 w 8617679"/>
              <a:gd name="connsiteY630" fmla="*/ 3251461 h 6693877"/>
              <a:gd name="connsiteX631" fmla="*/ 5517455 w 8617679"/>
              <a:gd name="connsiteY631" fmla="*/ 3264839 h 6693877"/>
              <a:gd name="connsiteX632" fmla="*/ 5521356 w 8617679"/>
              <a:gd name="connsiteY632" fmla="*/ 3275430 h 6693877"/>
              <a:gd name="connsiteX633" fmla="*/ 5549227 w 8617679"/>
              <a:gd name="connsiteY633" fmla="*/ 3293267 h 6693877"/>
              <a:gd name="connsiteX634" fmla="*/ 5558705 w 8617679"/>
              <a:gd name="connsiteY634" fmla="*/ 3293267 h 6693877"/>
              <a:gd name="connsiteX635" fmla="*/ 5567623 w 8617679"/>
              <a:gd name="connsiteY635" fmla="*/ 3292710 h 6693877"/>
              <a:gd name="connsiteX636" fmla="*/ 5571524 w 8617679"/>
              <a:gd name="connsiteY636" fmla="*/ 3287136 h 6693877"/>
              <a:gd name="connsiteX637" fmla="*/ 5559261 w 8617679"/>
              <a:gd name="connsiteY637" fmla="*/ 3264839 h 6693877"/>
              <a:gd name="connsiteX638" fmla="*/ 5532506 w 8617679"/>
              <a:gd name="connsiteY638" fmla="*/ 3251461 h 6693877"/>
              <a:gd name="connsiteX639" fmla="*/ 6150401 w 8617679"/>
              <a:gd name="connsiteY639" fmla="*/ 3245120 h 6693877"/>
              <a:gd name="connsiteX640" fmla="*/ 6149008 w 8617679"/>
              <a:gd name="connsiteY640" fmla="*/ 3247002 h 6693877"/>
              <a:gd name="connsiteX641" fmla="*/ 6164615 w 8617679"/>
              <a:gd name="connsiteY641" fmla="*/ 3257035 h 6693877"/>
              <a:gd name="connsiteX642" fmla="*/ 6164615 w 8617679"/>
              <a:gd name="connsiteY642" fmla="*/ 3250904 h 6693877"/>
              <a:gd name="connsiteX643" fmla="*/ 6155139 w 8617679"/>
              <a:gd name="connsiteY643" fmla="*/ 3245329 h 6693877"/>
              <a:gd name="connsiteX644" fmla="*/ 6150401 w 8617679"/>
              <a:gd name="connsiteY644" fmla="*/ 3245120 h 6693877"/>
              <a:gd name="connsiteX645" fmla="*/ 8391004 w 8617679"/>
              <a:gd name="connsiteY645" fmla="*/ 3222893 h 6693877"/>
              <a:gd name="connsiteX646" fmla="*/ 8383688 w 8617679"/>
              <a:gd name="connsiteY646" fmla="*/ 3229164 h 6693877"/>
              <a:gd name="connsiteX647" fmla="*/ 8395952 w 8617679"/>
              <a:gd name="connsiteY647" fmla="*/ 3236410 h 6693877"/>
              <a:gd name="connsiteX648" fmla="*/ 8403755 w 8617679"/>
              <a:gd name="connsiteY648" fmla="*/ 3230836 h 6693877"/>
              <a:gd name="connsiteX649" fmla="*/ 8391004 w 8617679"/>
              <a:gd name="connsiteY649" fmla="*/ 3222893 h 6693877"/>
              <a:gd name="connsiteX650" fmla="*/ 5827727 w 8617679"/>
              <a:gd name="connsiteY650" fmla="*/ 3220523 h 6693877"/>
              <a:gd name="connsiteX651" fmla="*/ 5825149 w 8617679"/>
              <a:gd name="connsiteY651" fmla="*/ 3226377 h 6693877"/>
              <a:gd name="connsiteX652" fmla="*/ 5845215 w 8617679"/>
              <a:gd name="connsiteY652" fmla="*/ 3250346 h 6693877"/>
              <a:gd name="connsiteX653" fmla="*/ 5864725 w 8617679"/>
              <a:gd name="connsiteY653" fmla="*/ 3253132 h 6693877"/>
              <a:gd name="connsiteX654" fmla="*/ 5862495 w 8617679"/>
              <a:gd name="connsiteY654" fmla="*/ 3244214 h 6693877"/>
              <a:gd name="connsiteX655" fmla="*/ 5853019 w 8617679"/>
              <a:gd name="connsiteY655" fmla="*/ 3231950 h 6693877"/>
              <a:gd name="connsiteX656" fmla="*/ 5845773 w 8617679"/>
              <a:gd name="connsiteY656" fmla="*/ 3226935 h 6693877"/>
              <a:gd name="connsiteX657" fmla="*/ 5839084 w 8617679"/>
              <a:gd name="connsiteY657" fmla="*/ 3223033 h 6693877"/>
              <a:gd name="connsiteX658" fmla="*/ 5827727 w 8617679"/>
              <a:gd name="connsiteY658" fmla="*/ 3220523 h 6693877"/>
              <a:gd name="connsiteX659" fmla="*/ 6608318 w 8617679"/>
              <a:gd name="connsiteY659" fmla="*/ 3170062 h 6693877"/>
              <a:gd name="connsiteX660" fmla="*/ 6610548 w 8617679"/>
              <a:gd name="connsiteY660" fmla="*/ 3170620 h 6693877"/>
              <a:gd name="connsiteX661" fmla="*/ 6611662 w 8617679"/>
              <a:gd name="connsiteY661" fmla="*/ 3173407 h 6693877"/>
              <a:gd name="connsiteX662" fmla="*/ 6606646 w 8617679"/>
              <a:gd name="connsiteY662" fmla="*/ 3172291 h 6693877"/>
              <a:gd name="connsiteX663" fmla="*/ 6618352 w 8617679"/>
              <a:gd name="connsiteY663" fmla="*/ 3151109 h 6693877"/>
              <a:gd name="connsiteX664" fmla="*/ 6628944 w 8617679"/>
              <a:gd name="connsiteY664" fmla="*/ 3151667 h 6693877"/>
              <a:gd name="connsiteX665" fmla="*/ 6644550 w 8617679"/>
              <a:gd name="connsiteY665" fmla="*/ 3167275 h 6693877"/>
              <a:gd name="connsiteX666" fmla="*/ 6610548 w 8617679"/>
              <a:gd name="connsiteY666" fmla="*/ 3170618 h 6693877"/>
              <a:gd name="connsiteX667" fmla="*/ 6618352 w 8617679"/>
              <a:gd name="connsiteY667" fmla="*/ 3151109 h 6693877"/>
              <a:gd name="connsiteX668" fmla="*/ 6208093 w 8617679"/>
              <a:gd name="connsiteY668" fmla="*/ 3146108 h 6693877"/>
              <a:gd name="connsiteX669" fmla="*/ 6189699 w 8617679"/>
              <a:gd name="connsiteY669" fmla="*/ 3184570 h 6693877"/>
              <a:gd name="connsiteX670" fmla="*/ 6170747 w 8617679"/>
              <a:gd name="connsiteY670" fmla="*/ 3207425 h 6693877"/>
              <a:gd name="connsiteX671" fmla="*/ 6182453 w 8617679"/>
              <a:gd name="connsiteY671" fmla="*/ 3218573 h 6693877"/>
              <a:gd name="connsiteX672" fmla="*/ 6196388 w 8617679"/>
              <a:gd name="connsiteY672" fmla="*/ 3225261 h 6693877"/>
              <a:gd name="connsiteX673" fmla="*/ 6211439 w 8617679"/>
              <a:gd name="connsiteY673" fmla="*/ 3212998 h 6693877"/>
              <a:gd name="connsiteX674" fmla="*/ 6223144 w 8617679"/>
              <a:gd name="connsiteY674" fmla="*/ 3156699 h 6693877"/>
              <a:gd name="connsiteX675" fmla="*/ 6217569 w 8617679"/>
              <a:gd name="connsiteY675" fmla="*/ 3146665 h 6693877"/>
              <a:gd name="connsiteX676" fmla="*/ 6208093 w 8617679"/>
              <a:gd name="connsiteY676" fmla="*/ 3146108 h 6693877"/>
              <a:gd name="connsiteX677" fmla="*/ 5850371 w 8617679"/>
              <a:gd name="connsiteY677" fmla="*/ 3140395 h 6693877"/>
              <a:gd name="connsiteX678" fmla="*/ 5846331 w 8617679"/>
              <a:gd name="connsiteY678" fmla="*/ 3142207 h 6693877"/>
              <a:gd name="connsiteX679" fmla="*/ 5850232 w 8617679"/>
              <a:gd name="connsiteY679" fmla="*/ 3169521 h 6693877"/>
              <a:gd name="connsiteX680" fmla="*/ 5855807 w 8617679"/>
              <a:gd name="connsiteY680" fmla="*/ 3199063 h 6693877"/>
              <a:gd name="connsiteX681" fmla="*/ 5879776 w 8617679"/>
              <a:gd name="connsiteY681" fmla="*/ 3219131 h 6693877"/>
              <a:gd name="connsiteX682" fmla="*/ 5893153 w 8617679"/>
              <a:gd name="connsiteY682" fmla="*/ 3224705 h 6693877"/>
              <a:gd name="connsiteX683" fmla="*/ 5900957 w 8617679"/>
              <a:gd name="connsiteY683" fmla="*/ 3223033 h 6693877"/>
              <a:gd name="connsiteX684" fmla="*/ 5890366 w 8617679"/>
              <a:gd name="connsiteY684" fmla="*/ 3172308 h 6693877"/>
              <a:gd name="connsiteX685" fmla="*/ 5880332 w 8617679"/>
              <a:gd name="connsiteY685" fmla="*/ 3160601 h 6693877"/>
              <a:gd name="connsiteX686" fmla="*/ 5868628 w 8617679"/>
              <a:gd name="connsiteY686" fmla="*/ 3148895 h 6693877"/>
              <a:gd name="connsiteX687" fmla="*/ 5860266 w 8617679"/>
              <a:gd name="connsiteY687" fmla="*/ 3144436 h 6693877"/>
              <a:gd name="connsiteX688" fmla="*/ 5850371 w 8617679"/>
              <a:gd name="connsiteY688" fmla="*/ 3140395 h 6693877"/>
              <a:gd name="connsiteX689" fmla="*/ 6244884 w 8617679"/>
              <a:gd name="connsiteY689" fmla="*/ 3113221 h 6693877"/>
              <a:gd name="connsiteX690" fmla="*/ 6247113 w 8617679"/>
              <a:gd name="connsiteY690" fmla="*/ 3127713 h 6693877"/>
              <a:gd name="connsiteX691" fmla="*/ 6259375 w 8617679"/>
              <a:gd name="connsiteY691" fmla="*/ 3132173 h 6693877"/>
              <a:gd name="connsiteX692" fmla="*/ 6257146 w 8617679"/>
              <a:gd name="connsiteY692" fmla="*/ 3119352 h 6693877"/>
              <a:gd name="connsiteX693" fmla="*/ 6244884 w 8617679"/>
              <a:gd name="connsiteY693" fmla="*/ 3113221 h 6693877"/>
              <a:gd name="connsiteX694" fmla="*/ 6732622 w 8617679"/>
              <a:gd name="connsiteY694" fmla="*/ 3110986 h 6693877"/>
              <a:gd name="connsiteX695" fmla="*/ 6747115 w 8617679"/>
              <a:gd name="connsiteY695" fmla="*/ 3114330 h 6693877"/>
              <a:gd name="connsiteX696" fmla="*/ 6778887 w 8617679"/>
              <a:gd name="connsiteY696" fmla="*/ 3129380 h 6693877"/>
              <a:gd name="connsiteX697" fmla="*/ 6788921 w 8617679"/>
              <a:gd name="connsiteY697" fmla="*/ 3138300 h 6693877"/>
              <a:gd name="connsiteX698" fmla="*/ 6785019 w 8617679"/>
              <a:gd name="connsiteY698" fmla="*/ 3141643 h 6693877"/>
              <a:gd name="connsiteX699" fmla="*/ 6754362 w 8617679"/>
              <a:gd name="connsiteY699" fmla="*/ 3129938 h 6693877"/>
              <a:gd name="connsiteX700" fmla="*/ 6732622 w 8617679"/>
              <a:gd name="connsiteY700" fmla="*/ 3110986 h 6693877"/>
              <a:gd name="connsiteX701" fmla="*/ 8476777 w 8617679"/>
              <a:gd name="connsiteY701" fmla="*/ 3055807 h 6693877"/>
              <a:gd name="connsiteX702" fmla="*/ 8452250 w 8617679"/>
              <a:gd name="connsiteY702" fmla="*/ 3067513 h 6693877"/>
              <a:gd name="connsiteX703" fmla="*/ 8403197 w 8617679"/>
              <a:gd name="connsiteY703" fmla="*/ 3127156 h 6693877"/>
              <a:gd name="connsiteX704" fmla="*/ 8409887 w 8617679"/>
              <a:gd name="connsiteY704" fmla="*/ 3151682 h 6693877"/>
              <a:gd name="connsiteX705" fmla="*/ 8423264 w 8617679"/>
              <a:gd name="connsiteY705" fmla="*/ 3159486 h 6693877"/>
              <a:gd name="connsiteX706" fmla="*/ 8438873 w 8617679"/>
              <a:gd name="connsiteY706" fmla="*/ 3160044 h 6693877"/>
              <a:gd name="connsiteX707" fmla="*/ 8464513 w 8617679"/>
              <a:gd name="connsiteY707" fmla="*/ 3127713 h 6693877"/>
              <a:gd name="connsiteX708" fmla="*/ 8468417 w 8617679"/>
              <a:gd name="connsiteY708" fmla="*/ 3098169 h 6693877"/>
              <a:gd name="connsiteX709" fmla="*/ 8472318 w 8617679"/>
              <a:gd name="connsiteY709" fmla="*/ 3066954 h 6693877"/>
              <a:gd name="connsiteX710" fmla="*/ 8476777 w 8617679"/>
              <a:gd name="connsiteY710" fmla="*/ 3055807 h 6693877"/>
              <a:gd name="connsiteX711" fmla="*/ 6257703 w 8617679"/>
              <a:gd name="connsiteY711" fmla="*/ 3032254 h 6693877"/>
              <a:gd name="connsiteX712" fmla="*/ 6255474 w 8617679"/>
              <a:gd name="connsiteY712" fmla="*/ 3036297 h 6693877"/>
              <a:gd name="connsiteX713" fmla="*/ 6264392 w 8617679"/>
              <a:gd name="connsiteY713" fmla="*/ 3045216 h 6693877"/>
              <a:gd name="connsiteX714" fmla="*/ 6281115 w 8617679"/>
              <a:gd name="connsiteY714" fmla="*/ 3046331 h 6693877"/>
              <a:gd name="connsiteX715" fmla="*/ 6271638 w 8617679"/>
              <a:gd name="connsiteY715" fmla="*/ 3037411 h 6693877"/>
              <a:gd name="connsiteX716" fmla="*/ 6257703 w 8617679"/>
              <a:gd name="connsiteY716" fmla="*/ 3032254 h 6693877"/>
              <a:gd name="connsiteX717" fmla="*/ 6150122 w 8617679"/>
              <a:gd name="connsiteY717" fmla="*/ 2996157 h 6693877"/>
              <a:gd name="connsiteX718" fmla="*/ 6157368 w 8617679"/>
              <a:gd name="connsiteY718" fmla="*/ 3001175 h 6693877"/>
              <a:gd name="connsiteX719" fmla="*/ 6150122 w 8617679"/>
              <a:gd name="connsiteY719" fmla="*/ 3000617 h 6693877"/>
              <a:gd name="connsiteX720" fmla="*/ 5975094 w 8617679"/>
              <a:gd name="connsiteY720" fmla="*/ 2951563 h 6693877"/>
              <a:gd name="connsiteX721" fmla="*/ 5986241 w 8617679"/>
              <a:gd name="connsiteY721" fmla="*/ 2971630 h 6693877"/>
              <a:gd name="connsiteX722" fmla="*/ 5984570 w 8617679"/>
              <a:gd name="connsiteY722" fmla="*/ 2976647 h 6693877"/>
              <a:gd name="connsiteX723" fmla="*/ 5965618 w 8617679"/>
              <a:gd name="connsiteY723" fmla="*/ 2971630 h 6693877"/>
              <a:gd name="connsiteX724" fmla="*/ 5957256 w 8617679"/>
              <a:gd name="connsiteY724" fmla="*/ 2957137 h 6693877"/>
              <a:gd name="connsiteX725" fmla="*/ 5961715 w 8617679"/>
              <a:gd name="connsiteY725" fmla="*/ 2953236 h 6693877"/>
              <a:gd name="connsiteX726" fmla="*/ 5975094 w 8617679"/>
              <a:gd name="connsiteY726" fmla="*/ 2951563 h 6693877"/>
              <a:gd name="connsiteX727" fmla="*/ 5970077 w 8617679"/>
              <a:gd name="connsiteY727" fmla="*/ 2853459 h 6693877"/>
              <a:gd name="connsiteX728" fmla="*/ 5992373 w 8617679"/>
              <a:gd name="connsiteY728" fmla="*/ 2861820 h 6693877"/>
              <a:gd name="connsiteX729" fmla="*/ 6010768 w 8617679"/>
              <a:gd name="connsiteY729" fmla="*/ 2883559 h 6693877"/>
              <a:gd name="connsiteX730" fmla="*/ 5997390 w 8617679"/>
              <a:gd name="connsiteY730" fmla="*/ 2877428 h 6693877"/>
              <a:gd name="connsiteX731" fmla="*/ 5971749 w 8617679"/>
              <a:gd name="connsiteY731" fmla="*/ 2858476 h 6693877"/>
              <a:gd name="connsiteX732" fmla="*/ 5970077 w 8617679"/>
              <a:gd name="connsiteY732" fmla="*/ 2853459 h 6693877"/>
              <a:gd name="connsiteX733" fmla="*/ 6105529 w 8617679"/>
              <a:gd name="connsiteY733" fmla="*/ 2730827 h 6693877"/>
              <a:gd name="connsiteX734" fmla="*/ 6130056 w 8617679"/>
              <a:gd name="connsiteY734" fmla="*/ 2736401 h 6693877"/>
              <a:gd name="connsiteX735" fmla="*/ 6154581 w 8617679"/>
              <a:gd name="connsiteY735" fmla="*/ 2751451 h 6693877"/>
              <a:gd name="connsiteX736" fmla="*/ 6165730 w 8617679"/>
              <a:gd name="connsiteY736" fmla="*/ 2796045 h 6693877"/>
              <a:gd name="connsiteX737" fmla="*/ 6183011 w 8617679"/>
              <a:gd name="connsiteY737" fmla="*/ 2841196 h 6693877"/>
              <a:gd name="connsiteX738" fmla="*/ 6203634 w 8617679"/>
              <a:gd name="connsiteY738" fmla="*/ 2891363 h 6693877"/>
              <a:gd name="connsiteX739" fmla="*/ 6199733 w 8617679"/>
              <a:gd name="connsiteY739" fmla="*/ 2910873 h 6693877"/>
              <a:gd name="connsiteX740" fmla="*/ 6193600 w 8617679"/>
              <a:gd name="connsiteY740" fmla="*/ 2929824 h 6693877"/>
              <a:gd name="connsiteX741" fmla="*/ 6181337 w 8617679"/>
              <a:gd name="connsiteY741" fmla="*/ 2941530 h 6693877"/>
              <a:gd name="connsiteX742" fmla="*/ 6154581 w 8617679"/>
              <a:gd name="connsiteY742" fmla="*/ 2947663 h 6693877"/>
              <a:gd name="connsiteX743" fmla="*/ 6159598 w 8617679"/>
              <a:gd name="connsiteY743" fmla="*/ 2929824 h 6693877"/>
              <a:gd name="connsiteX744" fmla="*/ 6153467 w 8617679"/>
              <a:gd name="connsiteY744" fmla="*/ 2884117 h 6693877"/>
              <a:gd name="connsiteX745" fmla="*/ 6152353 w 8617679"/>
              <a:gd name="connsiteY745" fmla="*/ 2868510 h 6693877"/>
              <a:gd name="connsiteX746" fmla="*/ 6132843 w 8617679"/>
              <a:gd name="connsiteY746" fmla="*/ 2852902 h 6693877"/>
              <a:gd name="connsiteX747" fmla="*/ 6120022 w 8617679"/>
              <a:gd name="connsiteY747" fmla="*/ 2850114 h 6693877"/>
              <a:gd name="connsiteX748" fmla="*/ 6106643 w 8617679"/>
              <a:gd name="connsiteY748" fmla="*/ 2846770 h 6693877"/>
              <a:gd name="connsiteX749" fmla="*/ 6089364 w 8617679"/>
              <a:gd name="connsiteY749" fmla="*/ 2831719 h 6693877"/>
              <a:gd name="connsiteX750" fmla="*/ 6094939 w 8617679"/>
              <a:gd name="connsiteY750" fmla="*/ 2805521 h 6693877"/>
              <a:gd name="connsiteX751" fmla="*/ 6095495 w 8617679"/>
              <a:gd name="connsiteY751" fmla="*/ 2778207 h 6693877"/>
              <a:gd name="connsiteX752" fmla="*/ 6097167 w 8617679"/>
              <a:gd name="connsiteY752" fmla="*/ 2752565 h 6693877"/>
              <a:gd name="connsiteX753" fmla="*/ 6105529 w 8617679"/>
              <a:gd name="connsiteY753" fmla="*/ 2730827 h 6693877"/>
              <a:gd name="connsiteX754" fmla="*/ 5978995 w 8617679"/>
              <a:gd name="connsiteY754" fmla="*/ 2680659 h 6693877"/>
              <a:gd name="connsiteX755" fmla="*/ 5998505 w 8617679"/>
              <a:gd name="connsiteY755" fmla="*/ 2687348 h 6693877"/>
              <a:gd name="connsiteX756" fmla="*/ 6023588 w 8617679"/>
              <a:gd name="connsiteY756" fmla="*/ 2720792 h 6693877"/>
              <a:gd name="connsiteX757" fmla="*/ 6035295 w 8617679"/>
              <a:gd name="connsiteY757" fmla="*/ 2744205 h 6693877"/>
              <a:gd name="connsiteX758" fmla="*/ 6034737 w 8617679"/>
              <a:gd name="connsiteY758" fmla="*/ 2763157 h 6693877"/>
              <a:gd name="connsiteX759" fmla="*/ 6030835 w 8617679"/>
              <a:gd name="connsiteY759" fmla="*/ 2772632 h 6693877"/>
              <a:gd name="connsiteX760" fmla="*/ 6028049 w 8617679"/>
              <a:gd name="connsiteY760" fmla="*/ 2777650 h 6693877"/>
              <a:gd name="connsiteX761" fmla="*/ 6024704 w 8617679"/>
              <a:gd name="connsiteY761" fmla="*/ 2783224 h 6693877"/>
              <a:gd name="connsiteX762" fmla="*/ 6002964 w 8617679"/>
              <a:gd name="connsiteY762" fmla="*/ 2808865 h 6693877"/>
              <a:gd name="connsiteX763" fmla="*/ 5933287 w 8617679"/>
              <a:gd name="connsiteY763" fmla="*/ 2791585 h 6693877"/>
              <a:gd name="connsiteX764" fmla="*/ 5901515 w 8617679"/>
              <a:gd name="connsiteY764" fmla="*/ 2774305 h 6693877"/>
              <a:gd name="connsiteX765" fmla="*/ 5839084 w 8617679"/>
              <a:gd name="connsiteY765" fmla="*/ 2727482 h 6693877"/>
              <a:gd name="connsiteX766" fmla="*/ 5837413 w 8617679"/>
              <a:gd name="connsiteY766" fmla="*/ 2722465 h 6693877"/>
              <a:gd name="connsiteX767" fmla="*/ 5863611 w 8617679"/>
              <a:gd name="connsiteY767" fmla="*/ 2733614 h 6693877"/>
              <a:gd name="connsiteX768" fmla="*/ 5904859 w 8617679"/>
              <a:gd name="connsiteY768" fmla="*/ 2761485 h 6693877"/>
              <a:gd name="connsiteX769" fmla="*/ 5921025 w 8617679"/>
              <a:gd name="connsiteY769" fmla="*/ 2769846 h 6693877"/>
              <a:gd name="connsiteX770" fmla="*/ 5928828 w 8617679"/>
              <a:gd name="connsiteY770" fmla="*/ 2767616 h 6693877"/>
              <a:gd name="connsiteX771" fmla="*/ 5933287 w 8617679"/>
              <a:gd name="connsiteY771" fmla="*/ 2763714 h 6693877"/>
              <a:gd name="connsiteX772" fmla="*/ 5938304 w 8617679"/>
              <a:gd name="connsiteY772" fmla="*/ 2740303 h 6693877"/>
              <a:gd name="connsiteX773" fmla="*/ 5939419 w 8617679"/>
              <a:gd name="connsiteY773" fmla="*/ 2734171 h 6693877"/>
              <a:gd name="connsiteX774" fmla="*/ 5939976 w 8617679"/>
              <a:gd name="connsiteY774" fmla="*/ 2728040 h 6693877"/>
              <a:gd name="connsiteX775" fmla="*/ 5941091 w 8617679"/>
              <a:gd name="connsiteY775" fmla="*/ 2715777 h 6693877"/>
              <a:gd name="connsiteX776" fmla="*/ 5949452 w 8617679"/>
              <a:gd name="connsiteY776" fmla="*/ 2707415 h 6693877"/>
              <a:gd name="connsiteX777" fmla="*/ 5953911 w 8617679"/>
              <a:gd name="connsiteY777" fmla="*/ 2702956 h 6693877"/>
              <a:gd name="connsiteX778" fmla="*/ 5957814 w 8617679"/>
              <a:gd name="connsiteY778" fmla="*/ 2699054 h 6693877"/>
              <a:gd name="connsiteX779" fmla="*/ 5974536 w 8617679"/>
              <a:gd name="connsiteY779" fmla="*/ 2682331 h 6693877"/>
              <a:gd name="connsiteX780" fmla="*/ 5978995 w 8617679"/>
              <a:gd name="connsiteY780" fmla="*/ 2680659 h 6693877"/>
              <a:gd name="connsiteX781" fmla="*/ 6209765 w 8617679"/>
              <a:gd name="connsiteY781" fmla="*/ 2611528 h 6693877"/>
              <a:gd name="connsiteX782" fmla="*/ 6239309 w 8617679"/>
              <a:gd name="connsiteY782" fmla="*/ 2617659 h 6693877"/>
              <a:gd name="connsiteX783" fmla="*/ 6318461 w 8617679"/>
              <a:gd name="connsiteY783" fmla="*/ 2633266 h 6693877"/>
              <a:gd name="connsiteX784" fmla="*/ 6332397 w 8617679"/>
              <a:gd name="connsiteY784" fmla="*/ 2634940 h 6693877"/>
              <a:gd name="connsiteX785" fmla="*/ 6344103 w 8617679"/>
              <a:gd name="connsiteY785" fmla="*/ 2639956 h 6693877"/>
              <a:gd name="connsiteX786" fmla="*/ 6339086 w 8617679"/>
              <a:gd name="connsiteY786" fmla="*/ 2664483 h 6693877"/>
              <a:gd name="connsiteX787" fmla="*/ 6334627 w 8617679"/>
              <a:gd name="connsiteY787" fmla="*/ 2663368 h 6693877"/>
              <a:gd name="connsiteX788" fmla="*/ 6319576 w 8617679"/>
              <a:gd name="connsiteY788" fmla="*/ 2682320 h 6693877"/>
              <a:gd name="connsiteX789" fmla="*/ 6276098 w 8617679"/>
              <a:gd name="connsiteY789" fmla="*/ 2672844 h 6693877"/>
              <a:gd name="connsiteX790" fmla="*/ 6234292 w 8617679"/>
              <a:gd name="connsiteY790" fmla="*/ 2649432 h 6693877"/>
              <a:gd name="connsiteX791" fmla="*/ 6228717 w 8617679"/>
              <a:gd name="connsiteY791" fmla="*/ 2641071 h 6693877"/>
              <a:gd name="connsiteX792" fmla="*/ 6227045 w 8617679"/>
              <a:gd name="connsiteY792" fmla="*/ 2633825 h 6693877"/>
              <a:gd name="connsiteX793" fmla="*/ 6208651 w 8617679"/>
              <a:gd name="connsiteY793" fmla="*/ 2614314 h 6693877"/>
              <a:gd name="connsiteX794" fmla="*/ 6209765 w 8617679"/>
              <a:gd name="connsiteY794" fmla="*/ 2611528 h 6693877"/>
              <a:gd name="connsiteX795" fmla="*/ 6184682 w 8617679"/>
              <a:gd name="connsiteY795" fmla="*/ 2573066 h 6693877"/>
              <a:gd name="connsiteX796" fmla="*/ 6213110 w 8617679"/>
              <a:gd name="connsiteY796" fmla="*/ 2575853 h 6693877"/>
              <a:gd name="connsiteX797" fmla="*/ 6220915 w 8617679"/>
              <a:gd name="connsiteY797" fmla="*/ 2579198 h 6693877"/>
              <a:gd name="connsiteX798" fmla="*/ 6228161 w 8617679"/>
              <a:gd name="connsiteY798" fmla="*/ 2589788 h 6693877"/>
              <a:gd name="connsiteX799" fmla="*/ 6221471 w 8617679"/>
              <a:gd name="connsiteY799" fmla="*/ 2592576 h 6693877"/>
              <a:gd name="connsiteX800" fmla="*/ 6180223 w 8617679"/>
              <a:gd name="connsiteY800" fmla="*/ 2587559 h 6693877"/>
              <a:gd name="connsiteX801" fmla="*/ 6154581 w 8617679"/>
              <a:gd name="connsiteY801" fmla="*/ 2576411 h 6693877"/>
              <a:gd name="connsiteX802" fmla="*/ 6162385 w 8617679"/>
              <a:gd name="connsiteY802" fmla="*/ 2575853 h 6693877"/>
              <a:gd name="connsiteX803" fmla="*/ 6184682 w 8617679"/>
              <a:gd name="connsiteY803" fmla="*/ 2573066 h 6693877"/>
              <a:gd name="connsiteX804" fmla="*/ 6181895 w 8617679"/>
              <a:gd name="connsiteY804" fmla="*/ 2504504 h 6693877"/>
              <a:gd name="connsiteX805" fmla="*/ 6196946 w 8617679"/>
              <a:gd name="connsiteY805" fmla="*/ 2505620 h 6693877"/>
              <a:gd name="connsiteX806" fmla="*/ 6223144 w 8617679"/>
              <a:gd name="connsiteY806" fmla="*/ 2512308 h 6693877"/>
              <a:gd name="connsiteX807" fmla="*/ 6200289 w 8617679"/>
              <a:gd name="connsiteY807" fmla="*/ 2515653 h 6693877"/>
              <a:gd name="connsiteX808" fmla="*/ 6166288 w 8617679"/>
              <a:gd name="connsiteY808" fmla="*/ 2511194 h 6693877"/>
              <a:gd name="connsiteX809" fmla="*/ 6165172 w 8617679"/>
              <a:gd name="connsiteY809" fmla="*/ 2508407 h 6693877"/>
              <a:gd name="connsiteX810" fmla="*/ 6172419 w 8617679"/>
              <a:gd name="connsiteY810" fmla="*/ 2505620 h 6693877"/>
              <a:gd name="connsiteX811" fmla="*/ 6181895 w 8617679"/>
              <a:gd name="connsiteY811" fmla="*/ 2504504 h 6693877"/>
              <a:gd name="connsiteX812" fmla="*/ 6250597 w 8617679"/>
              <a:gd name="connsiteY812" fmla="*/ 2484367 h 6693877"/>
              <a:gd name="connsiteX813" fmla="*/ 6257703 w 8617679"/>
              <a:gd name="connsiteY813" fmla="*/ 2485552 h 6693877"/>
              <a:gd name="connsiteX814" fmla="*/ 6257146 w 8617679"/>
              <a:gd name="connsiteY814" fmla="*/ 2486666 h 6693877"/>
              <a:gd name="connsiteX815" fmla="*/ 6239309 w 8617679"/>
              <a:gd name="connsiteY815" fmla="*/ 2490012 h 6693877"/>
              <a:gd name="connsiteX816" fmla="*/ 6221471 w 8617679"/>
              <a:gd name="connsiteY816" fmla="*/ 2488897 h 6693877"/>
              <a:gd name="connsiteX817" fmla="*/ 6219799 w 8617679"/>
              <a:gd name="connsiteY817" fmla="*/ 2487782 h 6693877"/>
              <a:gd name="connsiteX818" fmla="*/ 6237636 w 8617679"/>
              <a:gd name="connsiteY818" fmla="*/ 2484438 h 6693877"/>
              <a:gd name="connsiteX819" fmla="*/ 6250597 w 8617679"/>
              <a:gd name="connsiteY819" fmla="*/ 2484367 h 6693877"/>
              <a:gd name="connsiteX820" fmla="*/ 6222029 w 8617679"/>
              <a:gd name="connsiteY820" fmla="*/ 2464929 h 6693877"/>
              <a:gd name="connsiteX821" fmla="*/ 6224816 w 8617679"/>
              <a:gd name="connsiteY821" fmla="*/ 2465485 h 6693877"/>
              <a:gd name="connsiteX822" fmla="*/ 6213668 w 8617679"/>
              <a:gd name="connsiteY822" fmla="*/ 2467158 h 6693877"/>
              <a:gd name="connsiteX823" fmla="*/ 6211995 w 8617679"/>
              <a:gd name="connsiteY823" fmla="*/ 2466044 h 6693877"/>
              <a:gd name="connsiteX824" fmla="*/ 6222029 w 8617679"/>
              <a:gd name="connsiteY824" fmla="*/ 2464929 h 6693877"/>
              <a:gd name="connsiteX825" fmla="*/ 6268851 w 8617679"/>
              <a:gd name="connsiteY825" fmla="*/ 2362364 h 6693877"/>
              <a:gd name="connsiteX826" fmla="*/ 6256031 w 8617679"/>
              <a:gd name="connsiteY826" fmla="*/ 2367381 h 6693877"/>
              <a:gd name="connsiteX827" fmla="*/ 6245440 w 8617679"/>
              <a:gd name="connsiteY827" fmla="*/ 2367939 h 6693877"/>
              <a:gd name="connsiteX828" fmla="*/ 6258261 w 8617679"/>
              <a:gd name="connsiteY828" fmla="*/ 2362923 h 6693877"/>
              <a:gd name="connsiteX829" fmla="*/ 6268851 w 8617679"/>
              <a:gd name="connsiteY829" fmla="*/ 2362364 h 6693877"/>
              <a:gd name="connsiteX830" fmla="*/ 7106648 w 8617679"/>
              <a:gd name="connsiteY830" fmla="*/ 2322787 h 6693877"/>
              <a:gd name="connsiteX831" fmla="*/ 7119470 w 8617679"/>
              <a:gd name="connsiteY831" fmla="*/ 2325573 h 6693877"/>
              <a:gd name="connsiteX832" fmla="*/ 7122257 w 8617679"/>
              <a:gd name="connsiteY832" fmla="*/ 2337837 h 6693877"/>
              <a:gd name="connsiteX833" fmla="*/ 7116682 w 8617679"/>
              <a:gd name="connsiteY833" fmla="*/ 2357348 h 6693877"/>
              <a:gd name="connsiteX834" fmla="*/ 7120026 w 8617679"/>
              <a:gd name="connsiteY834" fmla="*/ 2376299 h 6693877"/>
              <a:gd name="connsiteX835" fmla="*/ 7124485 w 8617679"/>
              <a:gd name="connsiteY835" fmla="*/ 2398039 h 6693877"/>
              <a:gd name="connsiteX836" fmla="*/ 7124485 w 8617679"/>
              <a:gd name="connsiteY836" fmla="*/ 2420335 h 6693877"/>
              <a:gd name="connsiteX837" fmla="*/ 7117240 w 8617679"/>
              <a:gd name="connsiteY837" fmla="*/ 2425909 h 6693877"/>
              <a:gd name="connsiteX838" fmla="*/ 7098844 w 8617679"/>
              <a:gd name="connsiteY838" fmla="*/ 2420892 h 6693877"/>
              <a:gd name="connsiteX839" fmla="*/ 7076549 w 8617679"/>
              <a:gd name="connsiteY839" fmla="*/ 2377414 h 6693877"/>
              <a:gd name="connsiteX840" fmla="*/ 7079336 w 8617679"/>
              <a:gd name="connsiteY840" fmla="*/ 2331148 h 6693877"/>
              <a:gd name="connsiteX841" fmla="*/ 7106648 w 8617679"/>
              <a:gd name="connsiteY841" fmla="*/ 2322787 h 6693877"/>
              <a:gd name="connsiteX842" fmla="*/ 7104977 w 8617679"/>
              <a:gd name="connsiteY842" fmla="*/ 2265373 h 6693877"/>
              <a:gd name="connsiteX843" fmla="*/ 7109994 w 8617679"/>
              <a:gd name="connsiteY843" fmla="*/ 2269831 h 6693877"/>
              <a:gd name="connsiteX844" fmla="*/ 7092713 w 8617679"/>
              <a:gd name="connsiteY844" fmla="*/ 2281538 h 6693877"/>
              <a:gd name="connsiteX845" fmla="*/ 7088254 w 8617679"/>
              <a:gd name="connsiteY845" fmla="*/ 2276521 h 6693877"/>
              <a:gd name="connsiteX846" fmla="*/ 7091598 w 8617679"/>
              <a:gd name="connsiteY846" fmla="*/ 2270390 h 6693877"/>
              <a:gd name="connsiteX847" fmla="*/ 7104977 w 8617679"/>
              <a:gd name="connsiteY847" fmla="*/ 2265373 h 6693877"/>
              <a:gd name="connsiteX848" fmla="*/ 6110546 w 8617679"/>
              <a:gd name="connsiteY848" fmla="*/ 2121000 h 6693877"/>
              <a:gd name="connsiteX849" fmla="*/ 6112775 w 8617679"/>
              <a:gd name="connsiteY849" fmla="*/ 2125460 h 6693877"/>
              <a:gd name="connsiteX850" fmla="*/ 6094937 w 8617679"/>
              <a:gd name="connsiteY850" fmla="*/ 2147757 h 6693877"/>
              <a:gd name="connsiteX851" fmla="*/ 6073198 w 8617679"/>
              <a:gd name="connsiteY851" fmla="*/ 2144412 h 6693877"/>
              <a:gd name="connsiteX852" fmla="*/ 6074871 w 8617679"/>
              <a:gd name="connsiteY852" fmla="*/ 2138280 h 6693877"/>
              <a:gd name="connsiteX853" fmla="*/ 6086577 w 8617679"/>
              <a:gd name="connsiteY853" fmla="*/ 2128247 h 6693877"/>
              <a:gd name="connsiteX854" fmla="*/ 6110546 w 8617679"/>
              <a:gd name="connsiteY854" fmla="*/ 2121000 h 6693877"/>
              <a:gd name="connsiteX855" fmla="*/ 6676811 w 8617679"/>
              <a:gd name="connsiteY855" fmla="*/ 2099469 h 6693877"/>
              <a:gd name="connsiteX856" fmla="*/ 6683569 w 8617679"/>
              <a:gd name="connsiteY856" fmla="*/ 2102605 h 6693877"/>
              <a:gd name="connsiteX857" fmla="*/ 6686356 w 8617679"/>
              <a:gd name="connsiteY857" fmla="*/ 2125458 h 6693877"/>
              <a:gd name="connsiteX858" fmla="*/ 6688029 w 8617679"/>
              <a:gd name="connsiteY858" fmla="*/ 2133820 h 6693877"/>
              <a:gd name="connsiteX859" fmla="*/ 6687472 w 8617679"/>
              <a:gd name="connsiteY859" fmla="*/ 2142738 h 6693877"/>
              <a:gd name="connsiteX860" fmla="*/ 6674093 w 8617679"/>
              <a:gd name="connsiteY860" fmla="*/ 2163921 h 6693877"/>
              <a:gd name="connsiteX861" fmla="*/ 6645665 w 8617679"/>
              <a:gd name="connsiteY861" fmla="*/ 2178412 h 6693877"/>
              <a:gd name="connsiteX862" fmla="*/ 6620582 w 8617679"/>
              <a:gd name="connsiteY862" fmla="*/ 2180643 h 6693877"/>
              <a:gd name="connsiteX863" fmla="*/ 6616122 w 8617679"/>
              <a:gd name="connsiteY863" fmla="*/ 2149428 h 6693877"/>
              <a:gd name="connsiteX864" fmla="*/ 6649010 w 8617679"/>
              <a:gd name="connsiteY864" fmla="*/ 2110966 h 6693877"/>
              <a:gd name="connsiteX865" fmla="*/ 6664617 w 8617679"/>
              <a:gd name="connsiteY865" fmla="*/ 2102605 h 6693877"/>
              <a:gd name="connsiteX866" fmla="*/ 6676811 w 8617679"/>
              <a:gd name="connsiteY866" fmla="*/ 2099469 h 6693877"/>
              <a:gd name="connsiteX867" fmla="*/ 5903187 w 8617679"/>
              <a:gd name="connsiteY867" fmla="*/ 1974399 h 6693877"/>
              <a:gd name="connsiteX868" fmla="*/ 5936632 w 8617679"/>
              <a:gd name="connsiteY868" fmla="*/ 1981088 h 6693877"/>
              <a:gd name="connsiteX869" fmla="*/ 5948337 w 8617679"/>
              <a:gd name="connsiteY869" fmla="*/ 2002270 h 6693877"/>
              <a:gd name="connsiteX870" fmla="*/ 5931057 w 8617679"/>
              <a:gd name="connsiteY870" fmla="*/ 2030698 h 6693877"/>
              <a:gd name="connsiteX871" fmla="*/ 5917122 w 8617679"/>
              <a:gd name="connsiteY871" fmla="*/ 2041846 h 6693877"/>
              <a:gd name="connsiteX872" fmla="*/ 5905974 w 8617679"/>
              <a:gd name="connsiteY872" fmla="*/ 2045191 h 6693877"/>
              <a:gd name="connsiteX873" fmla="*/ 5880334 w 8617679"/>
              <a:gd name="connsiteY873" fmla="*/ 2033485 h 6693877"/>
              <a:gd name="connsiteX874" fmla="*/ 5855249 w 8617679"/>
              <a:gd name="connsiteY874" fmla="*/ 2021222 h 6693877"/>
              <a:gd name="connsiteX875" fmla="*/ 5889808 w 8617679"/>
              <a:gd name="connsiteY875" fmla="*/ 1979416 h 6693877"/>
              <a:gd name="connsiteX876" fmla="*/ 5903187 w 8617679"/>
              <a:gd name="connsiteY876" fmla="*/ 1974399 h 6693877"/>
              <a:gd name="connsiteX877" fmla="*/ 6143433 w 8617679"/>
              <a:gd name="connsiteY877" fmla="*/ 1968266 h 6693877"/>
              <a:gd name="connsiteX878" fmla="*/ 6158484 w 8617679"/>
              <a:gd name="connsiteY878" fmla="*/ 2001154 h 6693877"/>
              <a:gd name="connsiteX879" fmla="*/ 6136744 w 8617679"/>
              <a:gd name="connsiteY879" fmla="*/ 2020665 h 6693877"/>
              <a:gd name="connsiteX880" fmla="*/ 6122809 w 8617679"/>
              <a:gd name="connsiteY880" fmla="*/ 2024009 h 6693877"/>
              <a:gd name="connsiteX881" fmla="*/ 6112218 w 8617679"/>
              <a:gd name="connsiteY881" fmla="*/ 2024566 h 6693877"/>
              <a:gd name="connsiteX882" fmla="*/ 6096053 w 8617679"/>
              <a:gd name="connsiteY882" fmla="*/ 2040732 h 6693877"/>
              <a:gd name="connsiteX883" fmla="*/ 6090478 w 8617679"/>
              <a:gd name="connsiteY883" fmla="*/ 2075849 h 6693877"/>
              <a:gd name="connsiteX884" fmla="*/ 6064837 w 8617679"/>
              <a:gd name="connsiteY884" fmla="*/ 2096472 h 6693877"/>
              <a:gd name="connsiteX885" fmla="*/ 6040869 w 8617679"/>
              <a:gd name="connsiteY885" fmla="*/ 2102046 h 6693877"/>
              <a:gd name="connsiteX886" fmla="*/ 6033622 w 8617679"/>
              <a:gd name="connsiteY886" fmla="*/ 2089784 h 6693877"/>
              <a:gd name="connsiteX887" fmla="*/ 6028049 w 8617679"/>
              <a:gd name="connsiteY887" fmla="*/ 2071389 h 6693877"/>
              <a:gd name="connsiteX888" fmla="*/ 6025261 w 8617679"/>
              <a:gd name="connsiteY888" fmla="*/ 2058568 h 6693877"/>
              <a:gd name="connsiteX889" fmla="*/ 6044771 w 8617679"/>
              <a:gd name="connsiteY889" fmla="*/ 2030697 h 6693877"/>
              <a:gd name="connsiteX890" fmla="*/ 6099398 w 8617679"/>
              <a:gd name="connsiteY890" fmla="*/ 1985547 h 6693877"/>
              <a:gd name="connsiteX891" fmla="*/ 6143433 w 8617679"/>
              <a:gd name="connsiteY891" fmla="*/ 1968266 h 6693877"/>
              <a:gd name="connsiteX892" fmla="*/ 7460051 w 8617679"/>
              <a:gd name="connsiteY892" fmla="*/ 1922014 h 6693877"/>
              <a:gd name="connsiteX893" fmla="*/ 7448902 w 8617679"/>
              <a:gd name="connsiteY893" fmla="*/ 1927588 h 6693877"/>
              <a:gd name="connsiteX894" fmla="*/ 7459493 w 8617679"/>
              <a:gd name="connsiteY894" fmla="*/ 1928146 h 6693877"/>
              <a:gd name="connsiteX895" fmla="*/ 5937748 w 8617679"/>
              <a:gd name="connsiteY895" fmla="*/ 1880756 h 6693877"/>
              <a:gd name="connsiteX896" fmla="*/ 5949452 w 8617679"/>
              <a:gd name="connsiteY896" fmla="*/ 1885215 h 6693877"/>
              <a:gd name="connsiteX897" fmla="*/ 5938861 w 8617679"/>
              <a:gd name="connsiteY897" fmla="*/ 1895249 h 6693877"/>
              <a:gd name="connsiteX898" fmla="*/ 5928270 w 8617679"/>
              <a:gd name="connsiteY898" fmla="*/ 1890790 h 6693877"/>
              <a:gd name="connsiteX899" fmla="*/ 5937748 w 8617679"/>
              <a:gd name="connsiteY899" fmla="*/ 1880756 h 6693877"/>
              <a:gd name="connsiteX900" fmla="*/ 6230947 w 8617679"/>
              <a:gd name="connsiteY900" fmla="*/ 1869048 h 6693877"/>
              <a:gd name="connsiteX901" fmla="*/ 6232619 w 8617679"/>
              <a:gd name="connsiteY901" fmla="*/ 1873507 h 6693877"/>
              <a:gd name="connsiteX902" fmla="*/ 6204748 w 8617679"/>
              <a:gd name="connsiteY902" fmla="*/ 1889672 h 6693877"/>
              <a:gd name="connsiteX903" fmla="*/ 6203634 w 8617679"/>
              <a:gd name="connsiteY903" fmla="*/ 1885770 h 6693877"/>
              <a:gd name="connsiteX904" fmla="*/ 6230947 w 8617679"/>
              <a:gd name="connsiteY904" fmla="*/ 1869048 h 6693877"/>
              <a:gd name="connsiteX905" fmla="*/ 6190813 w 8617679"/>
              <a:gd name="connsiteY905" fmla="*/ 1769272 h 6693877"/>
              <a:gd name="connsiteX906" fmla="*/ 6186912 w 8617679"/>
              <a:gd name="connsiteY906" fmla="*/ 1775961 h 6693877"/>
              <a:gd name="connsiteX907" fmla="*/ 6181895 w 8617679"/>
              <a:gd name="connsiteY907" fmla="*/ 1774289 h 6693877"/>
              <a:gd name="connsiteX908" fmla="*/ 7923820 w 8617679"/>
              <a:gd name="connsiteY908" fmla="*/ 1662257 h 6693877"/>
              <a:gd name="connsiteX909" fmla="*/ 7908770 w 8617679"/>
              <a:gd name="connsiteY909" fmla="*/ 1683997 h 6693877"/>
              <a:gd name="connsiteX910" fmla="*/ 7928837 w 8617679"/>
              <a:gd name="connsiteY910" fmla="*/ 1695145 h 6693877"/>
              <a:gd name="connsiteX911" fmla="*/ 7943886 w 8617679"/>
              <a:gd name="connsiteY911" fmla="*/ 1673963 h 6693877"/>
              <a:gd name="connsiteX912" fmla="*/ 7923820 w 8617679"/>
              <a:gd name="connsiteY912" fmla="*/ 1662257 h 6693877"/>
              <a:gd name="connsiteX913" fmla="*/ 6360268 w 8617679"/>
              <a:gd name="connsiteY913" fmla="*/ 1648313 h 6693877"/>
              <a:gd name="connsiteX914" fmla="*/ 6354137 w 8617679"/>
              <a:gd name="connsiteY914" fmla="*/ 1666707 h 6693877"/>
              <a:gd name="connsiteX915" fmla="*/ 6326823 w 8617679"/>
              <a:gd name="connsiteY915" fmla="*/ 1683987 h 6693877"/>
              <a:gd name="connsiteX916" fmla="*/ 6310658 w 8617679"/>
              <a:gd name="connsiteY916" fmla="*/ 1680085 h 6693877"/>
              <a:gd name="connsiteX917" fmla="*/ 6319019 w 8617679"/>
              <a:gd name="connsiteY917" fmla="*/ 1669494 h 6693877"/>
              <a:gd name="connsiteX918" fmla="*/ 6332954 w 8617679"/>
              <a:gd name="connsiteY918" fmla="*/ 1658346 h 6693877"/>
              <a:gd name="connsiteX919" fmla="*/ 6360268 w 8617679"/>
              <a:gd name="connsiteY919" fmla="*/ 1648313 h 6693877"/>
              <a:gd name="connsiteX920" fmla="*/ 6439421 w 8617679"/>
              <a:gd name="connsiteY920" fmla="*/ 1635491 h 6693877"/>
              <a:gd name="connsiteX921" fmla="*/ 6432175 w 8617679"/>
              <a:gd name="connsiteY921" fmla="*/ 1652213 h 6693877"/>
              <a:gd name="connsiteX922" fmla="*/ 6421583 w 8617679"/>
              <a:gd name="connsiteY922" fmla="*/ 1656673 h 6693877"/>
              <a:gd name="connsiteX923" fmla="*/ 6425486 w 8617679"/>
              <a:gd name="connsiteY923" fmla="*/ 1641065 h 6693877"/>
              <a:gd name="connsiteX924" fmla="*/ 6439421 w 8617679"/>
              <a:gd name="connsiteY924" fmla="*/ 1635491 h 6693877"/>
              <a:gd name="connsiteX925" fmla="*/ 8562619 w 8617679"/>
              <a:gd name="connsiteY925" fmla="*/ 1484443 h 6693877"/>
              <a:gd name="connsiteX926" fmla="*/ 8576554 w 8617679"/>
              <a:gd name="connsiteY926" fmla="*/ 1490573 h 6693877"/>
              <a:gd name="connsiteX927" fmla="*/ 8593277 w 8617679"/>
              <a:gd name="connsiteY927" fmla="*/ 1522903 h 6693877"/>
              <a:gd name="connsiteX928" fmla="*/ 8617246 w 8617679"/>
              <a:gd name="connsiteY928" fmla="*/ 1552446 h 6693877"/>
              <a:gd name="connsiteX929" fmla="*/ 8617679 w 8617679"/>
              <a:gd name="connsiteY929" fmla="*/ 1552996 h 6693877"/>
              <a:gd name="connsiteX930" fmla="*/ 8617679 w 8617679"/>
              <a:gd name="connsiteY930" fmla="*/ 1634493 h 6693877"/>
              <a:gd name="connsiteX931" fmla="*/ 8614458 w 8617679"/>
              <a:gd name="connsiteY931" fmla="*/ 1623796 h 6693877"/>
              <a:gd name="connsiteX932" fmla="*/ 8581571 w 8617679"/>
              <a:gd name="connsiteY932" fmla="*/ 1579760 h 6693877"/>
              <a:gd name="connsiteX933" fmla="*/ 8559832 w 8617679"/>
              <a:gd name="connsiteY933" fmla="*/ 1545757 h 6693877"/>
              <a:gd name="connsiteX934" fmla="*/ 8553143 w 8617679"/>
              <a:gd name="connsiteY934" fmla="*/ 1506738 h 6693877"/>
              <a:gd name="connsiteX935" fmla="*/ 8562619 w 8617679"/>
              <a:gd name="connsiteY935" fmla="*/ 1484443 h 6693877"/>
              <a:gd name="connsiteX936" fmla="*/ 7925492 w 8617679"/>
              <a:gd name="connsiteY936" fmla="*/ 1373517 h 6693877"/>
              <a:gd name="connsiteX937" fmla="*/ 7887588 w 8617679"/>
              <a:gd name="connsiteY937" fmla="*/ 1401387 h 6693877"/>
              <a:gd name="connsiteX938" fmla="*/ 7884801 w 8617679"/>
              <a:gd name="connsiteY938" fmla="*/ 1455457 h 6693877"/>
              <a:gd name="connsiteX939" fmla="*/ 7897622 w 8617679"/>
              <a:gd name="connsiteY939" fmla="*/ 1458801 h 6693877"/>
              <a:gd name="connsiteX940" fmla="*/ 7911557 w 8617679"/>
              <a:gd name="connsiteY940" fmla="*/ 1453784 h 6693877"/>
              <a:gd name="connsiteX941" fmla="*/ 7945002 w 8617679"/>
              <a:gd name="connsiteY941" fmla="*/ 1384108 h 6693877"/>
              <a:gd name="connsiteX942" fmla="*/ 7925492 w 8617679"/>
              <a:gd name="connsiteY942" fmla="*/ 1373517 h 6693877"/>
              <a:gd name="connsiteX943" fmla="*/ 7837351 w 8617679"/>
              <a:gd name="connsiteY943" fmla="*/ 1331989 h 6693877"/>
              <a:gd name="connsiteX944" fmla="*/ 7821813 w 8617679"/>
              <a:gd name="connsiteY944" fmla="*/ 1332826 h 6693877"/>
              <a:gd name="connsiteX945" fmla="*/ 7795057 w 8617679"/>
              <a:gd name="connsiteY945" fmla="*/ 1351220 h 6693877"/>
              <a:gd name="connsiteX946" fmla="*/ 7805649 w 8617679"/>
              <a:gd name="connsiteY946" fmla="*/ 1364041 h 6693877"/>
              <a:gd name="connsiteX947" fmla="*/ 7836306 w 8617679"/>
              <a:gd name="connsiteY947" fmla="*/ 1359581 h 6693877"/>
              <a:gd name="connsiteX948" fmla="*/ 7844111 w 8617679"/>
              <a:gd name="connsiteY948" fmla="*/ 1337842 h 6693877"/>
              <a:gd name="connsiteX949" fmla="*/ 7837351 w 8617679"/>
              <a:gd name="connsiteY949" fmla="*/ 1331989 h 6693877"/>
              <a:gd name="connsiteX950" fmla="*/ 8177444 w 8617679"/>
              <a:gd name="connsiteY950" fmla="*/ 1207964 h 6693877"/>
              <a:gd name="connsiteX951" fmla="*/ 8189709 w 8617679"/>
              <a:gd name="connsiteY951" fmla="*/ 1211865 h 6693877"/>
              <a:gd name="connsiteX952" fmla="*/ 8184134 w 8617679"/>
              <a:gd name="connsiteY952" fmla="*/ 1235277 h 6693877"/>
              <a:gd name="connsiteX953" fmla="*/ 8167968 w 8617679"/>
              <a:gd name="connsiteY953" fmla="*/ 1243639 h 6693877"/>
              <a:gd name="connsiteX954" fmla="*/ 8160165 w 8617679"/>
              <a:gd name="connsiteY954" fmla="*/ 1215768 h 6693877"/>
              <a:gd name="connsiteX955" fmla="*/ 8177444 w 8617679"/>
              <a:gd name="connsiteY955" fmla="*/ 1207964 h 6693877"/>
              <a:gd name="connsiteX956" fmla="*/ 7660721 w 8617679"/>
              <a:gd name="connsiteY956" fmla="*/ 1151107 h 6693877"/>
              <a:gd name="connsiteX957" fmla="*/ 7647900 w 8617679"/>
              <a:gd name="connsiteY957" fmla="*/ 1153895 h 6693877"/>
              <a:gd name="connsiteX958" fmla="*/ 7637308 w 8617679"/>
              <a:gd name="connsiteY958" fmla="*/ 1165601 h 6693877"/>
              <a:gd name="connsiteX959" fmla="*/ 7627832 w 8617679"/>
              <a:gd name="connsiteY959" fmla="*/ 1199603 h 6693877"/>
              <a:gd name="connsiteX960" fmla="*/ 7656818 w 8617679"/>
              <a:gd name="connsiteY960" fmla="*/ 1217998 h 6693877"/>
              <a:gd name="connsiteX961" fmla="*/ 7683574 w 8617679"/>
              <a:gd name="connsiteY961" fmla="*/ 1215768 h 6693877"/>
              <a:gd name="connsiteX962" fmla="*/ 7685246 w 8617679"/>
              <a:gd name="connsiteY962" fmla="*/ 1221342 h 6693877"/>
              <a:gd name="connsiteX963" fmla="*/ 7683574 w 8617679"/>
              <a:gd name="connsiteY963" fmla="*/ 1226359 h 6693877"/>
              <a:gd name="connsiteX964" fmla="*/ 7684688 w 8617679"/>
              <a:gd name="connsiteY964" fmla="*/ 1233604 h 6693877"/>
              <a:gd name="connsiteX965" fmla="*/ 7685246 w 8617679"/>
              <a:gd name="connsiteY965" fmla="*/ 1221342 h 6693877"/>
              <a:gd name="connsiteX966" fmla="*/ 7687475 w 8617679"/>
              <a:gd name="connsiteY966" fmla="*/ 1215211 h 6693877"/>
              <a:gd name="connsiteX967" fmla="*/ 7683574 w 8617679"/>
              <a:gd name="connsiteY967" fmla="*/ 1214653 h 6693877"/>
              <a:gd name="connsiteX968" fmla="*/ 7710887 w 8617679"/>
              <a:gd name="connsiteY968" fmla="*/ 1173404 h 6693877"/>
              <a:gd name="connsiteX969" fmla="*/ 7660721 w 8617679"/>
              <a:gd name="connsiteY969" fmla="*/ 1151107 h 6693877"/>
              <a:gd name="connsiteX970" fmla="*/ 8532310 w 8617679"/>
              <a:gd name="connsiteY970" fmla="*/ 1045263 h 6693877"/>
              <a:gd name="connsiteX971" fmla="*/ 8542552 w 8617679"/>
              <a:gd name="connsiteY971" fmla="*/ 1054669 h 6693877"/>
              <a:gd name="connsiteX972" fmla="*/ 8547569 w 8617679"/>
              <a:gd name="connsiteY972" fmla="*/ 1065817 h 6693877"/>
              <a:gd name="connsiteX973" fmla="*/ 8552028 w 8617679"/>
              <a:gd name="connsiteY973" fmla="*/ 1090901 h 6693877"/>
              <a:gd name="connsiteX974" fmla="*/ 8540880 w 8617679"/>
              <a:gd name="connsiteY974" fmla="*/ 1111525 h 6693877"/>
              <a:gd name="connsiteX975" fmla="*/ 8529732 w 8617679"/>
              <a:gd name="connsiteY975" fmla="*/ 1104836 h 6693877"/>
              <a:gd name="connsiteX976" fmla="*/ 8513010 w 8617679"/>
              <a:gd name="connsiteY976" fmla="*/ 1071391 h 6693877"/>
              <a:gd name="connsiteX977" fmla="*/ 8519141 w 8617679"/>
              <a:gd name="connsiteY977" fmla="*/ 1046308 h 6693877"/>
              <a:gd name="connsiteX978" fmla="*/ 8532310 w 8617679"/>
              <a:gd name="connsiteY978" fmla="*/ 1045263 h 6693877"/>
              <a:gd name="connsiteX979" fmla="*/ 7419846 w 8617679"/>
              <a:gd name="connsiteY979" fmla="*/ 980399 h 6693877"/>
              <a:gd name="connsiteX980" fmla="*/ 7404308 w 8617679"/>
              <a:gd name="connsiteY980" fmla="*/ 986670 h 6693877"/>
              <a:gd name="connsiteX981" fmla="*/ 7390931 w 8617679"/>
              <a:gd name="connsiteY981" fmla="*/ 1006737 h 6693877"/>
              <a:gd name="connsiteX982" fmla="*/ 7416572 w 8617679"/>
              <a:gd name="connsiteY982" fmla="*/ 1025132 h 6693877"/>
              <a:gd name="connsiteX983" fmla="*/ 7414900 w 8617679"/>
              <a:gd name="connsiteY983" fmla="*/ 1027919 h 6693877"/>
              <a:gd name="connsiteX984" fmla="*/ 7416014 w 8617679"/>
              <a:gd name="connsiteY984" fmla="*/ 1030706 h 6693877"/>
              <a:gd name="connsiteX985" fmla="*/ 7405424 w 8617679"/>
              <a:gd name="connsiteY985" fmla="*/ 1039067 h 6693877"/>
              <a:gd name="connsiteX986" fmla="*/ 7383127 w 8617679"/>
              <a:gd name="connsiteY986" fmla="*/ 1084775 h 6693877"/>
              <a:gd name="connsiteX987" fmla="*/ 7407096 w 8617679"/>
              <a:gd name="connsiteY987" fmla="*/ 1112089 h 6693877"/>
              <a:gd name="connsiteX988" fmla="*/ 7420473 w 8617679"/>
              <a:gd name="connsiteY988" fmla="*/ 1112646 h 6693877"/>
              <a:gd name="connsiteX989" fmla="*/ 7434410 w 8617679"/>
              <a:gd name="connsiteY989" fmla="*/ 1090349 h 6693877"/>
              <a:gd name="connsiteX990" fmla="*/ 7416572 w 8617679"/>
              <a:gd name="connsiteY990" fmla="*/ 1030706 h 6693877"/>
              <a:gd name="connsiteX991" fmla="*/ 7421031 w 8617679"/>
              <a:gd name="connsiteY991" fmla="*/ 1027361 h 6693877"/>
              <a:gd name="connsiteX992" fmla="*/ 7417128 w 8617679"/>
              <a:gd name="connsiteY992" fmla="*/ 1025132 h 6693877"/>
              <a:gd name="connsiteX993" fmla="*/ 7428835 w 8617679"/>
              <a:gd name="connsiteY993" fmla="*/ 1003950 h 6693877"/>
              <a:gd name="connsiteX994" fmla="*/ 7428277 w 8617679"/>
              <a:gd name="connsiteY994" fmla="*/ 984998 h 6693877"/>
              <a:gd name="connsiteX995" fmla="*/ 7419846 w 8617679"/>
              <a:gd name="connsiteY995" fmla="*/ 980399 h 6693877"/>
              <a:gd name="connsiteX996" fmla="*/ 8458939 w 8617679"/>
              <a:gd name="connsiteY996" fmla="*/ 860131 h 6693877"/>
              <a:gd name="connsiteX997" fmla="*/ 8467301 w 8617679"/>
              <a:gd name="connsiteY997" fmla="*/ 867935 h 6693877"/>
              <a:gd name="connsiteX998" fmla="*/ 8455037 w 8617679"/>
              <a:gd name="connsiteY998" fmla="*/ 885215 h 6693877"/>
              <a:gd name="connsiteX999" fmla="*/ 8446676 w 8617679"/>
              <a:gd name="connsiteY999" fmla="*/ 877411 h 6693877"/>
              <a:gd name="connsiteX1000" fmla="*/ 8458939 w 8617679"/>
              <a:gd name="connsiteY1000" fmla="*/ 860131 h 6693877"/>
              <a:gd name="connsiteX1001" fmla="*/ 7574208 w 8617679"/>
              <a:gd name="connsiteY1001" fmla="*/ 721799 h 6693877"/>
              <a:gd name="connsiteX1002" fmla="*/ 7573816 w 8617679"/>
              <a:gd name="connsiteY1002" fmla="*/ 725006 h 6693877"/>
              <a:gd name="connsiteX1003" fmla="*/ 7570976 w 8617679"/>
              <a:gd name="connsiteY1003" fmla="*/ 723562 h 6693877"/>
              <a:gd name="connsiteX1004" fmla="*/ 7582681 w 8617679"/>
              <a:gd name="connsiteY1004" fmla="*/ 717430 h 6693877"/>
              <a:gd name="connsiteX1005" fmla="*/ 7581750 w 8617679"/>
              <a:gd name="connsiteY1005" fmla="*/ 719759 h 6693877"/>
              <a:gd name="connsiteX1006" fmla="*/ 7578023 w 8617679"/>
              <a:gd name="connsiteY1006" fmla="*/ 717896 h 6693877"/>
              <a:gd name="connsiteX1007" fmla="*/ 7600449 w 8617679"/>
              <a:gd name="connsiteY1007" fmla="*/ 716672 h 6693877"/>
              <a:gd name="connsiteX1008" fmla="*/ 7596061 w 8617679"/>
              <a:gd name="connsiteY1008" fmla="*/ 723570 h 6693877"/>
              <a:gd name="connsiteX1009" fmla="*/ 7593273 w 8617679"/>
              <a:gd name="connsiteY1009" fmla="*/ 725242 h 6693877"/>
              <a:gd name="connsiteX1010" fmla="*/ 7590486 w 8617679"/>
              <a:gd name="connsiteY1010" fmla="*/ 726914 h 6693877"/>
              <a:gd name="connsiteX1011" fmla="*/ 7594945 w 8617679"/>
              <a:gd name="connsiteY1011" fmla="*/ 726357 h 6693877"/>
              <a:gd name="connsiteX1012" fmla="*/ 7596061 w 8617679"/>
              <a:gd name="connsiteY1012" fmla="*/ 723570 h 6693877"/>
              <a:gd name="connsiteX1013" fmla="*/ 7601076 w 8617679"/>
              <a:gd name="connsiteY1013" fmla="*/ 720225 h 6693877"/>
              <a:gd name="connsiteX1014" fmla="*/ 7600449 w 8617679"/>
              <a:gd name="connsiteY1014" fmla="*/ 716672 h 6693877"/>
              <a:gd name="connsiteX1015" fmla="*/ 7574877 w 8617679"/>
              <a:gd name="connsiteY1015" fmla="*/ 716323 h 6693877"/>
              <a:gd name="connsiteX1016" fmla="*/ 7578023 w 8617679"/>
              <a:gd name="connsiteY1016" fmla="*/ 717896 h 6693877"/>
              <a:gd name="connsiteX1017" fmla="*/ 7577107 w 8617679"/>
              <a:gd name="connsiteY1017" fmla="*/ 717987 h 6693877"/>
              <a:gd name="connsiteX1018" fmla="*/ 7577107 w 8617679"/>
              <a:gd name="connsiteY1018" fmla="*/ 720217 h 6693877"/>
              <a:gd name="connsiteX1019" fmla="*/ 7574208 w 8617679"/>
              <a:gd name="connsiteY1019" fmla="*/ 721799 h 6693877"/>
              <a:gd name="connsiteX1020" fmla="*/ 8404453 w 8617679"/>
              <a:gd name="connsiteY1020" fmla="*/ 595916 h 6693877"/>
              <a:gd name="connsiteX1021" fmla="*/ 8412674 w 8617679"/>
              <a:gd name="connsiteY1021" fmla="*/ 605392 h 6693877"/>
              <a:gd name="connsiteX1022" fmla="*/ 8402640 w 8617679"/>
              <a:gd name="connsiteY1022" fmla="*/ 629918 h 6693877"/>
              <a:gd name="connsiteX1023" fmla="*/ 8380901 w 8617679"/>
              <a:gd name="connsiteY1023" fmla="*/ 620999 h 6693877"/>
              <a:gd name="connsiteX1024" fmla="*/ 8390378 w 8617679"/>
              <a:gd name="connsiteY1024" fmla="*/ 596473 h 6693877"/>
              <a:gd name="connsiteX1025" fmla="*/ 8404453 w 8617679"/>
              <a:gd name="connsiteY1025" fmla="*/ 595916 h 6693877"/>
              <a:gd name="connsiteX1026" fmla="*/ 8334566 w 8617679"/>
              <a:gd name="connsiteY1026" fmla="*/ 552924 h 6693877"/>
              <a:gd name="connsiteX1027" fmla="*/ 8342999 w 8617679"/>
              <a:gd name="connsiteY1027" fmla="*/ 558567 h 6693877"/>
              <a:gd name="connsiteX1028" fmla="*/ 8332965 w 8617679"/>
              <a:gd name="connsiteY1028" fmla="*/ 579749 h 6693877"/>
              <a:gd name="connsiteX1029" fmla="*/ 8319586 w 8617679"/>
              <a:gd name="connsiteY1029" fmla="*/ 578634 h 6693877"/>
              <a:gd name="connsiteX1030" fmla="*/ 8316241 w 8617679"/>
              <a:gd name="connsiteY1030" fmla="*/ 569158 h 6693877"/>
              <a:gd name="connsiteX1031" fmla="*/ 8322373 w 8617679"/>
              <a:gd name="connsiteY1031" fmla="*/ 556895 h 6693877"/>
              <a:gd name="connsiteX1032" fmla="*/ 8334566 w 8617679"/>
              <a:gd name="connsiteY1032" fmla="*/ 552924 h 6693877"/>
              <a:gd name="connsiteX1033" fmla="*/ 8091602 w 8617679"/>
              <a:gd name="connsiteY1033" fmla="*/ 356782 h 6693877"/>
              <a:gd name="connsiteX1034" fmla="*/ 8093275 w 8617679"/>
              <a:gd name="connsiteY1034" fmla="*/ 361241 h 6693877"/>
              <a:gd name="connsiteX1035" fmla="*/ 8087701 w 8617679"/>
              <a:gd name="connsiteY1035" fmla="*/ 362914 h 6693877"/>
              <a:gd name="connsiteX1036" fmla="*/ 8083241 w 8617679"/>
              <a:gd name="connsiteY1036" fmla="*/ 357339 h 6693877"/>
              <a:gd name="connsiteX1037" fmla="*/ 8091602 w 8617679"/>
              <a:gd name="connsiteY1037" fmla="*/ 356782 h 6693877"/>
              <a:gd name="connsiteX1038" fmla="*/ 8136754 w 8617679"/>
              <a:gd name="connsiteY1038" fmla="*/ 351208 h 6693877"/>
              <a:gd name="connsiteX1039" fmla="*/ 8143999 w 8617679"/>
              <a:gd name="connsiteY1039" fmla="*/ 376849 h 6693877"/>
              <a:gd name="connsiteX1040" fmla="*/ 8116129 w 8617679"/>
              <a:gd name="connsiteY1040" fmla="*/ 398588 h 6693877"/>
              <a:gd name="connsiteX1041" fmla="*/ 8106096 w 8617679"/>
              <a:gd name="connsiteY1041" fmla="*/ 394686 h 6693877"/>
              <a:gd name="connsiteX1042" fmla="*/ 8093833 w 8617679"/>
              <a:gd name="connsiteY1042" fmla="*/ 361241 h 6693877"/>
              <a:gd name="connsiteX1043" fmla="*/ 8136754 w 8617679"/>
              <a:gd name="connsiteY1043" fmla="*/ 351208 h 6693877"/>
              <a:gd name="connsiteX1044" fmla="*/ 8308438 w 8617679"/>
              <a:gd name="connsiteY1044" fmla="*/ 331137 h 6693877"/>
              <a:gd name="connsiteX1045" fmla="*/ 8326832 w 8617679"/>
              <a:gd name="connsiteY1045" fmla="*/ 340614 h 6693877"/>
              <a:gd name="connsiteX1046" fmla="*/ 8344669 w 8617679"/>
              <a:gd name="connsiteY1046" fmla="*/ 364025 h 6693877"/>
              <a:gd name="connsiteX1047" fmla="*/ 8330733 w 8617679"/>
              <a:gd name="connsiteY1047" fmla="*/ 385764 h 6693877"/>
              <a:gd name="connsiteX1048" fmla="*/ 8319028 w 8617679"/>
              <a:gd name="connsiteY1048" fmla="*/ 383534 h 6693877"/>
              <a:gd name="connsiteX1049" fmla="*/ 8307880 w 8617679"/>
              <a:gd name="connsiteY1049" fmla="*/ 353991 h 6693877"/>
              <a:gd name="connsiteX1050" fmla="*/ 8308438 w 8617679"/>
              <a:gd name="connsiteY1050" fmla="*/ 331137 h 6693877"/>
              <a:gd name="connsiteX1051" fmla="*/ 8111111 w 8617679"/>
              <a:gd name="connsiteY1051" fmla="*/ 272609 h 6693877"/>
              <a:gd name="connsiteX1052" fmla="*/ 8121703 w 8617679"/>
              <a:gd name="connsiteY1052" fmla="*/ 274281 h 6693877"/>
              <a:gd name="connsiteX1053" fmla="*/ 8121145 w 8617679"/>
              <a:gd name="connsiteY1053" fmla="*/ 293791 h 6693877"/>
              <a:gd name="connsiteX1054" fmla="*/ 8110554 w 8617679"/>
              <a:gd name="connsiteY1054" fmla="*/ 296578 h 6693877"/>
              <a:gd name="connsiteX1055" fmla="*/ 8103309 w 8617679"/>
              <a:gd name="connsiteY1055" fmla="*/ 280970 h 6693877"/>
              <a:gd name="connsiteX1056" fmla="*/ 8111111 w 8617679"/>
              <a:gd name="connsiteY1056" fmla="*/ 272609 h 6693877"/>
              <a:gd name="connsiteX1057" fmla="*/ 7997120 w 8617679"/>
              <a:gd name="connsiteY1057" fmla="*/ 269346 h 6693877"/>
              <a:gd name="connsiteX1058" fmla="*/ 8019696 w 8617679"/>
              <a:gd name="connsiteY1058" fmla="*/ 274851 h 6693877"/>
              <a:gd name="connsiteX1059" fmla="*/ 8049796 w 8617679"/>
              <a:gd name="connsiteY1059" fmla="*/ 313870 h 6693877"/>
              <a:gd name="connsiteX1060" fmla="*/ 8083241 w 8617679"/>
              <a:gd name="connsiteY1060" fmla="*/ 355118 h 6693877"/>
              <a:gd name="connsiteX1061" fmla="*/ 8047008 w 8617679"/>
              <a:gd name="connsiteY1061" fmla="*/ 342854 h 6693877"/>
              <a:gd name="connsiteX1062" fmla="*/ 8018023 w 8617679"/>
              <a:gd name="connsiteY1062" fmla="*/ 303836 h 6693877"/>
              <a:gd name="connsiteX1063" fmla="*/ 7988481 w 8617679"/>
              <a:gd name="connsiteY1063" fmla="*/ 314984 h 6693877"/>
              <a:gd name="connsiteX1064" fmla="*/ 7982906 w 8617679"/>
              <a:gd name="connsiteY1064" fmla="*/ 327247 h 6693877"/>
              <a:gd name="connsiteX1065" fmla="*/ 7982348 w 8617679"/>
              <a:gd name="connsiteY1065" fmla="*/ 338396 h 6693877"/>
              <a:gd name="connsiteX1066" fmla="*/ 8081011 w 8617679"/>
              <a:gd name="connsiteY1066" fmla="*/ 513981 h 6693877"/>
              <a:gd name="connsiteX1067" fmla="*/ 8111111 w 8617679"/>
              <a:gd name="connsiteY1067" fmla="*/ 568051 h 6693877"/>
              <a:gd name="connsiteX1068" fmla="*/ 8166296 w 8617679"/>
              <a:gd name="connsiteY1068" fmla="*/ 588675 h 6693877"/>
              <a:gd name="connsiteX1069" fmla="*/ 8177444 w 8617679"/>
              <a:gd name="connsiteY1069" fmla="*/ 581429 h 6693877"/>
              <a:gd name="connsiteX1070" fmla="*/ 8168525 w 8617679"/>
              <a:gd name="connsiteY1070" fmla="*/ 515096 h 6693877"/>
              <a:gd name="connsiteX1071" fmla="*/ 8151247 w 8617679"/>
              <a:gd name="connsiteY1071" fmla="*/ 454338 h 6693877"/>
              <a:gd name="connsiteX1072" fmla="*/ 8169641 w 8617679"/>
              <a:gd name="connsiteY1072" fmla="*/ 430926 h 6693877"/>
              <a:gd name="connsiteX1073" fmla="*/ 8185805 w 8617679"/>
              <a:gd name="connsiteY1073" fmla="*/ 424795 h 6693877"/>
              <a:gd name="connsiteX1074" fmla="*/ 8246565 w 8617679"/>
              <a:gd name="connsiteY1074" fmla="*/ 441517 h 6693877"/>
              <a:gd name="connsiteX1075" fmla="*/ 8262172 w 8617679"/>
              <a:gd name="connsiteY1075" fmla="*/ 479979 h 6693877"/>
              <a:gd name="connsiteX1076" fmla="*/ 8264959 w 8617679"/>
              <a:gd name="connsiteY1076" fmla="*/ 573067 h 6693877"/>
              <a:gd name="connsiteX1077" fmla="*/ 8322373 w 8617679"/>
              <a:gd name="connsiteY1077" fmla="*/ 705175 h 6693877"/>
              <a:gd name="connsiteX1078" fmla="*/ 8326832 w 8617679"/>
              <a:gd name="connsiteY1078" fmla="*/ 727472 h 6693877"/>
              <a:gd name="connsiteX1079" fmla="*/ 8319586 w 8617679"/>
              <a:gd name="connsiteY1079" fmla="*/ 754785 h 6693877"/>
              <a:gd name="connsiteX1080" fmla="*/ 8303421 w 8617679"/>
              <a:gd name="connsiteY1080" fmla="*/ 796034 h 6693877"/>
              <a:gd name="connsiteX1081" fmla="*/ 8299518 w 8617679"/>
              <a:gd name="connsiteY1081" fmla="*/ 833938 h 6693877"/>
              <a:gd name="connsiteX1082" fmla="*/ 8324603 w 8617679"/>
              <a:gd name="connsiteY1082" fmla="*/ 857907 h 6693877"/>
              <a:gd name="connsiteX1083" fmla="*/ 8349686 w 8617679"/>
              <a:gd name="connsiteY1083" fmla="*/ 894139 h 6693877"/>
              <a:gd name="connsiteX1084" fmla="*/ 8360277 w 8617679"/>
              <a:gd name="connsiteY1084" fmla="*/ 926469 h 6693877"/>
              <a:gd name="connsiteX1085" fmla="*/ 8404870 w 8617679"/>
              <a:gd name="connsiteY1085" fmla="*/ 1056905 h 6693877"/>
              <a:gd name="connsiteX1086" fmla="*/ 8412116 w 8617679"/>
              <a:gd name="connsiteY1086" fmla="*/ 1143861 h 6693877"/>
              <a:gd name="connsiteX1087" fmla="*/ 8443890 w 8617679"/>
              <a:gd name="connsiteY1087" fmla="*/ 1165043 h 6693877"/>
              <a:gd name="connsiteX1088" fmla="*/ 8467301 w 8617679"/>
              <a:gd name="connsiteY1088" fmla="*/ 1177305 h 6693877"/>
              <a:gd name="connsiteX1089" fmla="*/ 8471203 w 8617679"/>
              <a:gd name="connsiteY1089" fmla="*/ 1201833 h 6693877"/>
              <a:gd name="connsiteX1090" fmla="*/ 8476219 w 8617679"/>
              <a:gd name="connsiteY1090" fmla="*/ 1226359 h 6693877"/>
              <a:gd name="connsiteX1091" fmla="*/ 8494614 w 8617679"/>
              <a:gd name="connsiteY1091" fmla="*/ 1278756 h 6693877"/>
              <a:gd name="connsiteX1092" fmla="*/ 8526387 w 8617679"/>
              <a:gd name="connsiteY1092" fmla="*/ 1327251 h 6693877"/>
              <a:gd name="connsiteX1093" fmla="*/ 8534749 w 8617679"/>
              <a:gd name="connsiteY1093" fmla="*/ 1355680 h 6693877"/>
              <a:gd name="connsiteX1094" fmla="*/ 8512452 w 8617679"/>
              <a:gd name="connsiteY1094" fmla="*/ 1390797 h 6693877"/>
              <a:gd name="connsiteX1095" fmla="*/ 8496845 w 8617679"/>
              <a:gd name="connsiteY1095" fmla="*/ 1395255 h 6693877"/>
              <a:gd name="connsiteX1096" fmla="*/ 8471760 w 8617679"/>
              <a:gd name="connsiteY1096" fmla="*/ 1351220 h 6693877"/>
              <a:gd name="connsiteX1097" fmla="*/ 8446119 w 8617679"/>
              <a:gd name="connsiteY1097" fmla="*/ 1307742 h 6693877"/>
              <a:gd name="connsiteX1098" fmla="*/ 8395394 w 8617679"/>
              <a:gd name="connsiteY1098" fmla="*/ 1223014 h 6693877"/>
              <a:gd name="connsiteX1099" fmla="*/ 8337980 w 8617679"/>
              <a:gd name="connsiteY1099" fmla="*/ 1131598 h 6693877"/>
              <a:gd name="connsiteX1100" fmla="*/ 8301748 w 8617679"/>
              <a:gd name="connsiteY1100" fmla="*/ 1071397 h 6693877"/>
              <a:gd name="connsiteX1101" fmla="*/ 8287813 w 8617679"/>
              <a:gd name="connsiteY1101" fmla="*/ 1001720 h 6693877"/>
              <a:gd name="connsiteX1102" fmla="*/ 8278336 w 8617679"/>
              <a:gd name="connsiteY1102" fmla="*/ 945421 h 6693877"/>
              <a:gd name="connsiteX1103" fmla="*/ 8222596 w 8617679"/>
              <a:gd name="connsiteY1103" fmla="*/ 935388 h 6693877"/>
              <a:gd name="connsiteX1104" fmla="*/ 8174100 w 8617679"/>
              <a:gd name="connsiteY1104" fmla="*/ 901385 h 6693877"/>
              <a:gd name="connsiteX1105" fmla="*/ 8145672 w 8617679"/>
              <a:gd name="connsiteY1105" fmla="*/ 898041 h 6693877"/>
              <a:gd name="connsiteX1106" fmla="*/ 8101635 w 8617679"/>
              <a:gd name="connsiteY1106" fmla="*/ 924239 h 6693877"/>
              <a:gd name="connsiteX1107" fmla="*/ 8087700 w 8617679"/>
              <a:gd name="connsiteY1107" fmla="*/ 1010081 h 6693877"/>
              <a:gd name="connsiteX1108" fmla="*/ 8112785 w 8617679"/>
              <a:gd name="connsiteY1108" fmla="*/ 1031263 h 6693877"/>
              <a:gd name="connsiteX1109" fmla="*/ 8170199 w 8617679"/>
              <a:gd name="connsiteY1109" fmla="*/ 1072512 h 6693877"/>
              <a:gd name="connsiteX1110" fmla="*/ 8188593 w 8617679"/>
              <a:gd name="connsiteY1110" fmla="*/ 1137729 h 6693877"/>
              <a:gd name="connsiteX1111" fmla="*/ 8167411 w 8617679"/>
              <a:gd name="connsiteY1111" fmla="*/ 1158912 h 6693877"/>
              <a:gd name="connsiteX1112" fmla="*/ 8139540 w 8617679"/>
              <a:gd name="connsiteY1112" fmla="*/ 1156125 h 6693877"/>
              <a:gd name="connsiteX1113" fmla="*/ 8124489 w 8617679"/>
              <a:gd name="connsiteY1113" fmla="*/ 1126582 h 6693877"/>
              <a:gd name="connsiteX1114" fmla="*/ 8088258 w 8617679"/>
              <a:gd name="connsiteY1114" fmla="*/ 1084775 h 6693877"/>
              <a:gd name="connsiteX1115" fmla="*/ 8058715 w 8617679"/>
              <a:gd name="connsiteY1115" fmla="*/ 1088677 h 6693877"/>
              <a:gd name="connsiteX1116" fmla="*/ 8040878 w 8617679"/>
              <a:gd name="connsiteY1116" fmla="*/ 1112089 h 6693877"/>
              <a:gd name="connsiteX1117" fmla="*/ 8083799 w 8617679"/>
              <a:gd name="connsiteY1117" fmla="*/ 1181208 h 6693877"/>
              <a:gd name="connsiteX1118" fmla="*/ 8115014 w 8617679"/>
              <a:gd name="connsiteY1118" fmla="*/ 1257574 h 6693877"/>
              <a:gd name="connsiteX1119" fmla="*/ 8165738 w 8617679"/>
              <a:gd name="connsiteY1119" fmla="*/ 1406962 h 6693877"/>
              <a:gd name="connsiteX1120" fmla="*/ 8187478 w 8617679"/>
              <a:gd name="connsiteY1120" fmla="*/ 1472180 h 6693877"/>
              <a:gd name="connsiteX1121" fmla="*/ 8213676 w 8617679"/>
              <a:gd name="connsiteY1121" fmla="*/ 1477195 h 6693877"/>
              <a:gd name="connsiteX1122" fmla="*/ 8224268 w 8617679"/>
              <a:gd name="connsiteY1122" fmla="*/ 1465489 h 6693877"/>
              <a:gd name="connsiteX1123" fmla="*/ 8226497 w 8617679"/>
              <a:gd name="connsiteY1123" fmla="*/ 1392469 h 6693877"/>
              <a:gd name="connsiteX1124" fmla="*/ 8239317 w 8617679"/>
              <a:gd name="connsiteY1124" fmla="*/ 1381321 h 6693877"/>
              <a:gd name="connsiteX1125" fmla="*/ 8254925 w 8617679"/>
              <a:gd name="connsiteY1125" fmla="*/ 1376861 h 6693877"/>
              <a:gd name="connsiteX1126" fmla="*/ 8268303 w 8617679"/>
              <a:gd name="connsiteY1126" fmla="*/ 1380206 h 6693877"/>
              <a:gd name="connsiteX1127" fmla="*/ 8277779 w 8617679"/>
              <a:gd name="connsiteY1127" fmla="*/ 1474966 h 6693877"/>
              <a:gd name="connsiteX1128" fmla="*/ 8274993 w 8617679"/>
              <a:gd name="connsiteY1128" fmla="*/ 1536281 h 6693877"/>
              <a:gd name="connsiteX1129" fmla="*/ 8293387 w 8617679"/>
              <a:gd name="connsiteY1129" fmla="*/ 1593138 h 6693877"/>
              <a:gd name="connsiteX1130" fmla="*/ 8298404 w 8617679"/>
              <a:gd name="connsiteY1130" fmla="*/ 1622681 h 6693877"/>
              <a:gd name="connsiteX1131" fmla="*/ 8297288 w 8617679"/>
              <a:gd name="connsiteY1131" fmla="*/ 1654454 h 6693877"/>
              <a:gd name="connsiteX1132" fmla="*/ 8318472 w 8617679"/>
              <a:gd name="connsiteY1132" fmla="*/ 1683997 h 6693877"/>
              <a:gd name="connsiteX1133" fmla="*/ 8341324 w 8617679"/>
              <a:gd name="connsiteY1133" fmla="*/ 1713540 h 6693877"/>
              <a:gd name="connsiteX1134" fmla="*/ 8356932 w 8617679"/>
              <a:gd name="connsiteY1134" fmla="*/ 1786004 h 6693877"/>
              <a:gd name="connsiteX1135" fmla="*/ 8392606 w 8617679"/>
              <a:gd name="connsiteY1135" fmla="*/ 1837286 h 6693877"/>
              <a:gd name="connsiteX1136" fmla="*/ 8419921 w 8617679"/>
              <a:gd name="connsiteY1136" fmla="*/ 1866829 h 6693877"/>
              <a:gd name="connsiteX1137" fmla="*/ 8444446 w 8617679"/>
              <a:gd name="connsiteY1137" fmla="*/ 1934278 h 6693877"/>
              <a:gd name="connsiteX1138" fmla="*/ 8460054 w 8617679"/>
              <a:gd name="connsiteY1138" fmla="*/ 2004512 h 6693877"/>
              <a:gd name="connsiteX1139" fmla="*/ 8467301 w 8617679"/>
              <a:gd name="connsiteY1139" fmla="*/ 2070288 h 6693877"/>
              <a:gd name="connsiteX1140" fmla="*/ 8476219 w 8617679"/>
              <a:gd name="connsiteY1140" fmla="*/ 2136063 h 6693877"/>
              <a:gd name="connsiteX1141" fmla="*/ 8486253 w 8617679"/>
              <a:gd name="connsiteY1141" fmla="*/ 2201839 h 6693877"/>
              <a:gd name="connsiteX1142" fmla="*/ 8496287 w 8617679"/>
              <a:gd name="connsiteY1142" fmla="*/ 2268729 h 6693877"/>
              <a:gd name="connsiteX1143" fmla="*/ 8503532 w 8617679"/>
              <a:gd name="connsiteY1143" fmla="*/ 2349556 h 6693877"/>
              <a:gd name="connsiteX1144" fmla="*/ 8502976 w 8617679"/>
              <a:gd name="connsiteY1144" fmla="*/ 2390247 h 6693877"/>
              <a:gd name="connsiteX1145" fmla="*/ 8499073 w 8617679"/>
              <a:gd name="connsiteY1145" fmla="*/ 2431496 h 6693877"/>
              <a:gd name="connsiteX1146" fmla="*/ 8520812 w 8617679"/>
              <a:gd name="connsiteY1146" fmla="*/ 2647775 h 6693877"/>
              <a:gd name="connsiteX1147" fmla="*/ 8512452 w 8617679"/>
              <a:gd name="connsiteY1147" fmla="*/ 2699059 h 6693877"/>
              <a:gd name="connsiteX1148" fmla="*/ 8484580 w 8617679"/>
              <a:gd name="connsiteY1148" fmla="*/ 2759259 h 6693877"/>
              <a:gd name="connsiteX1149" fmla="*/ 8471203 w 8617679"/>
              <a:gd name="connsiteY1149" fmla="*/ 2819460 h 6693877"/>
              <a:gd name="connsiteX1150" fmla="*/ 8471760 w 8617679"/>
              <a:gd name="connsiteY1150" fmla="*/ 2881335 h 6693877"/>
              <a:gd name="connsiteX1151" fmla="*/ 8484580 w 8617679"/>
              <a:gd name="connsiteY1151" fmla="*/ 2944879 h 6693877"/>
              <a:gd name="connsiteX1152" fmla="*/ 8508549 w 8617679"/>
              <a:gd name="connsiteY1152" fmla="*/ 2960487 h 6693877"/>
              <a:gd name="connsiteX1153" fmla="*/ 8520812 w 8617679"/>
              <a:gd name="connsiteY1153" fmla="*/ 2952126 h 6693877"/>
              <a:gd name="connsiteX1154" fmla="*/ 8538650 w 8617679"/>
              <a:gd name="connsiteY1154" fmla="*/ 2911993 h 6693877"/>
              <a:gd name="connsiteX1155" fmla="*/ 8557044 w 8617679"/>
              <a:gd name="connsiteY1155" fmla="*/ 2871858 h 6693877"/>
              <a:gd name="connsiteX1156" fmla="*/ 8599408 w 8617679"/>
              <a:gd name="connsiteY1156" fmla="*/ 2791032 h 6693877"/>
              <a:gd name="connsiteX1157" fmla="*/ 8613762 w 8617679"/>
              <a:gd name="connsiteY1157" fmla="*/ 2751873 h 6693877"/>
              <a:gd name="connsiteX1158" fmla="*/ 8617679 w 8617679"/>
              <a:gd name="connsiteY1158" fmla="*/ 2727971 h 6693877"/>
              <a:gd name="connsiteX1159" fmla="*/ 8617679 w 8617679"/>
              <a:gd name="connsiteY1159" fmla="*/ 4523740 h 6693877"/>
              <a:gd name="connsiteX1160" fmla="*/ 8567078 w 8617679"/>
              <a:gd name="connsiteY1160" fmla="*/ 4578648 h 6693877"/>
              <a:gd name="connsiteX1161" fmla="*/ 8520812 w 8617679"/>
              <a:gd name="connsiteY1161" fmla="*/ 4638291 h 6693877"/>
              <a:gd name="connsiteX1162" fmla="*/ 8500188 w 8617679"/>
              <a:gd name="connsiteY1162" fmla="*/ 4667835 h 6693877"/>
              <a:gd name="connsiteX1163" fmla="*/ 8480121 w 8617679"/>
              <a:gd name="connsiteY1163" fmla="*/ 4696819 h 6693877"/>
              <a:gd name="connsiteX1164" fmla="*/ 8441659 w 8617679"/>
              <a:gd name="connsiteY1164" fmla="*/ 4755905 h 6693877"/>
              <a:gd name="connsiteX1165" fmla="*/ 8404313 w 8617679"/>
              <a:gd name="connsiteY1165" fmla="*/ 4813876 h 6693877"/>
              <a:gd name="connsiteX1166" fmla="*/ 8385360 w 8617679"/>
              <a:gd name="connsiteY1166" fmla="*/ 4842862 h 6693877"/>
              <a:gd name="connsiteX1167" fmla="*/ 8375884 w 8617679"/>
              <a:gd name="connsiteY1167" fmla="*/ 4857355 h 6693877"/>
              <a:gd name="connsiteX1168" fmla="*/ 8366408 w 8617679"/>
              <a:gd name="connsiteY1168" fmla="*/ 4871291 h 6693877"/>
              <a:gd name="connsiteX1169" fmla="*/ 8349686 w 8617679"/>
              <a:gd name="connsiteY1169" fmla="*/ 4902507 h 6693877"/>
              <a:gd name="connsiteX1170" fmla="*/ 8331291 w 8617679"/>
              <a:gd name="connsiteY1170" fmla="*/ 4960478 h 6693877"/>
              <a:gd name="connsiteX1171" fmla="*/ 8304535 w 8617679"/>
              <a:gd name="connsiteY1171" fmla="*/ 5011202 h 6693877"/>
              <a:gd name="connsiteX1172" fmla="*/ 8273320 w 8617679"/>
              <a:gd name="connsiteY1172" fmla="*/ 5058583 h 6693877"/>
              <a:gd name="connsiteX1173" fmla="*/ 8241548 w 8617679"/>
              <a:gd name="connsiteY1173" fmla="*/ 5104292 h 6693877"/>
              <a:gd name="connsiteX1174" fmla="*/ 8217021 w 8617679"/>
              <a:gd name="connsiteY1174" fmla="*/ 5144982 h 6693877"/>
              <a:gd name="connsiteX1175" fmla="*/ 8195840 w 8617679"/>
              <a:gd name="connsiteY1175" fmla="*/ 5186789 h 6693877"/>
              <a:gd name="connsiteX1176" fmla="*/ 8176329 w 8617679"/>
              <a:gd name="connsiteY1176" fmla="*/ 5229710 h 6693877"/>
              <a:gd name="connsiteX1177" fmla="*/ 8157934 w 8617679"/>
              <a:gd name="connsiteY1177" fmla="*/ 5272072 h 6693877"/>
              <a:gd name="connsiteX1178" fmla="*/ 8157377 w 8617679"/>
              <a:gd name="connsiteY1178" fmla="*/ 5333389 h 6693877"/>
              <a:gd name="connsiteX1179" fmla="*/ 8170755 w 8617679"/>
              <a:gd name="connsiteY1179" fmla="*/ 5346766 h 6693877"/>
              <a:gd name="connsiteX1180" fmla="*/ 8184692 w 8617679"/>
              <a:gd name="connsiteY1180" fmla="*/ 5352342 h 6693877"/>
              <a:gd name="connsiteX1181" fmla="*/ 8226497 w 8617679"/>
              <a:gd name="connsiteY1181" fmla="*/ 5334504 h 6693877"/>
              <a:gd name="connsiteX1182" fmla="*/ 8271090 w 8617679"/>
              <a:gd name="connsiteY1182" fmla="*/ 5259810 h 6693877"/>
              <a:gd name="connsiteX1183" fmla="*/ 8290042 w 8617679"/>
              <a:gd name="connsiteY1183" fmla="*/ 5254236 h 6693877"/>
              <a:gd name="connsiteX1184" fmla="*/ 8283911 w 8617679"/>
              <a:gd name="connsiteY1184" fmla="*/ 5263712 h 6693877"/>
              <a:gd name="connsiteX1185" fmla="*/ 8277779 w 8617679"/>
              <a:gd name="connsiteY1185" fmla="*/ 5292697 h 6693877"/>
              <a:gd name="connsiteX1186" fmla="*/ 8274435 w 8617679"/>
              <a:gd name="connsiteY1186" fmla="*/ 5322240 h 6693877"/>
              <a:gd name="connsiteX1187" fmla="*/ 8215906 w 8617679"/>
              <a:gd name="connsiteY1187" fmla="*/ 5385228 h 6693877"/>
              <a:gd name="connsiteX1188" fmla="*/ 8178559 w 8617679"/>
              <a:gd name="connsiteY1188" fmla="*/ 5389130 h 6693877"/>
              <a:gd name="connsiteX1189" fmla="*/ 8146230 w 8617679"/>
              <a:gd name="connsiteY1189" fmla="*/ 5399164 h 6693877"/>
              <a:gd name="connsiteX1190" fmla="*/ 8120031 w 8617679"/>
              <a:gd name="connsiteY1190" fmla="*/ 5434282 h 6693877"/>
              <a:gd name="connsiteX1191" fmla="*/ 8093833 w 8617679"/>
              <a:gd name="connsiteY1191" fmla="*/ 5468283 h 6693877"/>
              <a:gd name="connsiteX1192" fmla="*/ 8070420 w 8617679"/>
              <a:gd name="connsiteY1192" fmla="*/ 5504516 h 6693877"/>
              <a:gd name="connsiteX1193" fmla="*/ 8053141 w 8617679"/>
              <a:gd name="connsiteY1193" fmla="*/ 5544092 h 6693877"/>
              <a:gd name="connsiteX1194" fmla="*/ 8058715 w 8617679"/>
              <a:gd name="connsiteY1194" fmla="*/ 5557470 h 6693877"/>
              <a:gd name="connsiteX1195" fmla="*/ 8079896 w 8617679"/>
              <a:gd name="connsiteY1195" fmla="*/ 5561930 h 6693877"/>
              <a:gd name="connsiteX1196" fmla="*/ 8120031 w 8617679"/>
              <a:gd name="connsiteY1196" fmla="*/ 5539075 h 6693877"/>
              <a:gd name="connsiteX1197" fmla="*/ 8156264 w 8617679"/>
              <a:gd name="connsiteY1197" fmla="*/ 5510646 h 6693877"/>
              <a:gd name="connsiteX1198" fmla="*/ 8184134 w 8617679"/>
              <a:gd name="connsiteY1198" fmla="*/ 5485006 h 6693877"/>
              <a:gd name="connsiteX1199" fmla="*/ 8212004 w 8617679"/>
              <a:gd name="connsiteY1199" fmla="*/ 5457135 h 6693877"/>
              <a:gd name="connsiteX1200" fmla="*/ 8239317 w 8617679"/>
              <a:gd name="connsiteY1200" fmla="*/ 5428708 h 6693877"/>
              <a:gd name="connsiteX1201" fmla="*/ 8252696 w 8617679"/>
              <a:gd name="connsiteY1201" fmla="*/ 5414772 h 6693877"/>
              <a:gd name="connsiteX1202" fmla="*/ 8266631 w 8617679"/>
              <a:gd name="connsiteY1202" fmla="*/ 5400279 h 6693877"/>
              <a:gd name="connsiteX1203" fmla="*/ 8323487 w 8617679"/>
              <a:gd name="connsiteY1203" fmla="*/ 5341749 h 6693877"/>
              <a:gd name="connsiteX1204" fmla="*/ 8384245 w 8617679"/>
              <a:gd name="connsiteY1204" fmla="*/ 5283779 h 6693877"/>
              <a:gd name="connsiteX1205" fmla="*/ 8396510 w 8617679"/>
              <a:gd name="connsiteY1205" fmla="*/ 5272072 h 6693877"/>
              <a:gd name="connsiteX1206" fmla="*/ 8408772 w 8617679"/>
              <a:gd name="connsiteY1206" fmla="*/ 5259810 h 6693877"/>
              <a:gd name="connsiteX1207" fmla="*/ 8431626 w 8617679"/>
              <a:gd name="connsiteY1207" fmla="*/ 5233611 h 6693877"/>
              <a:gd name="connsiteX1208" fmla="*/ 8452808 w 8617679"/>
              <a:gd name="connsiteY1208" fmla="*/ 5206297 h 6693877"/>
              <a:gd name="connsiteX1209" fmla="*/ 8463400 w 8617679"/>
              <a:gd name="connsiteY1209" fmla="*/ 5192363 h 6693877"/>
              <a:gd name="connsiteX1210" fmla="*/ 8473990 w 8617679"/>
              <a:gd name="connsiteY1210" fmla="*/ 5177870 h 6693877"/>
              <a:gd name="connsiteX1211" fmla="*/ 8507993 w 8617679"/>
              <a:gd name="connsiteY1211" fmla="*/ 5133277 h 6693877"/>
              <a:gd name="connsiteX1212" fmla="*/ 8543667 w 8617679"/>
              <a:gd name="connsiteY1212" fmla="*/ 5089240 h 6693877"/>
              <a:gd name="connsiteX1213" fmla="*/ 8581013 w 8617679"/>
              <a:gd name="connsiteY1213" fmla="*/ 5045204 h 6693877"/>
              <a:gd name="connsiteX1214" fmla="*/ 8617679 w 8617679"/>
              <a:gd name="connsiteY1214" fmla="*/ 5003825 h 6693877"/>
              <a:gd name="connsiteX1215" fmla="*/ 8617679 w 8617679"/>
              <a:gd name="connsiteY1215" fmla="*/ 5058278 h 6693877"/>
              <a:gd name="connsiteX1216" fmla="*/ 8598433 w 8617679"/>
              <a:gd name="connsiteY1216" fmla="*/ 5082761 h 6693877"/>
              <a:gd name="connsiteX1217" fmla="*/ 8582687 w 8617679"/>
              <a:gd name="connsiteY1217" fmla="*/ 5130490 h 6693877"/>
              <a:gd name="connsiteX1218" fmla="*/ 8550914 w 8617679"/>
              <a:gd name="connsiteY1218" fmla="*/ 5195706 h 6693877"/>
              <a:gd name="connsiteX1219" fmla="*/ 8503532 w 8617679"/>
              <a:gd name="connsiteY1219" fmla="*/ 5255908 h 6693877"/>
              <a:gd name="connsiteX1220" fmla="*/ 8442217 w 8617679"/>
              <a:gd name="connsiteY1220" fmla="*/ 5302173 h 6693877"/>
              <a:gd name="connsiteX1221" fmla="*/ 8412674 w 8617679"/>
              <a:gd name="connsiteY1221" fmla="*/ 5335619 h 6693877"/>
              <a:gd name="connsiteX1222" fmla="*/ 8395394 w 8617679"/>
              <a:gd name="connsiteY1222" fmla="*/ 5378539 h 6693877"/>
              <a:gd name="connsiteX1223" fmla="*/ 8383688 w 8617679"/>
              <a:gd name="connsiteY1223" fmla="*/ 5398049 h 6693877"/>
              <a:gd name="connsiteX1224" fmla="*/ 8368638 w 8617679"/>
              <a:gd name="connsiteY1224" fmla="*/ 5414214 h 6693877"/>
              <a:gd name="connsiteX1225" fmla="*/ 8364178 w 8617679"/>
              <a:gd name="connsiteY1225" fmla="*/ 5437069 h 6693877"/>
              <a:gd name="connsiteX1226" fmla="*/ 8356932 w 8617679"/>
              <a:gd name="connsiteY1226" fmla="*/ 5477760 h 6693877"/>
              <a:gd name="connsiteX1227" fmla="*/ 8345226 w 8617679"/>
              <a:gd name="connsiteY1227" fmla="*/ 5492253 h 6693877"/>
              <a:gd name="connsiteX1228" fmla="*/ 8329620 w 8617679"/>
              <a:gd name="connsiteY1228" fmla="*/ 5503400 h 6693877"/>
              <a:gd name="connsiteX1229" fmla="*/ 8307322 w 8617679"/>
              <a:gd name="connsiteY1229" fmla="*/ 5525141 h 6693877"/>
              <a:gd name="connsiteX1230" fmla="*/ 8320142 w 8617679"/>
              <a:gd name="connsiteY1230" fmla="*/ 5550225 h 6693877"/>
              <a:gd name="connsiteX1231" fmla="*/ 8349128 w 8617679"/>
              <a:gd name="connsiteY1231" fmla="*/ 5559700 h 6693877"/>
              <a:gd name="connsiteX1232" fmla="*/ 8524157 w 8617679"/>
              <a:gd name="connsiteY1232" fmla="*/ 5374080 h 6693877"/>
              <a:gd name="connsiteX1233" fmla="*/ 8582129 w 8617679"/>
              <a:gd name="connsiteY1233" fmla="*/ 5307747 h 6693877"/>
              <a:gd name="connsiteX1234" fmla="*/ 8596064 w 8617679"/>
              <a:gd name="connsiteY1234" fmla="*/ 5290467 h 6693877"/>
              <a:gd name="connsiteX1235" fmla="*/ 8609999 w 8617679"/>
              <a:gd name="connsiteY1235" fmla="*/ 5272631 h 6693877"/>
              <a:gd name="connsiteX1236" fmla="*/ 8617679 w 8617679"/>
              <a:gd name="connsiteY1236" fmla="*/ 5262071 h 6693877"/>
              <a:gd name="connsiteX1237" fmla="*/ 8617679 w 8617679"/>
              <a:gd name="connsiteY1237" fmla="*/ 5343532 h 6693877"/>
              <a:gd name="connsiteX1238" fmla="*/ 8579969 w 8617679"/>
              <a:gd name="connsiteY1238" fmla="*/ 5389270 h 6693877"/>
              <a:gd name="connsiteX1239" fmla="*/ 8491828 w 8617679"/>
              <a:gd name="connsiteY1239" fmla="*/ 5502285 h 6693877"/>
              <a:gd name="connsiteX1240" fmla="*/ 8436642 w 8617679"/>
              <a:gd name="connsiteY1240" fmla="*/ 5564717 h 6693877"/>
              <a:gd name="connsiteX1241" fmla="*/ 8388705 w 8617679"/>
              <a:gd name="connsiteY1241" fmla="*/ 5629377 h 6693877"/>
              <a:gd name="connsiteX1242" fmla="*/ 8377000 w 8617679"/>
              <a:gd name="connsiteY1242" fmla="*/ 5647214 h 6693877"/>
              <a:gd name="connsiteX1243" fmla="*/ 8364736 w 8617679"/>
              <a:gd name="connsiteY1243" fmla="*/ 5663936 h 6693877"/>
              <a:gd name="connsiteX1244" fmla="*/ 8338538 w 8617679"/>
              <a:gd name="connsiteY1244" fmla="*/ 5696266 h 6693877"/>
              <a:gd name="connsiteX1245" fmla="*/ 8324603 w 8617679"/>
              <a:gd name="connsiteY1245" fmla="*/ 5711874 h 6693877"/>
              <a:gd name="connsiteX1246" fmla="*/ 8317356 w 8617679"/>
              <a:gd name="connsiteY1246" fmla="*/ 5719678 h 6693877"/>
              <a:gd name="connsiteX1247" fmla="*/ 8310110 w 8617679"/>
              <a:gd name="connsiteY1247" fmla="*/ 5726924 h 6693877"/>
              <a:gd name="connsiteX1248" fmla="*/ 8281124 w 8617679"/>
              <a:gd name="connsiteY1248" fmla="*/ 5754795 h 6693877"/>
              <a:gd name="connsiteX1249" fmla="*/ 8249908 w 8617679"/>
              <a:gd name="connsiteY1249" fmla="*/ 5787125 h 6693877"/>
              <a:gd name="connsiteX1250" fmla="*/ 8235415 w 8617679"/>
              <a:gd name="connsiteY1250" fmla="*/ 5830604 h 6693877"/>
              <a:gd name="connsiteX1251" fmla="*/ 8228169 w 8617679"/>
              <a:gd name="connsiteY1251" fmla="*/ 5849556 h 6693877"/>
              <a:gd name="connsiteX1252" fmla="*/ 8210333 w 8617679"/>
              <a:gd name="connsiteY1252" fmla="*/ 5867393 h 6693877"/>
              <a:gd name="connsiteX1253" fmla="*/ 8195282 w 8617679"/>
              <a:gd name="connsiteY1253" fmla="*/ 5886345 h 6693877"/>
              <a:gd name="connsiteX1254" fmla="*/ 8167968 w 8617679"/>
              <a:gd name="connsiteY1254" fmla="*/ 5927037 h 6693877"/>
              <a:gd name="connsiteX1255" fmla="*/ 8161279 w 8617679"/>
              <a:gd name="connsiteY1255" fmla="*/ 5937070 h 6693877"/>
              <a:gd name="connsiteX1256" fmla="*/ 8154590 w 8617679"/>
              <a:gd name="connsiteY1256" fmla="*/ 5946546 h 6693877"/>
              <a:gd name="connsiteX1257" fmla="*/ 8140655 w 8617679"/>
              <a:gd name="connsiteY1257" fmla="*/ 5965498 h 6693877"/>
              <a:gd name="connsiteX1258" fmla="*/ 8106095 w 8617679"/>
              <a:gd name="connsiteY1258" fmla="*/ 5997272 h 6693877"/>
              <a:gd name="connsiteX1259" fmla="*/ 8067633 w 8617679"/>
              <a:gd name="connsiteY1259" fmla="*/ 6054127 h 6693877"/>
              <a:gd name="connsiteX1260" fmla="*/ 8027499 w 8617679"/>
              <a:gd name="connsiteY1260" fmla="*/ 6108754 h 6693877"/>
              <a:gd name="connsiteX1261" fmla="*/ 7995727 w 8617679"/>
              <a:gd name="connsiteY1261" fmla="*/ 6137182 h 6693877"/>
              <a:gd name="connsiteX1262" fmla="*/ 7918803 w 8617679"/>
              <a:gd name="connsiteY1262" fmla="*/ 6252567 h 6693877"/>
              <a:gd name="connsiteX1263" fmla="*/ 7866406 w 8617679"/>
              <a:gd name="connsiteY1263" fmla="*/ 6322244 h 6693877"/>
              <a:gd name="connsiteX1264" fmla="*/ 7778892 w 8617679"/>
              <a:gd name="connsiteY1264" fmla="*/ 6399168 h 6693877"/>
              <a:gd name="connsiteX1265" fmla="*/ 7704756 w 8617679"/>
              <a:gd name="connsiteY1265" fmla="*/ 6491699 h 6693877"/>
              <a:gd name="connsiteX1266" fmla="*/ 7679673 w 8617679"/>
              <a:gd name="connsiteY1266" fmla="*/ 6518455 h 6693877"/>
              <a:gd name="connsiteX1267" fmla="*/ 7586932 w 8617679"/>
              <a:gd name="connsiteY1267" fmla="*/ 6604506 h 6693877"/>
              <a:gd name="connsiteX1268" fmla="*/ 7506934 w 8617679"/>
              <a:gd name="connsiteY1268" fmla="*/ 6693877 h 6693877"/>
              <a:gd name="connsiteX1269" fmla="*/ 1860192 w 8617679"/>
              <a:gd name="connsiteY1269" fmla="*/ 6693877 h 6693877"/>
              <a:gd name="connsiteX1270" fmla="*/ 1891603 w 8617679"/>
              <a:gd name="connsiteY1270" fmla="*/ 6667842 h 6693877"/>
              <a:gd name="connsiteX1271" fmla="*/ 1945534 w 8617679"/>
              <a:gd name="connsiteY1271" fmla="*/ 6646104 h 6693877"/>
              <a:gd name="connsiteX1272" fmla="*/ 1999603 w 8617679"/>
              <a:gd name="connsiteY1272" fmla="*/ 6623249 h 6693877"/>
              <a:gd name="connsiteX1273" fmla="*/ 2009079 w 8617679"/>
              <a:gd name="connsiteY1273" fmla="*/ 6605969 h 6693877"/>
              <a:gd name="connsiteX1274" fmla="*/ 2004619 w 8617679"/>
              <a:gd name="connsiteY1274" fmla="*/ 6573639 h 6693877"/>
              <a:gd name="connsiteX1275" fmla="*/ 1986783 w 8617679"/>
              <a:gd name="connsiteY1275" fmla="*/ 6554130 h 6693877"/>
              <a:gd name="connsiteX1276" fmla="*/ 1916548 w 8617679"/>
              <a:gd name="connsiteY1276" fmla="*/ 6578098 h 6693877"/>
              <a:gd name="connsiteX1277" fmla="*/ 1873070 w 8617679"/>
              <a:gd name="connsiteY1277" fmla="*/ 6604297 h 6693877"/>
              <a:gd name="connsiteX1278" fmla="*/ 1813425 w 8617679"/>
              <a:gd name="connsiteY1278" fmla="*/ 6610986 h 6693877"/>
              <a:gd name="connsiteX1279" fmla="*/ 1769946 w 8617679"/>
              <a:gd name="connsiteY1279" fmla="*/ 6635513 h 6693877"/>
              <a:gd name="connsiteX1280" fmla="*/ 1784998 w 8617679"/>
              <a:gd name="connsiteY1280" fmla="*/ 6609872 h 6693877"/>
              <a:gd name="connsiteX1281" fmla="*/ 1865266 w 8617679"/>
              <a:gd name="connsiteY1281" fmla="*/ 6561933 h 6693877"/>
              <a:gd name="connsiteX1282" fmla="*/ 1917662 w 8617679"/>
              <a:gd name="connsiteY1282" fmla="*/ 6534062 h 6693877"/>
              <a:gd name="connsiteX1283" fmla="*/ 1977305 w 8617679"/>
              <a:gd name="connsiteY1283" fmla="*/ 6508421 h 6693877"/>
              <a:gd name="connsiteX1284" fmla="*/ 2046982 w 8617679"/>
              <a:gd name="connsiteY1284" fmla="*/ 6473305 h 6693877"/>
              <a:gd name="connsiteX1285" fmla="*/ 2184108 w 8617679"/>
              <a:gd name="connsiteY1285" fmla="*/ 6390807 h 6693877"/>
              <a:gd name="connsiteX1286" fmla="*/ 2199715 w 8617679"/>
              <a:gd name="connsiteY1286" fmla="*/ 6386905 h 6693877"/>
              <a:gd name="connsiteX1287" fmla="*/ 2249882 w 8617679"/>
              <a:gd name="connsiteY1287" fmla="*/ 6380773 h 6693877"/>
              <a:gd name="connsiteX1288" fmla="*/ 2327363 w 8617679"/>
              <a:gd name="connsiteY1288" fmla="*/ 6352345 h 6693877"/>
              <a:gd name="connsiteX1289" fmla="*/ 2399827 w 8617679"/>
              <a:gd name="connsiteY1289" fmla="*/ 6314441 h 6693877"/>
              <a:gd name="connsiteX1290" fmla="*/ 2437732 w 8617679"/>
              <a:gd name="connsiteY1290" fmla="*/ 6299390 h 6693877"/>
              <a:gd name="connsiteX1291" fmla="*/ 2494588 w 8617679"/>
              <a:gd name="connsiteY1291" fmla="*/ 6277094 h 6693877"/>
              <a:gd name="connsiteX1292" fmla="*/ 2546986 w 8617679"/>
              <a:gd name="connsiteY1292" fmla="*/ 6246436 h 6693877"/>
              <a:gd name="connsiteX1293" fmla="*/ 2630039 w 8617679"/>
              <a:gd name="connsiteY1293" fmla="*/ 6216893 h 6693877"/>
              <a:gd name="connsiteX1294" fmla="*/ 2729816 w 8617679"/>
              <a:gd name="connsiteY1294" fmla="*/ 6197941 h 6693877"/>
              <a:gd name="connsiteX1295" fmla="*/ 2776641 w 8617679"/>
              <a:gd name="connsiteY1295" fmla="*/ 6181218 h 6693877"/>
              <a:gd name="connsiteX1296" fmla="*/ 2821235 w 8617679"/>
              <a:gd name="connsiteY1296" fmla="*/ 6159479 h 6693877"/>
              <a:gd name="connsiteX1297" fmla="*/ 2844646 w 8617679"/>
              <a:gd name="connsiteY1297" fmla="*/ 6155019 h 6693877"/>
              <a:gd name="connsiteX1298" fmla="*/ 2854680 w 8617679"/>
              <a:gd name="connsiteY1298" fmla="*/ 6164496 h 6693877"/>
              <a:gd name="connsiteX1299" fmla="*/ 2893699 w 8617679"/>
              <a:gd name="connsiteY1299" fmla="*/ 6197384 h 6693877"/>
              <a:gd name="connsiteX1300" fmla="*/ 2914323 w 8617679"/>
              <a:gd name="connsiteY1300" fmla="*/ 6170627 h 6693877"/>
              <a:gd name="connsiteX1301" fmla="*/ 2929372 w 8617679"/>
              <a:gd name="connsiteY1301" fmla="*/ 6110427 h 6693877"/>
              <a:gd name="connsiteX1302" fmla="*/ 2960031 w 8617679"/>
              <a:gd name="connsiteY1302" fmla="*/ 6076425 h 6693877"/>
              <a:gd name="connsiteX1303" fmla="*/ 3078761 w 8617679"/>
              <a:gd name="connsiteY1303" fmla="*/ 6001173 h 6693877"/>
              <a:gd name="connsiteX1304" fmla="*/ 3166833 w 8617679"/>
              <a:gd name="connsiteY1304" fmla="*/ 5954908 h 6693877"/>
              <a:gd name="connsiteX1305" fmla="*/ 3254346 w 8617679"/>
              <a:gd name="connsiteY1305" fmla="*/ 5908084 h 6693877"/>
              <a:gd name="connsiteX1306" fmla="*/ 3325138 w 8617679"/>
              <a:gd name="connsiteY1306" fmla="*/ 5864606 h 6693877"/>
              <a:gd name="connsiteX1307" fmla="*/ 3361370 w 8617679"/>
              <a:gd name="connsiteY1307" fmla="*/ 5845096 h 6693877"/>
              <a:gd name="connsiteX1308" fmla="*/ 3399275 w 8617679"/>
              <a:gd name="connsiteY1308" fmla="*/ 5828931 h 6693877"/>
              <a:gd name="connsiteX1309" fmla="*/ 3412095 w 8617679"/>
              <a:gd name="connsiteY1309" fmla="*/ 5821128 h 6693877"/>
              <a:gd name="connsiteX1310" fmla="*/ 3496265 w 8617679"/>
              <a:gd name="connsiteY1310" fmla="*/ 5774862 h 6693877"/>
              <a:gd name="connsiteX1311" fmla="*/ 3562039 w 8617679"/>
              <a:gd name="connsiteY1311" fmla="*/ 5728596 h 6693877"/>
              <a:gd name="connsiteX1312" fmla="*/ 3601060 w 8617679"/>
              <a:gd name="connsiteY1312" fmla="*/ 5718563 h 6693877"/>
              <a:gd name="connsiteX1313" fmla="*/ 3645096 w 8617679"/>
              <a:gd name="connsiteY1313" fmla="*/ 5712989 h 6693877"/>
              <a:gd name="connsiteX1314" fmla="*/ 3684115 w 8617679"/>
              <a:gd name="connsiteY1314" fmla="*/ 5666167 h 6693877"/>
              <a:gd name="connsiteX1315" fmla="*/ 3713101 w 8617679"/>
              <a:gd name="connsiteY1315" fmla="*/ 5599833 h 6693877"/>
              <a:gd name="connsiteX1316" fmla="*/ 3730380 w 8617679"/>
              <a:gd name="connsiteY1316" fmla="*/ 5571406 h 6693877"/>
              <a:gd name="connsiteX1317" fmla="*/ 3749333 w 8617679"/>
              <a:gd name="connsiteY1317" fmla="*/ 5545764 h 6693877"/>
              <a:gd name="connsiteX1318" fmla="*/ 3743200 w 8617679"/>
              <a:gd name="connsiteY1318" fmla="*/ 5530156 h 6693877"/>
              <a:gd name="connsiteX1319" fmla="*/ 3735397 w 8617679"/>
              <a:gd name="connsiteY1319" fmla="*/ 5521796 h 6693877"/>
              <a:gd name="connsiteX1320" fmla="*/ 3677983 w 8617679"/>
              <a:gd name="connsiteY1320" fmla="*/ 5533501 h 6693877"/>
              <a:gd name="connsiteX1321" fmla="*/ 3570957 w 8617679"/>
              <a:gd name="connsiteY1321" fmla="*/ 5595374 h 6693877"/>
              <a:gd name="connsiteX1322" fmla="*/ 3457804 w 8617679"/>
              <a:gd name="connsiteY1322" fmla="*/ 5650559 h 6693877"/>
              <a:gd name="connsiteX1323" fmla="*/ 3429933 w 8617679"/>
              <a:gd name="connsiteY1323" fmla="*/ 5673971 h 6693877"/>
              <a:gd name="connsiteX1324" fmla="*/ 3251559 w 8617679"/>
              <a:gd name="connsiteY1324" fmla="*/ 5791584 h 6693877"/>
              <a:gd name="connsiteX1325" fmla="*/ 3126699 w 8617679"/>
              <a:gd name="connsiteY1325" fmla="*/ 5833391 h 6693877"/>
              <a:gd name="connsiteX1326" fmla="*/ 3058694 w 8617679"/>
              <a:gd name="connsiteY1326" fmla="*/ 5843425 h 6693877"/>
              <a:gd name="connsiteX1327" fmla="*/ 2990131 w 8617679"/>
              <a:gd name="connsiteY1327" fmla="*/ 5851787 h 6693877"/>
              <a:gd name="connsiteX1328" fmla="*/ 2970064 w 8617679"/>
              <a:gd name="connsiteY1328" fmla="*/ 5836735 h 6693877"/>
              <a:gd name="connsiteX1329" fmla="*/ 2932159 w 8617679"/>
              <a:gd name="connsiteY1329" fmla="*/ 5797160 h 6693877"/>
              <a:gd name="connsiteX1330" fmla="*/ 2892583 w 8617679"/>
              <a:gd name="connsiteY1330" fmla="*/ 5800503 h 6693877"/>
              <a:gd name="connsiteX1331" fmla="*/ 2873074 w 8617679"/>
              <a:gd name="connsiteY1331" fmla="*/ 5787125 h 6693877"/>
              <a:gd name="connsiteX1332" fmla="*/ 2846876 w 8617679"/>
              <a:gd name="connsiteY1332" fmla="*/ 5791584 h 6693877"/>
              <a:gd name="connsiteX1333" fmla="*/ 2835169 w 8617679"/>
              <a:gd name="connsiteY1333" fmla="*/ 5816111 h 6693877"/>
              <a:gd name="connsiteX1334" fmla="*/ 2778870 w 8617679"/>
              <a:gd name="connsiteY1334" fmla="*/ 5818898 h 6693877"/>
              <a:gd name="connsiteX1335" fmla="*/ 2723687 w 8617679"/>
              <a:gd name="connsiteY1335" fmla="*/ 5821686 h 6693877"/>
              <a:gd name="connsiteX1336" fmla="*/ 2680208 w 8617679"/>
              <a:gd name="connsiteY1336" fmla="*/ 5811651 h 6693877"/>
              <a:gd name="connsiteX1337" fmla="*/ 2655682 w 8617679"/>
              <a:gd name="connsiteY1337" fmla="*/ 5821686 h 6693877"/>
              <a:gd name="connsiteX1338" fmla="*/ 2627810 w 8617679"/>
              <a:gd name="connsiteY1338" fmla="*/ 5824472 h 6693877"/>
              <a:gd name="connsiteX1339" fmla="*/ 2564265 w 8617679"/>
              <a:gd name="connsiteY1339" fmla="*/ 5852343 h 6693877"/>
              <a:gd name="connsiteX1340" fmla="*/ 2490128 w 8617679"/>
              <a:gd name="connsiteY1340" fmla="*/ 5894706 h 6693877"/>
              <a:gd name="connsiteX1341" fmla="*/ 2356906 w 8617679"/>
              <a:gd name="connsiteY1341" fmla="*/ 5943759 h 6693877"/>
              <a:gd name="connsiteX1342" fmla="*/ 2327921 w 8617679"/>
              <a:gd name="connsiteY1342" fmla="*/ 5957137 h 6693877"/>
              <a:gd name="connsiteX1343" fmla="*/ 2241522 w 8617679"/>
              <a:gd name="connsiteY1343" fmla="*/ 5978319 h 6693877"/>
              <a:gd name="connsiteX1344" fmla="*/ 2153448 w 8617679"/>
              <a:gd name="connsiteY1344" fmla="*/ 5996156 h 6693877"/>
              <a:gd name="connsiteX1345" fmla="*/ 2041408 w 8617679"/>
              <a:gd name="connsiteY1345" fmla="*/ 6021240 h 6693877"/>
              <a:gd name="connsiteX1346" fmla="*/ 2031933 w 8617679"/>
              <a:gd name="connsiteY1346" fmla="*/ 6017338 h 6693877"/>
              <a:gd name="connsiteX1347" fmla="*/ 2036950 w 8617679"/>
              <a:gd name="connsiteY1347" fmla="*/ 5995599 h 6693877"/>
              <a:gd name="connsiteX1348" fmla="*/ 2098265 w 8617679"/>
              <a:gd name="connsiteY1348" fmla="*/ 5975532 h 6693877"/>
              <a:gd name="connsiteX1349" fmla="*/ 2102725 w 8617679"/>
              <a:gd name="connsiteY1349" fmla="*/ 5967170 h 6693877"/>
              <a:gd name="connsiteX1350" fmla="*/ 2098265 w 8617679"/>
              <a:gd name="connsiteY1350" fmla="*/ 5949333 h 6693877"/>
              <a:gd name="connsiteX1351" fmla="*/ 2069838 w 8617679"/>
              <a:gd name="connsiteY1351" fmla="*/ 5918676 h 6693877"/>
              <a:gd name="connsiteX1352" fmla="*/ 2043082 w 8617679"/>
              <a:gd name="connsiteY1352" fmla="*/ 5937627 h 6693877"/>
              <a:gd name="connsiteX1353" fmla="*/ 1973961 w 8617679"/>
              <a:gd name="connsiteY1353" fmla="*/ 5960482 h 6693877"/>
              <a:gd name="connsiteX1354" fmla="*/ 1970618 w 8617679"/>
              <a:gd name="connsiteY1354" fmla="*/ 6000058 h 6693877"/>
              <a:gd name="connsiteX1355" fmla="*/ 1966716 w 8617679"/>
              <a:gd name="connsiteY1355" fmla="*/ 6037962 h 6693877"/>
              <a:gd name="connsiteX1356" fmla="*/ 1885333 w 8617679"/>
              <a:gd name="connsiteY1356" fmla="*/ 6056358 h 6693877"/>
              <a:gd name="connsiteX1357" fmla="*/ 1844641 w 8617679"/>
              <a:gd name="connsiteY1357" fmla="*/ 6064162 h 6693877"/>
              <a:gd name="connsiteX1358" fmla="*/ 1800605 w 8617679"/>
              <a:gd name="connsiteY1358" fmla="*/ 6062488 h 6693877"/>
              <a:gd name="connsiteX1359" fmla="*/ 1773849 w 8617679"/>
              <a:gd name="connsiteY1359" fmla="*/ 6021797 h 6693877"/>
              <a:gd name="connsiteX1360" fmla="*/ 1757684 w 8617679"/>
              <a:gd name="connsiteY1360" fmla="*/ 5971630 h 6693877"/>
              <a:gd name="connsiteX1361" fmla="*/ 1726468 w 8617679"/>
              <a:gd name="connsiteY1361" fmla="*/ 5978876 h 6693877"/>
              <a:gd name="connsiteX1362" fmla="*/ 1730370 w 8617679"/>
              <a:gd name="connsiteY1362" fmla="*/ 6027929 h 6693877"/>
              <a:gd name="connsiteX1363" fmla="*/ 1703057 w 8617679"/>
              <a:gd name="connsiteY1363" fmla="*/ 6093146 h 6693877"/>
              <a:gd name="connsiteX1364" fmla="*/ 1675187 w 8617679"/>
              <a:gd name="connsiteY1364" fmla="*/ 6085343 h 6693877"/>
              <a:gd name="connsiteX1365" fmla="*/ 1648987 w 8617679"/>
              <a:gd name="connsiteY1365" fmla="*/ 6042979 h 6693877"/>
              <a:gd name="connsiteX1366" fmla="*/ 1578753 w 8617679"/>
              <a:gd name="connsiteY1366" fmla="*/ 6007304 h 6693877"/>
              <a:gd name="connsiteX1367" fmla="*/ 1545865 w 8617679"/>
              <a:gd name="connsiteY1367" fmla="*/ 6013436 h 6693877"/>
              <a:gd name="connsiteX1368" fmla="*/ 1540292 w 8617679"/>
              <a:gd name="connsiteY1368" fmla="*/ 6021240 h 6693877"/>
              <a:gd name="connsiteX1369" fmla="*/ 1497927 w 8617679"/>
              <a:gd name="connsiteY1369" fmla="*/ 6066391 h 6693877"/>
              <a:gd name="connsiteX1370" fmla="*/ 1501273 w 8617679"/>
              <a:gd name="connsiteY1370" fmla="*/ 6109869 h 6693877"/>
              <a:gd name="connsiteX1371" fmla="*/ 1512978 w 8617679"/>
              <a:gd name="connsiteY1371" fmla="*/ 6207974 h 6693877"/>
              <a:gd name="connsiteX1372" fmla="*/ 1492354 w 8617679"/>
              <a:gd name="connsiteY1372" fmla="*/ 6221909 h 6693877"/>
              <a:gd name="connsiteX1373" fmla="*/ 1461139 w 8617679"/>
              <a:gd name="connsiteY1373" fmla="*/ 6268732 h 6693877"/>
              <a:gd name="connsiteX1374" fmla="*/ 1404839 w 8617679"/>
              <a:gd name="connsiteY1374" fmla="*/ 6336180 h 6693877"/>
              <a:gd name="connsiteX1375" fmla="*/ 1339622 w 8617679"/>
              <a:gd name="connsiteY1375" fmla="*/ 6383560 h 6693877"/>
              <a:gd name="connsiteX1376" fmla="*/ 1291126 w 8617679"/>
              <a:gd name="connsiteY1376" fmla="*/ 6379658 h 6693877"/>
              <a:gd name="connsiteX1377" fmla="*/ 1245976 w 8617679"/>
              <a:gd name="connsiteY1377" fmla="*/ 6359592 h 6693877"/>
              <a:gd name="connsiteX1378" fmla="*/ 1203054 w 8617679"/>
              <a:gd name="connsiteY1378" fmla="*/ 6350115 h 6693877"/>
              <a:gd name="connsiteX1379" fmla="*/ 1190791 w 8617679"/>
              <a:gd name="connsiteY1379" fmla="*/ 6376871 h 6693877"/>
              <a:gd name="connsiteX1380" fmla="*/ 1199154 w 8617679"/>
              <a:gd name="connsiteY1380" fmla="*/ 6408644 h 6693877"/>
              <a:gd name="connsiteX1381" fmla="*/ 1208629 w 8617679"/>
              <a:gd name="connsiteY1381" fmla="*/ 6418678 h 6693877"/>
              <a:gd name="connsiteX1382" fmla="*/ 1231483 w 8617679"/>
              <a:gd name="connsiteY1382" fmla="*/ 6415333 h 6693877"/>
              <a:gd name="connsiteX1383" fmla="*/ 1258239 w 8617679"/>
              <a:gd name="connsiteY1383" fmla="*/ 6426481 h 6693877"/>
              <a:gd name="connsiteX1384" fmla="*/ 1273846 w 8617679"/>
              <a:gd name="connsiteY1384" fmla="*/ 6456024 h 6693877"/>
              <a:gd name="connsiteX1385" fmla="*/ 1273290 w 8617679"/>
              <a:gd name="connsiteY1385" fmla="*/ 6469960 h 6693877"/>
              <a:gd name="connsiteX1386" fmla="*/ 1209743 w 8617679"/>
              <a:gd name="connsiteY1386" fmla="*/ 6555244 h 6693877"/>
              <a:gd name="connsiteX1387" fmla="*/ 1196365 w 8617679"/>
              <a:gd name="connsiteY1387" fmla="*/ 6561376 h 6693877"/>
              <a:gd name="connsiteX1388" fmla="*/ 1159575 w 8617679"/>
              <a:gd name="connsiteY1388" fmla="*/ 6558589 h 6693877"/>
              <a:gd name="connsiteX1389" fmla="*/ 1128362 w 8617679"/>
              <a:gd name="connsiteY1389" fmla="*/ 6572524 h 6693877"/>
              <a:gd name="connsiteX1390" fmla="*/ 1020780 w 8617679"/>
              <a:gd name="connsiteY1390" fmla="*/ 6603739 h 6693877"/>
              <a:gd name="connsiteX1391" fmla="*/ 894803 w 8617679"/>
              <a:gd name="connsiteY1391" fmla="*/ 6642201 h 6693877"/>
              <a:gd name="connsiteX1392" fmla="*/ 835719 w 8617679"/>
              <a:gd name="connsiteY1392" fmla="*/ 6679549 h 6693877"/>
              <a:gd name="connsiteX1393" fmla="*/ 803260 w 8617679"/>
              <a:gd name="connsiteY1393" fmla="*/ 6693877 h 6693877"/>
              <a:gd name="connsiteX1394" fmla="*/ 44461 w 8617679"/>
              <a:gd name="connsiteY1394" fmla="*/ 6693877 h 6693877"/>
              <a:gd name="connsiteX1395" fmla="*/ 50318 w 8617679"/>
              <a:gd name="connsiteY1395" fmla="*/ 6689024 h 6693877"/>
              <a:gd name="connsiteX1396" fmla="*/ 71502 w 8617679"/>
              <a:gd name="connsiteY1396" fmla="*/ 6686237 h 6693877"/>
              <a:gd name="connsiteX1397" fmla="*/ 90453 w 8617679"/>
              <a:gd name="connsiteY1397" fmla="*/ 6667842 h 6693877"/>
              <a:gd name="connsiteX1398" fmla="*/ 97698 w 8617679"/>
              <a:gd name="connsiteY1398" fmla="*/ 6642759 h 6693877"/>
              <a:gd name="connsiteX1399" fmla="*/ 106618 w 8617679"/>
              <a:gd name="connsiteY1399" fmla="*/ 6624921 h 6693877"/>
              <a:gd name="connsiteX1400" fmla="*/ 128357 w 8617679"/>
              <a:gd name="connsiteY1400" fmla="*/ 6607642 h 6693877"/>
              <a:gd name="connsiteX1401" fmla="*/ 150653 w 8617679"/>
              <a:gd name="connsiteY1401" fmla="*/ 6579771 h 6693877"/>
              <a:gd name="connsiteX1402" fmla="*/ 150095 w 8617679"/>
              <a:gd name="connsiteY1402" fmla="*/ 6547440 h 6693877"/>
              <a:gd name="connsiteX1403" fmla="*/ 140063 w 8617679"/>
              <a:gd name="connsiteY1403" fmla="*/ 6518455 h 6693877"/>
              <a:gd name="connsiteX1404" fmla="*/ 123340 w 8617679"/>
              <a:gd name="connsiteY1404" fmla="*/ 6511766 h 6693877"/>
              <a:gd name="connsiteX1405" fmla="*/ 96026 w 8617679"/>
              <a:gd name="connsiteY1405" fmla="*/ 6532948 h 6693877"/>
              <a:gd name="connsiteX1406" fmla="*/ 89338 w 8617679"/>
              <a:gd name="connsiteY1406" fmla="*/ 6439302 h 6693877"/>
              <a:gd name="connsiteX1407" fmla="*/ 96026 w 8617679"/>
              <a:gd name="connsiteY1407" fmla="*/ 6369625 h 6693877"/>
              <a:gd name="connsiteX1408" fmla="*/ 104388 w 8617679"/>
              <a:gd name="connsiteY1408" fmla="*/ 6340082 h 6693877"/>
              <a:gd name="connsiteX1409" fmla="*/ 132816 w 8617679"/>
              <a:gd name="connsiteY1409" fmla="*/ 6381331 h 6693877"/>
              <a:gd name="connsiteX1410" fmla="*/ 146752 w 8617679"/>
              <a:gd name="connsiteY1410" fmla="*/ 6401955 h 6693877"/>
              <a:gd name="connsiteX1411" fmla="*/ 155112 w 8617679"/>
              <a:gd name="connsiteY1411" fmla="*/ 6301063 h 6693877"/>
              <a:gd name="connsiteX1412" fmla="*/ 153998 w 8617679"/>
              <a:gd name="connsiteY1412" fmla="*/ 6249780 h 6693877"/>
              <a:gd name="connsiteX1413" fmla="*/ 146194 w 8617679"/>
              <a:gd name="connsiteY1413" fmla="*/ 6214106 h 6693877"/>
              <a:gd name="connsiteX1414" fmla="*/ 135046 w 8617679"/>
              <a:gd name="connsiteY1414" fmla="*/ 6191251 h 6693877"/>
              <a:gd name="connsiteX1415" fmla="*/ 125012 w 8617679"/>
              <a:gd name="connsiteY1415" fmla="*/ 6164496 h 6693877"/>
              <a:gd name="connsiteX1416" fmla="*/ 115536 w 8617679"/>
              <a:gd name="connsiteY1416" fmla="*/ 6088687 h 6693877"/>
              <a:gd name="connsiteX1417" fmla="*/ 108847 w 8617679"/>
              <a:gd name="connsiteY1417" fmla="*/ 6051340 h 6693877"/>
              <a:gd name="connsiteX1418" fmla="*/ 101043 w 8617679"/>
              <a:gd name="connsiteY1418" fmla="*/ 5953235 h 6693877"/>
              <a:gd name="connsiteX1419" fmla="*/ 91009 w 8617679"/>
              <a:gd name="connsiteY1419" fmla="*/ 5905298 h 6693877"/>
              <a:gd name="connsiteX1420" fmla="*/ 71502 w 8617679"/>
              <a:gd name="connsiteY1420" fmla="*/ 5874639 h 6693877"/>
              <a:gd name="connsiteX1421" fmla="*/ 63139 w 8617679"/>
              <a:gd name="connsiteY1421" fmla="*/ 5828374 h 6693877"/>
              <a:gd name="connsiteX1422" fmla="*/ 70943 w 8617679"/>
              <a:gd name="connsiteY1422" fmla="*/ 5791584 h 6693877"/>
              <a:gd name="connsiteX1423" fmla="*/ 92681 w 8617679"/>
              <a:gd name="connsiteY1423" fmla="*/ 5798831 h 6693877"/>
              <a:gd name="connsiteX1424" fmla="*/ 99929 w 8617679"/>
              <a:gd name="connsiteY1424" fmla="*/ 5763714 h 6693877"/>
              <a:gd name="connsiteX1425" fmla="*/ 95469 w 8617679"/>
              <a:gd name="connsiteY1425" fmla="*/ 5710759 h 6693877"/>
              <a:gd name="connsiteX1426" fmla="*/ 96026 w 8617679"/>
              <a:gd name="connsiteY1426" fmla="*/ 5697939 h 6693877"/>
              <a:gd name="connsiteX1427" fmla="*/ 119996 w 8617679"/>
              <a:gd name="connsiteY1427" fmla="*/ 5694594 h 6693877"/>
              <a:gd name="connsiteX1428" fmla="*/ 150653 w 8617679"/>
              <a:gd name="connsiteY1428" fmla="*/ 5758697 h 6693877"/>
              <a:gd name="connsiteX1429" fmla="*/ 179639 w 8617679"/>
              <a:gd name="connsiteY1429" fmla="*/ 5783780 h 6693877"/>
              <a:gd name="connsiteX1430" fmla="*/ 209181 w 8617679"/>
              <a:gd name="connsiteY1430" fmla="*/ 5792142 h 6693877"/>
              <a:gd name="connsiteX1431" fmla="*/ 228691 w 8617679"/>
              <a:gd name="connsiteY1431" fmla="*/ 5841195 h 6693877"/>
              <a:gd name="connsiteX1432" fmla="*/ 240398 w 8617679"/>
              <a:gd name="connsiteY1432" fmla="*/ 5864048 h 6693877"/>
              <a:gd name="connsiteX1433" fmla="*/ 264923 w 8617679"/>
              <a:gd name="connsiteY1433" fmla="*/ 5843425 h 6693877"/>
              <a:gd name="connsiteX1434" fmla="*/ 286105 w 8617679"/>
              <a:gd name="connsiteY1434" fmla="*/ 5825587 h 6693877"/>
              <a:gd name="connsiteX1435" fmla="*/ 317879 w 8617679"/>
              <a:gd name="connsiteY1435" fmla="*/ 5886345 h 6693877"/>
              <a:gd name="connsiteX1436" fmla="*/ 321223 w 8617679"/>
              <a:gd name="connsiteY1436" fmla="*/ 5934841 h 6693877"/>
              <a:gd name="connsiteX1437" fmla="*/ 305057 w 8617679"/>
              <a:gd name="connsiteY1437" fmla="*/ 5990024 h 6693877"/>
              <a:gd name="connsiteX1438" fmla="*/ 303385 w 8617679"/>
              <a:gd name="connsiteY1438" fmla="*/ 6001173 h 6693877"/>
              <a:gd name="connsiteX1439" fmla="*/ 312861 w 8617679"/>
              <a:gd name="connsiteY1439" fmla="*/ 6010091 h 6693877"/>
              <a:gd name="connsiteX1440" fmla="*/ 348536 w 8617679"/>
              <a:gd name="connsiteY1440" fmla="*/ 5997828 h 6693877"/>
              <a:gd name="connsiteX1441" fmla="*/ 368604 w 8617679"/>
              <a:gd name="connsiteY1441" fmla="*/ 5987795 h 6693877"/>
              <a:gd name="connsiteX1442" fmla="*/ 388669 w 8617679"/>
              <a:gd name="connsiteY1442" fmla="*/ 6008419 h 6693877"/>
              <a:gd name="connsiteX1443" fmla="*/ 383654 w 8617679"/>
              <a:gd name="connsiteY1443" fmla="*/ 5995599 h 6693877"/>
              <a:gd name="connsiteX1444" fmla="*/ 388669 w 8617679"/>
              <a:gd name="connsiteY1444" fmla="*/ 6005075 h 6693877"/>
              <a:gd name="connsiteX1445" fmla="*/ 415427 w 8617679"/>
              <a:gd name="connsiteY1445" fmla="*/ 6036847 h 6693877"/>
              <a:gd name="connsiteX1446" fmla="*/ 423788 w 8617679"/>
              <a:gd name="connsiteY1446" fmla="*/ 6030716 h 6693877"/>
              <a:gd name="connsiteX1447" fmla="*/ 432706 w 8617679"/>
              <a:gd name="connsiteY1447" fmla="*/ 6025699 h 6693877"/>
              <a:gd name="connsiteX1448" fmla="*/ 450544 w 8617679"/>
              <a:gd name="connsiteY1448" fmla="*/ 6015665 h 6693877"/>
              <a:gd name="connsiteX1449" fmla="*/ 480086 w 8617679"/>
              <a:gd name="connsiteY1449" fmla="*/ 5974417 h 6693877"/>
              <a:gd name="connsiteX1450" fmla="*/ 497924 w 8617679"/>
              <a:gd name="connsiteY1450" fmla="*/ 5953235 h 6693877"/>
              <a:gd name="connsiteX1451" fmla="*/ 523008 w 8617679"/>
              <a:gd name="connsiteY1451" fmla="*/ 5934841 h 6693877"/>
              <a:gd name="connsiteX1452" fmla="*/ 545303 w 8617679"/>
              <a:gd name="connsiteY1452" fmla="*/ 5905856 h 6693877"/>
              <a:gd name="connsiteX1453" fmla="*/ 570945 w 8617679"/>
              <a:gd name="connsiteY1453" fmla="*/ 5909757 h 6693877"/>
              <a:gd name="connsiteX1454" fmla="*/ 608292 w 8617679"/>
              <a:gd name="connsiteY1454" fmla="*/ 5934283 h 6693877"/>
              <a:gd name="connsiteX1455" fmla="*/ 656230 w 8617679"/>
              <a:gd name="connsiteY1455" fmla="*/ 5941529 h 6693877"/>
              <a:gd name="connsiteX1456" fmla="*/ 703611 w 8617679"/>
              <a:gd name="connsiteY1456" fmla="*/ 5943201 h 6693877"/>
              <a:gd name="connsiteX1457" fmla="*/ 721657 w 8617679"/>
              <a:gd name="connsiteY1457" fmla="*/ 5951911 h 6693877"/>
              <a:gd name="connsiteX1458" fmla="*/ 740801 w 8617679"/>
              <a:gd name="connsiteY1458" fmla="*/ 5969257 h 6693877"/>
              <a:gd name="connsiteX1459" fmla="*/ 738727 w 8617679"/>
              <a:gd name="connsiteY1459" fmla="*/ 5968843 h 6693877"/>
              <a:gd name="connsiteX1460" fmla="*/ 738727 w 8617679"/>
              <a:gd name="connsiteY1460" fmla="*/ 5971072 h 6693877"/>
              <a:gd name="connsiteX1461" fmla="*/ 741050 w 8617679"/>
              <a:gd name="connsiteY1461" fmla="*/ 5973395 h 6693877"/>
              <a:gd name="connsiteX1462" fmla="*/ 741446 w 8617679"/>
              <a:gd name="connsiteY1462" fmla="*/ 5990442 h 6693877"/>
              <a:gd name="connsiteX1463" fmla="*/ 736498 w 8617679"/>
              <a:gd name="connsiteY1463" fmla="*/ 6002288 h 6693877"/>
              <a:gd name="connsiteX1464" fmla="*/ 690233 w 8617679"/>
              <a:gd name="connsiteY1464" fmla="*/ 6025699 h 6693877"/>
              <a:gd name="connsiteX1465" fmla="*/ 644525 w 8617679"/>
              <a:gd name="connsiteY1465" fmla="*/ 6057472 h 6693877"/>
              <a:gd name="connsiteX1466" fmla="*/ 624458 w 8617679"/>
              <a:gd name="connsiteY1466" fmla="*/ 6080884 h 6693877"/>
              <a:gd name="connsiteX1467" fmla="*/ 604948 w 8617679"/>
              <a:gd name="connsiteY1467" fmla="*/ 6104852 h 6693877"/>
              <a:gd name="connsiteX1468" fmla="*/ 608850 w 8617679"/>
              <a:gd name="connsiteY1468" fmla="*/ 6150560 h 6693877"/>
              <a:gd name="connsiteX1469" fmla="*/ 622228 w 8617679"/>
              <a:gd name="connsiteY1469" fmla="*/ 6184563 h 6693877"/>
              <a:gd name="connsiteX1470" fmla="*/ 621114 w 8617679"/>
              <a:gd name="connsiteY1470" fmla="*/ 6186235 h 6693877"/>
              <a:gd name="connsiteX1471" fmla="*/ 620556 w 8617679"/>
              <a:gd name="connsiteY1471" fmla="*/ 6185677 h 6693877"/>
              <a:gd name="connsiteX1472" fmla="*/ 620389 w 8617679"/>
              <a:gd name="connsiteY1472" fmla="*/ 6185844 h 6693877"/>
              <a:gd name="connsiteX1473" fmla="*/ 614911 w 8617679"/>
              <a:gd name="connsiteY1473" fmla="*/ 6182890 h 6693877"/>
              <a:gd name="connsiteX1474" fmla="*/ 611861 w 8617679"/>
              <a:gd name="connsiteY1474" fmla="*/ 6187564 h 6693877"/>
              <a:gd name="connsiteX1475" fmla="*/ 611079 w 8617679"/>
              <a:gd name="connsiteY1475" fmla="*/ 6187350 h 6693877"/>
              <a:gd name="connsiteX1476" fmla="*/ 610980 w 8617679"/>
              <a:gd name="connsiteY1476" fmla="*/ 6187688 h 6693877"/>
              <a:gd name="connsiteX1477" fmla="*/ 604948 w 8617679"/>
              <a:gd name="connsiteY1477" fmla="*/ 6185677 h 6693877"/>
              <a:gd name="connsiteX1478" fmla="*/ 608292 w 8617679"/>
              <a:gd name="connsiteY1478" fmla="*/ 6196826 h 6693877"/>
              <a:gd name="connsiteX1479" fmla="*/ 610980 w 8617679"/>
              <a:gd name="connsiteY1479" fmla="*/ 6187688 h 6693877"/>
              <a:gd name="connsiteX1480" fmla="*/ 611637 w 8617679"/>
              <a:gd name="connsiteY1480" fmla="*/ 6187907 h 6693877"/>
              <a:gd name="connsiteX1481" fmla="*/ 611861 w 8617679"/>
              <a:gd name="connsiteY1481" fmla="*/ 6187564 h 6693877"/>
              <a:gd name="connsiteX1482" fmla="*/ 617210 w 8617679"/>
              <a:gd name="connsiteY1482" fmla="*/ 6189022 h 6693877"/>
              <a:gd name="connsiteX1483" fmla="*/ 620389 w 8617679"/>
              <a:gd name="connsiteY1483" fmla="*/ 6185844 h 6693877"/>
              <a:gd name="connsiteX1484" fmla="*/ 621114 w 8617679"/>
              <a:gd name="connsiteY1484" fmla="*/ 6186235 h 6693877"/>
              <a:gd name="connsiteX1485" fmla="*/ 640066 w 8617679"/>
              <a:gd name="connsiteY1485" fmla="*/ 6189022 h 6693877"/>
              <a:gd name="connsiteX1486" fmla="*/ 672395 w 8617679"/>
              <a:gd name="connsiteY1486" fmla="*/ 6224139 h 6693877"/>
              <a:gd name="connsiteX1487" fmla="*/ 786108 w 8617679"/>
              <a:gd name="connsiteY1487" fmla="*/ 6231386 h 6693877"/>
              <a:gd name="connsiteX1488" fmla="*/ 800601 w 8617679"/>
              <a:gd name="connsiteY1488" fmla="*/ 6196826 h 6693877"/>
              <a:gd name="connsiteX1489" fmla="*/ 818997 w 8617679"/>
              <a:gd name="connsiteY1489" fmla="*/ 6137740 h 6693877"/>
              <a:gd name="connsiteX1490" fmla="*/ 873622 w 8617679"/>
              <a:gd name="connsiteY1490" fmla="*/ 6104852 h 6693877"/>
              <a:gd name="connsiteX1491" fmla="*/ 901493 w 8617679"/>
              <a:gd name="connsiteY1491" fmla="*/ 6088687 h 6693877"/>
              <a:gd name="connsiteX1492" fmla="*/ 915429 w 8617679"/>
              <a:gd name="connsiteY1492" fmla="*/ 6080884 h 6693877"/>
              <a:gd name="connsiteX1493" fmla="*/ 929921 w 8617679"/>
              <a:gd name="connsiteY1493" fmla="*/ 6073080 h 6693877"/>
              <a:gd name="connsiteX1494" fmla="*/ 999040 w 8617679"/>
              <a:gd name="connsiteY1494" fmla="*/ 6015108 h 6693877"/>
              <a:gd name="connsiteX1495" fmla="*/ 1040289 w 8617679"/>
              <a:gd name="connsiteY1495" fmla="*/ 5991140 h 6693877"/>
              <a:gd name="connsiteX1496" fmla="*/ 1082652 w 8617679"/>
              <a:gd name="connsiteY1496" fmla="*/ 5967170 h 6693877"/>
              <a:gd name="connsiteX1497" fmla="*/ 1111637 w 8617679"/>
              <a:gd name="connsiteY1497" fmla="*/ 5959366 h 6693877"/>
              <a:gd name="connsiteX1498" fmla="*/ 1128362 w 8617679"/>
              <a:gd name="connsiteY1498" fmla="*/ 5971630 h 6693877"/>
              <a:gd name="connsiteX1499" fmla="*/ 1128919 w 8617679"/>
              <a:gd name="connsiteY1499" fmla="*/ 5999501 h 6693877"/>
              <a:gd name="connsiteX1500" fmla="*/ 1078752 w 8617679"/>
              <a:gd name="connsiteY1500" fmla="*/ 6089246 h 6693877"/>
              <a:gd name="connsiteX1501" fmla="*/ 1077636 w 8617679"/>
              <a:gd name="connsiteY1501" fmla="*/ 6102065 h 6693877"/>
              <a:gd name="connsiteX1502" fmla="*/ 1095474 w 8617679"/>
              <a:gd name="connsiteY1502" fmla="*/ 6127707 h 6693877"/>
              <a:gd name="connsiteX1503" fmla="*/ 1132821 w 8617679"/>
              <a:gd name="connsiteY1503" fmla="*/ 6152790 h 6693877"/>
              <a:gd name="connsiteX1504" fmla="*/ 1154559 w 8617679"/>
              <a:gd name="connsiteY1504" fmla="*/ 6195154 h 6693877"/>
              <a:gd name="connsiteX1505" fmla="*/ 1201383 w 8617679"/>
              <a:gd name="connsiteY1505" fmla="*/ 6261486 h 6693877"/>
              <a:gd name="connsiteX1506" fmla="*/ 1280535 w 8617679"/>
              <a:gd name="connsiteY1506" fmla="*/ 6210204 h 6693877"/>
              <a:gd name="connsiteX1507" fmla="*/ 1283881 w 8617679"/>
              <a:gd name="connsiteY1507" fmla="*/ 6201285 h 6693877"/>
              <a:gd name="connsiteX1508" fmla="*/ 1267715 w 8617679"/>
              <a:gd name="connsiteY1508" fmla="*/ 6171185 h 6693877"/>
              <a:gd name="connsiteX1509" fmla="*/ 1241517 w 8617679"/>
              <a:gd name="connsiteY1509" fmla="*/ 6113771 h 6693877"/>
              <a:gd name="connsiteX1510" fmla="*/ 1271617 w 8617679"/>
              <a:gd name="connsiteY1510" fmla="*/ 6116000 h 6693877"/>
              <a:gd name="connsiteX1511" fmla="*/ 1319555 w 8617679"/>
              <a:gd name="connsiteY1511" fmla="*/ 6156135 h 6693877"/>
              <a:gd name="connsiteX1512" fmla="*/ 1375296 w 8617679"/>
              <a:gd name="connsiteY1512" fmla="*/ 6178989 h 6693877"/>
              <a:gd name="connsiteX1513" fmla="*/ 1403725 w 8617679"/>
              <a:gd name="connsiteY1513" fmla="*/ 6194039 h 6693877"/>
              <a:gd name="connsiteX1514" fmla="*/ 1437728 w 8617679"/>
              <a:gd name="connsiteY1514" fmla="*/ 6183448 h 6693877"/>
              <a:gd name="connsiteX1515" fmla="*/ 1466711 w 8617679"/>
              <a:gd name="connsiteY1515" fmla="*/ 6158922 h 6693877"/>
              <a:gd name="connsiteX1516" fmla="*/ 1470058 w 8617679"/>
              <a:gd name="connsiteY1516" fmla="*/ 6132723 h 6693877"/>
              <a:gd name="connsiteX1517" fmla="*/ 1443859 w 8617679"/>
              <a:gd name="connsiteY1517" fmla="*/ 6101509 h 6693877"/>
              <a:gd name="connsiteX1518" fmla="*/ 1414315 w 8617679"/>
              <a:gd name="connsiteY1518" fmla="*/ 6083671 h 6693877"/>
              <a:gd name="connsiteX1519" fmla="*/ 1396479 w 8617679"/>
              <a:gd name="connsiteY1519" fmla="*/ 6058030 h 6693877"/>
              <a:gd name="connsiteX1520" fmla="*/ 1396479 w 8617679"/>
              <a:gd name="connsiteY1520" fmla="*/ 6046323 h 6693877"/>
              <a:gd name="connsiteX1521" fmla="*/ 1434383 w 8617679"/>
              <a:gd name="connsiteY1521" fmla="*/ 6011764 h 6693877"/>
              <a:gd name="connsiteX1522" fmla="*/ 1457235 w 8617679"/>
              <a:gd name="connsiteY1522" fmla="*/ 5993369 h 6693877"/>
              <a:gd name="connsiteX1523" fmla="*/ 1484551 w 8617679"/>
              <a:gd name="connsiteY1523" fmla="*/ 5984450 h 6693877"/>
              <a:gd name="connsiteX1524" fmla="*/ 1532487 w 8617679"/>
              <a:gd name="connsiteY1524" fmla="*/ 5972188 h 6693877"/>
              <a:gd name="connsiteX1525" fmla="*/ 1578197 w 8617679"/>
              <a:gd name="connsiteY1525" fmla="*/ 5952678 h 6693877"/>
              <a:gd name="connsiteX1526" fmla="*/ 1661252 w 8617679"/>
              <a:gd name="connsiteY1526" fmla="*/ 5891919 h 6693877"/>
              <a:gd name="connsiteX1527" fmla="*/ 1762700 w 8617679"/>
              <a:gd name="connsiteY1527" fmla="*/ 5853457 h 6693877"/>
              <a:gd name="connsiteX1528" fmla="*/ 1802278 w 8617679"/>
              <a:gd name="connsiteY1528" fmla="*/ 5873524 h 6693877"/>
              <a:gd name="connsiteX1529" fmla="*/ 1867495 w 8617679"/>
              <a:gd name="connsiteY1529" fmla="*/ 5893035 h 6693877"/>
              <a:gd name="connsiteX1530" fmla="*/ 1922122 w 8617679"/>
              <a:gd name="connsiteY1530" fmla="*/ 5874639 h 6693877"/>
              <a:gd name="connsiteX1531" fmla="*/ 1976192 w 8617679"/>
              <a:gd name="connsiteY1531" fmla="*/ 5855688 h 6693877"/>
              <a:gd name="connsiteX1532" fmla="*/ 2086558 w 8617679"/>
              <a:gd name="connsiteY1532" fmla="*/ 5806078 h 6693877"/>
              <a:gd name="connsiteX1533" fmla="*/ 2111643 w 8617679"/>
              <a:gd name="connsiteY1533" fmla="*/ 5792699 h 6693877"/>
              <a:gd name="connsiteX1534" fmla="*/ 2137285 w 8617679"/>
              <a:gd name="connsiteY1534" fmla="*/ 5782109 h 6693877"/>
              <a:gd name="connsiteX1535" fmla="*/ 2219782 w 8617679"/>
              <a:gd name="connsiteY1535" fmla="*/ 5753680 h 6693877"/>
              <a:gd name="connsiteX1536" fmla="*/ 2258802 w 8617679"/>
              <a:gd name="connsiteY1536" fmla="*/ 5734170 h 6693877"/>
              <a:gd name="connsiteX1537" fmla="*/ 2295590 w 8617679"/>
              <a:gd name="connsiteY1537" fmla="*/ 5711874 h 6693877"/>
              <a:gd name="connsiteX1538" fmla="*/ 2351332 w 8617679"/>
              <a:gd name="connsiteY1538" fmla="*/ 5706300 h 6693877"/>
              <a:gd name="connsiteX1539" fmla="*/ 2373071 w 8617679"/>
              <a:gd name="connsiteY1539" fmla="*/ 5698496 h 6693877"/>
              <a:gd name="connsiteX1540" fmla="*/ 2388678 w 8617679"/>
              <a:gd name="connsiteY1540" fmla="*/ 5720235 h 6693877"/>
              <a:gd name="connsiteX1541" fmla="*/ 2389236 w 8617679"/>
              <a:gd name="connsiteY1541" fmla="*/ 5734729 h 6693877"/>
              <a:gd name="connsiteX1542" fmla="*/ 2338512 w 8617679"/>
              <a:gd name="connsiteY1542" fmla="*/ 5792142 h 6693877"/>
              <a:gd name="connsiteX1543" fmla="*/ 2325690 w 8617679"/>
              <a:gd name="connsiteY1543" fmla="*/ 5817783 h 6693877"/>
              <a:gd name="connsiteX1544" fmla="*/ 2332937 w 8617679"/>
              <a:gd name="connsiteY1544" fmla="*/ 5849556 h 6693877"/>
              <a:gd name="connsiteX1545" fmla="*/ 2352446 w 8617679"/>
              <a:gd name="connsiteY1545" fmla="*/ 5870737 h 6693877"/>
              <a:gd name="connsiteX1546" fmla="*/ 2413205 w 8617679"/>
              <a:gd name="connsiteY1546" fmla="*/ 5854573 h 6693877"/>
              <a:gd name="connsiteX1547" fmla="*/ 2462257 w 8617679"/>
              <a:gd name="connsiteY1547" fmla="*/ 5830604 h 6693877"/>
              <a:gd name="connsiteX1548" fmla="*/ 2524689 w 8617679"/>
              <a:gd name="connsiteY1548" fmla="*/ 5799946 h 6693877"/>
              <a:gd name="connsiteX1549" fmla="*/ 2527475 w 8617679"/>
              <a:gd name="connsiteY1549" fmla="*/ 5749778 h 6693877"/>
              <a:gd name="connsiteX1550" fmla="*/ 2523573 w 8617679"/>
              <a:gd name="connsiteY1550" fmla="*/ 5736400 h 6693877"/>
              <a:gd name="connsiteX1551" fmla="*/ 2547542 w 8617679"/>
              <a:gd name="connsiteY1551" fmla="*/ 5740302 h 6693877"/>
              <a:gd name="connsiteX1552" fmla="*/ 2610530 w 8617679"/>
              <a:gd name="connsiteY1552" fmla="*/ 5706300 h 6693877"/>
              <a:gd name="connsiteX1553" fmla="*/ 2660141 w 8617679"/>
              <a:gd name="connsiteY1553" fmla="*/ 5649444 h 6693877"/>
              <a:gd name="connsiteX1554" fmla="*/ 2661255 w 8617679"/>
              <a:gd name="connsiteY1554" fmla="*/ 5624360 h 6693877"/>
              <a:gd name="connsiteX1555" fmla="*/ 2695258 w 8617679"/>
              <a:gd name="connsiteY1555" fmla="*/ 5570848 h 6693877"/>
              <a:gd name="connsiteX1556" fmla="*/ 2714767 w 8617679"/>
              <a:gd name="connsiteY1556" fmla="*/ 5587570 h 6693877"/>
              <a:gd name="connsiteX1557" fmla="*/ 2729261 w 8617679"/>
              <a:gd name="connsiteY1557" fmla="*/ 5619900 h 6693877"/>
              <a:gd name="connsiteX1558" fmla="*/ 2706964 w 8617679"/>
              <a:gd name="connsiteY1558" fmla="*/ 5684003 h 6693877"/>
              <a:gd name="connsiteX1559" fmla="*/ 2716440 w 8617679"/>
              <a:gd name="connsiteY1559" fmla="*/ 5715219 h 6693877"/>
              <a:gd name="connsiteX1560" fmla="*/ 2725916 w 8617679"/>
              <a:gd name="connsiteY1560" fmla="*/ 5726924 h 6693877"/>
              <a:gd name="connsiteX1561" fmla="*/ 2778312 w 8617679"/>
              <a:gd name="connsiteY1561" fmla="*/ 5714104 h 6693877"/>
              <a:gd name="connsiteX1562" fmla="*/ 2826809 w 8617679"/>
              <a:gd name="connsiteY1562" fmla="*/ 5695151 h 6693877"/>
              <a:gd name="connsiteX1563" fmla="*/ 2852449 w 8617679"/>
              <a:gd name="connsiteY1563" fmla="*/ 5582553 h 6693877"/>
              <a:gd name="connsiteX1564" fmla="*/ 2852449 w 8617679"/>
              <a:gd name="connsiteY1564" fmla="*/ 5557470 h 6693877"/>
              <a:gd name="connsiteX1565" fmla="*/ 2894814 w 8617679"/>
              <a:gd name="connsiteY1565" fmla="*/ 5529041 h 6693877"/>
              <a:gd name="connsiteX1566" fmla="*/ 2941079 w 8617679"/>
              <a:gd name="connsiteY1566" fmla="*/ 5558585 h 6693877"/>
              <a:gd name="connsiteX1567" fmla="*/ 2959473 w 8617679"/>
              <a:gd name="connsiteY1567" fmla="*/ 5570291 h 6693877"/>
              <a:gd name="connsiteX1568" fmla="*/ 2979540 w 8617679"/>
              <a:gd name="connsiteY1568" fmla="*/ 5546880 h 6693877"/>
              <a:gd name="connsiteX1569" fmla="*/ 3005182 w 8617679"/>
              <a:gd name="connsiteY1569" fmla="*/ 5535730 h 6693877"/>
              <a:gd name="connsiteX1570" fmla="*/ 3020789 w 8617679"/>
              <a:gd name="connsiteY1570" fmla="*/ 5519008 h 6693877"/>
              <a:gd name="connsiteX1571" fmla="*/ 3045872 w 8617679"/>
              <a:gd name="connsiteY1571" fmla="*/ 5525141 h 6693877"/>
              <a:gd name="connsiteX1572" fmla="*/ 3064268 w 8617679"/>
              <a:gd name="connsiteY1572" fmla="*/ 5532943 h 6693877"/>
              <a:gd name="connsiteX1573" fmla="*/ 3092139 w 8617679"/>
              <a:gd name="connsiteY1573" fmla="*/ 5526255 h 6693877"/>
              <a:gd name="connsiteX1574" fmla="*/ 3158471 w 8617679"/>
              <a:gd name="connsiteY1574" fmla="*/ 5542421 h 6693877"/>
              <a:gd name="connsiteX1575" fmla="*/ 3185227 w 8617679"/>
              <a:gd name="connsiteY1575" fmla="*/ 5524026 h 6693877"/>
              <a:gd name="connsiteX1576" fmla="*/ 3189687 w 8617679"/>
              <a:gd name="connsiteY1576" fmla="*/ 5492811 h 6693877"/>
              <a:gd name="connsiteX1577" fmla="*/ 3293922 w 8617679"/>
              <a:gd name="connsiteY1577" fmla="*/ 5456577 h 6693877"/>
              <a:gd name="connsiteX1578" fmla="*/ 3292808 w 8617679"/>
              <a:gd name="connsiteY1578" fmla="*/ 5498942 h 6693877"/>
              <a:gd name="connsiteX1579" fmla="*/ 3264380 w 8617679"/>
              <a:gd name="connsiteY1579" fmla="*/ 5520124 h 6693877"/>
              <a:gd name="connsiteX1580" fmla="*/ 3265495 w 8617679"/>
              <a:gd name="connsiteY1580" fmla="*/ 5532943 h 6693877"/>
              <a:gd name="connsiteX1581" fmla="*/ 3283889 w 8617679"/>
              <a:gd name="connsiteY1581" fmla="*/ 5527369 h 6693877"/>
              <a:gd name="connsiteX1582" fmla="*/ 3329598 w 8617679"/>
              <a:gd name="connsiteY1582" fmla="*/ 5524026 h 6693877"/>
              <a:gd name="connsiteX1583" fmla="*/ 3369732 w 8617679"/>
              <a:gd name="connsiteY1583" fmla="*/ 5509533 h 6693877"/>
              <a:gd name="connsiteX1584" fmla="*/ 3359140 w 8617679"/>
              <a:gd name="connsiteY1584" fmla="*/ 5469398 h 6693877"/>
              <a:gd name="connsiteX1585" fmla="*/ 3317334 w 8617679"/>
              <a:gd name="connsiteY1585" fmla="*/ 5406410 h 6693877"/>
              <a:gd name="connsiteX1586" fmla="*/ 3306742 w 8617679"/>
              <a:gd name="connsiteY1586" fmla="*/ 5394704 h 6693877"/>
              <a:gd name="connsiteX1587" fmla="*/ 3277757 w 8617679"/>
              <a:gd name="connsiteY1587" fmla="*/ 5378539 h 6693877"/>
              <a:gd name="connsiteX1588" fmla="*/ 3249328 w 8617679"/>
              <a:gd name="connsiteY1588" fmla="*/ 5364046 h 6693877"/>
              <a:gd name="connsiteX1589" fmla="*/ 3242084 w 8617679"/>
              <a:gd name="connsiteY1589" fmla="*/ 5376867 h 6693877"/>
              <a:gd name="connsiteX1590" fmla="*/ 3228706 w 8617679"/>
              <a:gd name="connsiteY1590" fmla="*/ 5406968 h 6693877"/>
              <a:gd name="connsiteX1591" fmla="*/ 3155684 w 8617679"/>
              <a:gd name="connsiteY1591" fmla="*/ 5414214 h 6693877"/>
              <a:gd name="connsiteX1592" fmla="*/ 3135617 w 8617679"/>
              <a:gd name="connsiteY1592" fmla="*/ 5398049 h 6693877"/>
              <a:gd name="connsiteX1593" fmla="*/ 3078203 w 8617679"/>
              <a:gd name="connsiteY1593" fmla="*/ 5356801 h 6693877"/>
              <a:gd name="connsiteX1594" fmla="*/ 2978426 w 8617679"/>
              <a:gd name="connsiteY1594" fmla="*/ 5390802 h 6693877"/>
              <a:gd name="connsiteX1595" fmla="*/ 2951668 w 8617679"/>
              <a:gd name="connsiteY1595" fmla="*/ 5399721 h 6693877"/>
              <a:gd name="connsiteX1596" fmla="*/ 2914879 w 8617679"/>
              <a:gd name="connsiteY1596" fmla="*/ 5354014 h 6693877"/>
              <a:gd name="connsiteX1597" fmla="*/ 2904847 w 8617679"/>
              <a:gd name="connsiteY1597" fmla="*/ 5339521 h 6693877"/>
              <a:gd name="connsiteX1598" fmla="*/ 2853007 w 8617679"/>
              <a:gd name="connsiteY1598" fmla="*/ 5344538 h 6693877"/>
              <a:gd name="connsiteX1599" fmla="*/ 2763821 w 8617679"/>
              <a:gd name="connsiteY1599" fmla="*/ 5352342 h 6693877"/>
              <a:gd name="connsiteX1600" fmla="*/ 2754901 w 8617679"/>
              <a:gd name="connsiteY1600" fmla="*/ 5345095 h 6693877"/>
              <a:gd name="connsiteX1601" fmla="*/ 2756017 w 8617679"/>
              <a:gd name="connsiteY1601" fmla="*/ 5333389 h 6693877"/>
              <a:gd name="connsiteX1602" fmla="*/ 2794479 w 8617679"/>
              <a:gd name="connsiteY1602" fmla="*/ 5316667 h 6693877"/>
              <a:gd name="connsiteX1603" fmla="*/ 2821235 w 8617679"/>
              <a:gd name="connsiteY1603" fmla="*/ 5292141 h 6693877"/>
              <a:gd name="connsiteX1604" fmla="*/ 2871958 w 8617679"/>
              <a:gd name="connsiteY1604" fmla="*/ 5255351 h 6693877"/>
              <a:gd name="connsiteX1605" fmla="*/ 2921568 w 8617679"/>
              <a:gd name="connsiteY1605" fmla="*/ 5247547 h 6693877"/>
              <a:gd name="connsiteX1606" fmla="*/ 2970621 w 8617679"/>
              <a:gd name="connsiteY1606" fmla="*/ 5239185 h 6693877"/>
              <a:gd name="connsiteX1607" fmla="*/ 3007411 w 8617679"/>
              <a:gd name="connsiteY1607" fmla="*/ 5278204 h 6693877"/>
              <a:gd name="connsiteX1608" fmla="*/ 3026920 w 8617679"/>
              <a:gd name="connsiteY1608" fmla="*/ 5296600 h 6693877"/>
              <a:gd name="connsiteX1609" fmla="*/ 3062038 w 8617679"/>
              <a:gd name="connsiteY1609" fmla="*/ 5289910 h 6693877"/>
              <a:gd name="connsiteX1610" fmla="*/ 3091024 w 8617679"/>
              <a:gd name="connsiteY1610" fmla="*/ 5272631 h 6693877"/>
              <a:gd name="connsiteX1611" fmla="*/ 3141749 w 8617679"/>
              <a:gd name="connsiteY1611" fmla="*/ 5238628 h 6693877"/>
              <a:gd name="connsiteX1612" fmla="*/ 3155127 w 8617679"/>
              <a:gd name="connsiteY1612" fmla="*/ 5221905 h 6693877"/>
              <a:gd name="connsiteX1613" fmla="*/ 3221459 w 8617679"/>
              <a:gd name="connsiteY1613" fmla="*/ 5152786 h 6693877"/>
              <a:gd name="connsiteX1614" fmla="*/ 3259921 w 8617679"/>
              <a:gd name="connsiteY1614" fmla="*/ 5122129 h 6693877"/>
              <a:gd name="connsiteX1615" fmla="*/ 3273297 w 8617679"/>
              <a:gd name="connsiteY1615" fmla="*/ 5097602 h 6693877"/>
              <a:gd name="connsiteX1616" fmla="*/ 3281660 w 8617679"/>
              <a:gd name="connsiteY1616" fmla="*/ 5066387 h 6693877"/>
              <a:gd name="connsiteX1617" fmla="*/ 3293922 w 8617679"/>
              <a:gd name="connsiteY1617" fmla="*/ 5050223 h 6693877"/>
              <a:gd name="connsiteX1618" fmla="*/ 3278873 w 8617679"/>
              <a:gd name="connsiteY1618" fmla="*/ 5002283 h 6693877"/>
              <a:gd name="connsiteX1619" fmla="*/ 3259362 w 8617679"/>
              <a:gd name="connsiteY1619" fmla="*/ 4972184 h 6693877"/>
              <a:gd name="connsiteX1620" fmla="*/ 3261593 w 8617679"/>
              <a:gd name="connsiteY1620" fmla="*/ 4993922 h 6693877"/>
              <a:gd name="connsiteX1621" fmla="*/ 3232608 w 8617679"/>
              <a:gd name="connsiteY1621" fmla="*/ 5012318 h 6693877"/>
              <a:gd name="connsiteX1622" fmla="*/ 3202507 w 8617679"/>
              <a:gd name="connsiteY1622" fmla="*/ 5030155 h 6693877"/>
              <a:gd name="connsiteX1623" fmla="*/ 3141191 w 8617679"/>
              <a:gd name="connsiteY1623" fmla="*/ 5064714 h 6693877"/>
              <a:gd name="connsiteX1624" fmla="*/ 3113877 w 8617679"/>
              <a:gd name="connsiteY1624" fmla="*/ 5074747 h 6693877"/>
              <a:gd name="connsiteX1625" fmla="*/ 3088794 w 8617679"/>
              <a:gd name="connsiteY1625" fmla="*/ 5089798 h 6693877"/>
              <a:gd name="connsiteX1626" fmla="*/ 3034725 w 8617679"/>
              <a:gd name="connsiteY1626" fmla="*/ 5079764 h 6693877"/>
              <a:gd name="connsiteX1627" fmla="*/ 3026363 w 8617679"/>
              <a:gd name="connsiteY1627" fmla="*/ 5069173 h 6693877"/>
              <a:gd name="connsiteX1628" fmla="*/ 3036396 w 8617679"/>
              <a:gd name="connsiteY1628" fmla="*/ 5012318 h 6693877"/>
              <a:gd name="connsiteX1629" fmla="*/ 3054234 w 8617679"/>
              <a:gd name="connsiteY1629" fmla="*/ 4973856 h 6693877"/>
              <a:gd name="connsiteX1630" fmla="*/ 3088237 w 8617679"/>
              <a:gd name="connsiteY1630" fmla="*/ 4964936 h 6693877"/>
              <a:gd name="connsiteX1631" fmla="*/ 3137289 w 8617679"/>
              <a:gd name="connsiteY1631" fmla="*/ 4978874 h 6693877"/>
              <a:gd name="connsiteX1632" fmla="*/ 3160144 w 8617679"/>
              <a:gd name="connsiteY1632" fmla="*/ 4958806 h 6693877"/>
              <a:gd name="connsiteX1633" fmla="*/ 3175194 w 8617679"/>
              <a:gd name="connsiteY1633" fmla="*/ 4936508 h 6693877"/>
              <a:gd name="connsiteX1634" fmla="*/ 3184669 w 8617679"/>
              <a:gd name="connsiteY1634" fmla="*/ 4916999 h 6693877"/>
              <a:gd name="connsiteX1635" fmla="*/ 3157356 w 8617679"/>
              <a:gd name="connsiteY1635" fmla="*/ 4854568 h 6693877"/>
              <a:gd name="connsiteX1636" fmla="*/ 3152896 w 8617679"/>
              <a:gd name="connsiteY1636" fmla="*/ 4840075 h 6693877"/>
              <a:gd name="connsiteX1637" fmla="*/ 3170176 w 8617679"/>
              <a:gd name="connsiteY1637" fmla="*/ 4857355 h 6693877"/>
              <a:gd name="connsiteX1638" fmla="*/ 3180209 w 8617679"/>
              <a:gd name="connsiteY1638" fmla="*/ 4874078 h 6693877"/>
              <a:gd name="connsiteX1639" fmla="*/ 3220901 w 8617679"/>
              <a:gd name="connsiteY1639" fmla="*/ 4913098 h 6693877"/>
              <a:gd name="connsiteX1640" fmla="*/ 3244870 w 8617679"/>
              <a:gd name="connsiteY1640" fmla="*/ 4905850 h 6693877"/>
              <a:gd name="connsiteX1641" fmla="*/ 3278873 w 8617679"/>
              <a:gd name="connsiteY1641" fmla="*/ 4868504 h 6693877"/>
              <a:gd name="connsiteX1642" fmla="*/ 3308416 w 8617679"/>
              <a:gd name="connsiteY1642" fmla="*/ 4848436 h 6693877"/>
              <a:gd name="connsiteX1643" fmla="*/ 3330712 w 8617679"/>
              <a:gd name="connsiteY1643" fmla="*/ 4817778 h 6693877"/>
              <a:gd name="connsiteX1644" fmla="*/ 3378650 w 8617679"/>
              <a:gd name="connsiteY1644" fmla="*/ 4794926 h 6693877"/>
              <a:gd name="connsiteX1645" fmla="*/ 3408193 w 8617679"/>
              <a:gd name="connsiteY1645" fmla="*/ 4787678 h 6693877"/>
              <a:gd name="connsiteX1646" fmla="*/ 3432162 w 8617679"/>
              <a:gd name="connsiteY1646" fmla="*/ 4771513 h 6693877"/>
              <a:gd name="connsiteX1647" fmla="*/ 3444426 w 8617679"/>
              <a:gd name="connsiteY1647" fmla="*/ 4759250 h 6693877"/>
              <a:gd name="connsiteX1648" fmla="*/ 3464493 w 8617679"/>
              <a:gd name="connsiteY1648" fmla="*/ 4723018 h 6693877"/>
              <a:gd name="connsiteX1649" fmla="*/ 3478985 w 8617679"/>
              <a:gd name="connsiteY1649" fmla="*/ 4711312 h 6693877"/>
              <a:gd name="connsiteX1650" fmla="*/ 3491805 w 8617679"/>
              <a:gd name="connsiteY1650" fmla="*/ 4697934 h 6693877"/>
              <a:gd name="connsiteX1651" fmla="*/ 3515218 w 8617679"/>
              <a:gd name="connsiteY1651" fmla="*/ 4673965 h 6693877"/>
              <a:gd name="connsiteX1652" fmla="*/ 3597158 w 8617679"/>
              <a:gd name="connsiteY1652" fmla="*/ 4676752 h 6693877"/>
              <a:gd name="connsiteX1653" fmla="*/ 3606633 w 8617679"/>
              <a:gd name="connsiteY1653" fmla="*/ 4684556 h 6693877"/>
              <a:gd name="connsiteX1654" fmla="*/ 3612207 w 8617679"/>
              <a:gd name="connsiteY1654" fmla="*/ 4703508 h 6693877"/>
              <a:gd name="connsiteX1655" fmla="*/ 3570957 w 8617679"/>
              <a:gd name="connsiteY1655" fmla="*/ 4723018 h 6693877"/>
              <a:gd name="connsiteX1656" fmla="*/ 3511316 w 8617679"/>
              <a:gd name="connsiteY1656" fmla="*/ 4755348 h 6693877"/>
              <a:gd name="connsiteX1657" fmla="*/ 3462262 w 8617679"/>
              <a:gd name="connsiteY1657" fmla="*/ 4806074 h 6693877"/>
              <a:gd name="connsiteX1658" fmla="*/ 3462262 w 8617679"/>
              <a:gd name="connsiteY1658" fmla="*/ 4814991 h 6693877"/>
              <a:gd name="connsiteX1659" fmla="*/ 3475640 w 8617679"/>
              <a:gd name="connsiteY1659" fmla="*/ 4845092 h 6693877"/>
              <a:gd name="connsiteX1660" fmla="*/ 3495150 w 8617679"/>
              <a:gd name="connsiteY1660" fmla="*/ 4863487 h 6693877"/>
              <a:gd name="connsiteX1661" fmla="*/ 3533054 w 8617679"/>
              <a:gd name="connsiteY1661" fmla="*/ 4856240 h 6693877"/>
              <a:gd name="connsiteX1662" fmla="*/ 3572631 w 8617679"/>
              <a:gd name="connsiteY1662" fmla="*/ 4840635 h 6693877"/>
              <a:gd name="connsiteX1663" fmla="*/ 3614995 w 8617679"/>
              <a:gd name="connsiteY1663" fmla="*/ 4855125 h 6693877"/>
              <a:gd name="connsiteX1664" fmla="*/ 3647881 w 8617679"/>
              <a:gd name="connsiteY1664" fmla="*/ 4865717 h 6693877"/>
              <a:gd name="connsiteX1665" fmla="*/ 3653456 w 8617679"/>
              <a:gd name="connsiteY1665" fmla="*/ 4874078 h 6693877"/>
              <a:gd name="connsiteX1666" fmla="*/ 3647881 w 8617679"/>
              <a:gd name="connsiteY1666" fmla="*/ 4885784 h 6693877"/>
              <a:gd name="connsiteX1667" fmla="*/ 3628371 w 8617679"/>
              <a:gd name="connsiteY1667" fmla="*/ 4901392 h 6693877"/>
              <a:gd name="connsiteX1668" fmla="*/ 3608864 w 8617679"/>
              <a:gd name="connsiteY1668" fmla="*/ 4917556 h 6693877"/>
              <a:gd name="connsiteX1669" fmla="*/ 3577091 w 8617679"/>
              <a:gd name="connsiteY1669" fmla="*/ 4962150 h 6693877"/>
              <a:gd name="connsiteX1670" fmla="*/ 3564828 w 8617679"/>
              <a:gd name="connsiteY1670" fmla="*/ 4976642 h 6693877"/>
              <a:gd name="connsiteX1671" fmla="*/ 3504627 w 8617679"/>
              <a:gd name="connsiteY1671" fmla="*/ 5018449 h 6693877"/>
              <a:gd name="connsiteX1672" fmla="*/ 3431048 w 8617679"/>
              <a:gd name="connsiteY1672" fmla="*/ 5065828 h 6693877"/>
              <a:gd name="connsiteX1673" fmla="*/ 3390355 w 8617679"/>
              <a:gd name="connsiteY1673" fmla="*/ 5090913 h 6693877"/>
              <a:gd name="connsiteX1674" fmla="*/ 3360812 w 8617679"/>
              <a:gd name="connsiteY1674" fmla="*/ 5134392 h 6693877"/>
              <a:gd name="connsiteX1675" fmla="*/ 3290020 w 8617679"/>
              <a:gd name="connsiteY1675" fmla="*/ 5181214 h 6693877"/>
              <a:gd name="connsiteX1676" fmla="*/ 3249886 w 8617679"/>
              <a:gd name="connsiteY1676" fmla="*/ 5229710 h 6693877"/>
              <a:gd name="connsiteX1677" fmla="*/ 3255462 w 8617679"/>
              <a:gd name="connsiteY1677" fmla="*/ 5255908 h 6693877"/>
              <a:gd name="connsiteX1678" fmla="*/ 3265495 w 8617679"/>
              <a:gd name="connsiteY1678" fmla="*/ 5262596 h 6693877"/>
              <a:gd name="connsiteX1679" fmla="*/ 3280544 w 8617679"/>
              <a:gd name="connsiteY1679" fmla="*/ 5263156 h 6693877"/>
              <a:gd name="connsiteX1680" fmla="*/ 3312318 w 8617679"/>
              <a:gd name="connsiteY1680" fmla="*/ 5252006 h 6693877"/>
              <a:gd name="connsiteX1681" fmla="*/ 3365272 w 8617679"/>
              <a:gd name="connsiteY1681" fmla="*/ 5252006 h 6693877"/>
              <a:gd name="connsiteX1682" fmla="*/ 3414324 w 8617679"/>
              <a:gd name="connsiteY1682" fmla="*/ 5246989 h 6693877"/>
              <a:gd name="connsiteX1683" fmla="*/ 3439967 w 8617679"/>
              <a:gd name="connsiteY1683" fmla="*/ 5214660 h 6693877"/>
              <a:gd name="connsiteX1684" fmla="*/ 3458918 w 8617679"/>
              <a:gd name="connsiteY1684" fmla="*/ 5223577 h 6693877"/>
              <a:gd name="connsiteX1685" fmla="*/ 3462820 w 8617679"/>
              <a:gd name="connsiteY1685" fmla="*/ 5238070 h 6693877"/>
              <a:gd name="connsiteX1686" fmla="*/ 3466722 w 8617679"/>
              <a:gd name="connsiteY1686" fmla="*/ 5287124 h 6693877"/>
              <a:gd name="connsiteX1687" fmla="*/ 3474525 w 8617679"/>
              <a:gd name="connsiteY1687" fmla="*/ 5302730 h 6693877"/>
              <a:gd name="connsiteX1688" fmla="*/ 3484002 w 8617679"/>
              <a:gd name="connsiteY1688" fmla="*/ 5314436 h 6693877"/>
              <a:gd name="connsiteX1689" fmla="*/ 3493478 w 8617679"/>
              <a:gd name="connsiteY1689" fmla="*/ 5317781 h 6693877"/>
              <a:gd name="connsiteX1690" fmla="*/ 3530825 w 8617679"/>
              <a:gd name="connsiteY1690" fmla="*/ 5288795 h 6693877"/>
              <a:gd name="connsiteX1691" fmla="*/ 3538070 w 8617679"/>
              <a:gd name="connsiteY1691" fmla="*/ 5253121 h 6693877"/>
              <a:gd name="connsiteX1692" fmla="*/ 3545875 w 8617679"/>
              <a:gd name="connsiteY1692" fmla="*/ 5230824 h 6693877"/>
              <a:gd name="connsiteX1693" fmla="*/ 3650112 w 8617679"/>
              <a:gd name="connsiteY1693" fmla="*/ 5214101 h 6693877"/>
              <a:gd name="connsiteX1694" fmla="*/ 3662374 w 8617679"/>
              <a:gd name="connsiteY1694" fmla="*/ 5212430 h 6693877"/>
              <a:gd name="connsiteX1695" fmla="*/ 3674639 w 8617679"/>
              <a:gd name="connsiteY1695" fmla="*/ 5210199 h 6693877"/>
              <a:gd name="connsiteX1696" fmla="*/ 3698050 w 8617679"/>
              <a:gd name="connsiteY1696" fmla="*/ 5205184 h 6693877"/>
              <a:gd name="connsiteX1697" fmla="*/ 3740413 w 8617679"/>
              <a:gd name="connsiteY1697" fmla="*/ 5186789 h 6693877"/>
              <a:gd name="connsiteX1698" fmla="*/ 3799500 w 8617679"/>
              <a:gd name="connsiteY1698" fmla="*/ 5182887 h 6693877"/>
              <a:gd name="connsiteX1699" fmla="*/ 3807303 w 8617679"/>
              <a:gd name="connsiteY1699" fmla="*/ 5153343 h 6693877"/>
              <a:gd name="connsiteX1700" fmla="*/ 3812878 w 8617679"/>
              <a:gd name="connsiteY1700" fmla="*/ 5121014 h 6693877"/>
              <a:gd name="connsiteX1701" fmla="*/ 3953347 w 8617679"/>
              <a:gd name="connsiteY1701" fmla="*/ 5089240 h 6693877"/>
              <a:gd name="connsiteX1702" fmla="*/ 3993481 w 8617679"/>
              <a:gd name="connsiteY1702" fmla="*/ 5073632 h 6693877"/>
              <a:gd name="connsiteX1703" fmla="*/ 4021908 w 8617679"/>
              <a:gd name="connsiteY1703" fmla="*/ 5041302 h 6693877"/>
              <a:gd name="connsiteX1704" fmla="*/ 4057584 w 8617679"/>
              <a:gd name="connsiteY1704" fmla="*/ 5035729 h 6693877"/>
              <a:gd name="connsiteX1705" fmla="*/ 4095487 w 8617679"/>
              <a:gd name="connsiteY1705" fmla="*/ 5044648 h 6693877"/>
              <a:gd name="connsiteX1706" fmla="*/ 4112768 w 8617679"/>
              <a:gd name="connsiteY1706" fmla="*/ 5055239 h 6693877"/>
              <a:gd name="connsiteX1707" fmla="*/ 4113325 w 8617679"/>
              <a:gd name="connsiteY1707" fmla="*/ 5065271 h 6693877"/>
              <a:gd name="connsiteX1708" fmla="*/ 4087683 w 8617679"/>
              <a:gd name="connsiteY1708" fmla="*/ 5102061 h 6693877"/>
              <a:gd name="connsiteX1709" fmla="*/ 4043091 w 8617679"/>
              <a:gd name="connsiteY1709" fmla="*/ 5114325 h 6693877"/>
              <a:gd name="connsiteX1710" fmla="*/ 3982890 w 8617679"/>
              <a:gd name="connsiteY1710" fmla="*/ 5125473 h 6693877"/>
              <a:gd name="connsiteX1711" fmla="*/ 3962265 w 8617679"/>
              <a:gd name="connsiteY1711" fmla="*/ 5143309 h 6693877"/>
              <a:gd name="connsiteX1712" fmla="*/ 3949445 w 8617679"/>
              <a:gd name="connsiteY1712" fmla="*/ 5172296 h 6693877"/>
              <a:gd name="connsiteX1713" fmla="*/ 3922131 w 8617679"/>
              <a:gd name="connsiteY1713" fmla="*/ 5162262 h 6693877"/>
              <a:gd name="connsiteX1714" fmla="*/ 3888128 w 8617679"/>
              <a:gd name="connsiteY1714" fmla="*/ 5153343 h 6693877"/>
              <a:gd name="connsiteX1715" fmla="*/ 3893144 w 8617679"/>
              <a:gd name="connsiteY1715" fmla="*/ 5186789 h 6693877"/>
              <a:gd name="connsiteX1716" fmla="*/ 3909867 w 8617679"/>
              <a:gd name="connsiteY1716" fmla="*/ 5250335 h 6693877"/>
              <a:gd name="connsiteX1717" fmla="*/ 3900949 w 8617679"/>
              <a:gd name="connsiteY1717" fmla="*/ 5281550 h 6693877"/>
              <a:gd name="connsiteX1718" fmla="*/ 3918229 w 8617679"/>
              <a:gd name="connsiteY1718" fmla="*/ 5337292 h 6693877"/>
              <a:gd name="connsiteX1719" fmla="*/ 3940525 w 8617679"/>
              <a:gd name="connsiteY1719" fmla="*/ 5366833 h 6693877"/>
              <a:gd name="connsiteX1720" fmla="*/ 3956134 w 8617679"/>
              <a:gd name="connsiteY1720" fmla="*/ 5370178 h 6693877"/>
              <a:gd name="connsiteX1721" fmla="*/ 3963379 w 8617679"/>
              <a:gd name="connsiteY1721" fmla="*/ 5347882 h 6693877"/>
              <a:gd name="connsiteX1722" fmla="*/ 4034171 w 8617679"/>
              <a:gd name="connsiteY1722" fmla="*/ 5332274 h 6693877"/>
              <a:gd name="connsiteX1723" fmla="*/ 4053124 w 8617679"/>
              <a:gd name="connsiteY1723" fmla="*/ 5313879 h 6693877"/>
              <a:gd name="connsiteX1724" fmla="*/ 4057584 w 8617679"/>
              <a:gd name="connsiteY1724" fmla="*/ 5294928 h 6693877"/>
              <a:gd name="connsiteX1725" fmla="*/ 4063715 w 8617679"/>
              <a:gd name="connsiteY1725" fmla="*/ 5278204 h 6693877"/>
              <a:gd name="connsiteX1726" fmla="*/ 4080994 w 8617679"/>
              <a:gd name="connsiteY1726" fmla="*/ 5251449 h 6693877"/>
              <a:gd name="connsiteX1727" fmla="*/ 4135621 w 8617679"/>
              <a:gd name="connsiteY1727" fmla="*/ 5223020 h 6693877"/>
              <a:gd name="connsiteX1728" fmla="*/ 4140639 w 8617679"/>
              <a:gd name="connsiteY1728" fmla="*/ 5191249 h 6693877"/>
              <a:gd name="connsiteX1729" fmla="*/ 4139523 w 8617679"/>
              <a:gd name="connsiteY1729" fmla="*/ 5151113 h 6693877"/>
              <a:gd name="connsiteX1730" fmla="*/ 4184673 w 8617679"/>
              <a:gd name="connsiteY1730" fmla="*/ 5094257 h 6693877"/>
              <a:gd name="connsiteX1731" fmla="*/ 4237629 w 8617679"/>
              <a:gd name="connsiteY1731" fmla="*/ 5045204 h 6693877"/>
              <a:gd name="connsiteX1732" fmla="*/ 4281665 w 8617679"/>
              <a:gd name="connsiteY1732" fmla="*/ 5068058 h 6693877"/>
              <a:gd name="connsiteX1733" fmla="*/ 4295043 w 8617679"/>
              <a:gd name="connsiteY1733" fmla="*/ 5079208 h 6693877"/>
              <a:gd name="connsiteX1734" fmla="*/ 4319012 w 8617679"/>
              <a:gd name="connsiteY1734" fmla="*/ 5078649 h 6693877"/>
              <a:gd name="connsiteX1735" fmla="*/ 4301175 w 8617679"/>
              <a:gd name="connsiteY1735" fmla="*/ 5027925 h 6693877"/>
              <a:gd name="connsiteX1736" fmla="*/ 4284452 w 8617679"/>
              <a:gd name="connsiteY1736" fmla="*/ 4979988 h 6693877"/>
              <a:gd name="connsiteX1737" fmla="*/ 4313437 w 8617679"/>
              <a:gd name="connsiteY1737" fmla="*/ 4959919 h 6693877"/>
              <a:gd name="connsiteX1738" fmla="*/ 4345209 w 8617679"/>
              <a:gd name="connsiteY1738" fmla="*/ 4990577 h 6693877"/>
              <a:gd name="connsiteX1739" fmla="*/ 4352457 w 8617679"/>
              <a:gd name="connsiteY1739" fmla="*/ 5005070 h 6693877"/>
              <a:gd name="connsiteX1740" fmla="*/ 4363047 w 8617679"/>
              <a:gd name="connsiteY1740" fmla="*/ 5007300 h 6693877"/>
              <a:gd name="connsiteX1741" fmla="*/ 4389803 w 8617679"/>
              <a:gd name="connsiteY1741" fmla="*/ 4963821 h 6693877"/>
              <a:gd name="connsiteX1742" fmla="*/ 4418232 w 8617679"/>
              <a:gd name="connsiteY1742" fmla="*/ 4931491 h 6693877"/>
              <a:gd name="connsiteX1743" fmla="*/ 4414330 w 8617679"/>
              <a:gd name="connsiteY1743" fmla="*/ 4920344 h 6693877"/>
              <a:gd name="connsiteX1744" fmla="*/ 4388689 w 8617679"/>
              <a:gd name="connsiteY1744" fmla="*/ 4897490 h 6693877"/>
              <a:gd name="connsiteX1745" fmla="*/ 4343538 w 8617679"/>
              <a:gd name="connsiteY1745" fmla="*/ 4905850 h 6693877"/>
              <a:gd name="connsiteX1746" fmla="*/ 4316782 w 8617679"/>
              <a:gd name="connsiteY1746" fmla="*/ 4867389 h 6693877"/>
              <a:gd name="connsiteX1747" fmla="*/ 4271074 w 8617679"/>
              <a:gd name="connsiteY1747" fmla="*/ 4809976 h 6693877"/>
              <a:gd name="connsiteX1748" fmla="*/ 4233725 w 8617679"/>
              <a:gd name="connsiteY1748" fmla="*/ 4788793 h 6693877"/>
              <a:gd name="connsiteX1749" fmla="*/ 4227038 w 8617679"/>
              <a:gd name="connsiteY1749" fmla="*/ 4791023 h 6693877"/>
              <a:gd name="connsiteX1750" fmla="*/ 4118341 w 8617679"/>
              <a:gd name="connsiteY1750" fmla="*/ 4838403 h 6693877"/>
              <a:gd name="connsiteX1751" fmla="*/ 4107750 w 8617679"/>
              <a:gd name="connsiteY1751" fmla="*/ 4834501 h 6693877"/>
              <a:gd name="connsiteX1752" fmla="*/ 4106079 w 8617679"/>
              <a:gd name="connsiteY1752" fmla="*/ 4823910 h 6693877"/>
              <a:gd name="connsiteX1753" fmla="*/ 4185231 w 8617679"/>
              <a:gd name="connsiteY1753" fmla="*/ 4742527 h 6693877"/>
              <a:gd name="connsiteX1754" fmla="*/ 4245432 w 8617679"/>
              <a:gd name="connsiteY1754" fmla="*/ 4687344 h 6693877"/>
              <a:gd name="connsiteX1755" fmla="*/ 4279992 w 8617679"/>
              <a:gd name="connsiteY1755" fmla="*/ 4659472 h 6693877"/>
              <a:gd name="connsiteX1756" fmla="*/ 4308977 w 8617679"/>
              <a:gd name="connsiteY1756" fmla="*/ 4623799 h 6693877"/>
              <a:gd name="connsiteX1757" fmla="*/ 4361375 w 8617679"/>
              <a:gd name="connsiteY1757" fmla="*/ 4577533 h 6693877"/>
              <a:gd name="connsiteX1758" fmla="*/ 4382556 w 8617679"/>
              <a:gd name="connsiteY1758" fmla="*/ 4569730 h 6693877"/>
              <a:gd name="connsiteX1759" fmla="*/ 4458366 w 8617679"/>
              <a:gd name="connsiteY1759" fmla="*/ 4536842 h 6693877"/>
              <a:gd name="connsiteX1760" fmla="*/ 4485678 w 8617679"/>
              <a:gd name="connsiteY1760" fmla="*/ 4513429 h 6693877"/>
              <a:gd name="connsiteX1761" fmla="*/ 4513549 w 8617679"/>
              <a:gd name="connsiteY1761" fmla="*/ 4489461 h 6693877"/>
              <a:gd name="connsiteX1762" fmla="*/ 4522467 w 8617679"/>
              <a:gd name="connsiteY1762" fmla="*/ 4494478 h 6693877"/>
              <a:gd name="connsiteX1763" fmla="*/ 4527484 w 8617679"/>
              <a:gd name="connsiteY1763" fmla="*/ 4506184 h 6693877"/>
              <a:gd name="connsiteX1764" fmla="*/ 4520795 w 8617679"/>
              <a:gd name="connsiteY1764" fmla="*/ 4547989 h 6693877"/>
              <a:gd name="connsiteX1765" fmla="*/ 4540863 w 8617679"/>
              <a:gd name="connsiteY1765" fmla="*/ 4574746 h 6693877"/>
              <a:gd name="connsiteX1766" fmla="*/ 4549781 w 8617679"/>
              <a:gd name="connsiteY1766" fmla="*/ 4573631 h 6693877"/>
              <a:gd name="connsiteX1767" fmla="*/ 4654575 w 8617679"/>
              <a:gd name="connsiteY1767" fmla="*/ 4501167 h 6693877"/>
              <a:gd name="connsiteX1768" fmla="*/ 4677429 w 8617679"/>
              <a:gd name="connsiteY1768" fmla="*/ 4471623 h 6693877"/>
              <a:gd name="connsiteX1769" fmla="*/ 4716449 w 8617679"/>
              <a:gd name="connsiteY1769" fmla="*/ 4447654 h 6693877"/>
              <a:gd name="connsiteX1770" fmla="*/ 4742647 w 8617679"/>
              <a:gd name="connsiteY1770" fmla="*/ 4463819 h 6693877"/>
              <a:gd name="connsiteX1771" fmla="*/ 4751008 w 8617679"/>
              <a:gd name="connsiteY1771" fmla="*/ 4477756 h 6693877"/>
              <a:gd name="connsiteX1772" fmla="*/ 4754910 w 8617679"/>
              <a:gd name="connsiteY1772" fmla="*/ 4529037 h 6693877"/>
              <a:gd name="connsiteX1773" fmla="*/ 4751705 w 8617679"/>
              <a:gd name="connsiteY1773" fmla="*/ 4530432 h 6693877"/>
              <a:gd name="connsiteX1774" fmla="*/ 4746697 w 8617679"/>
              <a:gd name="connsiteY1774" fmla="*/ 4530187 h 6693877"/>
              <a:gd name="connsiteX1775" fmla="*/ 4746549 w 8617679"/>
              <a:gd name="connsiteY1775" fmla="*/ 4529594 h 6693877"/>
              <a:gd name="connsiteX1776" fmla="*/ 4746549 w 8617679"/>
              <a:gd name="connsiteY1776" fmla="*/ 4530179 h 6693877"/>
              <a:gd name="connsiteX1777" fmla="*/ 4745992 w 8617679"/>
              <a:gd name="connsiteY1777" fmla="*/ 4530152 h 6693877"/>
              <a:gd name="connsiteX1778" fmla="*/ 4746549 w 8617679"/>
              <a:gd name="connsiteY1778" fmla="*/ 4531504 h 6693877"/>
              <a:gd name="connsiteX1779" fmla="*/ 4746549 w 8617679"/>
              <a:gd name="connsiteY1779" fmla="*/ 4532381 h 6693877"/>
              <a:gd name="connsiteX1780" fmla="*/ 4732056 w 8617679"/>
              <a:gd name="connsiteY1780" fmla="*/ 4535726 h 6693877"/>
              <a:gd name="connsiteX1781" fmla="*/ 4740417 w 8617679"/>
              <a:gd name="connsiteY1781" fmla="*/ 4552449 h 6693877"/>
              <a:gd name="connsiteX1782" fmla="*/ 4747106 w 8617679"/>
              <a:gd name="connsiteY1782" fmla="*/ 4549661 h 6693877"/>
              <a:gd name="connsiteX1783" fmla="*/ 4746549 w 8617679"/>
              <a:gd name="connsiteY1783" fmla="*/ 4532939 h 6693877"/>
              <a:gd name="connsiteX1784" fmla="*/ 4746874 w 8617679"/>
              <a:gd name="connsiteY1784" fmla="*/ 4532290 h 6693877"/>
              <a:gd name="connsiteX1785" fmla="*/ 4772189 w 8617679"/>
              <a:gd name="connsiteY1785" fmla="*/ 4593697 h 6693877"/>
              <a:gd name="connsiteX1786" fmla="*/ 4782781 w 8617679"/>
              <a:gd name="connsiteY1786" fmla="*/ 4607075 h 6693877"/>
              <a:gd name="connsiteX1787" fmla="*/ 4796158 w 8617679"/>
              <a:gd name="connsiteY1787" fmla="*/ 4612649 h 6693877"/>
              <a:gd name="connsiteX1788" fmla="*/ 4822914 w 8617679"/>
              <a:gd name="connsiteY1788" fmla="*/ 4607633 h 6693877"/>
              <a:gd name="connsiteX1789" fmla="*/ 4869180 w 8617679"/>
              <a:gd name="connsiteY1789" fmla="*/ 4550776 h 6693877"/>
              <a:gd name="connsiteX1790" fmla="*/ 4904297 w 8617679"/>
              <a:gd name="connsiteY1790" fmla="*/ 4482773 h 6693877"/>
              <a:gd name="connsiteX1791" fmla="*/ 4954464 w 8617679"/>
              <a:gd name="connsiteY1791" fmla="*/ 4404176 h 6693877"/>
              <a:gd name="connsiteX1792" fmla="*/ 5035290 w 8617679"/>
              <a:gd name="connsiteY1792" fmla="*/ 4338959 h 6693877"/>
              <a:gd name="connsiteX1793" fmla="*/ 5094376 w 8617679"/>
              <a:gd name="connsiteY1793" fmla="*/ 4251444 h 6693877"/>
              <a:gd name="connsiteX1794" fmla="*/ 5099950 w 8617679"/>
              <a:gd name="connsiteY1794" fmla="*/ 4235836 h 6693877"/>
              <a:gd name="connsiteX1795" fmla="*/ 5151232 w 8617679"/>
              <a:gd name="connsiteY1795" fmla="*/ 4165623 h 6693877"/>
              <a:gd name="connsiteX1796" fmla="*/ 5234288 w 8617679"/>
              <a:gd name="connsiteY1796" fmla="*/ 4075878 h 6693877"/>
              <a:gd name="connsiteX1797" fmla="*/ 5247665 w 8617679"/>
              <a:gd name="connsiteY1797" fmla="*/ 4055255 h 6693877"/>
              <a:gd name="connsiteX1798" fmla="*/ 5317343 w 8617679"/>
              <a:gd name="connsiteY1798" fmla="*/ 4001742 h 6693877"/>
              <a:gd name="connsiteX1799" fmla="*/ 5409316 w 8617679"/>
              <a:gd name="connsiteY1799" fmla="*/ 3968854 h 6693877"/>
              <a:gd name="connsiteX1800" fmla="*/ 5453909 w 8617679"/>
              <a:gd name="connsiteY1800" fmla="*/ 3942656 h 6693877"/>
              <a:gd name="connsiteX1801" fmla="*/ 5528047 w 8617679"/>
              <a:gd name="connsiteY1801" fmla="*/ 3837863 h 6693877"/>
              <a:gd name="connsiteX1802" fmla="*/ 5573754 w 8617679"/>
              <a:gd name="connsiteY1802" fmla="*/ 3846223 h 6693877"/>
              <a:gd name="connsiteX1803" fmla="*/ 5601624 w 8617679"/>
              <a:gd name="connsiteY1803" fmla="*/ 3856257 h 6693877"/>
              <a:gd name="connsiteX1804" fmla="*/ 5611658 w 8617679"/>
              <a:gd name="connsiteY1804" fmla="*/ 3854584 h 6693877"/>
              <a:gd name="connsiteX1805" fmla="*/ 5661826 w 8617679"/>
              <a:gd name="connsiteY1805" fmla="*/ 3814451 h 6693877"/>
              <a:gd name="connsiteX1806" fmla="*/ 5688581 w 8617679"/>
              <a:gd name="connsiteY1806" fmla="*/ 3755922 h 6693877"/>
              <a:gd name="connsiteX1807" fmla="*/ 5717009 w 8617679"/>
              <a:gd name="connsiteY1807" fmla="*/ 3715788 h 6693877"/>
              <a:gd name="connsiteX1808" fmla="*/ 5743766 w 8617679"/>
              <a:gd name="connsiteY1808" fmla="*/ 3691820 h 6693877"/>
              <a:gd name="connsiteX1809" fmla="*/ 5804524 w 8617679"/>
              <a:gd name="connsiteY1809" fmla="*/ 3711887 h 6693877"/>
              <a:gd name="connsiteX1810" fmla="*/ 5848002 w 8617679"/>
              <a:gd name="connsiteY1810" fmla="*/ 3702968 h 6693877"/>
              <a:gd name="connsiteX1811" fmla="*/ 5816787 w 8617679"/>
              <a:gd name="connsiteY1811" fmla="*/ 3676769 h 6693877"/>
              <a:gd name="connsiteX1812" fmla="*/ 5810098 w 8617679"/>
              <a:gd name="connsiteY1812" fmla="*/ 3665621 h 6693877"/>
              <a:gd name="connsiteX1813" fmla="*/ 5753800 w 8617679"/>
              <a:gd name="connsiteY1813" fmla="*/ 3590370 h 6693877"/>
              <a:gd name="connsiteX1814" fmla="*/ 5740421 w 8617679"/>
              <a:gd name="connsiteY1814" fmla="*/ 3566401 h 6693877"/>
              <a:gd name="connsiteX1815" fmla="*/ 5746553 w 8617679"/>
              <a:gd name="connsiteY1815" fmla="*/ 3551839 h 6693877"/>
              <a:gd name="connsiteX1816" fmla="*/ 5760881 w 8617679"/>
              <a:gd name="connsiteY1816" fmla="*/ 3545294 h 6693877"/>
              <a:gd name="connsiteX1817" fmla="*/ 5761045 w 8617679"/>
              <a:gd name="connsiteY1817" fmla="*/ 3545220 h 6693877"/>
              <a:gd name="connsiteX1818" fmla="*/ 5761743 w 8617679"/>
              <a:gd name="connsiteY1818" fmla="*/ 3545984 h 6693877"/>
              <a:gd name="connsiteX1819" fmla="*/ 5795605 w 8617679"/>
              <a:gd name="connsiteY1819" fmla="*/ 3583123 h 6693877"/>
              <a:gd name="connsiteX1820" fmla="*/ 5840756 w 8617679"/>
              <a:gd name="connsiteY1820" fmla="*/ 3638865 h 6693877"/>
              <a:gd name="connsiteX1821" fmla="*/ 5894269 w 8617679"/>
              <a:gd name="connsiteY1821" fmla="*/ 3665064 h 6693877"/>
              <a:gd name="connsiteX1822" fmla="*/ 5901515 w 8617679"/>
              <a:gd name="connsiteY1822" fmla="*/ 3661162 h 6693877"/>
              <a:gd name="connsiteX1823" fmla="*/ 5927156 w 8617679"/>
              <a:gd name="connsiteY1823" fmla="*/ 3608207 h 6693877"/>
              <a:gd name="connsiteX1824" fmla="*/ 5941649 w 8617679"/>
              <a:gd name="connsiteY1824" fmla="*/ 3547449 h 6693877"/>
              <a:gd name="connsiteX1825" fmla="*/ 5951683 w 8617679"/>
              <a:gd name="connsiteY1825" fmla="*/ 3499512 h 6693877"/>
              <a:gd name="connsiteX1826" fmla="*/ 5968404 w 8617679"/>
              <a:gd name="connsiteY1826" fmla="*/ 3457149 h 6693877"/>
              <a:gd name="connsiteX1827" fmla="*/ 5976766 w 8617679"/>
              <a:gd name="connsiteY1827" fmla="*/ 3423146 h 6693877"/>
              <a:gd name="connsiteX1828" fmla="*/ 5986241 w 8617679"/>
              <a:gd name="connsiteY1828" fmla="*/ 3390816 h 6693877"/>
              <a:gd name="connsiteX1829" fmla="*/ 5999063 w 8617679"/>
              <a:gd name="connsiteY1829" fmla="*/ 3361272 h 6693877"/>
              <a:gd name="connsiteX1830" fmla="*/ 6016342 w 8617679"/>
              <a:gd name="connsiteY1830" fmla="*/ 3335631 h 6693877"/>
              <a:gd name="connsiteX1831" fmla="*/ 6029720 w 8617679"/>
              <a:gd name="connsiteY1831" fmla="*/ 3311662 h 6693877"/>
              <a:gd name="connsiteX1832" fmla="*/ 6037525 w 8617679"/>
              <a:gd name="connsiteY1832" fmla="*/ 3284349 h 6693877"/>
              <a:gd name="connsiteX1833" fmla="*/ 6023588 w 8617679"/>
              <a:gd name="connsiteY1833" fmla="*/ 3262609 h 6693877"/>
              <a:gd name="connsiteX1834" fmla="*/ 5994046 w 8617679"/>
              <a:gd name="connsiteY1834" fmla="*/ 3244771 h 6693877"/>
              <a:gd name="connsiteX1835" fmla="*/ 5961159 w 8617679"/>
              <a:gd name="connsiteY1835" fmla="*/ 3239754 h 6693877"/>
              <a:gd name="connsiteX1836" fmla="*/ 5942205 w 8617679"/>
              <a:gd name="connsiteY1836" fmla="*/ 3266511 h 6693877"/>
              <a:gd name="connsiteX1837" fmla="*/ 5927156 w 8617679"/>
              <a:gd name="connsiteY1837" fmla="*/ 3304972 h 6693877"/>
              <a:gd name="connsiteX1838" fmla="*/ 5902629 w 8617679"/>
              <a:gd name="connsiteY1838" fmla="*/ 3337860 h 6693877"/>
              <a:gd name="connsiteX1839" fmla="*/ 5887022 w 8617679"/>
              <a:gd name="connsiteY1839" fmla="*/ 3354027 h 6693877"/>
              <a:gd name="connsiteX1840" fmla="*/ 5876431 w 8617679"/>
              <a:gd name="connsiteY1840" fmla="*/ 3374650 h 6693877"/>
              <a:gd name="connsiteX1841" fmla="*/ 5871414 w 8617679"/>
              <a:gd name="connsiteY1841" fmla="*/ 3428719 h 6693877"/>
              <a:gd name="connsiteX1842" fmla="*/ 5819017 w 8617679"/>
              <a:gd name="connsiteY1842" fmla="*/ 3466067 h 6693877"/>
              <a:gd name="connsiteX1843" fmla="*/ 5803410 w 8617679"/>
              <a:gd name="connsiteY1843" fmla="*/ 3465509 h 6693877"/>
              <a:gd name="connsiteX1844" fmla="*/ 5793934 w 8617679"/>
              <a:gd name="connsiteY1844" fmla="*/ 3466625 h 6693877"/>
              <a:gd name="connsiteX1845" fmla="*/ 5798951 w 8617679"/>
              <a:gd name="connsiteY1845" fmla="*/ 3418129 h 6693877"/>
              <a:gd name="connsiteX1846" fmla="*/ 5816231 w 8617679"/>
              <a:gd name="connsiteY1846" fmla="*/ 3390258 h 6693877"/>
              <a:gd name="connsiteX1847" fmla="*/ 5815673 w 8617679"/>
              <a:gd name="connsiteY1847" fmla="*/ 3350682 h 6693877"/>
              <a:gd name="connsiteX1848" fmla="*/ 5796163 w 8617679"/>
              <a:gd name="connsiteY1848" fmla="*/ 3332843 h 6693877"/>
              <a:gd name="connsiteX1849" fmla="*/ 5744324 w 8617679"/>
              <a:gd name="connsiteY1849" fmla="*/ 3316679 h 6693877"/>
              <a:gd name="connsiteX1850" fmla="*/ 5729831 w 8617679"/>
              <a:gd name="connsiteY1850" fmla="*/ 3309432 h 6693877"/>
              <a:gd name="connsiteX1851" fmla="*/ 5695828 w 8617679"/>
              <a:gd name="connsiteY1851" fmla="*/ 3304415 h 6693877"/>
              <a:gd name="connsiteX1852" fmla="*/ 5688024 w 8617679"/>
              <a:gd name="connsiteY1852" fmla="*/ 3307202 h 6693877"/>
              <a:gd name="connsiteX1853" fmla="*/ 5525260 w 8617679"/>
              <a:gd name="connsiteY1853" fmla="*/ 3430393 h 6693877"/>
              <a:gd name="connsiteX1854" fmla="*/ 5493486 w 8617679"/>
              <a:gd name="connsiteY1854" fmla="*/ 3474986 h 6693877"/>
              <a:gd name="connsiteX1855" fmla="*/ 5471746 w 8617679"/>
              <a:gd name="connsiteY1855" fmla="*/ 3519578 h 6693877"/>
              <a:gd name="connsiteX1856" fmla="*/ 5453352 w 8617679"/>
              <a:gd name="connsiteY1856" fmla="*/ 3535743 h 6693877"/>
              <a:gd name="connsiteX1857" fmla="*/ 5431613 w 8617679"/>
              <a:gd name="connsiteY1857" fmla="*/ 3549121 h 6693877"/>
              <a:gd name="connsiteX1858" fmla="*/ 5403185 w 8617679"/>
              <a:gd name="connsiteY1858" fmla="*/ 3578664 h 6693877"/>
              <a:gd name="connsiteX1859" fmla="*/ 5343540 w 8617679"/>
              <a:gd name="connsiteY1859" fmla="*/ 3661162 h 6693877"/>
              <a:gd name="connsiteX1860" fmla="*/ 5302850 w 8617679"/>
              <a:gd name="connsiteY1860" fmla="*/ 3693492 h 6693877"/>
              <a:gd name="connsiteX1861" fmla="*/ 5238189 w 8617679"/>
              <a:gd name="connsiteY1861" fmla="*/ 3697394 h 6693877"/>
              <a:gd name="connsiteX1862" fmla="*/ 5184121 w 8617679"/>
              <a:gd name="connsiteY1862" fmla="*/ 3685131 h 6693877"/>
              <a:gd name="connsiteX1863" fmla="*/ 5159036 w 8617679"/>
              <a:gd name="connsiteY1863" fmla="*/ 3712444 h 6693877"/>
              <a:gd name="connsiteX1864" fmla="*/ 5164053 w 8617679"/>
              <a:gd name="connsiteY1864" fmla="*/ 3725822 h 6693877"/>
              <a:gd name="connsiteX1865" fmla="*/ 5153463 w 8617679"/>
              <a:gd name="connsiteY1865" fmla="*/ 3769300 h 6693877"/>
              <a:gd name="connsiteX1866" fmla="*/ 5116115 w 8617679"/>
              <a:gd name="connsiteY1866" fmla="*/ 3779334 h 6693877"/>
              <a:gd name="connsiteX1867" fmla="*/ 5091032 w 8617679"/>
              <a:gd name="connsiteY1867" fmla="*/ 3789367 h 6693877"/>
              <a:gd name="connsiteX1868" fmla="*/ 5000731 w 8617679"/>
              <a:gd name="connsiteY1868" fmla="*/ 3885800 h 6693877"/>
              <a:gd name="connsiteX1869" fmla="*/ 4963940 w 8617679"/>
              <a:gd name="connsiteY1869" fmla="*/ 3929835 h 6693877"/>
              <a:gd name="connsiteX1870" fmla="*/ 4972859 w 8617679"/>
              <a:gd name="connsiteY1870" fmla="*/ 3995053 h 6693877"/>
              <a:gd name="connsiteX1871" fmla="*/ 4953907 w 8617679"/>
              <a:gd name="connsiteY1871" fmla="*/ 4014563 h 6693877"/>
              <a:gd name="connsiteX1872" fmla="*/ 4932725 w 8617679"/>
              <a:gd name="connsiteY1872" fmla="*/ 4014563 h 6693877"/>
              <a:gd name="connsiteX1873" fmla="*/ 4888132 w 8617679"/>
              <a:gd name="connsiteY1873" fmla="*/ 4070304 h 6693877"/>
              <a:gd name="connsiteX1874" fmla="*/ 4876427 w 8617679"/>
              <a:gd name="connsiteY1874" fmla="*/ 4091486 h 6693877"/>
              <a:gd name="connsiteX1875" fmla="*/ 4820684 w 8617679"/>
              <a:gd name="connsiteY1875" fmla="*/ 4168408 h 6693877"/>
              <a:gd name="connsiteX1876" fmla="*/ 4771075 w 8617679"/>
              <a:gd name="connsiteY1876" fmla="*/ 4207407 h 6693877"/>
              <a:gd name="connsiteX1877" fmla="*/ 4723138 w 8617679"/>
              <a:gd name="connsiteY1877" fmla="*/ 4247542 h 6693877"/>
              <a:gd name="connsiteX1878" fmla="*/ 4709202 w 8617679"/>
              <a:gd name="connsiteY1878" fmla="*/ 4275971 h 6693877"/>
              <a:gd name="connsiteX1879" fmla="*/ 4676872 w 8617679"/>
              <a:gd name="connsiteY1879" fmla="*/ 4296594 h 6693877"/>
              <a:gd name="connsiteX1880" fmla="*/ 4664609 w 8617679"/>
              <a:gd name="connsiteY1880" fmla="*/ 4315547 h 6693877"/>
              <a:gd name="connsiteX1881" fmla="*/ 4634508 w 8617679"/>
              <a:gd name="connsiteY1881" fmla="*/ 4367386 h 6693877"/>
              <a:gd name="connsiteX1882" fmla="*/ 4597719 w 8617679"/>
              <a:gd name="connsiteY1882" fmla="*/ 4414210 h 6693877"/>
              <a:gd name="connsiteX1883" fmla="*/ 4565946 w 8617679"/>
              <a:gd name="connsiteY1883" fmla="*/ 4434833 h 6693877"/>
              <a:gd name="connsiteX1884" fmla="*/ 4552011 w 8617679"/>
              <a:gd name="connsiteY1884" fmla="*/ 4427588 h 6693877"/>
              <a:gd name="connsiteX1885" fmla="*/ 4548666 w 8617679"/>
              <a:gd name="connsiteY1885" fmla="*/ 4418112 h 6693877"/>
              <a:gd name="connsiteX1886" fmla="*/ 4592145 w 8617679"/>
              <a:gd name="connsiteY1886" fmla="*/ 4336172 h 6693877"/>
              <a:gd name="connsiteX1887" fmla="*/ 4612212 w 8617679"/>
              <a:gd name="connsiteY1887" fmla="*/ 4293807 h 6693877"/>
              <a:gd name="connsiteX1888" fmla="*/ 4577652 w 8617679"/>
              <a:gd name="connsiteY1888" fmla="*/ 4241410 h 6693877"/>
              <a:gd name="connsiteX1889" fmla="*/ 4553683 w 8617679"/>
              <a:gd name="connsiteY1889" fmla="*/ 4229704 h 6693877"/>
              <a:gd name="connsiteX1890" fmla="*/ 4528599 w 8617679"/>
              <a:gd name="connsiteY1890" fmla="*/ 4254789 h 6693877"/>
              <a:gd name="connsiteX1891" fmla="*/ 4516336 w 8617679"/>
              <a:gd name="connsiteY1891" fmla="*/ 4272625 h 6693877"/>
              <a:gd name="connsiteX1892" fmla="*/ 4495154 w 8617679"/>
              <a:gd name="connsiteY1892" fmla="*/ 4303284 h 6693877"/>
              <a:gd name="connsiteX1893" fmla="*/ 4452234 w 8617679"/>
              <a:gd name="connsiteY1893" fmla="*/ 4295479 h 6693877"/>
              <a:gd name="connsiteX1894" fmla="*/ 4414887 w 8617679"/>
              <a:gd name="connsiteY1894" fmla="*/ 4253674 h 6693877"/>
              <a:gd name="connsiteX1895" fmla="*/ 4389803 w 8617679"/>
              <a:gd name="connsiteY1895" fmla="*/ 4236394 h 6693877"/>
              <a:gd name="connsiteX1896" fmla="*/ 4346882 w 8617679"/>
              <a:gd name="connsiteY1896" fmla="*/ 4253674 h 6693877"/>
              <a:gd name="connsiteX1897" fmla="*/ 4322913 w 8617679"/>
              <a:gd name="connsiteY1897" fmla="*/ 4239181 h 6693877"/>
              <a:gd name="connsiteX1898" fmla="*/ 4300059 w 8617679"/>
              <a:gd name="connsiteY1898" fmla="*/ 4175097 h 6693877"/>
              <a:gd name="connsiteX1899" fmla="*/ 4387574 w 8617679"/>
              <a:gd name="connsiteY1899" fmla="*/ 4140541 h 6693877"/>
              <a:gd name="connsiteX1900" fmla="*/ 4422690 w 8617679"/>
              <a:gd name="connsiteY1900" fmla="*/ 4150572 h 6693877"/>
              <a:gd name="connsiteX1901" fmla="*/ 4461153 w 8617679"/>
              <a:gd name="connsiteY1901" fmla="*/ 4168967 h 6693877"/>
              <a:gd name="connsiteX1902" fmla="*/ 4495154 w 8617679"/>
              <a:gd name="connsiteY1902" fmla="*/ 4150015 h 6693877"/>
              <a:gd name="connsiteX1903" fmla="*/ 4528042 w 8617679"/>
              <a:gd name="connsiteY1903" fmla="*/ 4129391 h 6693877"/>
              <a:gd name="connsiteX1904" fmla="*/ 4576537 w 8617679"/>
              <a:gd name="connsiteY1904" fmla="*/ 4071419 h 6693877"/>
              <a:gd name="connsiteX1905" fmla="*/ 4607752 w 8617679"/>
              <a:gd name="connsiteY1905" fmla="*/ 4037417 h 6693877"/>
              <a:gd name="connsiteX1906" fmla="*/ 4680774 w 8617679"/>
              <a:gd name="connsiteY1906" fmla="*/ 3989479 h 6693877"/>
              <a:gd name="connsiteX1907" fmla="*/ 4727039 w 8617679"/>
              <a:gd name="connsiteY1907" fmla="*/ 3996168 h 6693877"/>
              <a:gd name="connsiteX1908" fmla="*/ 4740975 w 8617679"/>
              <a:gd name="connsiteY1908" fmla="*/ 3985020 h 6693877"/>
              <a:gd name="connsiteX1909" fmla="*/ 4737630 w 8617679"/>
              <a:gd name="connsiteY1909" fmla="*/ 3934295 h 6693877"/>
              <a:gd name="connsiteX1910" fmla="*/ 4772189 w 8617679"/>
              <a:gd name="connsiteY1910" fmla="*/ 3901965 h 6693877"/>
              <a:gd name="connsiteX1911" fmla="*/ 4808422 w 8617679"/>
              <a:gd name="connsiteY1911" fmla="*/ 3869635 h 6693877"/>
              <a:gd name="connsiteX1912" fmla="*/ 4887017 w 8617679"/>
              <a:gd name="connsiteY1912" fmla="*/ 3810549 h 6693877"/>
              <a:gd name="connsiteX1913" fmla="*/ 4919904 w 8617679"/>
              <a:gd name="connsiteY1913" fmla="*/ 3796614 h 6693877"/>
              <a:gd name="connsiteX1914" fmla="*/ 4973974 w 8617679"/>
              <a:gd name="connsiteY1914" fmla="*/ 3760382 h 6693877"/>
              <a:gd name="connsiteX1915" fmla="*/ 5024142 w 8617679"/>
              <a:gd name="connsiteY1915" fmla="*/ 3713559 h 6693877"/>
              <a:gd name="connsiteX1916" fmla="*/ 4997943 w 8617679"/>
              <a:gd name="connsiteY1916" fmla="*/ 3677326 h 6693877"/>
              <a:gd name="connsiteX1917" fmla="*/ 4968400 w 8617679"/>
              <a:gd name="connsiteY1917" fmla="*/ 3663949 h 6693877"/>
              <a:gd name="connsiteX1918" fmla="*/ 4925479 w 8617679"/>
              <a:gd name="connsiteY1918" fmla="*/ 3666179 h 6693877"/>
              <a:gd name="connsiteX1919" fmla="*/ 4887017 w 8617679"/>
              <a:gd name="connsiteY1919" fmla="*/ 3708542 h 6693877"/>
              <a:gd name="connsiteX1920" fmla="*/ 4841310 w 8617679"/>
              <a:gd name="connsiteY1920" fmla="*/ 3755922 h 6693877"/>
              <a:gd name="connsiteX1921" fmla="*/ 4708645 w 8617679"/>
              <a:gd name="connsiteY1921" fmla="*/ 3829500 h 6693877"/>
              <a:gd name="connsiteX1922" fmla="*/ 4641197 w 8617679"/>
              <a:gd name="connsiteY1922" fmla="*/ 3895275 h 6693877"/>
              <a:gd name="connsiteX1923" fmla="*/ 4595489 w 8617679"/>
              <a:gd name="connsiteY1923" fmla="*/ 3947673 h 6693877"/>
              <a:gd name="connsiteX1924" fmla="*/ 4545878 w 8617679"/>
              <a:gd name="connsiteY1924" fmla="*/ 3973871 h 6693877"/>
              <a:gd name="connsiteX1925" fmla="*/ 4508532 w 8617679"/>
              <a:gd name="connsiteY1925" fmla="*/ 4001185 h 6693877"/>
              <a:gd name="connsiteX1926" fmla="*/ 4501286 w 8617679"/>
              <a:gd name="connsiteY1926" fmla="*/ 4004529 h 6693877"/>
              <a:gd name="connsiteX1927" fmla="*/ 4495712 w 8617679"/>
              <a:gd name="connsiteY1927" fmla="*/ 3996168 h 6693877"/>
              <a:gd name="connsiteX1928" fmla="*/ 4516336 w 8617679"/>
              <a:gd name="connsiteY1928" fmla="*/ 3963281 h 6693877"/>
              <a:gd name="connsiteX1929" fmla="*/ 4546436 w 8617679"/>
              <a:gd name="connsiteY1929" fmla="*/ 3929278 h 6693877"/>
              <a:gd name="connsiteX1930" fmla="*/ 4570963 w 8617679"/>
              <a:gd name="connsiteY1930" fmla="*/ 3881899 h 6693877"/>
              <a:gd name="connsiteX1931" fmla="*/ 4600506 w 8617679"/>
              <a:gd name="connsiteY1931" fmla="*/ 3837304 h 6693877"/>
              <a:gd name="connsiteX1932" fmla="*/ 4671298 w 8617679"/>
              <a:gd name="connsiteY1932" fmla="*/ 3757595 h 6693877"/>
              <a:gd name="connsiteX1933" fmla="*/ 4722023 w 8617679"/>
              <a:gd name="connsiteY1933" fmla="*/ 3695164 h 6693877"/>
              <a:gd name="connsiteX1934" fmla="*/ 4749336 w 8617679"/>
              <a:gd name="connsiteY1934" fmla="*/ 3682901 h 6693877"/>
              <a:gd name="connsiteX1935" fmla="*/ 4772747 w 8617679"/>
              <a:gd name="connsiteY1935" fmla="*/ 3665621 h 6693877"/>
              <a:gd name="connsiteX1936" fmla="*/ 4795044 w 8617679"/>
              <a:gd name="connsiteY1936" fmla="*/ 3619913 h 6693877"/>
              <a:gd name="connsiteX1937" fmla="*/ 4858589 w 8617679"/>
              <a:gd name="connsiteY1937" fmla="*/ 3554695 h 6693877"/>
              <a:gd name="connsiteX1938" fmla="*/ 4923807 w 8617679"/>
              <a:gd name="connsiteY1938" fmla="*/ 3478330 h 6693877"/>
              <a:gd name="connsiteX1939" fmla="*/ 5048667 w 8617679"/>
              <a:gd name="connsiteY1939" fmla="*/ 3337860 h 6693877"/>
              <a:gd name="connsiteX1940" fmla="*/ 5094933 w 8617679"/>
              <a:gd name="connsiteY1940" fmla="*/ 3325040 h 6693877"/>
              <a:gd name="connsiteX1941" fmla="*/ 5128378 w 8617679"/>
              <a:gd name="connsiteY1941" fmla="*/ 3320581 h 6693877"/>
              <a:gd name="connsiteX1942" fmla="*/ 5153463 w 8617679"/>
              <a:gd name="connsiteY1942" fmla="*/ 3308875 h 6693877"/>
              <a:gd name="connsiteX1943" fmla="*/ 5175758 w 8617679"/>
              <a:gd name="connsiteY1943" fmla="*/ 3259822 h 6693877"/>
              <a:gd name="connsiteX1944" fmla="*/ 5178546 w 8617679"/>
              <a:gd name="connsiteY1944" fmla="*/ 3252018 h 6693877"/>
              <a:gd name="connsiteX1945" fmla="*/ 5193597 w 8617679"/>
              <a:gd name="connsiteY1945" fmla="*/ 3245329 h 6693877"/>
              <a:gd name="connsiteX1946" fmla="*/ 5258257 w 8617679"/>
              <a:gd name="connsiteY1946" fmla="*/ 3234181 h 6693877"/>
              <a:gd name="connsiteX1947" fmla="*/ 5308981 w 8617679"/>
              <a:gd name="connsiteY1947" fmla="*/ 3203523 h 6693877"/>
              <a:gd name="connsiteX1948" fmla="*/ 5359706 w 8617679"/>
              <a:gd name="connsiteY1948" fmla="*/ 3175095 h 6693877"/>
              <a:gd name="connsiteX1949" fmla="*/ 5375871 w 8617679"/>
              <a:gd name="connsiteY1949" fmla="*/ 3160601 h 6693877"/>
              <a:gd name="connsiteX1950" fmla="*/ 5443318 w 8617679"/>
              <a:gd name="connsiteY1950" fmla="*/ 3118795 h 6693877"/>
              <a:gd name="connsiteX1951" fmla="*/ 5485124 w 8617679"/>
              <a:gd name="connsiteY1951" fmla="*/ 3110991 h 6693877"/>
              <a:gd name="connsiteX1952" fmla="*/ 5517455 w 8617679"/>
              <a:gd name="connsiteY1952" fmla="*/ 3095383 h 6693877"/>
              <a:gd name="connsiteX1953" fmla="*/ 5545325 w 8617679"/>
              <a:gd name="connsiteY1953" fmla="*/ 3075874 h 6693877"/>
              <a:gd name="connsiteX1954" fmla="*/ 5571524 w 8617679"/>
              <a:gd name="connsiteY1954" fmla="*/ 3056363 h 6693877"/>
              <a:gd name="connsiteX1955" fmla="*/ 5567623 w 8617679"/>
              <a:gd name="connsiteY1955" fmla="*/ 3015672 h 6693877"/>
              <a:gd name="connsiteX1956" fmla="*/ 5595493 w 8617679"/>
              <a:gd name="connsiteY1956" fmla="*/ 2993934 h 6693877"/>
              <a:gd name="connsiteX1957" fmla="*/ 5628382 w 8617679"/>
              <a:gd name="connsiteY1957" fmla="*/ 3000064 h 6693877"/>
              <a:gd name="connsiteX1958" fmla="*/ 5640643 w 8617679"/>
              <a:gd name="connsiteY1958" fmla="*/ 2987801 h 6693877"/>
              <a:gd name="connsiteX1959" fmla="*/ 5683564 w 8617679"/>
              <a:gd name="connsiteY1959" fmla="*/ 2972750 h 6693877"/>
              <a:gd name="connsiteX1960" fmla="*/ 5696386 w 8617679"/>
              <a:gd name="connsiteY1960" fmla="*/ 2979997 h 6693877"/>
              <a:gd name="connsiteX1961" fmla="*/ 5710879 w 8617679"/>
              <a:gd name="connsiteY1961" fmla="*/ 2998392 h 6693877"/>
              <a:gd name="connsiteX1962" fmla="*/ 5680220 w 8617679"/>
              <a:gd name="connsiteY1962" fmla="*/ 3019016 h 6693877"/>
              <a:gd name="connsiteX1963" fmla="*/ 5668514 w 8617679"/>
              <a:gd name="connsiteY1963" fmla="*/ 3032394 h 6693877"/>
              <a:gd name="connsiteX1964" fmla="*/ 5670744 w 8617679"/>
              <a:gd name="connsiteY1964" fmla="*/ 3048561 h 6693877"/>
              <a:gd name="connsiteX1965" fmla="*/ 5679663 w 8617679"/>
              <a:gd name="connsiteY1965" fmla="*/ 3097613 h 6693877"/>
              <a:gd name="connsiteX1966" fmla="*/ 5676318 w 8617679"/>
              <a:gd name="connsiteY1966" fmla="*/ 3122698 h 6693877"/>
              <a:gd name="connsiteX1967" fmla="*/ 5665170 w 8617679"/>
              <a:gd name="connsiteY1967" fmla="*/ 3142764 h 6693877"/>
              <a:gd name="connsiteX1968" fmla="*/ 5651792 w 8617679"/>
              <a:gd name="connsiteY1968" fmla="*/ 3161158 h 6693877"/>
              <a:gd name="connsiteX1969" fmla="*/ 5640086 w 8617679"/>
              <a:gd name="connsiteY1969" fmla="*/ 3181784 h 6693877"/>
              <a:gd name="connsiteX1970" fmla="*/ 5598280 w 8617679"/>
              <a:gd name="connsiteY1970" fmla="*/ 3207425 h 6693877"/>
              <a:gd name="connsiteX1971" fmla="*/ 5592150 w 8617679"/>
              <a:gd name="connsiteY1971" fmla="*/ 3228606 h 6693877"/>
              <a:gd name="connsiteX1972" fmla="*/ 5598280 w 8617679"/>
              <a:gd name="connsiteY1972" fmla="*/ 3239754 h 6693877"/>
              <a:gd name="connsiteX1973" fmla="*/ 5625037 w 8617679"/>
              <a:gd name="connsiteY1973" fmla="*/ 3254806 h 6693877"/>
              <a:gd name="connsiteX1974" fmla="*/ 5644545 w 8617679"/>
              <a:gd name="connsiteY1974" fmla="*/ 3241985 h 6693877"/>
              <a:gd name="connsiteX1975" fmla="*/ 5663497 w 8617679"/>
              <a:gd name="connsiteY1975" fmla="*/ 3229164 h 6693877"/>
              <a:gd name="connsiteX1976" fmla="*/ 5700845 w 8617679"/>
              <a:gd name="connsiteY1976" fmla="*/ 3202965 h 6693877"/>
              <a:gd name="connsiteX1977" fmla="*/ 5736519 w 8617679"/>
              <a:gd name="connsiteY1977" fmla="*/ 3176767 h 6693877"/>
              <a:gd name="connsiteX1978" fmla="*/ 5771079 w 8617679"/>
              <a:gd name="connsiteY1978" fmla="*/ 3151125 h 6693877"/>
              <a:gd name="connsiteX1979" fmla="*/ 5795047 w 8617679"/>
              <a:gd name="connsiteY1979" fmla="*/ 3133845 h 6693877"/>
              <a:gd name="connsiteX1980" fmla="*/ 5817903 w 8617679"/>
              <a:gd name="connsiteY1980" fmla="*/ 3116565 h 6693877"/>
              <a:gd name="connsiteX1981" fmla="*/ 5859708 w 8617679"/>
              <a:gd name="connsiteY1981" fmla="*/ 3080333 h 6693877"/>
              <a:gd name="connsiteX1982" fmla="*/ 5938861 w 8617679"/>
              <a:gd name="connsiteY1982" fmla="*/ 3118237 h 6693877"/>
              <a:gd name="connsiteX1983" fmla="*/ 5965060 w 8617679"/>
              <a:gd name="connsiteY1983" fmla="*/ 3143321 h 6693877"/>
              <a:gd name="connsiteX1984" fmla="*/ 5996833 w 8617679"/>
              <a:gd name="connsiteY1984" fmla="*/ 3153912 h 6693877"/>
              <a:gd name="connsiteX1985" fmla="*/ 5999621 w 8617679"/>
              <a:gd name="connsiteY1985" fmla="*/ 3148338 h 6693877"/>
              <a:gd name="connsiteX1986" fmla="*/ 6005194 w 8617679"/>
              <a:gd name="connsiteY1986" fmla="*/ 3102072 h 6693877"/>
              <a:gd name="connsiteX1987" fmla="*/ 6053689 w 8617679"/>
              <a:gd name="connsiteY1987" fmla="*/ 3065283 h 6693877"/>
              <a:gd name="connsiteX1988" fmla="*/ 6066511 w 8617679"/>
              <a:gd name="connsiteY1988" fmla="*/ 3068626 h 6693877"/>
              <a:gd name="connsiteX1989" fmla="*/ 6073756 w 8617679"/>
              <a:gd name="connsiteY1989" fmla="*/ 3078661 h 6693877"/>
              <a:gd name="connsiteX1990" fmla="*/ 6047001 w 8617679"/>
              <a:gd name="connsiteY1990" fmla="*/ 3109319 h 6693877"/>
              <a:gd name="connsiteX1991" fmla="*/ 6039196 w 8617679"/>
              <a:gd name="connsiteY1991" fmla="*/ 3147224 h 6693877"/>
              <a:gd name="connsiteX1992" fmla="*/ 6059263 w 8617679"/>
              <a:gd name="connsiteY1992" fmla="*/ 3170078 h 6693877"/>
              <a:gd name="connsiteX1993" fmla="*/ 6083232 w 8617679"/>
              <a:gd name="connsiteY1993" fmla="*/ 3179553 h 6693877"/>
              <a:gd name="connsiteX1994" fmla="*/ 6089922 w 8617679"/>
              <a:gd name="connsiteY1994" fmla="*/ 3176767 h 6693877"/>
              <a:gd name="connsiteX1995" fmla="*/ 6105529 w 8617679"/>
              <a:gd name="connsiteY1995" fmla="*/ 3161716 h 6693877"/>
              <a:gd name="connsiteX1996" fmla="*/ 6120580 w 8617679"/>
              <a:gd name="connsiteY1996" fmla="*/ 3146108 h 6693877"/>
              <a:gd name="connsiteX1997" fmla="*/ 6154581 w 8617679"/>
              <a:gd name="connsiteY1997" fmla="*/ 3118237 h 6693877"/>
              <a:gd name="connsiteX1998" fmla="*/ 6176320 w 8617679"/>
              <a:gd name="connsiteY1998" fmla="*/ 3076431 h 6693877"/>
              <a:gd name="connsiteX1999" fmla="*/ 6195830 w 8617679"/>
              <a:gd name="connsiteY1999" fmla="*/ 3041871 h 6693877"/>
              <a:gd name="connsiteX2000" fmla="*/ 6242653 w 8617679"/>
              <a:gd name="connsiteY2000" fmla="*/ 2988358 h 6693877"/>
              <a:gd name="connsiteX2001" fmla="*/ 6281115 w 8617679"/>
              <a:gd name="connsiteY2001" fmla="*/ 2982227 h 6693877"/>
              <a:gd name="connsiteX2002" fmla="*/ 6283346 w 8617679"/>
              <a:gd name="connsiteY2002" fmla="*/ 2966619 h 6693877"/>
              <a:gd name="connsiteX2003" fmla="*/ 6264950 w 8617679"/>
              <a:gd name="connsiteY2003" fmla="*/ 2941536 h 6693877"/>
              <a:gd name="connsiteX2004" fmla="*/ 6287803 w 8617679"/>
              <a:gd name="connsiteY2004" fmla="*/ 2940421 h 6693877"/>
              <a:gd name="connsiteX2005" fmla="*/ 6326265 w 8617679"/>
              <a:gd name="connsiteY2005" fmla="*/ 2949896 h 6693877"/>
              <a:gd name="connsiteX2006" fmla="*/ 6337414 w 8617679"/>
              <a:gd name="connsiteY2006" fmla="*/ 2926485 h 6693877"/>
              <a:gd name="connsiteX2007" fmla="*/ 6321248 w 8617679"/>
              <a:gd name="connsiteY2007" fmla="*/ 2891924 h 6693877"/>
              <a:gd name="connsiteX2008" fmla="*/ 6338528 w 8617679"/>
              <a:gd name="connsiteY2008" fmla="*/ 2874646 h 6693877"/>
              <a:gd name="connsiteX2009" fmla="*/ 6377548 w 8617679"/>
              <a:gd name="connsiteY2009" fmla="*/ 2873530 h 6693877"/>
              <a:gd name="connsiteX2010" fmla="*/ 6388138 w 8617679"/>
              <a:gd name="connsiteY2010" fmla="*/ 2877990 h 6693877"/>
              <a:gd name="connsiteX2011" fmla="*/ 6398172 w 8617679"/>
              <a:gd name="connsiteY2011" fmla="*/ 2903630 h 6693877"/>
              <a:gd name="connsiteX2012" fmla="*/ 6403189 w 8617679"/>
              <a:gd name="connsiteY2012" fmla="*/ 2928715 h 6693877"/>
              <a:gd name="connsiteX2013" fmla="*/ 6400959 w 8617679"/>
              <a:gd name="connsiteY2013" fmla="*/ 2966063 h 6693877"/>
              <a:gd name="connsiteX2014" fmla="*/ 6397058 w 8617679"/>
              <a:gd name="connsiteY2014" fmla="*/ 3003966 h 6693877"/>
              <a:gd name="connsiteX2015" fmla="*/ 6393713 w 8617679"/>
              <a:gd name="connsiteY2015" fmla="*/ 3033510 h 6693877"/>
              <a:gd name="connsiteX2016" fmla="*/ 6379220 w 8617679"/>
              <a:gd name="connsiteY2016" fmla="*/ 3057479 h 6693877"/>
              <a:gd name="connsiteX2017" fmla="*/ 6369186 w 8617679"/>
              <a:gd name="connsiteY2017" fmla="*/ 3084793 h 6693877"/>
              <a:gd name="connsiteX2018" fmla="*/ 6363613 w 8617679"/>
              <a:gd name="connsiteY2018" fmla="*/ 3114893 h 6693877"/>
              <a:gd name="connsiteX2019" fmla="*/ 6356923 w 8617679"/>
              <a:gd name="connsiteY2019" fmla="*/ 3146108 h 6693877"/>
              <a:gd name="connsiteX2020" fmla="*/ 6349678 w 8617679"/>
              <a:gd name="connsiteY2020" fmla="*/ 3170634 h 6693877"/>
              <a:gd name="connsiteX2021" fmla="*/ 6334627 w 8617679"/>
              <a:gd name="connsiteY2021" fmla="*/ 3190703 h 6693877"/>
              <a:gd name="connsiteX2022" fmla="*/ 6300067 w 8617679"/>
              <a:gd name="connsiteY2022" fmla="*/ 3228049 h 6693877"/>
              <a:gd name="connsiteX2023" fmla="*/ 6281672 w 8617679"/>
              <a:gd name="connsiteY2023" fmla="*/ 3238640 h 6693877"/>
              <a:gd name="connsiteX2024" fmla="*/ 6248785 w 8617679"/>
              <a:gd name="connsiteY2024" fmla="*/ 3316122 h 6693877"/>
              <a:gd name="connsiteX2025" fmla="*/ 6265507 w 8617679"/>
              <a:gd name="connsiteY2025" fmla="*/ 3339533 h 6693877"/>
              <a:gd name="connsiteX2026" fmla="*/ 6292820 w 8617679"/>
              <a:gd name="connsiteY2026" fmla="*/ 3356255 h 6693877"/>
              <a:gd name="connsiteX2027" fmla="*/ 6356366 w 8617679"/>
              <a:gd name="connsiteY2027" fmla="*/ 3332843 h 6693877"/>
              <a:gd name="connsiteX2028" fmla="*/ 6379220 w 8617679"/>
              <a:gd name="connsiteY2028" fmla="*/ 3313892 h 6693877"/>
              <a:gd name="connsiteX2029" fmla="*/ 6403747 w 8617679"/>
              <a:gd name="connsiteY2029" fmla="*/ 3296613 h 6693877"/>
              <a:gd name="connsiteX2030" fmla="*/ 6420469 w 8617679"/>
              <a:gd name="connsiteY2030" fmla="*/ 3260937 h 6693877"/>
              <a:gd name="connsiteX2031" fmla="*/ 6426600 w 8617679"/>
              <a:gd name="connsiteY2031" fmla="*/ 3250346 h 6693877"/>
              <a:gd name="connsiteX2032" fmla="*/ 6457815 w 8617679"/>
              <a:gd name="connsiteY2032" fmla="*/ 3249231 h 6693877"/>
              <a:gd name="connsiteX2033" fmla="*/ 6482900 w 8617679"/>
              <a:gd name="connsiteY2033" fmla="*/ 3234738 h 6693877"/>
              <a:gd name="connsiteX2034" fmla="*/ 6492934 w 8617679"/>
              <a:gd name="connsiteY2034" fmla="*/ 3203523 h 6693877"/>
              <a:gd name="connsiteX2035" fmla="*/ 6528051 w 8617679"/>
              <a:gd name="connsiteY2035" fmla="*/ 3197390 h 6693877"/>
              <a:gd name="connsiteX2036" fmla="*/ 6565955 w 8617679"/>
              <a:gd name="connsiteY2036" fmla="*/ 3168405 h 6693877"/>
              <a:gd name="connsiteX2037" fmla="*/ 6607203 w 8617679"/>
              <a:gd name="connsiteY2037" fmla="*/ 3169521 h 6693877"/>
              <a:gd name="connsiteX2038" fmla="*/ 6593825 w 8617679"/>
              <a:gd name="connsiteY2038" fmla="*/ 3188472 h 6693877"/>
              <a:gd name="connsiteX2039" fmla="*/ 6619466 w 8617679"/>
              <a:gd name="connsiteY2039" fmla="*/ 3241985 h 6693877"/>
              <a:gd name="connsiteX2040" fmla="*/ 6625598 w 8617679"/>
              <a:gd name="connsiteY2040" fmla="*/ 3259265 h 6693877"/>
              <a:gd name="connsiteX2041" fmla="*/ 6612220 w 8617679"/>
              <a:gd name="connsiteY2041" fmla="*/ 3266511 h 6693877"/>
              <a:gd name="connsiteX2042" fmla="*/ 6596612 w 8617679"/>
              <a:gd name="connsiteY2042" fmla="*/ 3272085 h 6693877"/>
              <a:gd name="connsiteX2043" fmla="*/ 6533068 w 8617679"/>
              <a:gd name="connsiteY2043" fmla="*/ 3284906 h 6693877"/>
              <a:gd name="connsiteX2044" fmla="*/ 6491260 w 8617679"/>
              <a:gd name="connsiteY2044" fmla="*/ 3304972 h 6693877"/>
              <a:gd name="connsiteX2045" fmla="*/ 6471751 w 8617679"/>
              <a:gd name="connsiteY2045" fmla="*/ 3322253 h 6693877"/>
              <a:gd name="connsiteX2046" fmla="*/ 6452241 w 8617679"/>
              <a:gd name="connsiteY2046" fmla="*/ 3340090 h 6693877"/>
              <a:gd name="connsiteX2047" fmla="*/ 6412109 w 8617679"/>
              <a:gd name="connsiteY2047" fmla="*/ 3374650 h 6693877"/>
              <a:gd name="connsiteX2048" fmla="*/ 6391483 w 8617679"/>
              <a:gd name="connsiteY2048" fmla="*/ 3427047 h 6693877"/>
              <a:gd name="connsiteX2049" fmla="*/ 6378106 w 8617679"/>
              <a:gd name="connsiteY2049" fmla="*/ 3460493 h 6693877"/>
              <a:gd name="connsiteX2050" fmla="*/ 6364727 w 8617679"/>
              <a:gd name="connsiteY2050" fmla="*/ 3494494 h 6693877"/>
              <a:gd name="connsiteX2051" fmla="*/ 6390925 w 8617679"/>
              <a:gd name="connsiteY2051" fmla="*/ 3527382 h 6693877"/>
              <a:gd name="connsiteX2052" fmla="*/ 6436076 w 8617679"/>
              <a:gd name="connsiteY2052" fmla="*/ 3560828 h 6693877"/>
              <a:gd name="connsiteX2053" fmla="*/ 6458931 w 8617679"/>
              <a:gd name="connsiteY2053" fmla="*/ 3597617 h 6693877"/>
              <a:gd name="connsiteX2054" fmla="*/ 6447224 w 8617679"/>
              <a:gd name="connsiteY2054" fmla="*/ 3624930 h 6693877"/>
              <a:gd name="connsiteX2055" fmla="*/ 6395385 w 8617679"/>
              <a:gd name="connsiteY2055" fmla="*/ 3659490 h 6693877"/>
              <a:gd name="connsiteX2056" fmla="*/ 6334627 w 8617679"/>
              <a:gd name="connsiteY2056" fmla="*/ 3718017 h 6693877"/>
              <a:gd name="connsiteX2057" fmla="*/ 6301740 w 8617679"/>
              <a:gd name="connsiteY2057" fmla="*/ 3740872 h 6693877"/>
              <a:gd name="connsiteX2058" fmla="*/ 6102184 w 8617679"/>
              <a:gd name="connsiteY2058" fmla="*/ 3904194 h 6693877"/>
              <a:gd name="connsiteX2059" fmla="*/ 6058706 w 8617679"/>
              <a:gd name="connsiteY2059" fmla="*/ 3952689 h 6693877"/>
              <a:gd name="connsiteX2060" fmla="*/ 6039196 w 8617679"/>
              <a:gd name="connsiteY2060" fmla="*/ 3968297 h 6693877"/>
              <a:gd name="connsiteX2061" fmla="*/ 6001849 w 8617679"/>
              <a:gd name="connsiteY2061" fmla="*/ 3954363 h 6693877"/>
              <a:gd name="connsiteX2062" fmla="*/ 5986241 w 8617679"/>
              <a:gd name="connsiteY2062" fmla="*/ 3917572 h 6693877"/>
              <a:gd name="connsiteX2063" fmla="*/ 6010768 w 8617679"/>
              <a:gd name="connsiteY2063" fmla="*/ 3853469 h 6693877"/>
              <a:gd name="connsiteX2064" fmla="*/ 6047557 w 8617679"/>
              <a:gd name="connsiteY2064" fmla="*/ 3795499 h 6693877"/>
              <a:gd name="connsiteX2065" fmla="*/ 6060378 w 8617679"/>
              <a:gd name="connsiteY2065" fmla="*/ 3762611 h 6693877"/>
              <a:gd name="connsiteX2066" fmla="*/ 6073198 w 8617679"/>
              <a:gd name="connsiteY2066" fmla="*/ 3730281 h 6693877"/>
              <a:gd name="connsiteX2067" fmla="*/ 6088249 w 8617679"/>
              <a:gd name="connsiteY2067" fmla="*/ 3695164 h 6693877"/>
              <a:gd name="connsiteX2068" fmla="*/ 6075985 w 8617679"/>
              <a:gd name="connsiteY2068" fmla="*/ 3682343 h 6693877"/>
              <a:gd name="connsiteX2069" fmla="*/ 6060378 w 8617679"/>
              <a:gd name="connsiteY2069" fmla="*/ 3673425 h 6693877"/>
              <a:gd name="connsiteX2070" fmla="*/ 6050344 w 8617679"/>
              <a:gd name="connsiteY2070" fmla="*/ 3673982 h 6693877"/>
              <a:gd name="connsiteX2071" fmla="*/ 5910991 w 8617679"/>
              <a:gd name="connsiteY2071" fmla="*/ 3770972 h 6693877"/>
              <a:gd name="connsiteX2072" fmla="*/ 5897612 w 8617679"/>
              <a:gd name="connsiteY2072" fmla="*/ 3791040 h 6693877"/>
              <a:gd name="connsiteX2073" fmla="*/ 5910433 w 8617679"/>
              <a:gd name="connsiteY2073" fmla="*/ 3826157 h 6693877"/>
              <a:gd name="connsiteX2074" fmla="*/ 5913221 w 8617679"/>
              <a:gd name="connsiteY2074" fmla="*/ 3855700 h 6693877"/>
              <a:gd name="connsiteX2075" fmla="*/ 5853577 w 8617679"/>
              <a:gd name="connsiteY2075" fmla="*/ 3900851 h 6693877"/>
              <a:gd name="connsiteX2076" fmla="*/ 5819017 w 8617679"/>
              <a:gd name="connsiteY2076" fmla="*/ 3948788 h 6693877"/>
              <a:gd name="connsiteX2077" fmla="*/ 5785572 w 8617679"/>
              <a:gd name="connsiteY2077" fmla="*/ 3997840 h 6693877"/>
              <a:gd name="connsiteX2078" fmla="*/ 5759373 w 8617679"/>
              <a:gd name="connsiteY2078" fmla="*/ 4053026 h 6693877"/>
              <a:gd name="connsiteX2079" fmla="*/ 5724814 w 8617679"/>
              <a:gd name="connsiteY2079" fmla="*/ 4102077 h 6693877"/>
              <a:gd name="connsiteX2080" fmla="*/ 5533062 w 8617679"/>
              <a:gd name="connsiteY2080" fmla="*/ 4360697 h 6693877"/>
              <a:gd name="connsiteX2081" fmla="*/ 5467844 w 8617679"/>
              <a:gd name="connsiteY2081" fmla="*/ 4468836 h 6693877"/>
              <a:gd name="connsiteX2082" fmla="*/ 5456696 w 8617679"/>
              <a:gd name="connsiteY2082" fmla="*/ 4513429 h 6693877"/>
              <a:gd name="connsiteX2083" fmla="*/ 5471189 w 8617679"/>
              <a:gd name="connsiteY2083" fmla="*/ 4539070 h 6693877"/>
              <a:gd name="connsiteX2084" fmla="*/ 5484010 w 8617679"/>
              <a:gd name="connsiteY2084" fmla="*/ 4542415 h 6693877"/>
              <a:gd name="connsiteX2085" fmla="*/ 5510765 w 8617679"/>
              <a:gd name="connsiteY2085" fmla="*/ 4534611 h 6693877"/>
              <a:gd name="connsiteX2086" fmla="*/ 5597165 w 8617679"/>
              <a:gd name="connsiteY2086" fmla="*/ 4504510 h 6693877"/>
              <a:gd name="connsiteX2087" fmla="*/ 5630610 w 8617679"/>
              <a:gd name="connsiteY2087" fmla="*/ 4491133 h 6693877"/>
              <a:gd name="connsiteX2088" fmla="*/ 5687468 w 8617679"/>
              <a:gd name="connsiteY2088" fmla="*/ 4452113 h 6693877"/>
              <a:gd name="connsiteX2089" fmla="*/ 5761045 w 8617679"/>
              <a:gd name="connsiteY2089" fmla="*/ 4448769 h 6693877"/>
              <a:gd name="connsiteX2090" fmla="*/ 5798951 w 8617679"/>
              <a:gd name="connsiteY2090" fmla="*/ 4439850 h 6693877"/>
              <a:gd name="connsiteX2091" fmla="*/ 5822918 w 8617679"/>
              <a:gd name="connsiteY2091" fmla="*/ 4450998 h 6693877"/>
              <a:gd name="connsiteX2092" fmla="*/ 5829050 w 8617679"/>
              <a:gd name="connsiteY2092" fmla="*/ 4463819 h 6693877"/>
              <a:gd name="connsiteX2093" fmla="*/ 5848002 w 8617679"/>
              <a:gd name="connsiteY2093" fmla="*/ 4524579 h 6693877"/>
              <a:gd name="connsiteX2094" fmla="*/ 5860824 w 8617679"/>
              <a:gd name="connsiteY2094" fmla="*/ 4550219 h 6693877"/>
              <a:gd name="connsiteX2095" fmla="*/ 5835183 w 8617679"/>
              <a:gd name="connsiteY2095" fmla="*/ 4540185 h 6693877"/>
              <a:gd name="connsiteX2096" fmla="*/ 5819574 w 8617679"/>
              <a:gd name="connsiteY2096" fmla="*/ 4529594 h 6693877"/>
              <a:gd name="connsiteX2097" fmla="*/ 5780555 w 8617679"/>
              <a:gd name="connsiteY2097" fmla="*/ 4517331 h 6693877"/>
              <a:gd name="connsiteX2098" fmla="*/ 5778325 w 8617679"/>
              <a:gd name="connsiteY2098" fmla="*/ 4615995 h 6693877"/>
              <a:gd name="connsiteX2099" fmla="*/ 5778325 w 8617679"/>
              <a:gd name="connsiteY2099" fmla="*/ 4666161 h 6693877"/>
              <a:gd name="connsiteX2100" fmla="*/ 5686352 w 8617679"/>
              <a:gd name="connsiteY2100" fmla="*/ 4741413 h 6693877"/>
              <a:gd name="connsiteX2101" fmla="*/ 5666842 w 8617679"/>
              <a:gd name="connsiteY2101" fmla="*/ 4779874 h 6693877"/>
              <a:gd name="connsiteX2102" fmla="*/ 5620578 w 8617679"/>
              <a:gd name="connsiteY2102" fmla="*/ 4881325 h 6693877"/>
              <a:gd name="connsiteX2103" fmla="*/ 5558147 w 8617679"/>
              <a:gd name="connsiteY2103" fmla="*/ 4930934 h 6693877"/>
              <a:gd name="connsiteX2104" fmla="*/ 5495158 w 8617679"/>
              <a:gd name="connsiteY2104" fmla="*/ 4979988 h 6693877"/>
              <a:gd name="connsiteX2105" fmla="*/ 5461157 w 8617679"/>
              <a:gd name="connsiteY2105" fmla="*/ 5016219 h 6693877"/>
              <a:gd name="connsiteX2106" fmla="*/ 5425481 w 8617679"/>
              <a:gd name="connsiteY2106" fmla="*/ 5068058 h 6693877"/>
              <a:gd name="connsiteX2107" fmla="*/ 5393709 w 8617679"/>
              <a:gd name="connsiteY2107" fmla="*/ 5123242 h 6693877"/>
              <a:gd name="connsiteX2108" fmla="*/ 5372526 w 8617679"/>
              <a:gd name="connsiteY2108" fmla="*/ 5148326 h 6693877"/>
              <a:gd name="connsiteX2109" fmla="*/ 5260487 w 8617679"/>
              <a:gd name="connsiteY2109" fmla="*/ 5234169 h 6693877"/>
              <a:gd name="connsiteX2110" fmla="*/ 5231501 w 8617679"/>
              <a:gd name="connsiteY2110" fmla="*/ 5284893 h 6693877"/>
              <a:gd name="connsiteX2111" fmla="*/ 5228156 w 8617679"/>
              <a:gd name="connsiteY2111" fmla="*/ 5389130 h 6693877"/>
              <a:gd name="connsiteX2112" fmla="*/ 5188022 w 8617679"/>
              <a:gd name="connsiteY2112" fmla="*/ 5425363 h 6693877"/>
              <a:gd name="connsiteX2113" fmla="*/ 5118344 w 8617679"/>
              <a:gd name="connsiteY2113" fmla="*/ 5428708 h 6693877"/>
              <a:gd name="connsiteX2114" fmla="*/ 5071522 w 8617679"/>
              <a:gd name="connsiteY2114" fmla="*/ 5462152 h 6693877"/>
              <a:gd name="connsiteX2115" fmla="*/ 5049782 w 8617679"/>
              <a:gd name="connsiteY2115" fmla="*/ 5480547 h 6693877"/>
              <a:gd name="connsiteX2116" fmla="*/ 5030273 w 8617679"/>
              <a:gd name="connsiteY2116" fmla="*/ 5501729 h 6693877"/>
              <a:gd name="connsiteX2117" fmla="*/ 4977318 w 8617679"/>
              <a:gd name="connsiteY2117" fmla="*/ 5551896 h 6693877"/>
              <a:gd name="connsiteX2118" fmla="*/ 4944431 w 8617679"/>
              <a:gd name="connsiteY2118" fmla="*/ 5579210 h 6693877"/>
              <a:gd name="connsiteX2119" fmla="*/ 4914331 w 8617679"/>
              <a:gd name="connsiteY2119" fmla="*/ 5608752 h 6693877"/>
              <a:gd name="connsiteX2120" fmla="*/ 4854129 w 8617679"/>
              <a:gd name="connsiteY2120" fmla="*/ 5668954 h 6693877"/>
              <a:gd name="connsiteX2121" fmla="*/ 4816225 w 8617679"/>
              <a:gd name="connsiteY2121" fmla="*/ 5746434 h 6693877"/>
              <a:gd name="connsiteX2122" fmla="*/ 4826817 w 8617679"/>
              <a:gd name="connsiteY2122" fmla="*/ 5786010 h 6693877"/>
              <a:gd name="connsiteX2123" fmla="*/ 4848555 w 8617679"/>
              <a:gd name="connsiteY2123" fmla="*/ 5888576 h 6693877"/>
              <a:gd name="connsiteX2124" fmla="*/ 4828488 w 8617679"/>
              <a:gd name="connsiteY2124" fmla="*/ 5915888 h 6693877"/>
              <a:gd name="connsiteX2125" fmla="*/ 4766616 w 8617679"/>
              <a:gd name="connsiteY2125" fmla="*/ 5971072 h 6693877"/>
              <a:gd name="connsiteX2126" fmla="*/ 4689135 w 8617679"/>
              <a:gd name="connsiteY2126" fmla="*/ 6004517 h 6693877"/>
              <a:gd name="connsiteX2127" fmla="*/ 4622803 w 8617679"/>
              <a:gd name="connsiteY2127" fmla="*/ 6024027 h 6693877"/>
              <a:gd name="connsiteX2128" fmla="*/ 4587128 w 8617679"/>
              <a:gd name="connsiteY2128" fmla="*/ 6028486 h 6693877"/>
              <a:gd name="connsiteX2129" fmla="*/ 4547552 w 8617679"/>
              <a:gd name="connsiteY2129" fmla="*/ 6041864 h 6693877"/>
              <a:gd name="connsiteX2130" fmla="*/ 4467842 w 8617679"/>
              <a:gd name="connsiteY2130" fmla="*/ 6138856 h 6693877"/>
              <a:gd name="connsiteX2131" fmla="*/ 4448890 w 8617679"/>
              <a:gd name="connsiteY2131" fmla="*/ 6180661 h 6693877"/>
              <a:gd name="connsiteX2132" fmla="*/ 4412658 w 8617679"/>
              <a:gd name="connsiteY2132" fmla="*/ 6200171 h 6693877"/>
              <a:gd name="connsiteX2133" fmla="*/ 4400952 w 8617679"/>
              <a:gd name="connsiteY2133" fmla="*/ 6224696 h 6693877"/>
              <a:gd name="connsiteX2134" fmla="*/ 4370294 w 8617679"/>
              <a:gd name="connsiteY2134" fmla="*/ 6262044 h 6693877"/>
              <a:gd name="connsiteX2135" fmla="*/ 4355244 w 8617679"/>
              <a:gd name="connsiteY2135" fmla="*/ 6269290 h 6693877"/>
              <a:gd name="connsiteX2136" fmla="*/ 4349111 w 8617679"/>
              <a:gd name="connsiteY2136" fmla="*/ 6287685 h 6693877"/>
              <a:gd name="connsiteX2137" fmla="*/ 4324586 w 8617679"/>
              <a:gd name="connsiteY2137" fmla="*/ 6364050 h 6693877"/>
              <a:gd name="connsiteX2138" fmla="*/ 4310093 w 8617679"/>
              <a:gd name="connsiteY2138" fmla="*/ 6409202 h 6693877"/>
              <a:gd name="connsiteX2139" fmla="*/ 4364720 w 8617679"/>
              <a:gd name="connsiteY2139" fmla="*/ 6436515 h 6693877"/>
              <a:gd name="connsiteX2140" fmla="*/ 4441085 w 8617679"/>
              <a:gd name="connsiteY2140" fmla="*/ 6417563 h 6693877"/>
              <a:gd name="connsiteX2141" fmla="*/ 4495712 w 8617679"/>
              <a:gd name="connsiteY2141" fmla="*/ 6392479 h 6693877"/>
              <a:gd name="connsiteX2142" fmla="*/ 4558700 w 8617679"/>
              <a:gd name="connsiteY2142" fmla="*/ 6349000 h 6693877"/>
              <a:gd name="connsiteX2143" fmla="*/ 4608310 w 8617679"/>
              <a:gd name="connsiteY2143" fmla="*/ 6318900 h 6693877"/>
              <a:gd name="connsiteX2144" fmla="*/ 4654018 w 8617679"/>
              <a:gd name="connsiteY2144" fmla="*/ 6283783 h 6693877"/>
              <a:gd name="connsiteX2145" fmla="*/ 4736515 w 8617679"/>
              <a:gd name="connsiteY2145" fmla="*/ 6202958 h 6693877"/>
              <a:gd name="connsiteX2146" fmla="*/ 4773305 w 8617679"/>
              <a:gd name="connsiteY2146" fmla="*/ 6167283 h 6693877"/>
              <a:gd name="connsiteX2147" fmla="*/ 4850228 w 8617679"/>
              <a:gd name="connsiteY2147" fmla="*/ 6107639 h 6693877"/>
              <a:gd name="connsiteX2148" fmla="*/ 4921019 w 8617679"/>
              <a:gd name="connsiteY2148" fmla="*/ 6040192 h 6693877"/>
              <a:gd name="connsiteX2149" fmla="*/ 4948334 w 8617679"/>
              <a:gd name="connsiteY2149" fmla="*/ 6013436 h 6693877"/>
              <a:gd name="connsiteX2150" fmla="*/ 4975646 w 8617679"/>
              <a:gd name="connsiteY2150" fmla="*/ 5986680 h 6693877"/>
              <a:gd name="connsiteX2151" fmla="*/ 5028043 w 8617679"/>
              <a:gd name="connsiteY2151" fmla="*/ 5930938 h 6693877"/>
              <a:gd name="connsiteX2152" fmla="*/ 5052570 w 8617679"/>
              <a:gd name="connsiteY2152" fmla="*/ 5901395 h 6693877"/>
              <a:gd name="connsiteX2153" fmla="*/ 5077653 w 8617679"/>
              <a:gd name="connsiteY2153" fmla="*/ 5872410 h 6693877"/>
              <a:gd name="connsiteX2154" fmla="*/ 5134511 w 8617679"/>
              <a:gd name="connsiteY2154" fmla="*/ 5821686 h 6693877"/>
              <a:gd name="connsiteX2155" fmla="*/ 5174644 w 8617679"/>
              <a:gd name="connsiteY2155" fmla="*/ 5754238 h 6693877"/>
              <a:gd name="connsiteX2156" fmla="*/ 5214220 w 8617679"/>
              <a:gd name="connsiteY2156" fmla="*/ 5677871 h 6693877"/>
              <a:gd name="connsiteX2157" fmla="*/ 5304521 w 8617679"/>
              <a:gd name="connsiteY2157" fmla="*/ 5590357 h 6693877"/>
              <a:gd name="connsiteX2158" fmla="*/ 5328490 w 8617679"/>
              <a:gd name="connsiteY2158" fmla="*/ 5567505 h 6693877"/>
              <a:gd name="connsiteX2159" fmla="*/ 5391479 w 8617679"/>
              <a:gd name="connsiteY2159" fmla="*/ 5511761 h 6693877"/>
              <a:gd name="connsiteX2160" fmla="*/ 5442761 w 8617679"/>
              <a:gd name="connsiteY2160" fmla="*/ 5444314 h 6693877"/>
              <a:gd name="connsiteX2161" fmla="*/ 5468959 w 8617679"/>
              <a:gd name="connsiteY2161" fmla="*/ 5410870 h 6693877"/>
              <a:gd name="connsiteX2162" fmla="*/ 5618904 w 8617679"/>
              <a:gd name="connsiteY2162" fmla="*/ 5228037 h 6693877"/>
              <a:gd name="connsiteX2163" fmla="*/ 5661826 w 8617679"/>
              <a:gd name="connsiteY2163" fmla="*/ 5187346 h 6693877"/>
              <a:gd name="connsiteX2164" fmla="*/ 5802852 w 8617679"/>
              <a:gd name="connsiteY2164" fmla="*/ 5041302 h 6693877"/>
              <a:gd name="connsiteX2165" fmla="*/ 5887022 w 8617679"/>
              <a:gd name="connsiteY2165" fmla="*/ 4957691 h 6693877"/>
              <a:gd name="connsiteX2166" fmla="*/ 6005194 w 8617679"/>
              <a:gd name="connsiteY2166" fmla="*/ 4835616 h 6693877"/>
              <a:gd name="connsiteX2167" fmla="*/ 6076543 w 8617679"/>
              <a:gd name="connsiteY2167" fmla="*/ 4773743 h 6693877"/>
              <a:gd name="connsiteX2168" fmla="*/ 6200847 w 8617679"/>
              <a:gd name="connsiteY2168" fmla="*/ 4634389 h 6693877"/>
              <a:gd name="connsiteX2169" fmla="*/ 6286132 w 8617679"/>
              <a:gd name="connsiteY2169" fmla="*/ 4550776 h 6693877"/>
              <a:gd name="connsiteX2170" fmla="*/ 6344661 w 8617679"/>
              <a:gd name="connsiteY2170" fmla="*/ 4538513 h 6693877"/>
              <a:gd name="connsiteX2171" fmla="*/ 6377548 w 8617679"/>
              <a:gd name="connsiteY2171" fmla="*/ 4536842 h 6693877"/>
              <a:gd name="connsiteX2172" fmla="*/ 6461161 w 8617679"/>
              <a:gd name="connsiteY2172" fmla="*/ 4474968 h 6693877"/>
              <a:gd name="connsiteX2173" fmla="*/ 6535296 w 8617679"/>
              <a:gd name="connsiteY2173" fmla="*/ 4404733 h 6693877"/>
              <a:gd name="connsiteX2174" fmla="*/ 6519131 w 8617679"/>
              <a:gd name="connsiteY2174" fmla="*/ 4382994 h 6693877"/>
              <a:gd name="connsiteX2175" fmla="*/ 6505196 w 8617679"/>
              <a:gd name="connsiteY2175" fmla="*/ 4377419 h 6693877"/>
              <a:gd name="connsiteX2176" fmla="*/ 6484572 w 8617679"/>
              <a:gd name="connsiteY2176" fmla="*/ 4380764 h 6693877"/>
              <a:gd name="connsiteX2177" fmla="*/ 6438306 w 8617679"/>
              <a:gd name="connsiteY2177" fmla="*/ 4406963 h 6693877"/>
              <a:gd name="connsiteX2178" fmla="*/ 6383679 w 8617679"/>
              <a:gd name="connsiteY2178" fmla="*/ 4409193 h 6693877"/>
              <a:gd name="connsiteX2179" fmla="*/ 6345219 w 8617679"/>
              <a:gd name="connsiteY2179" fmla="*/ 4417553 h 6693877"/>
              <a:gd name="connsiteX2180" fmla="*/ 6194158 w 8617679"/>
              <a:gd name="connsiteY2180" fmla="*/ 4457687 h 6693877"/>
              <a:gd name="connsiteX2181" fmla="*/ 6150679 w 8617679"/>
              <a:gd name="connsiteY2181" fmla="*/ 4430933 h 6693877"/>
              <a:gd name="connsiteX2182" fmla="*/ 6109988 w 8617679"/>
              <a:gd name="connsiteY2182" fmla="*/ 4373517 h 6693877"/>
              <a:gd name="connsiteX2183" fmla="*/ 6096611 w 8617679"/>
              <a:gd name="connsiteY2183" fmla="*/ 4360141 h 6693877"/>
              <a:gd name="connsiteX2184" fmla="*/ 6073756 w 8617679"/>
              <a:gd name="connsiteY2184" fmla="*/ 4355124 h 6693877"/>
              <a:gd name="connsiteX2185" fmla="*/ 6064280 w 8617679"/>
              <a:gd name="connsiteY2185" fmla="*/ 4391355 h 6693877"/>
              <a:gd name="connsiteX2186" fmla="*/ 6049230 w 8617679"/>
              <a:gd name="connsiteY2186" fmla="*/ 4410865 h 6693877"/>
              <a:gd name="connsiteX2187" fmla="*/ 5960601 w 8617679"/>
              <a:gd name="connsiteY2187" fmla="*/ 4454900 h 6693877"/>
              <a:gd name="connsiteX2188" fmla="*/ 5919909 w 8617679"/>
              <a:gd name="connsiteY2188" fmla="*/ 4431490 h 6693877"/>
              <a:gd name="connsiteX2189" fmla="*/ 5903066 w 8617679"/>
              <a:gd name="connsiteY2189" fmla="*/ 4409691 h 6693877"/>
              <a:gd name="connsiteX2190" fmla="*/ 5901515 w 8617679"/>
              <a:gd name="connsiteY2190" fmla="*/ 4407521 h 6693877"/>
              <a:gd name="connsiteX2191" fmla="*/ 5901456 w 8617679"/>
              <a:gd name="connsiteY2191" fmla="*/ 4407609 h 6693877"/>
              <a:gd name="connsiteX2192" fmla="*/ 5900957 w 8617679"/>
              <a:gd name="connsiteY2192" fmla="*/ 4406963 h 6693877"/>
              <a:gd name="connsiteX2193" fmla="*/ 5987356 w 8617679"/>
              <a:gd name="connsiteY2193" fmla="*/ 4337844 h 6693877"/>
              <a:gd name="connsiteX2194" fmla="*/ 6010211 w 8617679"/>
              <a:gd name="connsiteY2194" fmla="*/ 4301611 h 6693877"/>
              <a:gd name="connsiteX2195" fmla="*/ 6029720 w 8617679"/>
              <a:gd name="connsiteY2195" fmla="*/ 4219672 h 6693877"/>
              <a:gd name="connsiteX2196" fmla="*/ 6053131 w 8617679"/>
              <a:gd name="connsiteY2196" fmla="*/ 4140541 h 6693877"/>
              <a:gd name="connsiteX2197" fmla="*/ 6049787 w 8617679"/>
              <a:gd name="connsiteY2197" fmla="*/ 4108209 h 6693877"/>
              <a:gd name="connsiteX2198" fmla="*/ 6048115 w 8617679"/>
              <a:gd name="connsiteY2198" fmla="*/ 4057485 h 6693877"/>
              <a:gd name="connsiteX2199" fmla="*/ 6115005 w 8617679"/>
              <a:gd name="connsiteY2199" fmla="*/ 4031285 h 6693877"/>
              <a:gd name="connsiteX2200" fmla="*/ 6170189 w 8617679"/>
              <a:gd name="connsiteY2200" fmla="*/ 4016792 h 6693877"/>
              <a:gd name="connsiteX2201" fmla="*/ 6203634 w 8617679"/>
              <a:gd name="connsiteY2201" fmla="*/ 3991708 h 6693877"/>
              <a:gd name="connsiteX2202" fmla="*/ 6219799 w 8617679"/>
              <a:gd name="connsiteY2202" fmla="*/ 3995053 h 6693877"/>
              <a:gd name="connsiteX2203" fmla="*/ 6219243 w 8617679"/>
              <a:gd name="connsiteY2203" fmla="*/ 4004529 h 6693877"/>
              <a:gd name="connsiteX2204" fmla="*/ 6209765 w 8617679"/>
              <a:gd name="connsiteY2204" fmla="*/ 4078667 h 6693877"/>
              <a:gd name="connsiteX2205" fmla="*/ 6218685 w 8617679"/>
              <a:gd name="connsiteY2205" fmla="*/ 4092601 h 6693877"/>
              <a:gd name="connsiteX2206" fmla="*/ 6230391 w 8617679"/>
              <a:gd name="connsiteY2206" fmla="*/ 4095388 h 6693877"/>
              <a:gd name="connsiteX2207" fmla="*/ 6247670 w 8617679"/>
              <a:gd name="connsiteY2207" fmla="*/ 4089256 h 6693877"/>
              <a:gd name="connsiteX2208" fmla="*/ 6323478 w 8617679"/>
              <a:gd name="connsiteY2208" fmla="*/ 4074765 h 6693877"/>
              <a:gd name="connsiteX2209" fmla="*/ 6353022 w 8617679"/>
              <a:gd name="connsiteY2209" fmla="*/ 4069189 h 6693877"/>
              <a:gd name="connsiteX2210" fmla="*/ 6375876 w 8617679"/>
              <a:gd name="connsiteY2210" fmla="*/ 4088143 h 6693877"/>
              <a:gd name="connsiteX2211" fmla="*/ 6379220 w 8617679"/>
              <a:gd name="connsiteY2211" fmla="*/ 4099847 h 6693877"/>
              <a:gd name="connsiteX2212" fmla="*/ 6373089 w 8617679"/>
              <a:gd name="connsiteY2212" fmla="*/ 4115455 h 6693877"/>
              <a:gd name="connsiteX2213" fmla="*/ 6298395 w 8617679"/>
              <a:gd name="connsiteY2213" fmla="*/ 4118800 h 6693877"/>
              <a:gd name="connsiteX2214" fmla="*/ 6271081 w 8617679"/>
              <a:gd name="connsiteY2214" fmla="*/ 4124932 h 6693877"/>
              <a:gd name="connsiteX2215" fmla="*/ 6305641 w 8617679"/>
              <a:gd name="connsiteY2215" fmla="*/ 4158933 h 6693877"/>
              <a:gd name="connsiteX2216" fmla="*/ 6336856 w 8617679"/>
              <a:gd name="connsiteY2216" fmla="*/ 4178444 h 6693877"/>
              <a:gd name="connsiteX2217" fmla="*/ 6409878 w 8617679"/>
              <a:gd name="connsiteY2217" fmla="*/ 4189592 h 6693877"/>
              <a:gd name="connsiteX2218" fmla="*/ 6444996 w 8617679"/>
              <a:gd name="connsiteY2218" fmla="*/ 4143325 h 6693877"/>
              <a:gd name="connsiteX2219" fmla="*/ 6504082 w 8617679"/>
              <a:gd name="connsiteY2219" fmla="*/ 4119358 h 6693877"/>
              <a:gd name="connsiteX2220" fmla="*/ 6533624 w 8617679"/>
              <a:gd name="connsiteY2220" fmla="*/ 4058598 h 6693877"/>
              <a:gd name="connsiteX2221" fmla="*/ 6577103 w 8617679"/>
              <a:gd name="connsiteY2221" fmla="*/ 3979446 h 6693877"/>
              <a:gd name="connsiteX2222" fmla="*/ 6619466 w 8617679"/>
              <a:gd name="connsiteY2222" fmla="*/ 3953247 h 6693877"/>
              <a:gd name="connsiteX2223" fmla="*/ 6654584 w 8617679"/>
              <a:gd name="connsiteY2223" fmla="*/ 3921474 h 6693877"/>
              <a:gd name="connsiteX2224" fmla="*/ 6705308 w 8617679"/>
              <a:gd name="connsiteY2224" fmla="*/ 3842321 h 6693877"/>
              <a:gd name="connsiteX2225" fmla="*/ 6820136 w 8617679"/>
              <a:gd name="connsiteY2225" fmla="*/ 3686803 h 6693877"/>
              <a:gd name="connsiteX2226" fmla="*/ 6919914 w 8617679"/>
              <a:gd name="connsiteY2226" fmla="*/ 3543547 h 6693877"/>
              <a:gd name="connsiteX2227" fmla="*/ 6923815 w 8617679"/>
              <a:gd name="connsiteY2227" fmla="*/ 3501183 h 6693877"/>
              <a:gd name="connsiteX2228" fmla="*/ 6925488 w 8617679"/>
              <a:gd name="connsiteY2228" fmla="*/ 3457706 h 6693877"/>
              <a:gd name="connsiteX2229" fmla="*/ 6940539 w 8617679"/>
              <a:gd name="connsiteY2229" fmla="*/ 3422031 h 6693877"/>
              <a:gd name="connsiteX2230" fmla="*/ 7006313 w 8617679"/>
              <a:gd name="connsiteY2230" fmla="*/ 3336188 h 6693877"/>
              <a:gd name="connsiteX2231" fmla="*/ 7028053 w 8617679"/>
              <a:gd name="connsiteY2231" fmla="*/ 3270970 h 6693877"/>
              <a:gd name="connsiteX2232" fmla="*/ 7043660 w 8617679"/>
              <a:gd name="connsiteY2232" fmla="*/ 3229164 h 6693877"/>
              <a:gd name="connsiteX2233" fmla="*/ 7056481 w 8617679"/>
              <a:gd name="connsiteY2233" fmla="*/ 3210212 h 6693877"/>
              <a:gd name="connsiteX2234" fmla="*/ 7060382 w 8617679"/>
              <a:gd name="connsiteY2234" fmla="*/ 3187357 h 6693877"/>
              <a:gd name="connsiteX2235" fmla="*/ 7069860 w 8617679"/>
              <a:gd name="connsiteY2235" fmla="*/ 3134402 h 6693877"/>
              <a:gd name="connsiteX2236" fmla="*/ 7089926 w 8617679"/>
              <a:gd name="connsiteY2236" fmla="*/ 3086465 h 6693877"/>
              <a:gd name="connsiteX2237" fmla="*/ 7104419 w 8617679"/>
              <a:gd name="connsiteY2237" fmla="*/ 3048561 h 6693877"/>
              <a:gd name="connsiteX2238" fmla="*/ 7120583 w 8617679"/>
              <a:gd name="connsiteY2238" fmla="*/ 3011214 h 6693877"/>
              <a:gd name="connsiteX2239" fmla="*/ 7137306 w 8617679"/>
              <a:gd name="connsiteY2239" fmla="*/ 2974423 h 6693877"/>
              <a:gd name="connsiteX2240" fmla="*/ 7154586 w 8617679"/>
              <a:gd name="connsiteY2240" fmla="*/ 2937634 h 6693877"/>
              <a:gd name="connsiteX2241" fmla="*/ 7190261 w 8617679"/>
              <a:gd name="connsiteY2241" fmla="*/ 2864054 h 6693877"/>
              <a:gd name="connsiteX2242" fmla="*/ 7208655 w 8617679"/>
              <a:gd name="connsiteY2242" fmla="*/ 2827264 h 6693877"/>
              <a:gd name="connsiteX2243" fmla="*/ 7225935 w 8617679"/>
              <a:gd name="connsiteY2243" fmla="*/ 2789916 h 6693877"/>
              <a:gd name="connsiteX2244" fmla="*/ 7239313 w 8617679"/>
              <a:gd name="connsiteY2244" fmla="*/ 2762604 h 6693877"/>
              <a:gd name="connsiteX2245" fmla="*/ 7258265 w 8617679"/>
              <a:gd name="connsiteY2245" fmla="*/ 2699059 h 6693877"/>
              <a:gd name="connsiteX2246" fmla="*/ 7299514 w 8617679"/>
              <a:gd name="connsiteY2246" fmla="*/ 2638299 h 6693877"/>
              <a:gd name="connsiteX2247" fmla="*/ 7310662 w 8617679"/>
              <a:gd name="connsiteY2247" fmla="*/ 2594820 h 6693877"/>
              <a:gd name="connsiteX2248" fmla="*/ 7320696 w 8617679"/>
              <a:gd name="connsiteY2248" fmla="*/ 2520683 h 6693877"/>
              <a:gd name="connsiteX2249" fmla="*/ 7337418 w 8617679"/>
              <a:gd name="connsiteY2249" fmla="*/ 2462712 h 6693877"/>
              <a:gd name="connsiteX2250" fmla="*/ 7344107 w 8617679"/>
              <a:gd name="connsiteY2250" fmla="*/ 2433168 h 6693877"/>
              <a:gd name="connsiteX2251" fmla="*/ 7348568 w 8617679"/>
              <a:gd name="connsiteY2251" fmla="*/ 2403625 h 6693877"/>
              <a:gd name="connsiteX2252" fmla="*/ 7355813 w 8617679"/>
              <a:gd name="connsiteY2252" fmla="*/ 2343424 h 6693877"/>
              <a:gd name="connsiteX2253" fmla="*/ 7357486 w 8617679"/>
              <a:gd name="connsiteY2253" fmla="*/ 2328374 h 6693877"/>
              <a:gd name="connsiteX2254" fmla="*/ 7358600 w 8617679"/>
              <a:gd name="connsiteY2254" fmla="*/ 2313323 h 6693877"/>
              <a:gd name="connsiteX2255" fmla="*/ 7361387 w 8617679"/>
              <a:gd name="connsiteY2255" fmla="*/ 2282666 h 6693877"/>
              <a:gd name="connsiteX2256" fmla="*/ 7390931 w 8617679"/>
              <a:gd name="connsiteY2256" fmla="*/ 2032940 h 6693877"/>
              <a:gd name="connsiteX2257" fmla="*/ 7389258 w 8617679"/>
              <a:gd name="connsiteY2257" fmla="*/ 1964935 h 6693877"/>
              <a:gd name="connsiteX2258" fmla="*/ 7393717 w 8617679"/>
              <a:gd name="connsiteY2258" fmla="*/ 1911423 h 6693877"/>
              <a:gd name="connsiteX2259" fmla="*/ 7442212 w 8617679"/>
              <a:gd name="connsiteY2259" fmla="*/ 1885782 h 6693877"/>
              <a:gd name="connsiteX2260" fmla="*/ 7497397 w 8617679"/>
              <a:gd name="connsiteY2260" fmla="*/ 1838401 h 6693877"/>
              <a:gd name="connsiteX2261" fmla="*/ 7479003 w 8617679"/>
              <a:gd name="connsiteY2261" fmla="*/ 1793250 h 6693877"/>
              <a:gd name="connsiteX2262" fmla="*/ 7452803 w 8617679"/>
              <a:gd name="connsiteY2262" fmla="*/ 1752001 h 6693877"/>
              <a:gd name="connsiteX2263" fmla="*/ 7425490 w 8617679"/>
              <a:gd name="connsiteY2263" fmla="*/ 1750887 h 6693877"/>
              <a:gd name="connsiteX2264" fmla="*/ 7402079 w 8617679"/>
              <a:gd name="connsiteY2264" fmla="*/ 1770954 h 6693877"/>
              <a:gd name="connsiteX2265" fmla="*/ 7390931 w 8617679"/>
              <a:gd name="connsiteY2265" fmla="*/ 1801054 h 6693877"/>
              <a:gd name="connsiteX2266" fmla="*/ 7375322 w 8617679"/>
              <a:gd name="connsiteY2266" fmla="*/ 1810530 h 6693877"/>
              <a:gd name="connsiteX2267" fmla="*/ 7345781 w 8617679"/>
              <a:gd name="connsiteY2267" fmla="*/ 1814989 h 6693877"/>
              <a:gd name="connsiteX2268" fmla="*/ 7323483 w 8617679"/>
              <a:gd name="connsiteY2268" fmla="*/ 1751444 h 6693877"/>
              <a:gd name="connsiteX2269" fmla="*/ 7317909 w 8617679"/>
              <a:gd name="connsiteY2269" fmla="*/ 1717442 h 6693877"/>
              <a:gd name="connsiteX2270" fmla="*/ 7313449 w 8617679"/>
              <a:gd name="connsiteY2270" fmla="*/ 1682882 h 6693877"/>
              <a:gd name="connsiteX2271" fmla="*/ 7311778 w 8617679"/>
              <a:gd name="connsiteY2271" fmla="*/ 1651109 h 6693877"/>
              <a:gd name="connsiteX2272" fmla="*/ 7310662 w 8617679"/>
              <a:gd name="connsiteY2272" fmla="*/ 1618779 h 6693877"/>
              <a:gd name="connsiteX2273" fmla="*/ 7309548 w 8617679"/>
              <a:gd name="connsiteY2273" fmla="*/ 1584219 h 6693877"/>
              <a:gd name="connsiteX2274" fmla="*/ 7311778 w 8617679"/>
              <a:gd name="connsiteY2274" fmla="*/ 1547987 h 6693877"/>
              <a:gd name="connsiteX2275" fmla="*/ 7328500 w 8617679"/>
              <a:gd name="connsiteY2275" fmla="*/ 1469949 h 6693877"/>
              <a:gd name="connsiteX2276" fmla="*/ 7351911 w 8617679"/>
              <a:gd name="connsiteY2276" fmla="*/ 1304397 h 6693877"/>
              <a:gd name="connsiteX2277" fmla="*/ 7367520 w 8617679"/>
              <a:gd name="connsiteY2277" fmla="*/ 1280428 h 6693877"/>
              <a:gd name="connsiteX2278" fmla="*/ 7397620 w 8617679"/>
              <a:gd name="connsiteY2278" fmla="*/ 1262591 h 6693877"/>
              <a:gd name="connsiteX2279" fmla="*/ 7407654 w 8617679"/>
              <a:gd name="connsiteY2279" fmla="*/ 1265936 h 6693877"/>
              <a:gd name="connsiteX2280" fmla="*/ 7423818 w 8617679"/>
              <a:gd name="connsiteY2280" fmla="*/ 1308299 h 6693877"/>
              <a:gd name="connsiteX2281" fmla="*/ 7502414 w 8617679"/>
              <a:gd name="connsiteY2281" fmla="*/ 1361811 h 6693877"/>
              <a:gd name="connsiteX2282" fmla="*/ 7514676 w 8617679"/>
              <a:gd name="connsiteY2282" fmla="*/ 1357352 h 6693877"/>
              <a:gd name="connsiteX2283" fmla="*/ 7521366 w 8617679"/>
              <a:gd name="connsiteY2283" fmla="*/ 1345646 h 6693877"/>
              <a:gd name="connsiteX2284" fmla="*/ 7504643 w 8617679"/>
              <a:gd name="connsiteY2284" fmla="*/ 1302168 h 6693877"/>
              <a:gd name="connsiteX2285" fmla="*/ 7508545 w 8617679"/>
              <a:gd name="connsiteY2285" fmla="*/ 1249213 h 6693877"/>
              <a:gd name="connsiteX2286" fmla="*/ 7503528 w 8617679"/>
              <a:gd name="connsiteY2286" fmla="*/ 1230818 h 6693877"/>
              <a:gd name="connsiteX2287" fmla="*/ 7457820 w 8617679"/>
              <a:gd name="connsiteY2287" fmla="*/ 1171732 h 6693877"/>
              <a:gd name="connsiteX2288" fmla="*/ 7443327 w 8617679"/>
              <a:gd name="connsiteY2288" fmla="*/ 1172846 h 6693877"/>
              <a:gd name="connsiteX2289" fmla="*/ 7417686 w 8617679"/>
              <a:gd name="connsiteY2289" fmla="*/ 1193471 h 6693877"/>
              <a:gd name="connsiteX2290" fmla="*/ 7404308 w 8617679"/>
              <a:gd name="connsiteY2290" fmla="*/ 1217998 h 6693877"/>
              <a:gd name="connsiteX2291" fmla="*/ 7388144 w 8617679"/>
              <a:gd name="connsiteY2291" fmla="*/ 1227474 h 6693877"/>
              <a:gd name="connsiteX2292" fmla="*/ 7374765 w 8617679"/>
              <a:gd name="connsiteY2292" fmla="*/ 1228031 h 6693877"/>
              <a:gd name="connsiteX2293" fmla="*/ 7345223 w 8617679"/>
              <a:gd name="connsiteY2293" fmla="*/ 1188455 h 6693877"/>
              <a:gd name="connsiteX2294" fmla="*/ 7334075 w 8617679"/>
              <a:gd name="connsiteY2294" fmla="*/ 1138287 h 6693877"/>
              <a:gd name="connsiteX2295" fmla="*/ 7334075 w 8617679"/>
              <a:gd name="connsiteY2295" fmla="*/ 1107628 h 6693877"/>
              <a:gd name="connsiteX2296" fmla="*/ 7235411 w 8617679"/>
              <a:gd name="connsiteY2296" fmla="*/ 950995 h 6693877"/>
              <a:gd name="connsiteX2297" fmla="*/ 7198622 w 8617679"/>
              <a:gd name="connsiteY2297" fmla="*/ 892467 h 6693877"/>
              <a:gd name="connsiteX2298" fmla="*/ 7181899 w 8617679"/>
              <a:gd name="connsiteY2298" fmla="*/ 851775 h 6693877"/>
              <a:gd name="connsiteX2299" fmla="*/ 7203081 w 8617679"/>
              <a:gd name="connsiteY2299" fmla="*/ 827806 h 6693877"/>
              <a:gd name="connsiteX2300" fmla="*/ 7233182 w 8617679"/>
              <a:gd name="connsiteY2300" fmla="*/ 816658 h 6693877"/>
              <a:gd name="connsiteX2301" fmla="*/ 7250462 w 8617679"/>
              <a:gd name="connsiteY2301" fmla="*/ 824462 h 6693877"/>
              <a:gd name="connsiteX2302" fmla="*/ 7273315 w 8617679"/>
              <a:gd name="connsiteY2302" fmla="*/ 925354 h 6693877"/>
              <a:gd name="connsiteX2303" fmla="*/ 7293940 w 8617679"/>
              <a:gd name="connsiteY2303" fmla="*/ 924797 h 6693877"/>
              <a:gd name="connsiteX2304" fmla="*/ 7302858 w 8617679"/>
              <a:gd name="connsiteY2304" fmla="*/ 913091 h 6693877"/>
              <a:gd name="connsiteX2305" fmla="*/ 7311220 w 8617679"/>
              <a:gd name="connsiteY2305" fmla="*/ 879089 h 6693877"/>
              <a:gd name="connsiteX2306" fmla="*/ 7321810 w 8617679"/>
              <a:gd name="connsiteY2306" fmla="*/ 868498 h 6693877"/>
              <a:gd name="connsiteX2307" fmla="*/ 7350240 w 8617679"/>
              <a:gd name="connsiteY2307" fmla="*/ 862924 h 6693877"/>
              <a:gd name="connsiteX2308" fmla="*/ 7359158 w 8617679"/>
              <a:gd name="connsiteY2308" fmla="*/ 877974 h 6693877"/>
              <a:gd name="connsiteX2309" fmla="*/ 7356928 w 8617679"/>
              <a:gd name="connsiteY2309" fmla="*/ 910304 h 6693877"/>
              <a:gd name="connsiteX2310" fmla="*/ 7412671 w 8617679"/>
              <a:gd name="connsiteY2310" fmla="*/ 896926 h 6693877"/>
              <a:gd name="connsiteX2311" fmla="*/ 7413227 w 8617679"/>
              <a:gd name="connsiteY2311" fmla="*/ 894139 h 6693877"/>
              <a:gd name="connsiteX2312" fmla="*/ 7419917 w 8617679"/>
              <a:gd name="connsiteY2312" fmla="*/ 890237 h 6693877"/>
              <a:gd name="connsiteX2313" fmla="*/ 7413227 w 8617679"/>
              <a:gd name="connsiteY2313" fmla="*/ 894139 h 6693877"/>
              <a:gd name="connsiteX2314" fmla="*/ 7407654 w 8617679"/>
              <a:gd name="connsiteY2314" fmla="*/ 897483 h 6693877"/>
              <a:gd name="connsiteX2315" fmla="*/ 7434966 w 8617679"/>
              <a:gd name="connsiteY2315" fmla="*/ 857907 h 6693877"/>
              <a:gd name="connsiteX2316" fmla="*/ 7489035 w 8617679"/>
              <a:gd name="connsiteY2316" fmla="*/ 811084 h 6693877"/>
              <a:gd name="connsiteX2317" fmla="*/ 7587140 w 8617679"/>
              <a:gd name="connsiteY2317" fmla="*/ 794919 h 6693877"/>
              <a:gd name="connsiteX2318" fmla="*/ 7610552 w 8617679"/>
              <a:gd name="connsiteY2318" fmla="*/ 823905 h 6693877"/>
              <a:gd name="connsiteX2319" fmla="*/ 7633407 w 8617679"/>
              <a:gd name="connsiteY2319" fmla="*/ 823347 h 6693877"/>
              <a:gd name="connsiteX2320" fmla="*/ 7654588 w 8617679"/>
              <a:gd name="connsiteY2320" fmla="*/ 798263 h 6693877"/>
              <a:gd name="connsiteX2321" fmla="*/ 7644555 w 8617679"/>
              <a:gd name="connsiteY2321" fmla="*/ 762031 h 6693877"/>
              <a:gd name="connsiteX2322" fmla="*/ 7581566 w 8617679"/>
              <a:gd name="connsiteY2322" fmla="*/ 740849 h 6693877"/>
              <a:gd name="connsiteX2323" fmla="*/ 7572996 w 8617679"/>
              <a:gd name="connsiteY2323" fmla="*/ 731722 h 6693877"/>
              <a:gd name="connsiteX2324" fmla="*/ 7573816 w 8617679"/>
              <a:gd name="connsiteY2324" fmla="*/ 725006 h 6693877"/>
              <a:gd name="connsiteX2325" fmla="*/ 7575087 w 8617679"/>
              <a:gd name="connsiteY2325" fmla="*/ 725652 h 6693877"/>
              <a:gd name="connsiteX2326" fmla="*/ 7577107 w 8617679"/>
              <a:gd name="connsiteY2326" fmla="*/ 720217 h 6693877"/>
              <a:gd name="connsiteX2327" fmla="*/ 7579338 w 8617679"/>
              <a:gd name="connsiteY2327" fmla="*/ 719102 h 6693877"/>
              <a:gd name="connsiteX2328" fmla="*/ 7581566 w 8617679"/>
              <a:gd name="connsiteY2328" fmla="*/ 720217 h 6693877"/>
              <a:gd name="connsiteX2329" fmla="*/ 7581750 w 8617679"/>
              <a:gd name="connsiteY2329" fmla="*/ 719759 h 6693877"/>
              <a:gd name="connsiteX2330" fmla="*/ 7584911 w 8617679"/>
              <a:gd name="connsiteY2330" fmla="*/ 721340 h 6693877"/>
              <a:gd name="connsiteX2331" fmla="*/ 7597732 w 8617679"/>
              <a:gd name="connsiteY2331" fmla="*/ 653893 h 6693877"/>
              <a:gd name="connsiteX2332" fmla="*/ 7589370 w 8617679"/>
              <a:gd name="connsiteY2332" fmla="*/ 648876 h 6693877"/>
              <a:gd name="connsiteX2333" fmla="*/ 7595503 w 8617679"/>
              <a:gd name="connsiteY2333" fmla="*/ 602053 h 6693877"/>
              <a:gd name="connsiteX2334" fmla="*/ 7645670 w 8617679"/>
              <a:gd name="connsiteY2334" fmla="*/ 549098 h 6693877"/>
              <a:gd name="connsiteX2335" fmla="*/ 7675212 w 8617679"/>
              <a:gd name="connsiteY2335" fmla="*/ 487225 h 6693877"/>
              <a:gd name="connsiteX2336" fmla="*/ 7670753 w 8617679"/>
              <a:gd name="connsiteY2336" fmla="*/ 446534 h 6693877"/>
              <a:gd name="connsiteX2337" fmla="*/ 7689705 w 8617679"/>
              <a:gd name="connsiteY2337" fmla="*/ 424237 h 6693877"/>
              <a:gd name="connsiteX2338" fmla="*/ 7703640 w 8617679"/>
              <a:gd name="connsiteY2338" fmla="*/ 412531 h 6693877"/>
              <a:gd name="connsiteX2339" fmla="*/ 7715346 w 8617679"/>
              <a:gd name="connsiteY2339" fmla="*/ 411417 h 6693877"/>
              <a:gd name="connsiteX2340" fmla="*/ 7747119 w 8617679"/>
              <a:gd name="connsiteY2340" fmla="*/ 452108 h 6693877"/>
              <a:gd name="connsiteX2341" fmla="*/ 7767743 w 8617679"/>
              <a:gd name="connsiteY2341" fmla="*/ 500603 h 6693877"/>
              <a:gd name="connsiteX2342" fmla="*/ 7853587 w 8617679"/>
              <a:gd name="connsiteY2342" fmla="*/ 617103 h 6693877"/>
              <a:gd name="connsiteX2343" fmla="*/ 7898180 w 8617679"/>
              <a:gd name="connsiteY2343" fmla="*/ 658352 h 6693877"/>
              <a:gd name="connsiteX2344" fmla="*/ 7943886 w 8617679"/>
              <a:gd name="connsiteY2344" fmla="*/ 700158 h 6693877"/>
              <a:gd name="connsiteX2345" fmla="*/ 8011334 w 8617679"/>
              <a:gd name="connsiteY2345" fmla="*/ 763704 h 6693877"/>
              <a:gd name="connsiteX2346" fmla="*/ 8053698 w 8617679"/>
              <a:gd name="connsiteY2346" fmla="*/ 797706 h 6693877"/>
              <a:gd name="connsiteX2347" fmla="*/ 8051468 w 8617679"/>
              <a:gd name="connsiteY2347" fmla="*/ 875187 h 6693877"/>
              <a:gd name="connsiteX2348" fmla="*/ 8052025 w 8617679"/>
              <a:gd name="connsiteY2348" fmla="*/ 885220 h 6693877"/>
              <a:gd name="connsiteX2349" fmla="*/ 8074879 w 8617679"/>
              <a:gd name="connsiteY2349" fmla="*/ 893024 h 6693877"/>
              <a:gd name="connsiteX2350" fmla="*/ 8103309 w 8617679"/>
              <a:gd name="connsiteY2350" fmla="*/ 872400 h 6693877"/>
              <a:gd name="connsiteX2351" fmla="*/ 8134523 w 8617679"/>
              <a:gd name="connsiteY2351" fmla="*/ 799936 h 6693877"/>
              <a:gd name="connsiteX2352" fmla="*/ 8124489 w 8617679"/>
              <a:gd name="connsiteY2352" fmla="*/ 739177 h 6693877"/>
              <a:gd name="connsiteX2353" fmla="*/ 8082126 w 8617679"/>
              <a:gd name="connsiteY2353" fmla="*/ 677861 h 6693877"/>
              <a:gd name="connsiteX2354" fmla="*/ 8050912 w 8617679"/>
              <a:gd name="connsiteY2354" fmla="*/ 662811 h 6693877"/>
              <a:gd name="connsiteX2355" fmla="*/ 8031402 w 8617679"/>
              <a:gd name="connsiteY2355" fmla="*/ 640515 h 6693877"/>
              <a:gd name="connsiteX2356" fmla="*/ 7981234 w 8617679"/>
              <a:gd name="connsiteY2356" fmla="*/ 545754 h 6693877"/>
              <a:gd name="connsiteX2357" fmla="*/ 7959495 w 8617679"/>
              <a:gd name="connsiteY2357" fmla="*/ 513424 h 6693877"/>
              <a:gd name="connsiteX2358" fmla="*/ 7949461 w 8617679"/>
              <a:gd name="connsiteY2358" fmla="*/ 497816 h 6693877"/>
              <a:gd name="connsiteX2359" fmla="*/ 7868636 w 8617679"/>
              <a:gd name="connsiteY2359" fmla="*/ 476077 h 6693877"/>
              <a:gd name="connsiteX2360" fmla="*/ 7873652 w 8617679"/>
              <a:gd name="connsiteY2360" fmla="*/ 456567 h 6693877"/>
              <a:gd name="connsiteX2361" fmla="*/ 7889260 w 8617679"/>
              <a:gd name="connsiteY2361" fmla="*/ 446534 h 6693877"/>
              <a:gd name="connsiteX2362" fmla="*/ 7905984 w 8617679"/>
              <a:gd name="connsiteY2362" fmla="*/ 439287 h 6693877"/>
              <a:gd name="connsiteX2363" fmla="*/ 7941099 w 8617679"/>
              <a:gd name="connsiteY2363" fmla="*/ 396366 h 6693877"/>
              <a:gd name="connsiteX2364" fmla="*/ 7912671 w 8617679"/>
              <a:gd name="connsiteY2364" fmla="*/ 322788 h 6693877"/>
              <a:gd name="connsiteX2365" fmla="*/ 7931625 w 8617679"/>
              <a:gd name="connsiteY2365" fmla="*/ 297705 h 6693877"/>
              <a:gd name="connsiteX2366" fmla="*/ 7964512 w 8617679"/>
              <a:gd name="connsiteY2366" fmla="*/ 279309 h 6693877"/>
              <a:gd name="connsiteX2367" fmla="*/ 7997120 w 8617679"/>
              <a:gd name="connsiteY2367" fmla="*/ 269346 h 6693877"/>
              <a:gd name="connsiteX2368" fmla="*/ 7653473 w 8617679"/>
              <a:gd name="connsiteY2368" fmla="*/ 199028 h 6693877"/>
              <a:gd name="connsiteX2369" fmla="*/ 7676328 w 8617679"/>
              <a:gd name="connsiteY2369" fmla="*/ 244736 h 6693877"/>
              <a:gd name="connsiteX2370" fmla="*/ 7654588 w 8617679"/>
              <a:gd name="connsiteY2370" fmla="*/ 269820 h 6693877"/>
              <a:gd name="connsiteX2371" fmla="*/ 7627276 w 8617679"/>
              <a:gd name="connsiteY2371" fmla="*/ 276510 h 6693877"/>
              <a:gd name="connsiteX2372" fmla="*/ 7618356 w 8617679"/>
              <a:gd name="connsiteY2372" fmla="*/ 268148 h 6693877"/>
              <a:gd name="connsiteX2373" fmla="*/ 7615011 w 8617679"/>
              <a:gd name="connsiteY2373" fmla="*/ 263688 h 6693877"/>
              <a:gd name="connsiteX2374" fmla="*/ 7624489 w 8617679"/>
              <a:gd name="connsiteY2374" fmla="*/ 212407 h 6693877"/>
              <a:gd name="connsiteX2375" fmla="*/ 7653473 w 8617679"/>
              <a:gd name="connsiteY2375" fmla="*/ 199028 h 6693877"/>
              <a:gd name="connsiteX2376" fmla="*/ 8193052 w 8617679"/>
              <a:gd name="connsiteY2376" fmla="*/ 171716 h 6693877"/>
              <a:gd name="connsiteX2377" fmla="*/ 8190822 w 8617679"/>
              <a:gd name="connsiteY2377" fmla="*/ 181192 h 6693877"/>
              <a:gd name="connsiteX2378" fmla="*/ 8183018 w 8617679"/>
              <a:gd name="connsiteY2378" fmla="*/ 177848 h 6693877"/>
              <a:gd name="connsiteX2379" fmla="*/ 8456988 w 8617679"/>
              <a:gd name="connsiteY2379" fmla="*/ 170045 h 6693877"/>
              <a:gd name="connsiteX2380" fmla="*/ 8462284 w 8617679"/>
              <a:gd name="connsiteY2380" fmla="*/ 170602 h 6693877"/>
              <a:gd name="connsiteX2381" fmla="*/ 8454480 w 8617679"/>
              <a:gd name="connsiteY2381" fmla="*/ 190669 h 6693877"/>
              <a:gd name="connsiteX2382" fmla="*/ 8439987 w 8617679"/>
              <a:gd name="connsiteY2382" fmla="*/ 182308 h 6693877"/>
              <a:gd name="connsiteX2383" fmla="*/ 8450021 w 8617679"/>
              <a:gd name="connsiteY2383" fmla="*/ 171160 h 6693877"/>
              <a:gd name="connsiteX2384" fmla="*/ 8456988 w 8617679"/>
              <a:gd name="connsiteY2384" fmla="*/ 170045 h 6693877"/>
              <a:gd name="connsiteX2385" fmla="*/ 7669081 w 8617679"/>
              <a:gd name="connsiteY2385" fmla="*/ 104267 h 6693877"/>
              <a:gd name="connsiteX2386" fmla="*/ 7666852 w 8617679"/>
              <a:gd name="connsiteY2386" fmla="*/ 124334 h 6693877"/>
              <a:gd name="connsiteX2387" fmla="*/ 7642325 w 8617679"/>
              <a:gd name="connsiteY2387" fmla="*/ 146073 h 6693877"/>
              <a:gd name="connsiteX2388" fmla="*/ 7614455 w 8617679"/>
              <a:gd name="connsiteY2388" fmla="*/ 141056 h 6693877"/>
              <a:gd name="connsiteX2389" fmla="*/ 7654588 w 8617679"/>
              <a:gd name="connsiteY2389" fmla="*/ 107054 h 6693877"/>
              <a:gd name="connsiteX2390" fmla="*/ 7669081 w 8617679"/>
              <a:gd name="connsiteY2390" fmla="*/ 104267 h 6693877"/>
              <a:gd name="connsiteX2391" fmla="*/ 7891698 w 8617679"/>
              <a:gd name="connsiteY2391" fmla="*/ 589 h 6693877"/>
              <a:gd name="connsiteX2392" fmla="*/ 7905982 w 8617679"/>
              <a:gd name="connsiteY2392" fmla="*/ 17311 h 6693877"/>
              <a:gd name="connsiteX2393" fmla="*/ 7913786 w 8617679"/>
              <a:gd name="connsiteY2393" fmla="*/ 54658 h 6693877"/>
              <a:gd name="connsiteX2394" fmla="*/ 7992382 w 8617679"/>
              <a:gd name="connsiteY2394" fmla="*/ 51313 h 6693877"/>
              <a:gd name="connsiteX2395" fmla="*/ 8019138 w 8617679"/>
              <a:gd name="connsiteY2395" fmla="*/ 63577 h 6693877"/>
              <a:gd name="connsiteX2396" fmla="*/ 7970642 w 8617679"/>
              <a:gd name="connsiteY2396" fmla="*/ 157780 h 6693877"/>
              <a:gd name="connsiteX2397" fmla="*/ 7924378 w 8617679"/>
              <a:gd name="connsiteY2397" fmla="*/ 173945 h 6693877"/>
              <a:gd name="connsiteX2398" fmla="*/ 7916016 w 8617679"/>
              <a:gd name="connsiteY2398" fmla="*/ 168928 h 6693877"/>
              <a:gd name="connsiteX2399" fmla="*/ 7913228 w 8617679"/>
              <a:gd name="connsiteY2399" fmla="*/ 160567 h 6693877"/>
              <a:gd name="connsiteX2400" fmla="*/ 7891491 w 8617679"/>
              <a:gd name="connsiteY2400" fmla="*/ 90333 h 6693877"/>
              <a:gd name="connsiteX2401" fmla="*/ 7914344 w 8617679"/>
              <a:gd name="connsiteY2401" fmla="*/ 55773 h 6693877"/>
              <a:gd name="connsiteX2402" fmla="*/ 7837420 w 8617679"/>
              <a:gd name="connsiteY2402" fmla="*/ 26787 h 6693877"/>
              <a:gd name="connsiteX2403" fmla="*/ 7841879 w 8617679"/>
              <a:gd name="connsiteY2403" fmla="*/ 15081 h 6693877"/>
              <a:gd name="connsiteX2404" fmla="*/ 7856930 w 8617679"/>
              <a:gd name="connsiteY2404" fmla="*/ 5605 h 6693877"/>
              <a:gd name="connsiteX2405" fmla="*/ 7891698 w 8617679"/>
              <a:gd name="connsiteY2405" fmla="*/ 589 h 66938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Lst>
            <a:rect l="l" t="t" r="r" b="b"/>
            <a:pathLst>
              <a:path w="8617679" h="6693877">
                <a:moveTo>
                  <a:pt x="1612199" y="6666728"/>
                </a:moveTo>
                <a:cubicBezTo>
                  <a:pt x="1616658" y="6666171"/>
                  <a:pt x="1620839" y="6668261"/>
                  <a:pt x="1624740" y="6673765"/>
                </a:cubicBezTo>
                <a:lnTo>
                  <a:pt x="1632683" y="6693877"/>
                </a:lnTo>
                <a:lnTo>
                  <a:pt x="1472333" y="6693877"/>
                </a:lnTo>
                <a:lnTo>
                  <a:pt x="1481624" y="6686934"/>
                </a:lnTo>
                <a:cubicBezTo>
                  <a:pt x="1486640" y="6684844"/>
                  <a:pt x="1492075" y="6683729"/>
                  <a:pt x="1497371" y="6682893"/>
                </a:cubicBezTo>
                <a:cubicBezTo>
                  <a:pt x="1535274" y="6676761"/>
                  <a:pt x="1573737" y="6671745"/>
                  <a:pt x="1612199" y="6666728"/>
                </a:cubicBezTo>
                <a:close/>
                <a:moveTo>
                  <a:pt x="1249321" y="6634955"/>
                </a:moveTo>
                <a:cubicBezTo>
                  <a:pt x="1259912" y="6631053"/>
                  <a:pt x="1271059" y="6637184"/>
                  <a:pt x="1285553" y="6656694"/>
                </a:cubicBezTo>
                <a:cubicBezTo>
                  <a:pt x="1290291" y="6663383"/>
                  <a:pt x="1295168" y="6670630"/>
                  <a:pt x="1300115" y="6677528"/>
                </a:cubicBezTo>
                <a:lnTo>
                  <a:pt x="1313182" y="6693877"/>
                </a:lnTo>
                <a:lnTo>
                  <a:pt x="1161969" y="6693877"/>
                </a:lnTo>
                <a:lnTo>
                  <a:pt x="1166822" y="6690697"/>
                </a:lnTo>
                <a:cubicBezTo>
                  <a:pt x="1175185" y="6684007"/>
                  <a:pt x="1180758" y="6670629"/>
                  <a:pt x="1185775" y="6658366"/>
                </a:cubicBezTo>
                <a:cubicBezTo>
                  <a:pt x="1193020" y="6642201"/>
                  <a:pt x="1203613" y="6636627"/>
                  <a:pt x="1218663" y="6639971"/>
                </a:cubicBezTo>
                <a:cubicBezTo>
                  <a:pt x="1229810" y="6642201"/>
                  <a:pt x="1239845" y="6638857"/>
                  <a:pt x="1249321" y="6634955"/>
                </a:cubicBezTo>
                <a:close/>
                <a:moveTo>
                  <a:pt x="1771620" y="6631053"/>
                </a:moveTo>
                <a:cubicBezTo>
                  <a:pt x="1764930" y="6647775"/>
                  <a:pt x="1757684" y="6664498"/>
                  <a:pt x="1744306" y="6669515"/>
                </a:cubicBezTo>
                <a:cubicBezTo>
                  <a:pt x="1731484" y="6674532"/>
                  <a:pt x="1719779" y="6682336"/>
                  <a:pt x="1708632" y="6689582"/>
                </a:cubicBezTo>
                <a:lnTo>
                  <a:pt x="1708131" y="6693877"/>
                </a:lnTo>
                <a:lnTo>
                  <a:pt x="1671173" y="6693877"/>
                </a:lnTo>
                <a:lnTo>
                  <a:pt x="1668497" y="6669376"/>
                </a:lnTo>
                <a:cubicBezTo>
                  <a:pt x="1669891" y="6659900"/>
                  <a:pt x="1674350" y="6654465"/>
                  <a:pt x="1682432" y="6652792"/>
                </a:cubicBezTo>
                <a:cubicBezTo>
                  <a:pt x="1711974" y="6646661"/>
                  <a:pt x="1742077" y="6638300"/>
                  <a:pt x="1771620" y="6631053"/>
                </a:cubicBezTo>
                <a:close/>
                <a:moveTo>
                  <a:pt x="67598" y="6573639"/>
                </a:moveTo>
                <a:cubicBezTo>
                  <a:pt x="69828" y="6574754"/>
                  <a:pt x="71502" y="6576426"/>
                  <a:pt x="73171" y="6578098"/>
                </a:cubicBezTo>
                <a:cubicBezTo>
                  <a:pt x="70385" y="6580328"/>
                  <a:pt x="68714" y="6588689"/>
                  <a:pt x="64811" y="6578655"/>
                </a:cubicBezTo>
                <a:cubicBezTo>
                  <a:pt x="65927" y="6576983"/>
                  <a:pt x="66482" y="6573081"/>
                  <a:pt x="67598" y="6573639"/>
                </a:cubicBezTo>
                <a:close/>
                <a:moveTo>
                  <a:pt x="4049222" y="6570294"/>
                </a:moveTo>
                <a:lnTo>
                  <a:pt x="4054797" y="6580328"/>
                </a:lnTo>
                <a:lnTo>
                  <a:pt x="4058140" y="6572524"/>
                </a:lnTo>
                <a:close/>
                <a:moveTo>
                  <a:pt x="86411" y="6531066"/>
                </a:moveTo>
                <a:cubicBezTo>
                  <a:pt x="87805" y="6530161"/>
                  <a:pt x="89616" y="6531276"/>
                  <a:pt x="92123" y="6534620"/>
                </a:cubicBezTo>
                <a:lnTo>
                  <a:pt x="93240" y="6533505"/>
                </a:lnTo>
                <a:cubicBezTo>
                  <a:pt x="93240" y="6534062"/>
                  <a:pt x="93240" y="6535177"/>
                  <a:pt x="93240" y="6535735"/>
                </a:cubicBezTo>
                <a:cubicBezTo>
                  <a:pt x="85992" y="6544096"/>
                  <a:pt x="81533" y="6560818"/>
                  <a:pt x="78188" y="6582000"/>
                </a:cubicBezTo>
                <a:cubicBezTo>
                  <a:pt x="76516" y="6580885"/>
                  <a:pt x="74844" y="6579771"/>
                  <a:pt x="73171" y="6578098"/>
                </a:cubicBezTo>
                <a:cubicBezTo>
                  <a:pt x="74287" y="6576984"/>
                  <a:pt x="75402" y="6576984"/>
                  <a:pt x="76516" y="6579771"/>
                </a:cubicBezTo>
                <a:cubicBezTo>
                  <a:pt x="78746" y="6566392"/>
                  <a:pt x="80975" y="6553572"/>
                  <a:pt x="83205" y="6539636"/>
                </a:cubicBezTo>
                <a:cubicBezTo>
                  <a:pt x="84042" y="6534898"/>
                  <a:pt x="85017" y="6531972"/>
                  <a:pt x="86411" y="6531066"/>
                </a:cubicBezTo>
                <a:close/>
                <a:moveTo>
                  <a:pt x="2281308" y="6445503"/>
                </a:moveTo>
                <a:cubicBezTo>
                  <a:pt x="2278312" y="6448082"/>
                  <a:pt x="2276361" y="6453238"/>
                  <a:pt x="2274967" y="6459369"/>
                </a:cubicBezTo>
                <a:cubicBezTo>
                  <a:pt x="2274409" y="6463271"/>
                  <a:pt x="2274409" y="6468845"/>
                  <a:pt x="2274409" y="6476092"/>
                </a:cubicBezTo>
                <a:cubicBezTo>
                  <a:pt x="2284443" y="6482780"/>
                  <a:pt x="2294476" y="6491142"/>
                  <a:pt x="2303952" y="6494486"/>
                </a:cubicBezTo>
                <a:cubicBezTo>
                  <a:pt x="2311199" y="6497273"/>
                  <a:pt x="2318445" y="6471632"/>
                  <a:pt x="2313986" y="6466058"/>
                </a:cubicBezTo>
                <a:cubicBezTo>
                  <a:pt x="2307852" y="6457697"/>
                  <a:pt x="2300608" y="6451565"/>
                  <a:pt x="2293919" y="6447106"/>
                </a:cubicBezTo>
                <a:cubicBezTo>
                  <a:pt x="2288345" y="6442925"/>
                  <a:pt x="2284303" y="6442925"/>
                  <a:pt x="2281308" y="6445503"/>
                </a:cubicBezTo>
                <a:close/>
                <a:moveTo>
                  <a:pt x="591569" y="6438744"/>
                </a:moveTo>
                <a:lnTo>
                  <a:pt x="591569" y="6449893"/>
                </a:lnTo>
                <a:lnTo>
                  <a:pt x="597144" y="6462156"/>
                </a:lnTo>
                <a:cubicBezTo>
                  <a:pt x="597144" y="6457697"/>
                  <a:pt x="597700" y="6454352"/>
                  <a:pt x="596586" y="6450450"/>
                </a:cubicBezTo>
                <a:cubicBezTo>
                  <a:pt x="595472" y="6446548"/>
                  <a:pt x="593241" y="6442647"/>
                  <a:pt x="591569" y="6438744"/>
                </a:cubicBezTo>
                <a:close/>
                <a:moveTo>
                  <a:pt x="1661809" y="6434285"/>
                </a:moveTo>
                <a:cubicBezTo>
                  <a:pt x="1661809" y="6437072"/>
                  <a:pt x="1662365" y="6441531"/>
                  <a:pt x="1661252" y="6442646"/>
                </a:cubicBezTo>
                <a:cubicBezTo>
                  <a:pt x="1659022" y="6444318"/>
                  <a:pt x="1656792" y="6444875"/>
                  <a:pt x="1654005" y="6444318"/>
                </a:cubicBezTo>
                <a:cubicBezTo>
                  <a:pt x="1652333" y="6443761"/>
                  <a:pt x="1650103" y="6439859"/>
                  <a:pt x="1648431" y="6437072"/>
                </a:cubicBezTo>
                <a:close/>
                <a:moveTo>
                  <a:pt x="4268843" y="6384118"/>
                </a:moveTo>
                <a:cubicBezTo>
                  <a:pt x="4266056" y="6384675"/>
                  <a:pt x="4262712" y="6384675"/>
                  <a:pt x="4260483" y="6386347"/>
                </a:cubicBezTo>
                <a:cubicBezTo>
                  <a:pt x="4239858" y="6405299"/>
                  <a:pt x="4218676" y="6422579"/>
                  <a:pt x="4197495" y="6440974"/>
                </a:cubicBezTo>
                <a:cubicBezTo>
                  <a:pt x="4176312" y="6459369"/>
                  <a:pt x="4155130" y="6477206"/>
                  <a:pt x="4134507" y="6496158"/>
                </a:cubicBezTo>
                <a:cubicBezTo>
                  <a:pt x="4128376" y="6501733"/>
                  <a:pt x="4127817" y="6515668"/>
                  <a:pt x="4126146" y="6526816"/>
                </a:cubicBezTo>
                <a:cubicBezTo>
                  <a:pt x="4125588" y="6529603"/>
                  <a:pt x="4129490" y="6537407"/>
                  <a:pt x="4131719" y="6542982"/>
                </a:cubicBezTo>
                <a:cubicBezTo>
                  <a:pt x="4136179" y="6553015"/>
                  <a:pt x="4144539" y="6561376"/>
                  <a:pt x="4151786" y="6561376"/>
                </a:cubicBezTo>
                <a:cubicBezTo>
                  <a:pt x="4189691" y="6560261"/>
                  <a:pt x="4206413" y="6522357"/>
                  <a:pt x="4241531" y="6516225"/>
                </a:cubicBezTo>
                <a:cubicBezTo>
                  <a:pt x="4249892" y="6498946"/>
                  <a:pt x="4258810" y="6482780"/>
                  <a:pt x="4266614" y="6464385"/>
                </a:cubicBezTo>
                <a:cubicBezTo>
                  <a:pt x="4271352" y="6452401"/>
                  <a:pt x="4278321" y="6443483"/>
                  <a:pt x="4286053" y="6435679"/>
                </a:cubicBezTo>
                <a:lnTo>
                  <a:pt x="4309547" y="6414162"/>
                </a:lnTo>
                <a:lnTo>
                  <a:pt x="4310093" y="6414776"/>
                </a:lnTo>
                <a:lnTo>
                  <a:pt x="4310558" y="6414311"/>
                </a:lnTo>
                <a:lnTo>
                  <a:pt x="4312879" y="6417563"/>
                </a:lnTo>
                <a:lnTo>
                  <a:pt x="4311764" y="6413103"/>
                </a:lnTo>
                <a:lnTo>
                  <a:pt x="4310558" y="6414311"/>
                </a:lnTo>
                <a:lnTo>
                  <a:pt x="4310093" y="6413661"/>
                </a:lnTo>
                <a:lnTo>
                  <a:pt x="4309547" y="6414162"/>
                </a:lnTo>
                <a:lnTo>
                  <a:pt x="4288632" y="6390668"/>
                </a:lnTo>
                <a:cubicBezTo>
                  <a:pt x="4281805" y="6385372"/>
                  <a:pt x="4275254" y="6383003"/>
                  <a:pt x="4268843" y="6384118"/>
                </a:cubicBezTo>
                <a:close/>
                <a:moveTo>
                  <a:pt x="2426723" y="6373597"/>
                </a:moveTo>
                <a:cubicBezTo>
                  <a:pt x="2423936" y="6372552"/>
                  <a:pt x="2421567" y="6374085"/>
                  <a:pt x="2419894" y="6377986"/>
                </a:cubicBezTo>
                <a:cubicBezTo>
                  <a:pt x="2417107" y="6383560"/>
                  <a:pt x="2413763" y="6388577"/>
                  <a:pt x="2412091" y="6395266"/>
                </a:cubicBezTo>
                <a:cubicBezTo>
                  <a:pt x="2410976" y="6398053"/>
                  <a:pt x="2412091" y="6406415"/>
                  <a:pt x="2413205" y="6409202"/>
                </a:cubicBezTo>
                <a:cubicBezTo>
                  <a:pt x="2414320" y="6411431"/>
                  <a:pt x="2415993" y="6412546"/>
                  <a:pt x="2417664" y="6413661"/>
                </a:cubicBezTo>
                <a:cubicBezTo>
                  <a:pt x="2419336" y="6414776"/>
                  <a:pt x="2421009" y="6415890"/>
                  <a:pt x="2422680" y="6417005"/>
                </a:cubicBezTo>
                <a:cubicBezTo>
                  <a:pt x="2427140" y="6414776"/>
                  <a:pt x="2432156" y="6413103"/>
                  <a:pt x="2436060" y="6410316"/>
                </a:cubicBezTo>
                <a:cubicBezTo>
                  <a:pt x="2441632" y="6406972"/>
                  <a:pt x="2442190" y="6396938"/>
                  <a:pt x="2436060" y="6384675"/>
                </a:cubicBezTo>
                <a:cubicBezTo>
                  <a:pt x="2432714" y="6378265"/>
                  <a:pt x="2429511" y="6374642"/>
                  <a:pt x="2426723" y="6373597"/>
                </a:cubicBezTo>
                <a:close/>
                <a:moveTo>
                  <a:pt x="1776637" y="6373526"/>
                </a:moveTo>
                <a:lnTo>
                  <a:pt x="1767718" y="6383559"/>
                </a:lnTo>
                <a:lnTo>
                  <a:pt x="1759357" y="6381888"/>
                </a:lnTo>
                <a:cubicBezTo>
                  <a:pt x="1759913" y="6379100"/>
                  <a:pt x="1759913" y="6374641"/>
                  <a:pt x="1761029" y="6374084"/>
                </a:cubicBezTo>
                <a:cubicBezTo>
                  <a:pt x="1766046" y="6372969"/>
                  <a:pt x="1771620" y="6373526"/>
                  <a:pt x="1776637" y="6373526"/>
                </a:cubicBezTo>
                <a:close/>
                <a:moveTo>
                  <a:pt x="1872512" y="6345656"/>
                </a:moveTo>
                <a:cubicBezTo>
                  <a:pt x="1874741" y="6345099"/>
                  <a:pt x="1878644" y="6348443"/>
                  <a:pt x="1881430" y="6350115"/>
                </a:cubicBezTo>
                <a:cubicBezTo>
                  <a:pt x="1883103" y="6360149"/>
                  <a:pt x="1880315" y="6364608"/>
                  <a:pt x="1872512" y="6361263"/>
                </a:cubicBezTo>
                <a:cubicBezTo>
                  <a:pt x="1871397" y="6360706"/>
                  <a:pt x="1868610" y="6354574"/>
                  <a:pt x="1866937" y="6351230"/>
                </a:cubicBezTo>
                <a:cubicBezTo>
                  <a:pt x="1869168" y="6349000"/>
                  <a:pt x="1870283" y="6345656"/>
                  <a:pt x="1872512" y="6345656"/>
                </a:cubicBezTo>
                <a:close/>
                <a:moveTo>
                  <a:pt x="826799" y="6278766"/>
                </a:moveTo>
                <a:cubicBezTo>
                  <a:pt x="813423" y="6278209"/>
                  <a:pt x="801159" y="6280996"/>
                  <a:pt x="790010" y="6287127"/>
                </a:cubicBezTo>
                <a:cubicBezTo>
                  <a:pt x="779978" y="6292702"/>
                  <a:pt x="768829" y="6296603"/>
                  <a:pt x="758238" y="6299390"/>
                </a:cubicBezTo>
                <a:cubicBezTo>
                  <a:pt x="747647" y="6302735"/>
                  <a:pt x="736498" y="6305522"/>
                  <a:pt x="726465" y="6309424"/>
                </a:cubicBezTo>
                <a:cubicBezTo>
                  <a:pt x="701382" y="6319457"/>
                  <a:pt x="679084" y="6334508"/>
                  <a:pt x="656230" y="6349558"/>
                </a:cubicBezTo>
                <a:cubicBezTo>
                  <a:pt x="647870" y="6355132"/>
                  <a:pt x="647870" y="6375199"/>
                  <a:pt x="651214" y="6400840"/>
                </a:cubicBezTo>
                <a:cubicBezTo>
                  <a:pt x="653444" y="6418120"/>
                  <a:pt x="655115" y="6434843"/>
                  <a:pt x="655672" y="6451008"/>
                </a:cubicBezTo>
                <a:cubicBezTo>
                  <a:pt x="656788" y="6464943"/>
                  <a:pt x="653444" y="6468288"/>
                  <a:pt x="647870" y="6461598"/>
                </a:cubicBezTo>
                <a:cubicBezTo>
                  <a:pt x="642296" y="6455467"/>
                  <a:pt x="636721" y="6447106"/>
                  <a:pt x="631145" y="6442647"/>
                </a:cubicBezTo>
                <a:cubicBezTo>
                  <a:pt x="625016" y="6437073"/>
                  <a:pt x="621114" y="6453795"/>
                  <a:pt x="623901" y="6472189"/>
                </a:cubicBezTo>
                <a:cubicBezTo>
                  <a:pt x="626687" y="6485567"/>
                  <a:pt x="631145" y="6496716"/>
                  <a:pt x="637836" y="6503962"/>
                </a:cubicBezTo>
                <a:cubicBezTo>
                  <a:pt x="640623" y="6507307"/>
                  <a:pt x="643410" y="6508979"/>
                  <a:pt x="645639" y="6511766"/>
                </a:cubicBezTo>
                <a:cubicBezTo>
                  <a:pt x="648426" y="6513996"/>
                  <a:pt x="651214" y="6515668"/>
                  <a:pt x="653444" y="6518455"/>
                </a:cubicBezTo>
                <a:cubicBezTo>
                  <a:pt x="680200" y="6544653"/>
                  <a:pt x="681315" y="6544096"/>
                  <a:pt x="681871" y="6499503"/>
                </a:cubicBezTo>
                <a:cubicBezTo>
                  <a:pt x="682986" y="6454352"/>
                  <a:pt x="685773" y="6451008"/>
                  <a:pt x="713644" y="6469960"/>
                </a:cubicBezTo>
                <a:cubicBezTo>
                  <a:pt x="714202" y="6472189"/>
                  <a:pt x="714760" y="6474419"/>
                  <a:pt x="715317" y="6476649"/>
                </a:cubicBezTo>
                <a:cubicBezTo>
                  <a:pt x="713644" y="6513438"/>
                  <a:pt x="714760" y="6515668"/>
                  <a:pt x="719218" y="6507864"/>
                </a:cubicBezTo>
                <a:cubicBezTo>
                  <a:pt x="723120" y="6501733"/>
                  <a:pt x="718662" y="6488912"/>
                  <a:pt x="715317" y="6476649"/>
                </a:cubicBezTo>
                <a:cubicBezTo>
                  <a:pt x="715317" y="6474976"/>
                  <a:pt x="715317" y="6473305"/>
                  <a:pt x="715317" y="6471632"/>
                </a:cubicBezTo>
                <a:lnTo>
                  <a:pt x="712529" y="6467172"/>
                </a:lnTo>
                <a:cubicBezTo>
                  <a:pt x="723678" y="6475534"/>
                  <a:pt x="734269" y="6479436"/>
                  <a:pt x="745418" y="6492814"/>
                </a:cubicBezTo>
                <a:cubicBezTo>
                  <a:pt x="764370" y="6516225"/>
                  <a:pt x="778305" y="6517898"/>
                  <a:pt x="792241" y="6513996"/>
                </a:cubicBezTo>
                <a:cubicBezTo>
                  <a:pt x="805619" y="6510094"/>
                  <a:pt x="817882" y="6503404"/>
                  <a:pt x="825686" y="6484453"/>
                </a:cubicBezTo>
                <a:cubicBezTo>
                  <a:pt x="834604" y="6462156"/>
                  <a:pt x="843522" y="6440974"/>
                  <a:pt x="853555" y="6422022"/>
                </a:cubicBezTo>
                <a:cubicBezTo>
                  <a:pt x="858573" y="6412546"/>
                  <a:pt x="863589" y="6403628"/>
                  <a:pt x="869164" y="6395824"/>
                </a:cubicBezTo>
                <a:cubicBezTo>
                  <a:pt x="874736" y="6387462"/>
                  <a:pt x="880867" y="6380216"/>
                  <a:pt x="887558" y="6373527"/>
                </a:cubicBezTo>
                <a:cubicBezTo>
                  <a:pt x="893131" y="6367953"/>
                  <a:pt x="893689" y="6352902"/>
                  <a:pt x="890344" y="6333951"/>
                </a:cubicBezTo>
                <a:cubicBezTo>
                  <a:pt x="887558" y="6316113"/>
                  <a:pt x="876967" y="6293259"/>
                  <a:pt x="869722" y="6289915"/>
                </a:cubicBezTo>
                <a:cubicBezTo>
                  <a:pt x="854671" y="6282668"/>
                  <a:pt x="840179" y="6279323"/>
                  <a:pt x="826799" y="6278766"/>
                </a:cubicBezTo>
                <a:close/>
                <a:moveTo>
                  <a:pt x="1001053" y="6255947"/>
                </a:moveTo>
                <a:cubicBezTo>
                  <a:pt x="996951" y="6255041"/>
                  <a:pt x="992213" y="6255355"/>
                  <a:pt x="986777" y="6257027"/>
                </a:cubicBezTo>
                <a:cubicBezTo>
                  <a:pt x="982875" y="6259814"/>
                  <a:pt x="970613" y="6268175"/>
                  <a:pt x="958906" y="6277651"/>
                </a:cubicBezTo>
                <a:cubicBezTo>
                  <a:pt x="957792" y="6278209"/>
                  <a:pt x="960021" y="6287685"/>
                  <a:pt x="961694" y="6293259"/>
                </a:cubicBezTo>
                <a:cubicBezTo>
                  <a:pt x="963366" y="6298833"/>
                  <a:pt x="966152" y="6306637"/>
                  <a:pt x="968383" y="6309424"/>
                </a:cubicBezTo>
                <a:cubicBezTo>
                  <a:pt x="983991" y="6327818"/>
                  <a:pt x="999040" y="6345099"/>
                  <a:pt x="1014649" y="6361821"/>
                </a:cubicBezTo>
                <a:cubicBezTo>
                  <a:pt x="1021895" y="6369625"/>
                  <a:pt x="1029698" y="6359034"/>
                  <a:pt x="1028027" y="6343426"/>
                </a:cubicBezTo>
                <a:cubicBezTo>
                  <a:pt x="1026355" y="6326704"/>
                  <a:pt x="1024682" y="6309981"/>
                  <a:pt x="1022453" y="6293259"/>
                </a:cubicBezTo>
                <a:cubicBezTo>
                  <a:pt x="1019945" y="6272356"/>
                  <a:pt x="1013359" y="6258665"/>
                  <a:pt x="1001053" y="6255947"/>
                </a:cubicBezTo>
                <a:close/>
                <a:moveTo>
                  <a:pt x="7638424" y="6225254"/>
                </a:moveTo>
                <a:cubicBezTo>
                  <a:pt x="7634521" y="6224696"/>
                  <a:pt x="7629506" y="6225254"/>
                  <a:pt x="7630062" y="6228041"/>
                </a:cubicBezTo>
                <a:cubicBezTo>
                  <a:pt x="7632293" y="6238632"/>
                  <a:pt x="7640095" y="6244764"/>
                  <a:pt x="7648456" y="6241977"/>
                </a:cubicBezTo>
                <a:cubicBezTo>
                  <a:pt x="7650687" y="6240862"/>
                  <a:pt x="7649014" y="6235845"/>
                  <a:pt x="7649014" y="6232500"/>
                </a:cubicBezTo>
                <a:cubicBezTo>
                  <a:pt x="7645670" y="6229713"/>
                  <a:pt x="7640653" y="6225812"/>
                  <a:pt x="7638424" y="6225254"/>
                </a:cubicBezTo>
                <a:close/>
                <a:moveTo>
                  <a:pt x="1706958" y="6215220"/>
                </a:moveTo>
                <a:lnTo>
                  <a:pt x="1708074" y="6224696"/>
                </a:lnTo>
                <a:cubicBezTo>
                  <a:pt x="1707516" y="6222467"/>
                  <a:pt x="1706401" y="6218564"/>
                  <a:pt x="1706401" y="6216893"/>
                </a:cubicBezTo>
                <a:cubicBezTo>
                  <a:pt x="1706401" y="6216335"/>
                  <a:pt x="1706401" y="6216335"/>
                  <a:pt x="1706958" y="6215220"/>
                </a:cubicBezTo>
                <a:close/>
                <a:moveTo>
                  <a:pt x="1117213" y="6211319"/>
                </a:moveTo>
                <a:cubicBezTo>
                  <a:pt x="1103277" y="6209089"/>
                  <a:pt x="1095474" y="6221909"/>
                  <a:pt x="1088785" y="6237517"/>
                </a:cubicBezTo>
                <a:cubicBezTo>
                  <a:pt x="1087112" y="6241419"/>
                  <a:pt x="1090457" y="6255354"/>
                  <a:pt x="1092130" y="6265388"/>
                </a:cubicBezTo>
                <a:cubicBezTo>
                  <a:pt x="1092130" y="6266503"/>
                  <a:pt x="1098261" y="6272635"/>
                  <a:pt x="1101048" y="6273749"/>
                </a:cubicBezTo>
                <a:cubicBezTo>
                  <a:pt x="1118884" y="6278766"/>
                  <a:pt x="1128362" y="6264274"/>
                  <a:pt x="1137837" y="6249223"/>
                </a:cubicBezTo>
                <a:cubicBezTo>
                  <a:pt x="1138953" y="6247551"/>
                  <a:pt x="1135606" y="6238075"/>
                  <a:pt x="1133935" y="6231943"/>
                </a:cubicBezTo>
                <a:cubicBezTo>
                  <a:pt x="1128362" y="6224696"/>
                  <a:pt x="1121114" y="6211876"/>
                  <a:pt x="1117213" y="6211319"/>
                </a:cubicBezTo>
                <a:close/>
                <a:moveTo>
                  <a:pt x="337944" y="6187350"/>
                </a:moveTo>
                <a:cubicBezTo>
                  <a:pt x="333485" y="6188464"/>
                  <a:pt x="328468" y="6190137"/>
                  <a:pt x="323453" y="6191809"/>
                </a:cubicBezTo>
                <a:cubicBezTo>
                  <a:pt x="321779" y="6192367"/>
                  <a:pt x="320666" y="6194596"/>
                  <a:pt x="318992" y="6196268"/>
                </a:cubicBezTo>
                <a:cubicBezTo>
                  <a:pt x="315650" y="6200171"/>
                  <a:pt x="315091" y="6209089"/>
                  <a:pt x="317879" y="6223025"/>
                </a:cubicBezTo>
                <a:cubicBezTo>
                  <a:pt x="320108" y="6234173"/>
                  <a:pt x="324568" y="6243091"/>
                  <a:pt x="329026" y="6246436"/>
                </a:cubicBezTo>
                <a:cubicBezTo>
                  <a:pt x="341289" y="6255354"/>
                  <a:pt x="345748" y="6239190"/>
                  <a:pt x="348536" y="6219122"/>
                </a:cubicBezTo>
                <a:cubicBezTo>
                  <a:pt x="350209" y="6211876"/>
                  <a:pt x="350766" y="6203515"/>
                  <a:pt x="351324" y="6195154"/>
                </a:cubicBezTo>
                <a:cubicBezTo>
                  <a:pt x="346864" y="6192924"/>
                  <a:pt x="342961" y="6190694"/>
                  <a:pt x="337944" y="6187350"/>
                </a:cubicBezTo>
                <a:close/>
                <a:moveTo>
                  <a:pt x="1180758" y="6120459"/>
                </a:moveTo>
                <a:cubicBezTo>
                  <a:pt x="1182431" y="6121017"/>
                  <a:pt x="1185218" y="6126033"/>
                  <a:pt x="1187447" y="6129378"/>
                </a:cubicBezTo>
                <a:lnTo>
                  <a:pt x="1184660" y="6138296"/>
                </a:lnTo>
                <a:cubicBezTo>
                  <a:pt x="1181874" y="6137182"/>
                  <a:pt x="1178527" y="6137182"/>
                  <a:pt x="1177415" y="6134395"/>
                </a:cubicBezTo>
                <a:cubicBezTo>
                  <a:pt x="1172955" y="6123804"/>
                  <a:pt x="1174069" y="6118229"/>
                  <a:pt x="1180758" y="6120459"/>
                </a:cubicBezTo>
                <a:close/>
                <a:moveTo>
                  <a:pt x="740801" y="5969257"/>
                </a:moveTo>
                <a:lnTo>
                  <a:pt x="741514" y="5969400"/>
                </a:lnTo>
                <a:lnTo>
                  <a:pt x="741514" y="5973859"/>
                </a:lnTo>
                <a:lnTo>
                  <a:pt x="741050" y="5973395"/>
                </a:lnTo>
                <a:lnTo>
                  <a:pt x="740958" y="5969400"/>
                </a:lnTo>
                <a:close/>
                <a:moveTo>
                  <a:pt x="57218" y="5958252"/>
                </a:moveTo>
                <a:cubicBezTo>
                  <a:pt x="58542" y="5958531"/>
                  <a:pt x="60075" y="5961039"/>
                  <a:pt x="61468" y="5964941"/>
                </a:cubicBezTo>
                <a:cubicBezTo>
                  <a:pt x="65369" y="5974417"/>
                  <a:pt x="68156" y="5987237"/>
                  <a:pt x="67598" y="5999501"/>
                </a:cubicBezTo>
                <a:cubicBezTo>
                  <a:pt x="65927" y="6045766"/>
                  <a:pt x="67042" y="6097606"/>
                  <a:pt x="59796" y="6131052"/>
                </a:cubicBezTo>
                <a:cubicBezTo>
                  <a:pt x="59238" y="6134953"/>
                  <a:pt x="57566" y="6136625"/>
                  <a:pt x="55893" y="6134953"/>
                </a:cubicBezTo>
                <a:cubicBezTo>
                  <a:pt x="54222" y="6133281"/>
                  <a:pt x="52549" y="6126591"/>
                  <a:pt x="51435" y="6121017"/>
                </a:cubicBezTo>
                <a:cubicBezTo>
                  <a:pt x="50876" y="6116000"/>
                  <a:pt x="49762" y="6109312"/>
                  <a:pt x="49762" y="6105410"/>
                </a:cubicBezTo>
                <a:cubicBezTo>
                  <a:pt x="50876" y="6056914"/>
                  <a:pt x="50318" y="6005075"/>
                  <a:pt x="54222" y="5964941"/>
                </a:cubicBezTo>
                <a:cubicBezTo>
                  <a:pt x="54779" y="5959925"/>
                  <a:pt x="55893" y="5957973"/>
                  <a:pt x="57218" y="5958252"/>
                </a:cubicBezTo>
                <a:close/>
                <a:moveTo>
                  <a:pt x="170721" y="5930382"/>
                </a:moveTo>
                <a:cubicBezTo>
                  <a:pt x="162359" y="5929824"/>
                  <a:pt x="156785" y="5938742"/>
                  <a:pt x="156228" y="5964941"/>
                </a:cubicBezTo>
                <a:cubicBezTo>
                  <a:pt x="155670" y="5984450"/>
                  <a:pt x="153441" y="5997272"/>
                  <a:pt x="150095" y="6004517"/>
                </a:cubicBezTo>
                <a:cubicBezTo>
                  <a:pt x="146752" y="6011764"/>
                  <a:pt x="141735" y="6013436"/>
                  <a:pt x="135603" y="6011206"/>
                </a:cubicBezTo>
                <a:cubicBezTo>
                  <a:pt x="132816" y="6010091"/>
                  <a:pt x="131143" y="6019568"/>
                  <a:pt x="130587" y="6028486"/>
                </a:cubicBezTo>
                <a:cubicBezTo>
                  <a:pt x="130029" y="6043537"/>
                  <a:pt x="132259" y="6063046"/>
                  <a:pt x="131701" y="6078096"/>
                </a:cubicBezTo>
                <a:cubicBezTo>
                  <a:pt x="131143" y="6109312"/>
                  <a:pt x="137834" y="6137740"/>
                  <a:pt x="146194" y="6166726"/>
                </a:cubicBezTo>
                <a:cubicBezTo>
                  <a:pt x="153441" y="6191251"/>
                  <a:pt x="162359" y="6198498"/>
                  <a:pt x="165704" y="6186235"/>
                </a:cubicBezTo>
                <a:cubicBezTo>
                  <a:pt x="175737" y="6152232"/>
                  <a:pt x="178526" y="6095933"/>
                  <a:pt x="193575" y="6078654"/>
                </a:cubicBezTo>
                <a:cubicBezTo>
                  <a:pt x="193575" y="6063046"/>
                  <a:pt x="194690" y="6049110"/>
                  <a:pt x="193017" y="6031831"/>
                </a:cubicBezTo>
                <a:cubicBezTo>
                  <a:pt x="190230" y="5998386"/>
                  <a:pt x="193017" y="5982778"/>
                  <a:pt x="198591" y="5969958"/>
                </a:cubicBezTo>
                <a:cubicBezTo>
                  <a:pt x="200820" y="5965498"/>
                  <a:pt x="199149" y="5949891"/>
                  <a:pt x="195803" y="5943201"/>
                </a:cubicBezTo>
                <a:cubicBezTo>
                  <a:pt x="191902" y="5935955"/>
                  <a:pt x="188557" y="5934283"/>
                  <a:pt x="186886" y="5932611"/>
                </a:cubicBezTo>
                <a:cubicBezTo>
                  <a:pt x="180197" y="5932053"/>
                  <a:pt x="175737" y="5930938"/>
                  <a:pt x="170721" y="5930382"/>
                </a:cubicBezTo>
                <a:close/>
                <a:moveTo>
                  <a:pt x="1184102" y="5928151"/>
                </a:moveTo>
                <a:cubicBezTo>
                  <a:pt x="1186333" y="5928151"/>
                  <a:pt x="1189678" y="5929266"/>
                  <a:pt x="1192465" y="5930382"/>
                </a:cubicBezTo>
                <a:cubicBezTo>
                  <a:pt x="1191907" y="5933168"/>
                  <a:pt x="1191907" y="5937627"/>
                  <a:pt x="1190793" y="5938185"/>
                </a:cubicBezTo>
                <a:cubicBezTo>
                  <a:pt x="1185776" y="5939300"/>
                  <a:pt x="1180202" y="5938742"/>
                  <a:pt x="1175185" y="5938742"/>
                </a:cubicBezTo>
                <a:cubicBezTo>
                  <a:pt x="1175742" y="5935955"/>
                  <a:pt x="1175742" y="5931496"/>
                  <a:pt x="1176856" y="5930382"/>
                </a:cubicBezTo>
                <a:cubicBezTo>
                  <a:pt x="1178529" y="5928708"/>
                  <a:pt x="1181316" y="5928151"/>
                  <a:pt x="1184102" y="5928151"/>
                </a:cubicBezTo>
                <a:close/>
                <a:moveTo>
                  <a:pt x="1268" y="5874082"/>
                </a:moveTo>
                <a:cubicBezTo>
                  <a:pt x="2382" y="5875754"/>
                  <a:pt x="3496" y="5875754"/>
                  <a:pt x="4612" y="5879098"/>
                </a:cubicBezTo>
                <a:cubicBezTo>
                  <a:pt x="6841" y="5888017"/>
                  <a:pt x="9071" y="5898608"/>
                  <a:pt x="10742" y="5909199"/>
                </a:cubicBezTo>
                <a:cubicBezTo>
                  <a:pt x="11300" y="5911986"/>
                  <a:pt x="10742" y="5919790"/>
                  <a:pt x="9629" y="5920347"/>
                </a:cubicBezTo>
                <a:cubicBezTo>
                  <a:pt x="6283" y="5922020"/>
                  <a:pt x="1826" y="5905298"/>
                  <a:pt x="153" y="5885788"/>
                </a:cubicBezTo>
                <a:cubicBezTo>
                  <a:pt x="-405" y="5881328"/>
                  <a:pt x="710" y="5877984"/>
                  <a:pt x="1268" y="5874082"/>
                </a:cubicBezTo>
                <a:close/>
                <a:moveTo>
                  <a:pt x="1311193" y="5871295"/>
                </a:moveTo>
                <a:cubicBezTo>
                  <a:pt x="1312309" y="5869622"/>
                  <a:pt x="1316211" y="5872410"/>
                  <a:pt x="1318998" y="5873524"/>
                </a:cubicBezTo>
                <a:cubicBezTo>
                  <a:pt x="1319556" y="5876869"/>
                  <a:pt x="1321784" y="5882443"/>
                  <a:pt x="1321227" y="5884115"/>
                </a:cubicBezTo>
                <a:cubicBezTo>
                  <a:pt x="1315653" y="5900280"/>
                  <a:pt x="1310637" y="5917560"/>
                  <a:pt x="1296702" y="5917002"/>
                </a:cubicBezTo>
                <a:cubicBezTo>
                  <a:pt x="1293915" y="5916445"/>
                  <a:pt x="1291128" y="5915330"/>
                  <a:pt x="1288339" y="5913658"/>
                </a:cubicBezTo>
                <a:cubicBezTo>
                  <a:pt x="1288339" y="5913658"/>
                  <a:pt x="1285553" y="5904740"/>
                  <a:pt x="1286111" y="5904182"/>
                </a:cubicBezTo>
                <a:cubicBezTo>
                  <a:pt x="1293915" y="5893033"/>
                  <a:pt x="1302275" y="5881328"/>
                  <a:pt x="1311193" y="5871295"/>
                </a:cubicBezTo>
                <a:close/>
                <a:moveTo>
                  <a:pt x="812724" y="5860843"/>
                </a:moveTo>
                <a:cubicBezTo>
                  <a:pt x="815790" y="5860286"/>
                  <a:pt x="819553" y="5861819"/>
                  <a:pt x="823455" y="5863492"/>
                </a:cubicBezTo>
                <a:cubicBezTo>
                  <a:pt x="825684" y="5864050"/>
                  <a:pt x="829028" y="5870180"/>
                  <a:pt x="831817" y="5873524"/>
                </a:cubicBezTo>
                <a:cubicBezTo>
                  <a:pt x="828470" y="5876869"/>
                  <a:pt x="825684" y="5880772"/>
                  <a:pt x="821783" y="5883001"/>
                </a:cubicBezTo>
                <a:cubicBezTo>
                  <a:pt x="820110" y="5884673"/>
                  <a:pt x="817323" y="5883001"/>
                  <a:pt x="814535" y="5882444"/>
                </a:cubicBezTo>
                <a:lnTo>
                  <a:pt x="806175" y="5870737"/>
                </a:lnTo>
                <a:cubicBezTo>
                  <a:pt x="807290" y="5864048"/>
                  <a:pt x="809659" y="5861402"/>
                  <a:pt x="812724" y="5860843"/>
                </a:cubicBezTo>
                <a:close/>
                <a:moveTo>
                  <a:pt x="900378" y="5852900"/>
                </a:moveTo>
                <a:cubicBezTo>
                  <a:pt x="902051" y="5853457"/>
                  <a:pt x="904278" y="5856802"/>
                  <a:pt x="906509" y="5859031"/>
                </a:cubicBezTo>
                <a:cubicBezTo>
                  <a:pt x="904836" y="5860147"/>
                  <a:pt x="903723" y="5862376"/>
                  <a:pt x="902051" y="5861818"/>
                </a:cubicBezTo>
                <a:cubicBezTo>
                  <a:pt x="900378" y="5861261"/>
                  <a:pt x="898149" y="5857917"/>
                  <a:pt x="895918" y="5855688"/>
                </a:cubicBezTo>
                <a:cubicBezTo>
                  <a:pt x="897591" y="5854572"/>
                  <a:pt x="898705" y="5852343"/>
                  <a:pt x="900378" y="5852900"/>
                </a:cubicBezTo>
                <a:close/>
                <a:moveTo>
                  <a:pt x="951103" y="5795416"/>
                </a:moveTo>
                <a:cubicBezTo>
                  <a:pt x="954030" y="5792560"/>
                  <a:pt x="958908" y="5792141"/>
                  <a:pt x="964481" y="5795486"/>
                </a:cubicBezTo>
                <a:cubicBezTo>
                  <a:pt x="967268" y="5797160"/>
                  <a:pt x="970613" y="5803847"/>
                  <a:pt x="973957" y="5808307"/>
                </a:cubicBezTo>
                <a:cubicBezTo>
                  <a:pt x="971170" y="5814438"/>
                  <a:pt x="969497" y="5822242"/>
                  <a:pt x="966154" y="5825587"/>
                </a:cubicBezTo>
                <a:cubicBezTo>
                  <a:pt x="961695" y="5829489"/>
                  <a:pt x="953890" y="5823357"/>
                  <a:pt x="949430" y="5809979"/>
                </a:cubicBezTo>
                <a:cubicBezTo>
                  <a:pt x="947201" y="5803569"/>
                  <a:pt x="948177" y="5798273"/>
                  <a:pt x="951103" y="5795416"/>
                </a:cubicBezTo>
                <a:close/>
                <a:moveTo>
                  <a:pt x="325683" y="5780436"/>
                </a:moveTo>
                <a:cubicBezTo>
                  <a:pt x="327983" y="5781167"/>
                  <a:pt x="330561" y="5782944"/>
                  <a:pt x="333487" y="5786010"/>
                </a:cubicBezTo>
                <a:cubicBezTo>
                  <a:pt x="339618" y="5792699"/>
                  <a:pt x="345751" y="5797716"/>
                  <a:pt x="352439" y="5804405"/>
                </a:cubicBezTo>
                <a:cubicBezTo>
                  <a:pt x="354111" y="5806634"/>
                  <a:pt x="356898" y="5812766"/>
                  <a:pt x="359128" y="5817225"/>
                </a:cubicBezTo>
                <a:cubicBezTo>
                  <a:pt x="358014" y="5820012"/>
                  <a:pt x="358014" y="5824472"/>
                  <a:pt x="356898" y="5826145"/>
                </a:cubicBezTo>
                <a:cubicBezTo>
                  <a:pt x="348538" y="5840079"/>
                  <a:pt x="336832" y="5841752"/>
                  <a:pt x="328470" y="5850670"/>
                </a:cubicBezTo>
                <a:cubicBezTo>
                  <a:pt x="321223" y="5837292"/>
                  <a:pt x="316765" y="5831162"/>
                  <a:pt x="312863" y="5821686"/>
                </a:cubicBezTo>
                <a:cubicBezTo>
                  <a:pt x="308402" y="5812209"/>
                  <a:pt x="308402" y="5802175"/>
                  <a:pt x="310634" y="5795486"/>
                </a:cubicBezTo>
                <a:cubicBezTo>
                  <a:pt x="313142" y="5788798"/>
                  <a:pt x="315928" y="5783363"/>
                  <a:pt x="319552" y="5781133"/>
                </a:cubicBezTo>
                <a:cubicBezTo>
                  <a:pt x="321364" y="5780018"/>
                  <a:pt x="323384" y="5779704"/>
                  <a:pt x="325683" y="5780436"/>
                </a:cubicBezTo>
                <a:close/>
                <a:moveTo>
                  <a:pt x="1637840" y="5766500"/>
                </a:moveTo>
                <a:lnTo>
                  <a:pt x="1641742" y="5778206"/>
                </a:lnTo>
                <a:lnTo>
                  <a:pt x="1632822" y="5772074"/>
                </a:lnTo>
                <a:close/>
                <a:moveTo>
                  <a:pt x="1042520" y="5755910"/>
                </a:moveTo>
                <a:lnTo>
                  <a:pt x="1048652" y="5761483"/>
                </a:lnTo>
                <a:lnTo>
                  <a:pt x="1044191" y="5763714"/>
                </a:lnTo>
                <a:close/>
                <a:moveTo>
                  <a:pt x="1295586" y="5748663"/>
                </a:moveTo>
                <a:cubicBezTo>
                  <a:pt x="1297815" y="5748105"/>
                  <a:pt x="1301717" y="5750892"/>
                  <a:pt x="1304504" y="5752007"/>
                </a:cubicBezTo>
                <a:cubicBezTo>
                  <a:pt x="1305062" y="5755910"/>
                  <a:pt x="1306735" y="5762598"/>
                  <a:pt x="1306178" y="5763714"/>
                </a:cubicBezTo>
                <a:cubicBezTo>
                  <a:pt x="1303948" y="5764270"/>
                  <a:pt x="1300602" y="5762598"/>
                  <a:pt x="1297815" y="5761483"/>
                </a:cubicBezTo>
                <a:cubicBezTo>
                  <a:pt x="1296702" y="5757024"/>
                  <a:pt x="1295028" y="5748663"/>
                  <a:pt x="1295586" y="5748663"/>
                </a:cubicBezTo>
                <a:close/>
                <a:moveTo>
                  <a:pt x="2512426" y="5727481"/>
                </a:moveTo>
                <a:cubicBezTo>
                  <a:pt x="2515213" y="5728596"/>
                  <a:pt x="2517442" y="5729154"/>
                  <a:pt x="2519671" y="5730268"/>
                </a:cubicBezTo>
                <a:cubicBezTo>
                  <a:pt x="2520229" y="5731941"/>
                  <a:pt x="2520786" y="5733612"/>
                  <a:pt x="2521344" y="5735285"/>
                </a:cubicBezTo>
                <a:lnTo>
                  <a:pt x="2520229" y="5734729"/>
                </a:lnTo>
                <a:cubicBezTo>
                  <a:pt x="2517442" y="5731941"/>
                  <a:pt x="2514655" y="5730268"/>
                  <a:pt x="2512426" y="5727481"/>
                </a:cubicBezTo>
                <a:close/>
                <a:moveTo>
                  <a:pt x="2501417" y="5715706"/>
                </a:moveTo>
                <a:cubicBezTo>
                  <a:pt x="2502810" y="5716194"/>
                  <a:pt x="2506015" y="5719399"/>
                  <a:pt x="2510753" y="5726367"/>
                </a:cubicBezTo>
                <a:cubicBezTo>
                  <a:pt x="2511311" y="5726924"/>
                  <a:pt x="2511868" y="5727482"/>
                  <a:pt x="2512426" y="5728039"/>
                </a:cubicBezTo>
                <a:cubicBezTo>
                  <a:pt x="2509081" y="5726924"/>
                  <a:pt x="2505737" y="5725252"/>
                  <a:pt x="2502950" y="5721350"/>
                </a:cubicBezTo>
                <a:cubicBezTo>
                  <a:pt x="2500442" y="5717449"/>
                  <a:pt x="2500024" y="5715218"/>
                  <a:pt x="2501417" y="5715706"/>
                </a:cubicBezTo>
                <a:close/>
                <a:moveTo>
                  <a:pt x="329584" y="5698496"/>
                </a:moveTo>
                <a:lnTo>
                  <a:pt x="334043" y="5701841"/>
                </a:lnTo>
                <a:lnTo>
                  <a:pt x="331257" y="5705742"/>
                </a:lnTo>
                <a:close/>
                <a:moveTo>
                  <a:pt x="1891464" y="5697938"/>
                </a:moveTo>
                <a:cubicBezTo>
                  <a:pt x="1894251" y="5713546"/>
                  <a:pt x="1894251" y="5726367"/>
                  <a:pt x="1887004" y="5730268"/>
                </a:cubicBezTo>
                <a:cubicBezTo>
                  <a:pt x="1881988" y="5732498"/>
                  <a:pt x="1877528" y="5735285"/>
                  <a:pt x="1871955" y="5736400"/>
                </a:cubicBezTo>
                <a:cubicBezTo>
                  <a:pt x="1828476" y="5743647"/>
                  <a:pt x="1784998" y="5750335"/>
                  <a:pt x="1741519" y="5757024"/>
                </a:cubicBezTo>
                <a:cubicBezTo>
                  <a:pt x="1739290" y="5757582"/>
                  <a:pt x="1735944" y="5753679"/>
                  <a:pt x="1733157" y="5751451"/>
                </a:cubicBezTo>
                <a:cubicBezTo>
                  <a:pt x="1734830" y="5748663"/>
                  <a:pt x="1735388" y="5743089"/>
                  <a:pt x="1738175" y="5743089"/>
                </a:cubicBezTo>
                <a:cubicBezTo>
                  <a:pt x="1781096" y="5742531"/>
                  <a:pt x="1816212" y="5721350"/>
                  <a:pt x="1853559" y="5705184"/>
                </a:cubicBezTo>
                <a:cubicBezTo>
                  <a:pt x="1865266" y="5700167"/>
                  <a:pt x="1878644" y="5699610"/>
                  <a:pt x="1891464" y="5697938"/>
                </a:cubicBezTo>
                <a:close/>
                <a:moveTo>
                  <a:pt x="1890906" y="5692921"/>
                </a:moveTo>
                <a:lnTo>
                  <a:pt x="1897039" y="5697380"/>
                </a:lnTo>
                <a:lnTo>
                  <a:pt x="1893693" y="5697380"/>
                </a:lnTo>
                <a:cubicBezTo>
                  <a:pt x="1893137" y="5697938"/>
                  <a:pt x="1892022" y="5697938"/>
                  <a:pt x="1891464" y="5697938"/>
                </a:cubicBezTo>
                <a:cubicBezTo>
                  <a:pt x="1891464" y="5696266"/>
                  <a:pt x="1890906" y="5694593"/>
                  <a:pt x="1890906" y="5692921"/>
                </a:cubicBezTo>
                <a:close/>
                <a:moveTo>
                  <a:pt x="3015773" y="5682331"/>
                </a:moveTo>
                <a:cubicBezTo>
                  <a:pt x="3011313" y="5684003"/>
                  <a:pt x="3009640" y="5690135"/>
                  <a:pt x="3011871" y="5701841"/>
                </a:cubicBezTo>
                <a:cubicBezTo>
                  <a:pt x="3014658" y="5707415"/>
                  <a:pt x="3018000" y="5716890"/>
                  <a:pt x="3019116" y="5718007"/>
                </a:cubicBezTo>
                <a:cubicBezTo>
                  <a:pt x="3045316" y="5736957"/>
                  <a:pt x="3072072" y="5755352"/>
                  <a:pt x="3098270" y="5772076"/>
                </a:cubicBezTo>
                <a:cubicBezTo>
                  <a:pt x="3104402" y="5775976"/>
                  <a:pt x="3104402" y="5765943"/>
                  <a:pt x="3100499" y="5753123"/>
                </a:cubicBezTo>
                <a:cubicBezTo>
                  <a:pt x="3098828" y="5748106"/>
                  <a:pt x="3094926" y="5739188"/>
                  <a:pt x="3092695" y="5736400"/>
                </a:cubicBezTo>
                <a:cubicBezTo>
                  <a:pt x="3064826" y="5707972"/>
                  <a:pt x="3035840" y="5673971"/>
                  <a:pt x="3015773" y="5682331"/>
                </a:cubicBezTo>
                <a:close/>
                <a:moveTo>
                  <a:pt x="2730374" y="5617671"/>
                </a:moveTo>
                <a:lnTo>
                  <a:pt x="2732605" y="5618786"/>
                </a:lnTo>
                <a:cubicBezTo>
                  <a:pt x="2731489" y="5619343"/>
                  <a:pt x="2730374" y="5619900"/>
                  <a:pt x="2729261" y="5619900"/>
                </a:cubicBezTo>
                <a:lnTo>
                  <a:pt x="2729816" y="5619343"/>
                </a:lnTo>
                <a:cubicBezTo>
                  <a:pt x="2730374" y="5618786"/>
                  <a:pt x="2730374" y="5617671"/>
                  <a:pt x="2730374" y="5617671"/>
                </a:cubicBezTo>
                <a:close/>
                <a:moveTo>
                  <a:pt x="3219787" y="5605965"/>
                </a:moveTo>
                <a:cubicBezTo>
                  <a:pt x="3211983" y="5604293"/>
                  <a:pt x="3204179" y="5604850"/>
                  <a:pt x="3198605" y="5608752"/>
                </a:cubicBezTo>
                <a:cubicBezTo>
                  <a:pt x="3195818" y="5609867"/>
                  <a:pt x="3195818" y="5622688"/>
                  <a:pt x="3199163" y="5628262"/>
                </a:cubicBezTo>
                <a:cubicBezTo>
                  <a:pt x="3205294" y="5639968"/>
                  <a:pt x="3212541" y="5643870"/>
                  <a:pt x="3215883" y="5642755"/>
                </a:cubicBezTo>
                <a:cubicBezTo>
                  <a:pt x="3219787" y="5641640"/>
                  <a:pt x="3222574" y="5641640"/>
                  <a:pt x="3224246" y="5640525"/>
                </a:cubicBezTo>
                <a:cubicBezTo>
                  <a:pt x="3227590" y="5637738"/>
                  <a:pt x="3231492" y="5634395"/>
                  <a:pt x="3234279" y="5630492"/>
                </a:cubicBezTo>
                <a:cubicBezTo>
                  <a:pt x="3235952" y="5628262"/>
                  <a:pt x="3235394" y="5624360"/>
                  <a:pt x="3236510" y="5621015"/>
                </a:cubicBezTo>
                <a:cubicBezTo>
                  <a:pt x="3230935" y="5615441"/>
                  <a:pt x="3223688" y="5606522"/>
                  <a:pt x="3219787" y="5605965"/>
                </a:cubicBezTo>
                <a:close/>
                <a:moveTo>
                  <a:pt x="2757811" y="5595008"/>
                </a:moveTo>
                <a:cubicBezTo>
                  <a:pt x="2761696" y="5594329"/>
                  <a:pt x="2766330" y="5595236"/>
                  <a:pt x="2772181" y="5598720"/>
                </a:cubicBezTo>
                <a:cubicBezTo>
                  <a:pt x="2774412" y="5600393"/>
                  <a:pt x="2778314" y="5604850"/>
                  <a:pt x="2779428" y="5608195"/>
                </a:cubicBezTo>
                <a:cubicBezTo>
                  <a:pt x="2781657" y="5613770"/>
                  <a:pt x="2783888" y="5622688"/>
                  <a:pt x="2782772" y="5623803"/>
                </a:cubicBezTo>
                <a:cubicBezTo>
                  <a:pt x="2777199" y="5628819"/>
                  <a:pt x="2772181" y="5635508"/>
                  <a:pt x="2764377" y="5633279"/>
                </a:cubicBezTo>
                <a:cubicBezTo>
                  <a:pt x="2754343" y="5631606"/>
                  <a:pt x="2742081" y="5623245"/>
                  <a:pt x="2730374" y="5617113"/>
                </a:cubicBezTo>
                <a:cubicBezTo>
                  <a:pt x="2741245" y="5613351"/>
                  <a:pt x="2746157" y="5597046"/>
                  <a:pt x="2757811" y="5595008"/>
                </a:cubicBezTo>
                <a:close/>
                <a:moveTo>
                  <a:pt x="444967" y="5588686"/>
                </a:moveTo>
                <a:cubicBezTo>
                  <a:pt x="445525" y="5588127"/>
                  <a:pt x="450543" y="5596488"/>
                  <a:pt x="451656" y="5600949"/>
                </a:cubicBezTo>
                <a:cubicBezTo>
                  <a:pt x="452772" y="5605965"/>
                  <a:pt x="453330" y="5612654"/>
                  <a:pt x="452772" y="5615998"/>
                </a:cubicBezTo>
                <a:cubicBezTo>
                  <a:pt x="448870" y="5638296"/>
                  <a:pt x="436049" y="5636623"/>
                  <a:pt x="425459" y="5637738"/>
                </a:cubicBezTo>
                <a:cubicBezTo>
                  <a:pt x="423788" y="5638296"/>
                  <a:pt x="420998" y="5636066"/>
                  <a:pt x="419327" y="5631606"/>
                </a:cubicBezTo>
                <a:cubicBezTo>
                  <a:pt x="414868" y="5624917"/>
                  <a:pt x="414310" y="5617113"/>
                  <a:pt x="418211" y="5613212"/>
                </a:cubicBezTo>
                <a:cubicBezTo>
                  <a:pt x="422672" y="5609309"/>
                  <a:pt x="427689" y="5607080"/>
                  <a:pt x="432705" y="5603735"/>
                </a:cubicBezTo>
                <a:cubicBezTo>
                  <a:pt x="436607" y="5598718"/>
                  <a:pt x="440510" y="5592589"/>
                  <a:pt x="444967" y="5588686"/>
                </a:cubicBezTo>
                <a:close/>
                <a:moveTo>
                  <a:pt x="3894818" y="5460479"/>
                </a:moveTo>
                <a:cubicBezTo>
                  <a:pt x="3885900" y="5462709"/>
                  <a:pt x="3877537" y="5466054"/>
                  <a:pt x="3869733" y="5469956"/>
                </a:cubicBezTo>
                <a:cubicBezTo>
                  <a:pt x="3859699" y="5475531"/>
                  <a:pt x="3863044" y="5494482"/>
                  <a:pt x="3871406" y="5519008"/>
                </a:cubicBezTo>
                <a:cubicBezTo>
                  <a:pt x="3870848" y="5519565"/>
                  <a:pt x="3869733" y="5520124"/>
                  <a:pt x="3869175" y="5520124"/>
                </a:cubicBezTo>
                <a:lnTo>
                  <a:pt x="3869175" y="5521240"/>
                </a:lnTo>
                <a:cubicBezTo>
                  <a:pt x="3856357" y="5513992"/>
                  <a:pt x="3844650" y="5509533"/>
                  <a:pt x="3838519" y="5515106"/>
                </a:cubicBezTo>
                <a:cubicBezTo>
                  <a:pt x="3834617" y="5519565"/>
                  <a:pt x="3837961" y="5529041"/>
                  <a:pt x="3846323" y="5539075"/>
                </a:cubicBezTo>
                <a:cubicBezTo>
                  <a:pt x="3849110" y="5542421"/>
                  <a:pt x="3853568" y="5545764"/>
                  <a:pt x="3855799" y="5545764"/>
                </a:cubicBezTo>
                <a:cubicBezTo>
                  <a:pt x="3866390" y="5545764"/>
                  <a:pt x="3869733" y="5535173"/>
                  <a:pt x="3869733" y="5521796"/>
                </a:cubicBezTo>
                <a:cubicBezTo>
                  <a:pt x="3870848" y="5522352"/>
                  <a:pt x="3872521" y="5522910"/>
                  <a:pt x="3873635" y="5524026"/>
                </a:cubicBezTo>
                <a:cubicBezTo>
                  <a:pt x="3873079" y="5522352"/>
                  <a:pt x="3872521" y="5520680"/>
                  <a:pt x="3871964" y="5519008"/>
                </a:cubicBezTo>
                <a:cubicBezTo>
                  <a:pt x="3885900" y="5510089"/>
                  <a:pt x="3900949" y="5501729"/>
                  <a:pt x="3913769" y="5491138"/>
                </a:cubicBezTo>
                <a:cubicBezTo>
                  <a:pt x="3917671" y="5487794"/>
                  <a:pt x="3912655" y="5475531"/>
                  <a:pt x="3905966" y="5469398"/>
                </a:cubicBezTo>
                <a:cubicBezTo>
                  <a:pt x="3902062" y="5465496"/>
                  <a:pt x="3896489" y="5459922"/>
                  <a:pt x="3894818" y="5460479"/>
                </a:cubicBezTo>
                <a:close/>
                <a:moveTo>
                  <a:pt x="3295067" y="5450020"/>
                </a:moveTo>
                <a:lnTo>
                  <a:pt x="3295038" y="5450447"/>
                </a:lnTo>
                <a:lnTo>
                  <a:pt x="3295595" y="5450577"/>
                </a:lnTo>
                <a:lnTo>
                  <a:pt x="3295595" y="5454348"/>
                </a:lnTo>
                <a:lnTo>
                  <a:pt x="3292249" y="5455463"/>
                </a:lnTo>
                <a:cubicBezTo>
                  <a:pt x="3291691" y="5454348"/>
                  <a:pt x="3291135" y="5452675"/>
                  <a:pt x="3291135" y="5451003"/>
                </a:cubicBezTo>
                <a:close/>
                <a:moveTo>
                  <a:pt x="3296153" y="5434282"/>
                </a:moveTo>
                <a:cubicBezTo>
                  <a:pt x="3303120" y="5446544"/>
                  <a:pt x="3304513" y="5451142"/>
                  <a:pt x="3303330" y="5452397"/>
                </a:cubicBezTo>
                <a:lnTo>
                  <a:pt x="3295595" y="5450577"/>
                </a:lnTo>
                <a:lnTo>
                  <a:pt x="3295595" y="5449888"/>
                </a:lnTo>
                <a:lnTo>
                  <a:pt x="3295067" y="5450020"/>
                </a:lnTo>
                <a:close/>
                <a:moveTo>
                  <a:pt x="2341855" y="5423132"/>
                </a:moveTo>
                <a:lnTo>
                  <a:pt x="2343528" y="5424248"/>
                </a:lnTo>
                <a:lnTo>
                  <a:pt x="2342413" y="5428150"/>
                </a:lnTo>
                <a:close/>
                <a:moveTo>
                  <a:pt x="2897601" y="5418674"/>
                </a:moveTo>
                <a:lnTo>
                  <a:pt x="2905961" y="5423691"/>
                </a:lnTo>
                <a:lnTo>
                  <a:pt x="2903174" y="5430380"/>
                </a:lnTo>
                <a:close/>
                <a:moveTo>
                  <a:pt x="2348546" y="5412542"/>
                </a:moveTo>
                <a:cubicBezTo>
                  <a:pt x="2349659" y="5410870"/>
                  <a:pt x="2353562" y="5412542"/>
                  <a:pt x="2355791" y="5415328"/>
                </a:cubicBezTo>
                <a:cubicBezTo>
                  <a:pt x="2364153" y="5425919"/>
                  <a:pt x="2365824" y="5433723"/>
                  <a:pt x="2358579" y="5431493"/>
                </a:cubicBezTo>
                <a:cubicBezTo>
                  <a:pt x="2354120" y="5430936"/>
                  <a:pt x="2348546" y="5427034"/>
                  <a:pt x="2343528" y="5423689"/>
                </a:cubicBezTo>
                <a:cubicBezTo>
                  <a:pt x="2345201" y="5419789"/>
                  <a:pt x="2346315" y="5415328"/>
                  <a:pt x="2348546" y="5412542"/>
                </a:cubicBezTo>
                <a:close/>
                <a:moveTo>
                  <a:pt x="2411534" y="5409755"/>
                </a:moveTo>
                <a:cubicBezTo>
                  <a:pt x="2422680" y="5414213"/>
                  <a:pt x="2423796" y="5418674"/>
                  <a:pt x="2414878" y="5420904"/>
                </a:cubicBezTo>
                <a:lnTo>
                  <a:pt x="2405960" y="5414213"/>
                </a:lnTo>
                <a:cubicBezTo>
                  <a:pt x="2407631" y="5412542"/>
                  <a:pt x="2408745" y="5408641"/>
                  <a:pt x="2411534" y="5409755"/>
                </a:cubicBezTo>
                <a:close/>
                <a:moveTo>
                  <a:pt x="2637288" y="5400837"/>
                </a:moveTo>
                <a:cubicBezTo>
                  <a:pt x="2642862" y="5399721"/>
                  <a:pt x="2648435" y="5406968"/>
                  <a:pt x="2652337" y="5419230"/>
                </a:cubicBezTo>
                <a:cubicBezTo>
                  <a:pt x="2656240" y="5431493"/>
                  <a:pt x="2655124" y="5439297"/>
                  <a:pt x="2649550" y="5438740"/>
                </a:cubicBezTo>
                <a:cubicBezTo>
                  <a:pt x="2647877" y="5438740"/>
                  <a:pt x="2643419" y="5429822"/>
                  <a:pt x="2640632" y="5425363"/>
                </a:cubicBezTo>
                <a:cubicBezTo>
                  <a:pt x="2638403" y="5419787"/>
                  <a:pt x="2635615" y="5413657"/>
                  <a:pt x="2635057" y="5409199"/>
                </a:cubicBezTo>
                <a:cubicBezTo>
                  <a:pt x="2634501" y="5405296"/>
                  <a:pt x="2635615" y="5401394"/>
                  <a:pt x="2637288" y="5400837"/>
                </a:cubicBezTo>
                <a:close/>
                <a:moveTo>
                  <a:pt x="2531936" y="5384671"/>
                </a:moveTo>
                <a:lnTo>
                  <a:pt x="2537509" y="5389130"/>
                </a:lnTo>
                <a:lnTo>
                  <a:pt x="2535280" y="5394147"/>
                </a:lnTo>
                <a:close/>
                <a:moveTo>
                  <a:pt x="2312314" y="5366275"/>
                </a:moveTo>
                <a:cubicBezTo>
                  <a:pt x="2316214" y="5363488"/>
                  <a:pt x="2322903" y="5369063"/>
                  <a:pt x="2329592" y="5380769"/>
                </a:cubicBezTo>
                <a:cubicBezTo>
                  <a:pt x="2339068" y="5396934"/>
                  <a:pt x="2342413" y="5410870"/>
                  <a:pt x="2341855" y="5423132"/>
                </a:cubicBezTo>
                <a:cubicBezTo>
                  <a:pt x="2335724" y="5418672"/>
                  <a:pt x="2329035" y="5416444"/>
                  <a:pt x="2322346" y="5409199"/>
                </a:cubicBezTo>
                <a:cubicBezTo>
                  <a:pt x="2314543" y="5400837"/>
                  <a:pt x="2310641" y="5388014"/>
                  <a:pt x="2310641" y="5377424"/>
                </a:cubicBezTo>
                <a:cubicBezTo>
                  <a:pt x="2310641" y="5372965"/>
                  <a:pt x="2310641" y="5367949"/>
                  <a:pt x="2312314" y="5366275"/>
                </a:cubicBezTo>
                <a:close/>
                <a:moveTo>
                  <a:pt x="6800975" y="5362932"/>
                </a:moveTo>
                <a:cubicBezTo>
                  <a:pt x="6794495" y="5364325"/>
                  <a:pt x="6790315" y="5368227"/>
                  <a:pt x="6788921" y="5374637"/>
                </a:cubicBezTo>
                <a:cubicBezTo>
                  <a:pt x="6782790" y="5399164"/>
                  <a:pt x="6782790" y="5428150"/>
                  <a:pt x="6777215" y="5453790"/>
                </a:cubicBezTo>
                <a:cubicBezTo>
                  <a:pt x="6771084" y="5482776"/>
                  <a:pt x="6735410" y="5485564"/>
                  <a:pt x="6723146" y="5510089"/>
                </a:cubicBezTo>
                <a:cubicBezTo>
                  <a:pt x="6722031" y="5512876"/>
                  <a:pt x="6720917" y="5516222"/>
                  <a:pt x="6722588" y="5520124"/>
                </a:cubicBezTo>
                <a:cubicBezTo>
                  <a:pt x="6724818" y="5526255"/>
                  <a:pt x="6733736" y="5530156"/>
                  <a:pt x="6740427" y="5525697"/>
                </a:cubicBezTo>
                <a:cubicBezTo>
                  <a:pt x="6755476" y="5515663"/>
                  <a:pt x="6768855" y="5503959"/>
                  <a:pt x="6796167" y="5482776"/>
                </a:cubicBezTo>
                <a:cubicBezTo>
                  <a:pt x="6793938" y="5484449"/>
                  <a:pt x="6807317" y="5477202"/>
                  <a:pt x="6819022" y="5468283"/>
                </a:cubicBezTo>
                <a:cubicBezTo>
                  <a:pt x="6840204" y="5452118"/>
                  <a:pt x="6853581" y="5429266"/>
                  <a:pt x="6856368" y="5398606"/>
                </a:cubicBezTo>
                <a:cubicBezTo>
                  <a:pt x="6857483" y="5389130"/>
                  <a:pt x="6854139" y="5382441"/>
                  <a:pt x="6841318" y="5374080"/>
                </a:cubicBezTo>
                <a:cubicBezTo>
                  <a:pt x="6836301" y="5371292"/>
                  <a:pt x="6831284" y="5367393"/>
                  <a:pt x="6826825" y="5366276"/>
                </a:cubicBezTo>
                <a:cubicBezTo>
                  <a:pt x="6816235" y="5362655"/>
                  <a:pt x="6807455" y="5361539"/>
                  <a:pt x="6800975" y="5362932"/>
                </a:cubicBezTo>
                <a:close/>
                <a:moveTo>
                  <a:pt x="3130042" y="5357916"/>
                </a:moveTo>
                <a:lnTo>
                  <a:pt x="3133388" y="5366276"/>
                </a:lnTo>
                <a:lnTo>
                  <a:pt x="3135617" y="5362374"/>
                </a:lnTo>
                <a:close/>
                <a:moveTo>
                  <a:pt x="3400946" y="5320568"/>
                </a:moveTo>
                <a:cubicBezTo>
                  <a:pt x="3394257" y="5318896"/>
                  <a:pt x="3394257" y="5324470"/>
                  <a:pt x="3400390" y="5333947"/>
                </a:cubicBezTo>
                <a:cubicBezTo>
                  <a:pt x="3402062" y="5336734"/>
                  <a:pt x="3405406" y="5336734"/>
                  <a:pt x="3408193" y="5337848"/>
                </a:cubicBezTo>
                <a:lnTo>
                  <a:pt x="3409308" y="5329488"/>
                </a:lnTo>
                <a:cubicBezTo>
                  <a:pt x="3406522" y="5326143"/>
                  <a:pt x="3402619" y="5320568"/>
                  <a:pt x="3400946" y="5320568"/>
                </a:cubicBezTo>
                <a:close/>
                <a:moveTo>
                  <a:pt x="6956912" y="5314505"/>
                </a:moveTo>
                <a:cubicBezTo>
                  <a:pt x="6953637" y="5314158"/>
                  <a:pt x="6951407" y="5315551"/>
                  <a:pt x="6950571" y="5318896"/>
                </a:cubicBezTo>
                <a:cubicBezTo>
                  <a:pt x="6950015" y="5321126"/>
                  <a:pt x="6952244" y="5327257"/>
                  <a:pt x="6955032" y="5330044"/>
                </a:cubicBezTo>
                <a:cubicBezTo>
                  <a:pt x="6963392" y="5338406"/>
                  <a:pt x="6971754" y="5341749"/>
                  <a:pt x="6976212" y="5338406"/>
                </a:cubicBezTo>
                <a:cubicBezTo>
                  <a:pt x="6981229" y="5335060"/>
                  <a:pt x="6978443" y="5328372"/>
                  <a:pt x="6969525" y="5320568"/>
                </a:cubicBezTo>
                <a:cubicBezTo>
                  <a:pt x="6964508" y="5316946"/>
                  <a:pt x="6960187" y="5314854"/>
                  <a:pt x="6956912" y="5314505"/>
                </a:cubicBezTo>
                <a:close/>
                <a:moveTo>
                  <a:pt x="3344647" y="5294928"/>
                </a:moveTo>
                <a:lnTo>
                  <a:pt x="3347992" y="5306632"/>
                </a:lnTo>
                <a:lnTo>
                  <a:pt x="3353009" y="5306632"/>
                </a:lnTo>
                <a:close/>
                <a:moveTo>
                  <a:pt x="4248776" y="5095930"/>
                </a:moveTo>
                <a:cubicBezTo>
                  <a:pt x="4247660" y="5096487"/>
                  <a:pt x="4249892" y="5102061"/>
                  <a:pt x="4250449" y="5105406"/>
                </a:cubicBezTo>
                <a:lnTo>
                  <a:pt x="4261598" y="5113210"/>
                </a:lnTo>
                <a:lnTo>
                  <a:pt x="4259367" y="5103176"/>
                </a:lnTo>
                <a:cubicBezTo>
                  <a:pt x="4255465" y="5100389"/>
                  <a:pt x="4250449" y="5095372"/>
                  <a:pt x="4248776" y="5095930"/>
                </a:cubicBezTo>
                <a:close/>
                <a:moveTo>
                  <a:pt x="2853007" y="5031548"/>
                </a:moveTo>
                <a:cubicBezTo>
                  <a:pt x="2854958" y="5031130"/>
                  <a:pt x="2857745" y="5032384"/>
                  <a:pt x="2861369" y="5035172"/>
                </a:cubicBezTo>
                <a:cubicBezTo>
                  <a:pt x="2861925" y="5038516"/>
                  <a:pt x="2863040" y="5043533"/>
                  <a:pt x="2862484" y="5044648"/>
                </a:cubicBezTo>
                <a:cubicBezTo>
                  <a:pt x="2861369" y="5046878"/>
                  <a:pt x="2859138" y="5047435"/>
                  <a:pt x="2856351" y="5045764"/>
                </a:cubicBezTo>
                <a:cubicBezTo>
                  <a:pt x="2855236" y="5045764"/>
                  <a:pt x="2851893" y="5040746"/>
                  <a:pt x="2849662" y="5037959"/>
                </a:cubicBezTo>
                <a:cubicBezTo>
                  <a:pt x="2849942" y="5034057"/>
                  <a:pt x="2851056" y="5031966"/>
                  <a:pt x="2853007" y="5031548"/>
                </a:cubicBezTo>
                <a:close/>
                <a:moveTo>
                  <a:pt x="3892029" y="4967723"/>
                </a:moveTo>
                <a:cubicBezTo>
                  <a:pt x="3897604" y="4965495"/>
                  <a:pt x="3905409" y="4971625"/>
                  <a:pt x="3906522" y="4976642"/>
                </a:cubicBezTo>
                <a:cubicBezTo>
                  <a:pt x="3907638" y="4980544"/>
                  <a:pt x="3907080" y="4983889"/>
                  <a:pt x="3905409" y="4985003"/>
                </a:cubicBezTo>
                <a:cubicBezTo>
                  <a:pt x="3887570" y="4999496"/>
                  <a:pt x="3867504" y="5011760"/>
                  <a:pt x="3846879" y="5021793"/>
                </a:cubicBezTo>
                <a:cubicBezTo>
                  <a:pt x="3825697" y="5031270"/>
                  <a:pt x="3803401" y="5039631"/>
                  <a:pt x="3781105" y="5047435"/>
                </a:cubicBezTo>
                <a:cubicBezTo>
                  <a:pt x="3771071" y="5051337"/>
                  <a:pt x="3759922" y="5053565"/>
                  <a:pt x="3742642" y="5045204"/>
                </a:cubicBezTo>
                <a:cubicBezTo>
                  <a:pt x="3745429" y="5028482"/>
                  <a:pt x="3757693" y="5025139"/>
                  <a:pt x="3768842" y="5020121"/>
                </a:cubicBezTo>
                <a:lnTo>
                  <a:pt x="3830714" y="4994479"/>
                </a:lnTo>
                <a:cubicBezTo>
                  <a:pt x="3850781" y="4985562"/>
                  <a:pt x="3871406" y="4976642"/>
                  <a:pt x="3892029" y="4967723"/>
                </a:cubicBezTo>
                <a:close/>
                <a:moveTo>
                  <a:pt x="5068177" y="4958249"/>
                </a:moveTo>
                <a:cubicBezTo>
                  <a:pt x="5044208" y="4967723"/>
                  <a:pt x="5021354" y="4977758"/>
                  <a:pt x="5000731" y="4986118"/>
                </a:cubicBezTo>
                <a:cubicBezTo>
                  <a:pt x="4977318" y="5008973"/>
                  <a:pt x="4955580" y="5027925"/>
                  <a:pt x="4936070" y="5048550"/>
                </a:cubicBezTo>
                <a:cubicBezTo>
                  <a:pt x="4933283" y="5051893"/>
                  <a:pt x="4938300" y="5063042"/>
                  <a:pt x="4941645" y="5071960"/>
                </a:cubicBezTo>
                <a:cubicBezTo>
                  <a:pt x="4942759" y="5075862"/>
                  <a:pt x="4948334" y="5082551"/>
                  <a:pt x="4952793" y="5087012"/>
                </a:cubicBezTo>
                <a:cubicBezTo>
                  <a:pt x="4956138" y="5090355"/>
                  <a:pt x="4962269" y="5093700"/>
                  <a:pt x="4963940" y="5093700"/>
                </a:cubicBezTo>
                <a:cubicBezTo>
                  <a:pt x="4997943" y="5089240"/>
                  <a:pt x="5023026" y="5076420"/>
                  <a:pt x="5041978" y="5055795"/>
                </a:cubicBezTo>
                <a:cubicBezTo>
                  <a:pt x="5060373" y="5035729"/>
                  <a:pt x="5072636" y="5008973"/>
                  <a:pt x="5080440" y="4977758"/>
                </a:cubicBezTo>
                <a:cubicBezTo>
                  <a:pt x="5080998" y="4975527"/>
                  <a:pt x="5078768" y="4969954"/>
                  <a:pt x="5076539" y="4965495"/>
                </a:cubicBezTo>
                <a:cubicBezTo>
                  <a:pt x="5075423" y="4963265"/>
                  <a:pt x="5068735" y="4958249"/>
                  <a:pt x="5068177" y="4958249"/>
                </a:cubicBezTo>
                <a:close/>
                <a:moveTo>
                  <a:pt x="3268212" y="4955390"/>
                </a:moveTo>
                <a:cubicBezTo>
                  <a:pt x="3266053" y="4954485"/>
                  <a:pt x="3264380" y="4955740"/>
                  <a:pt x="3263266" y="4958806"/>
                </a:cubicBezTo>
                <a:cubicBezTo>
                  <a:pt x="3261593" y="4963265"/>
                  <a:pt x="3259362" y="4966053"/>
                  <a:pt x="3257133" y="4969954"/>
                </a:cubicBezTo>
                <a:lnTo>
                  <a:pt x="3255462" y="4969397"/>
                </a:lnTo>
                <a:lnTo>
                  <a:pt x="3256575" y="4970510"/>
                </a:lnTo>
                <a:lnTo>
                  <a:pt x="3256575" y="4969954"/>
                </a:lnTo>
                <a:cubicBezTo>
                  <a:pt x="3262708" y="4972184"/>
                  <a:pt x="3267724" y="4974971"/>
                  <a:pt x="3272742" y="4976642"/>
                </a:cubicBezTo>
                <a:cubicBezTo>
                  <a:pt x="3274971" y="4977201"/>
                  <a:pt x="3277200" y="4977201"/>
                  <a:pt x="3278315" y="4974971"/>
                </a:cubicBezTo>
                <a:cubicBezTo>
                  <a:pt x="3278873" y="4973299"/>
                  <a:pt x="3277757" y="4968282"/>
                  <a:pt x="3276086" y="4964936"/>
                </a:cubicBezTo>
                <a:cubicBezTo>
                  <a:pt x="3273020" y="4959363"/>
                  <a:pt x="3270373" y="4956297"/>
                  <a:pt x="3268212" y="4955390"/>
                </a:cubicBezTo>
                <a:close/>
                <a:moveTo>
                  <a:pt x="6382565" y="4952116"/>
                </a:moveTo>
                <a:lnTo>
                  <a:pt x="6380892" y="4957691"/>
                </a:lnTo>
                <a:lnTo>
                  <a:pt x="6389254" y="4959363"/>
                </a:lnTo>
                <a:close/>
                <a:moveTo>
                  <a:pt x="3408751" y="4951559"/>
                </a:moveTo>
                <a:cubicBezTo>
                  <a:pt x="3398717" y="4953790"/>
                  <a:pt x="3389241" y="4957691"/>
                  <a:pt x="3379208" y="4961034"/>
                </a:cubicBezTo>
                <a:cubicBezTo>
                  <a:pt x="3379208" y="4961034"/>
                  <a:pt x="3379766" y="4961594"/>
                  <a:pt x="3379766" y="4961594"/>
                </a:cubicBezTo>
                <a:cubicBezTo>
                  <a:pt x="3369732" y="4964936"/>
                  <a:pt x="3360256" y="4967723"/>
                  <a:pt x="3350780" y="4971625"/>
                </a:cubicBezTo>
                <a:cubicBezTo>
                  <a:pt x="3348550" y="4971625"/>
                  <a:pt x="3348550" y="4975527"/>
                  <a:pt x="3347992" y="4978314"/>
                </a:cubicBezTo>
                <a:cubicBezTo>
                  <a:pt x="3353009" y="4981101"/>
                  <a:pt x="3359698" y="4987234"/>
                  <a:pt x="3363043" y="4986675"/>
                </a:cubicBezTo>
                <a:cubicBezTo>
                  <a:pt x="3383110" y="4981101"/>
                  <a:pt x="3402062" y="4974412"/>
                  <a:pt x="3421571" y="4967723"/>
                </a:cubicBezTo>
                <a:cubicBezTo>
                  <a:pt x="3422128" y="4967723"/>
                  <a:pt x="3419342" y="4959919"/>
                  <a:pt x="3418784" y="4959363"/>
                </a:cubicBezTo>
                <a:cubicBezTo>
                  <a:pt x="3415440" y="4956017"/>
                  <a:pt x="3410424" y="4951002"/>
                  <a:pt x="3408751" y="4951559"/>
                </a:cubicBezTo>
                <a:close/>
                <a:moveTo>
                  <a:pt x="3473411" y="4922573"/>
                </a:moveTo>
                <a:cubicBezTo>
                  <a:pt x="3468394" y="4921458"/>
                  <a:pt x="3465049" y="4923687"/>
                  <a:pt x="3462820" y="4927032"/>
                </a:cubicBezTo>
                <a:cubicBezTo>
                  <a:pt x="3460591" y="4930377"/>
                  <a:pt x="3460591" y="4937066"/>
                  <a:pt x="3460033" y="4942083"/>
                </a:cubicBezTo>
                <a:lnTo>
                  <a:pt x="3478427" y="4953230"/>
                </a:lnTo>
                <a:cubicBezTo>
                  <a:pt x="3480658" y="4952674"/>
                  <a:pt x="3482887" y="4953230"/>
                  <a:pt x="3485116" y="4952674"/>
                </a:cubicBezTo>
                <a:cubicBezTo>
                  <a:pt x="3487347" y="4952674"/>
                  <a:pt x="3489018" y="4952116"/>
                  <a:pt x="3490134" y="4950444"/>
                </a:cubicBezTo>
                <a:cubicBezTo>
                  <a:pt x="3492363" y="4947100"/>
                  <a:pt x="3491249" y="4939853"/>
                  <a:pt x="3491249" y="4934279"/>
                </a:cubicBezTo>
                <a:cubicBezTo>
                  <a:pt x="3485116" y="4929819"/>
                  <a:pt x="3477871" y="4923687"/>
                  <a:pt x="3473411" y="4922573"/>
                </a:cubicBezTo>
                <a:close/>
                <a:moveTo>
                  <a:pt x="4102176" y="4915884"/>
                </a:moveTo>
                <a:cubicBezTo>
                  <a:pt x="4103849" y="4915326"/>
                  <a:pt x="4108865" y="4919785"/>
                  <a:pt x="4112210" y="4922015"/>
                </a:cubicBezTo>
                <a:lnTo>
                  <a:pt x="4113325" y="4930934"/>
                </a:lnTo>
                <a:cubicBezTo>
                  <a:pt x="4110538" y="4930377"/>
                  <a:pt x="4108307" y="4931491"/>
                  <a:pt x="4105521" y="4929262"/>
                </a:cubicBezTo>
                <a:cubicBezTo>
                  <a:pt x="4098274" y="4923130"/>
                  <a:pt x="4096603" y="4916999"/>
                  <a:pt x="4102176" y="4915884"/>
                </a:cubicBezTo>
                <a:close/>
                <a:moveTo>
                  <a:pt x="4344095" y="4911424"/>
                </a:moveTo>
                <a:lnTo>
                  <a:pt x="4344095" y="4911430"/>
                </a:lnTo>
                <a:lnTo>
                  <a:pt x="4344095" y="4911982"/>
                </a:lnTo>
                <a:lnTo>
                  <a:pt x="4344206" y="4911982"/>
                </a:lnTo>
                <a:lnTo>
                  <a:pt x="4347440" y="4928147"/>
                </a:lnTo>
                <a:cubicBezTo>
                  <a:pt x="4347440" y="4928704"/>
                  <a:pt x="4340193" y="4925361"/>
                  <a:pt x="4338520" y="4923130"/>
                </a:cubicBezTo>
                <a:cubicBezTo>
                  <a:pt x="4330160" y="4913098"/>
                  <a:pt x="4331831" y="4910867"/>
                  <a:pt x="4344095" y="4911424"/>
                </a:cubicBezTo>
                <a:close/>
                <a:moveTo>
                  <a:pt x="4345209" y="4908081"/>
                </a:moveTo>
                <a:cubicBezTo>
                  <a:pt x="4346324" y="4909196"/>
                  <a:pt x="4347440" y="4910867"/>
                  <a:pt x="4348555" y="4911982"/>
                </a:cubicBezTo>
                <a:lnTo>
                  <a:pt x="4344206" y="4911982"/>
                </a:lnTo>
                <a:lnTo>
                  <a:pt x="4344095" y="4911430"/>
                </a:lnTo>
                <a:lnTo>
                  <a:pt x="4344095" y="4909196"/>
                </a:lnTo>
                <a:cubicBezTo>
                  <a:pt x="4344653" y="4908637"/>
                  <a:pt x="4344653" y="4908637"/>
                  <a:pt x="4345209" y="4908081"/>
                </a:cubicBezTo>
                <a:close/>
                <a:moveTo>
                  <a:pt x="4426036" y="4822239"/>
                </a:moveTo>
                <a:cubicBezTo>
                  <a:pt x="4426592" y="4825026"/>
                  <a:pt x="4426592" y="4828369"/>
                  <a:pt x="4428823" y="4831714"/>
                </a:cubicBezTo>
                <a:cubicBezTo>
                  <a:pt x="4431050" y="4834501"/>
                  <a:pt x="4436068" y="4836732"/>
                  <a:pt x="4439970" y="4839518"/>
                </a:cubicBezTo>
                <a:cubicBezTo>
                  <a:pt x="4439414" y="4836173"/>
                  <a:pt x="4439414" y="4832831"/>
                  <a:pt x="4437183" y="4830043"/>
                </a:cubicBezTo>
                <a:cubicBezTo>
                  <a:pt x="4434954" y="4827254"/>
                  <a:pt x="4429937" y="4825026"/>
                  <a:pt x="4426036" y="4822239"/>
                </a:cubicBezTo>
                <a:close/>
                <a:moveTo>
                  <a:pt x="4679659" y="4560253"/>
                </a:moveTo>
                <a:cubicBezTo>
                  <a:pt x="4669068" y="4563040"/>
                  <a:pt x="4667396" y="4571959"/>
                  <a:pt x="4674642" y="4582551"/>
                </a:cubicBezTo>
                <a:cubicBezTo>
                  <a:pt x="4679102" y="4586452"/>
                  <a:pt x="4684119" y="4592026"/>
                  <a:pt x="4688578" y="4594812"/>
                </a:cubicBezTo>
                <a:cubicBezTo>
                  <a:pt x="4706972" y="4606518"/>
                  <a:pt x="4714776" y="4606518"/>
                  <a:pt x="4715334" y="4595370"/>
                </a:cubicBezTo>
                <a:cubicBezTo>
                  <a:pt x="4715334" y="4588124"/>
                  <a:pt x="4711432" y="4579763"/>
                  <a:pt x="4702513" y="4570286"/>
                </a:cubicBezTo>
                <a:cubicBezTo>
                  <a:pt x="4694152" y="4561926"/>
                  <a:pt x="4685791" y="4558580"/>
                  <a:pt x="4679659" y="4560253"/>
                </a:cubicBezTo>
                <a:close/>
                <a:moveTo>
                  <a:pt x="4746549" y="4530179"/>
                </a:moveTo>
                <a:lnTo>
                  <a:pt x="4746697" y="4530187"/>
                </a:lnTo>
                <a:lnTo>
                  <a:pt x="4747106" y="4531824"/>
                </a:lnTo>
                <a:lnTo>
                  <a:pt x="4746874" y="4532290"/>
                </a:lnTo>
                <a:lnTo>
                  <a:pt x="4746549" y="4531504"/>
                </a:lnTo>
                <a:close/>
                <a:moveTo>
                  <a:pt x="5901456" y="4407609"/>
                </a:moveTo>
                <a:lnTo>
                  <a:pt x="5903066" y="4409691"/>
                </a:lnTo>
                <a:lnTo>
                  <a:pt x="5904303" y="4411424"/>
                </a:lnTo>
                <a:cubicBezTo>
                  <a:pt x="5903745" y="4411424"/>
                  <a:pt x="5903745" y="4411980"/>
                  <a:pt x="5903187" y="4411980"/>
                </a:cubicBezTo>
                <a:cubicBezTo>
                  <a:pt x="5902073" y="4411980"/>
                  <a:pt x="5900400" y="4411424"/>
                  <a:pt x="5899286" y="4410865"/>
                </a:cubicBezTo>
                <a:close/>
                <a:moveTo>
                  <a:pt x="5878660" y="4404733"/>
                </a:moveTo>
                <a:cubicBezTo>
                  <a:pt x="5885351" y="4405848"/>
                  <a:pt x="5892597" y="4408635"/>
                  <a:pt x="5899286" y="4410865"/>
                </a:cubicBezTo>
                <a:cubicBezTo>
                  <a:pt x="5897056" y="4413651"/>
                  <a:pt x="5895383" y="4416997"/>
                  <a:pt x="5893155" y="4419784"/>
                </a:cubicBezTo>
                <a:cubicBezTo>
                  <a:pt x="5889252" y="4424243"/>
                  <a:pt x="5882563" y="4423129"/>
                  <a:pt x="5875873" y="4416997"/>
                </a:cubicBezTo>
                <a:cubicBezTo>
                  <a:pt x="5873645" y="4414210"/>
                  <a:pt x="5871414" y="4409193"/>
                  <a:pt x="5871972" y="4407521"/>
                </a:cubicBezTo>
                <a:cubicBezTo>
                  <a:pt x="5872529" y="4405291"/>
                  <a:pt x="5875317" y="4403619"/>
                  <a:pt x="5878660" y="4404733"/>
                </a:cubicBezTo>
                <a:close/>
                <a:moveTo>
                  <a:pt x="4776093" y="4400830"/>
                </a:moveTo>
                <a:cubicBezTo>
                  <a:pt x="4782223" y="4400274"/>
                  <a:pt x="4790585" y="4403062"/>
                  <a:pt x="4798389" y="4404732"/>
                </a:cubicBezTo>
                <a:cubicBezTo>
                  <a:pt x="4797832" y="4410865"/>
                  <a:pt x="4798389" y="4417553"/>
                  <a:pt x="4796158" y="4422570"/>
                </a:cubicBezTo>
                <a:cubicBezTo>
                  <a:pt x="4794487" y="4427029"/>
                  <a:pt x="4789470" y="4429816"/>
                  <a:pt x="4785568" y="4433161"/>
                </a:cubicBezTo>
                <a:cubicBezTo>
                  <a:pt x="4781667" y="4437064"/>
                  <a:pt x="4771633" y="4435948"/>
                  <a:pt x="4762713" y="4426471"/>
                </a:cubicBezTo>
                <a:cubicBezTo>
                  <a:pt x="4754910" y="4417553"/>
                  <a:pt x="4756583" y="4410308"/>
                  <a:pt x="4761600" y="4407521"/>
                </a:cubicBezTo>
                <a:cubicBezTo>
                  <a:pt x="4766059" y="4405291"/>
                  <a:pt x="4769961" y="4401389"/>
                  <a:pt x="4776093" y="4400830"/>
                </a:cubicBezTo>
                <a:close/>
                <a:moveTo>
                  <a:pt x="6285574" y="4320563"/>
                </a:moveTo>
                <a:cubicBezTo>
                  <a:pt x="6275541" y="4325580"/>
                  <a:pt x="6267737" y="4333384"/>
                  <a:pt x="6260490" y="4341746"/>
                </a:cubicBezTo>
                <a:cubicBezTo>
                  <a:pt x="6258819" y="4343418"/>
                  <a:pt x="6260490" y="4351222"/>
                  <a:pt x="6262720" y="4352894"/>
                </a:cubicBezTo>
                <a:cubicBezTo>
                  <a:pt x="6272196" y="4360141"/>
                  <a:pt x="6282788" y="4369058"/>
                  <a:pt x="6291148" y="4372403"/>
                </a:cubicBezTo>
                <a:cubicBezTo>
                  <a:pt x="6299509" y="4375747"/>
                  <a:pt x="6305641" y="4372960"/>
                  <a:pt x="6314560" y="4372960"/>
                </a:cubicBezTo>
                <a:cubicBezTo>
                  <a:pt x="6317904" y="4370174"/>
                  <a:pt x="6322364" y="4367386"/>
                  <a:pt x="6326265" y="4363484"/>
                </a:cubicBezTo>
                <a:cubicBezTo>
                  <a:pt x="6331839" y="4356795"/>
                  <a:pt x="6321248" y="4334499"/>
                  <a:pt x="6308986" y="4327254"/>
                </a:cubicBezTo>
                <a:cubicBezTo>
                  <a:pt x="6300624" y="4322793"/>
                  <a:pt x="6289476" y="4318334"/>
                  <a:pt x="6285574" y="4320563"/>
                </a:cubicBezTo>
                <a:close/>
                <a:moveTo>
                  <a:pt x="4313437" y="4289836"/>
                </a:moveTo>
                <a:cubicBezTo>
                  <a:pt x="4316642" y="4288652"/>
                  <a:pt x="4321241" y="4289069"/>
                  <a:pt x="4327930" y="4292135"/>
                </a:cubicBezTo>
                <a:cubicBezTo>
                  <a:pt x="4330717" y="4293807"/>
                  <a:pt x="4335177" y="4297709"/>
                  <a:pt x="4338520" y="4300496"/>
                </a:cubicBezTo>
                <a:cubicBezTo>
                  <a:pt x="4345768" y="4309972"/>
                  <a:pt x="4343538" y="4319450"/>
                  <a:pt x="4331275" y="4318334"/>
                </a:cubicBezTo>
                <a:cubicBezTo>
                  <a:pt x="4326815" y="4318334"/>
                  <a:pt x="4317897" y="4311646"/>
                  <a:pt x="4310093" y="4307743"/>
                </a:cubicBezTo>
                <a:cubicBezTo>
                  <a:pt x="4308977" y="4304398"/>
                  <a:pt x="4306748" y="4299381"/>
                  <a:pt x="4307306" y="4297152"/>
                </a:cubicBezTo>
                <a:cubicBezTo>
                  <a:pt x="4308421" y="4293807"/>
                  <a:pt x="4310233" y="4291021"/>
                  <a:pt x="4313437" y="4289836"/>
                </a:cubicBezTo>
                <a:close/>
                <a:moveTo>
                  <a:pt x="6286132" y="4213539"/>
                </a:moveTo>
                <a:cubicBezTo>
                  <a:pt x="6262720" y="4212982"/>
                  <a:pt x="6251014" y="4223573"/>
                  <a:pt x="6247670" y="4241968"/>
                </a:cubicBezTo>
                <a:cubicBezTo>
                  <a:pt x="6245997" y="4249215"/>
                  <a:pt x="6252687" y="4258691"/>
                  <a:pt x="6260490" y="4263708"/>
                </a:cubicBezTo>
                <a:cubicBezTo>
                  <a:pt x="6265507" y="4266495"/>
                  <a:pt x="6272196" y="4270396"/>
                  <a:pt x="6274425" y="4269838"/>
                </a:cubicBezTo>
                <a:cubicBezTo>
                  <a:pt x="6282788" y="4266495"/>
                  <a:pt x="6289476" y="4261478"/>
                  <a:pt x="6298395" y="4256461"/>
                </a:cubicBezTo>
                <a:cubicBezTo>
                  <a:pt x="6302854" y="4252001"/>
                  <a:pt x="6308986" y="4246985"/>
                  <a:pt x="6313444" y="4240295"/>
                </a:cubicBezTo>
                <a:cubicBezTo>
                  <a:pt x="6314560" y="4238623"/>
                  <a:pt x="6311774" y="4232491"/>
                  <a:pt x="6308986" y="4228032"/>
                </a:cubicBezTo>
                <a:cubicBezTo>
                  <a:pt x="6305083" y="4220786"/>
                  <a:pt x="6295607" y="4214098"/>
                  <a:pt x="6286132" y="4213539"/>
                </a:cubicBezTo>
                <a:close/>
                <a:moveTo>
                  <a:pt x="4684676" y="4102634"/>
                </a:moveTo>
                <a:cubicBezTo>
                  <a:pt x="4668511" y="4099847"/>
                  <a:pt x="4661822" y="4108209"/>
                  <a:pt x="4665724" y="4124373"/>
                </a:cubicBezTo>
                <a:cubicBezTo>
                  <a:pt x="4667396" y="4131062"/>
                  <a:pt x="4674642" y="4143325"/>
                  <a:pt x="4681889" y="4150572"/>
                </a:cubicBezTo>
                <a:cubicBezTo>
                  <a:pt x="4686906" y="4155589"/>
                  <a:pt x="4697496" y="4156146"/>
                  <a:pt x="4704185" y="4157261"/>
                </a:cubicBezTo>
                <a:cubicBezTo>
                  <a:pt x="4708087" y="4157820"/>
                  <a:pt x="4709202" y="4155589"/>
                  <a:pt x="4711989" y="4154474"/>
                </a:cubicBezTo>
                <a:cubicBezTo>
                  <a:pt x="4715334" y="4150572"/>
                  <a:pt x="4719236" y="4147227"/>
                  <a:pt x="4721465" y="4142768"/>
                </a:cubicBezTo>
                <a:cubicBezTo>
                  <a:pt x="4724251" y="4136636"/>
                  <a:pt x="4720908" y="4127717"/>
                  <a:pt x="4712547" y="4120472"/>
                </a:cubicBezTo>
                <a:cubicBezTo>
                  <a:pt x="4703628" y="4113226"/>
                  <a:pt x="4690807" y="4103750"/>
                  <a:pt x="4684676" y="4102634"/>
                </a:cubicBezTo>
                <a:close/>
                <a:moveTo>
                  <a:pt x="6096053" y="4079780"/>
                </a:moveTo>
                <a:cubicBezTo>
                  <a:pt x="6087691" y="4078108"/>
                  <a:pt x="6086019" y="4083125"/>
                  <a:pt x="6092708" y="4093716"/>
                </a:cubicBezTo>
                <a:cubicBezTo>
                  <a:pt x="6093823" y="4095388"/>
                  <a:pt x="6101070" y="4098175"/>
                  <a:pt x="6105529" y="4100405"/>
                </a:cubicBezTo>
                <a:cubicBezTo>
                  <a:pt x="6111660" y="4099291"/>
                  <a:pt x="6113333" y="4094273"/>
                  <a:pt x="6108316" y="4085356"/>
                </a:cubicBezTo>
                <a:cubicBezTo>
                  <a:pt x="6107758" y="4084241"/>
                  <a:pt x="6099398" y="4080339"/>
                  <a:pt x="6096053" y="4079780"/>
                </a:cubicBezTo>
                <a:close/>
                <a:moveTo>
                  <a:pt x="6366399" y="3957133"/>
                </a:moveTo>
                <a:cubicBezTo>
                  <a:pt x="6374203" y="3956576"/>
                  <a:pt x="6384237" y="3960478"/>
                  <a:pt x="6390925" y="3968839"/>
                </a:cubicBezTo>
                <a:cubicBezTo>
                  <a:pt x="6397614" y="3977199"/>
                  <a:pt x="6406534" y="3988905"/>
                  <a:pt x="6406534" y="3993922"/>
                </a:cubicBezTo>
                <a:cubicBezTo>
                  <a:pt x="6405418" y="4012875"/>
                  <a:pt x="6396500" y="4025694"/>
                  <a:pt x="6376990" y="4028481"/>
                </a:cubicBezTo>
                <a:cubicBezTo>
                  <a:pt x="6372531" y="4029040"/>
                  <a:pt x="6359154" y="4021235"/>
                  <a:pt x="6350234" y="4015103"/>
                </a:cubicBezTo>
                <a:cubicBezTo>
                  <a:pt x="6339644" y="4007857"/>
                  <a:pt x="6332954" y="3997266"/>
                  <a:pt x="6335741" y="3991692"/>
                </a:cubicBezTo>
                <a:cubicBezTo>
                  <a:pt x="6341315" y="3979987"/>
                  <a:pt x="6349120" y="3969396"/>
                  <a:pt x="6353021" y="3963265"/>
                </a:cubicBezTo>
                <a:cubicBezTo>
                  <a:pt x="6360824" y="3959362"/>
                  <a:pt x="6362497" y="3957133"/>
                  <a:pt x="6366399" y="3957133"/>
                </a:cubicBezTo>
                <a:close/>
                <a:moveTo>
                  <a:pt x="5180566" y="3955401"/>
                </a:moveTo>
                <a:cubicBezTo>
                  <a:pt x="5190671" y="3955192"/>
                  <a:pt x="5203631" y="3958816"/>
                  <a:pt x="5220353" y="3967177"/>
                </a:cubicBezTo>
                <a:cubicBezTo>
                  <a:pt x="5229829" y="3972193"/>
                  <a:pt x="5238189" y="3972750"/>
                  <a:pt x="5247108" y="3975538"/>
                </a:cubicBezTo>
                <a:cubicBezTo>
                  <a:pt x="5237074" y="3999506"/>
                  <a:pt x="5216450" y="4013999"/>
                  <a:pt x="5182449" y="4013443"/>
                </a:cubicBezTo>
                <a:cubicBezTo>
                  <a:pt x="5147888" y="4012885"/>
                  <a:pt x="5125035" y="4024590"/>
                  <a:pt x="5108311" y="4041871"/>
                </a:cubicBezTo>
                <a:cubicBezTo>
                  <a:pt x="5106639" y="4043543"/>
                  <a:pt x="5102737" y="4044099"/>
                  <a:pt x="5098835" y="4042987"/>
                </a:cubicBezTo>
                <a:cubicBezTo>
                  <a:pt x="5091032" y="4040756"/>
                  <a:pt x="5088244" y="4034623"/>
                  <a:pt x="5096049" y="4030722"/>
                </a:cubicBezTo>
                <a:cubicBezTo>
                  <a:pt x="5123362" y="4016230"/>
                  <a:pt x="5140084" y="3990031"/>
                  <a:pt x="5157922" y="3966619"/>
                </a:cubicBezTo>
                <a:cubicBezTo>
                  <a:pt x="5163218" y="3959651"/>
                  <a:pt x="5170463" y="3955610"/>
                  <a:pt x="5180566" y="3955401"/>
                </a:cubicBezTo>
                <a:close/>
                <a:moveTo>
                  <a:pt x="6529165" y="3862945"/>
                </a:moveTo>
                <a:cubicBezTo>
                  <a:pt x="6534182" y="3866290"/>
                  <a:pt x="6539756" y="3868520"/>
                  <a:pt x="6543102" y="3871864"/>
                </a:cubicBezTo>
                <a:cubicBezTo>
                  <a:pt x="6554806" y="3884127"/>
                  <a:pt x="6553692" y="3887471"/>
                  <a:pt x="6540314" y="3880783"/>
                </a:cubicBezTo>
                <a:cubicBezTo>
                  <a:pt x="6536969" y="3879110"/>
                  <a:pt x="6531952" y="3872979"/>
                  <a:pt x="6528609" y="3868520"/>
                </a:cubicBezTo>
                <a:cubicBezTo>
                  <a:pt x="6526937" y="3866847"/>
                  <a:pt x="6529165" y="3864618"/>
                  <a:pt x="6529165" y="3862945"/>
                </a:cubicBezTo>
                <a:close/>
                <a:moveTo>
                  <a:pt x="5068735" y="3590927"/>
                </a:moveTo>
                <a:cubicBezTo>
                  <a:pt x="5044765" y="3598174"/>
                  <a:pt x="5023026" y="3607650"/>
                  <a:pt x="5001845" y="3615453"/>
                </a:cubicBezTo>
                <a:cubicBezTo>
                  <a:pt x="4999059" y="3618798"/>
                  <a:pt x="4995156" y="3619355"/>
                  <a:pt x="4995714" y="3622700"/>
                </a:cubicBezTo>
                <a:cubicBezTo>
                  <a:pt x="4997385" y="3629946"/>
                  <a:pt x="5001287" y="3638309"/>
                  <a:pt x="5005746" y="3647225"/>
                </a:cubicBezTo>
                <a:cubicBezTo>
                  <a:pt x="5007977" y="3651128"/>
                  <a:pt x="5014666" y="3657818"/>
                  <a:pt x="5018567" y="3659490"/>
                </a:cubicBezTo>
                <a:cubicBezTo>
                  <a:pt x="5049225" y="3674540"/>
                  <a:pt x="5078210" y="3685131"/>
                  <a:pt x="5088244" y="3668966"/>
                </a:cubicBezTo>
                <a:cubicBezTo>
                  <a:pt x="5095491" y="3657260"/>
                  <a:pt x="5099393" y="3642210"/>
                  <a:pt x="5104409" y="3628832"/>
                </a:cubicBezTo>
                <a:cubicBezTo>
                  <a:pt x="5106639" y="3622700"/>
                  <a:pt x="5103852" y="3614896"/>
                  <a:pt x="5094376" y="3603748"/>
                </a:cubicBezTo>
                <a:cubicBezTo>
                  <a:pt x="5087129" y="3595944"/>
                  <a:pt x="5075981" y="3588699"/>
                  <a:pt x="5068735" y="3590927"/>
                </a:cubicBezTo>
                <a:close/>
                <a:moveTo>
                  <a:pt x="5155100" y="3507463"/>
                </a:moveTo>
                <a:cubicBezTo>
                  <a:pt x="5151755" y="3506828"/>
                  <a:pt x="5149281" y="3507037"/>
                  <a:pt x="5148446" y="3508430"/>
                </a:cubicBezTo>
                <a:cubicBezTo>
                  <a:pt x="5138412" y="3525152"/>
                  <a:pt x="5128378" y="3541875"/>
                  <a:pt x="5118902" y="3559155"/>
                </a:cubicBezTo>
                <a:cubicBezTo>
                  <a:pt x="5117787" y="3561384"/>
                  <a:pt x="5122246" y="3570860"/>
                  <a:pt x="5123361" y="3571419"/>
                </a:cubicBezTo>
                <a:cubicBezTo>
                  <a:pt x="5132280" y="3575877"/>
                  <a:pt x="5143429" y="3583123"/>
                  <a:pt x="5149004" y="3582566"/>
                </a:cubicBezTo>
                <a:cubicBezTo>
                  <a:pt x="5162939" y="3580894"/>
                  <a:pt x="5173529" y="3576434"/>
                  <a:pt x="5188580" y="3571975"/>
                </a:cubicBezTo>
                <a:cubicBezTo>
                  <a:pt x="5191367" y="3566960"/>
                  <a:pt x="5197498" y="3560828"/>
                  <a:pt x="5198612" y="3551908"/>
                </a:cubicBezTo>
                <a:cubicBezTo>
                  <a:pt x="5199170" y="3546334"/>
                  <a:pt x="5194153" y="3535743"/>
                  <a:pt x="5188022" y="3526825"/>
                </a:cubicBezTo>
                <a:cubicBezTo>
                  <a:pt x="5183005" y="3518881"/>
                  <a:pt x="5165134" y="3509371"/>
                  <a:pt x="5155100" y="3507463"/>
                </a:cubicBezTo>
                <a:close/>
                <a:moveTo>
                  <a:pt x="5793934" y="3474413"/>
                </a:moveTo>
                <a:cubicBezTo>
                  <a:pt x="5797279" y="3479986"/>
                  <a:pt x="5800065" y="3485560"/>
                  <a:pt x="5801738" y="3490021"/>
                </a:cubicBezTo>
                <a:cubicBezTo>
                  <a:pt x="5803410" y="3495037"/>
                  <a:pt x="5804524" y="3499496"/>
                  <a:pt x="5802852" y="3502841"/>
                </a:cubicBezTo>
                <a:cubicBezTo>
                  <a:pt x="5795048" y="3521235"/>
                  <a:pt x="5781670" y="3534613"/>
                  <a:pt x="5761603" y="3542974"/>
                </a:cubicBezTo>
                <a:cubicBezTo>
                  <a:pt x="5754358" y="3527367"/>
                  <a:pt x="5753242" y="3514547"/>
                  <a:pt x="5759931" y="3507858"/>
                </a:cubicBezTo>
                <a:close/>
                <a:moveTo>
                  <a:pt x="6464574" y="3429132"/>
                </a:moveTo>
                <a:cubicBezTo>
                  <a:pt x="6468267" y="3429271"/>
                  <a:pt x="6473145" y="3430943"/>
                  <a:pt x="6478441" y="3434287"/>
                </a:cubicBezTo>
                <a:cubicBezTo>
                  <a:pt x="6486243" y="3438747"/>
                  <a:pt x="6495719" y="3449338"/>
                  <a:pt x="6498507" y="3455469"/>
                </a:cubicBezTo>
                <a:cubicBezTo>
                  <a:pt x="6501852" y="3462158"/>
                  <a:pt x="6500736" y="3467732"/>
                  <a:pt x="6497949" y="3471077"/>
                </a:cubicBezTo>
                <a:cubicBezTo>
                  <a:pt x="6491818" y="3477766"/>
                  <a:pt x="6482900" y="3482225"/>
                  <a:pt x="6473424" y="3488357"/>
                </a:cubicBezTo>
                <a:cubicBezTo>
                  <a:pt x="6463946" y="3466618"/>
                  <a:pt x="6456144" y="3447665"/>
                  <a:pt x="6457815" y="3433173"/>
                </a:cubicBezTo>
                <a:cubicBezTo>
                  <a:pt x="6458373" y="3430386"/>
                  <a:pt x="6460882" y="3428993"/>
                  <a:pt x="6464574" y="3429132"/>
                </a:cubicBezTo>
                <a:close/>
                <a:moveTo>
                  <a:pt x="6060378" y="3425376"/>
                </a:moveTo>
                <a:cubicBezTo>
                  <a:pt x="6058706" y="3424261"/>
                  <a:pt x="6055361" y="3424818"/>
                  <a:pt x="6054246" y="3426491"/>
                </a:cubicBezTo>
                <a:cubicBezTo>
                  <a:pt x="6053689" y="3427047"/>
                  <a:pt x="6058148" y="3430950"/>
                  <a:pt x="6060378" y="3433736"/>
                </a:cubicBezTo>
                <a:cubicBezTo>
                  <a:pt x="6069854" y="3435967"/>
                  <a:pt x="6069854" y="3432622"/>
                  <a:pt x="6060378" y="3425376"/>
                </a:cubicBezTo>
                <a:close/>
                <a:moveTo>
                  <a:pt x="5308425" y="3406422"/>
                </a:moveTo>
                <a:cubicBezTo>
                  <a:pt x="5287799" y="3404751"/>
                  <a:pt x="5286685" y="3420916"/>
                  <a:pt x="5283340" y="3434852"/>
                </a:cubicBezTo>
                <a:cubicBezTo>
                  <a:pt x="5282784" y="3437639"/>
                  <a:pt x="5282226" y="3440983"/>
                  <a:pt x="5284454" y="3444885"/>
                </a:cubicBezTo>
                <a:cubicBezTo>
                  <a:pt x="5287243" y="3450458"/>
                  <a:pt x="5296161" y="3454918"/>
                  <a:pt x="5304521" y="3453804"/>
                </a:cubicBezTo>
                <a:cubicBezTo>
                  <a:pt x="5313998" y="3452689"/>
                  <a:pt x="5322360" y="3449344"/>
                  <a:pt x="5329605" y="3447672"/>
                </a:cubicBezTo>
                <a:cubicBezTo>
                  <a:pt x="5332950" y="3442098"/>
                  <a:pt x="5336295" y="3438196"/>
                  <a:pt x="5337966" y="3432622"/>
                </a:cubicBezTo>
                <a:cubicBezTo>
                  <a:pt x="5338524" y="3430393"/>
                  <a:pt x="5335737" y="3424818"/>
                  <a:pt x="5332950" y="3420359"/>
                </a:cubicBezTo>
                <a:cubicBezTo>
                  <a:pt x="5326819" y="3413113"/>
                  <a:pt x="5317343" y="3406980"/>
                  <a:pt x="5308425" y="3406422"/>
                </a:cubicBezTo>
                <a:close/>
                <a:moveTo>
                  <a:pt x="5330720" y="3368519"/>
                </a:moveTo>
                <a:cubicBezTo>
                  <a:pt x="5329048" y="3374093"/>
                  <a:pt x="5337966" y="3384684"/>
                  <a:pt x="5349115" y="3393046"/>
                </a:cubicBezTo>
                <a:cubicBezTo>
                  <a:pt x="5353017" y="3395833"/>
                  <a:pt x="5359706" y="3399176"/>
                  <a:pt x="5361935" y="3398620"/>
                </a:cubicBezTo>
                <a:cubicBezTo>
                  <a:pt x="5368067" y="3397505"/>
                  <a:pt x="5364723" y="3390816"/>
                  <a:pt x="5354689" y="3380782"/>
                </a:cubicBezTo>
                <a:cubicBezTo>
                  <a:pt x="5344098" y="3371864"/>
                  <a:pt x="5332392" y="3364616"/>
                  <a:pt x="5330720" y="3368519"/>
                </a:cubicBezTo>
                <a:close/>
                <a:moveTo>
                  <a:pt x="6091036" y="3341205"/>
                </a:moveTo>
                <a:cubicBezTo>
                  <a:pt x="6085463" y="3344549"/>
                  <a:pt x="6080446" y="3349010"/>
                  <a:pt x="6076543" y="3354027"/>
                </a:cubicBezTo>
                <a:cubicBezTo>
                  <a:pt x="6071526" y="3360157"/>
                  <a:pt x="6082118" y="3377438"/>
                  <a:pt x="6093265" y="3380225"/>
                </a:cubicBezTo>
                <a:cubicBezTo>
                  <a:pt x="6101070" y="3381896"/>
                  <a:pt x="6106643" y="3381896"/>
                  <a:pt x="6106087" y="3375208"/>
                </a:cubicBezTo>
                <a:cubicBezTo>
                  <a:pt x="6107758" y="3370749"/>
                  <a:pt x="6109988" y="3366847"/>
                  <a:pt x="6111104" y="3362945"/>
                </a:cubicBezTo>
                <a:cubicBezTo>
                  <a:pt x="6111660" y="3360716"/>
                  <a:pt x="6112775" y="3358485"/>
                  <a:pt x="6111660" y="3355699"/>
                </a:cubicBezTo>
                <a:cubicBezTo>
                  <a:pt x="6110546" y="3352353"/>
                  <a:pt x="6106087" y="3347894"/>
                  <a:pt x="6103299" y="3343993"/>
                </a:cubicBezTo>
                <a:cubicBezTo>
                  <a:pt x="6099398" y="3342877"/>
                  <a:pt x="6092708" y="3340090"/>
                  <a:pt x="6091036" y="3341205"/>
                </a:cubicBezTo>
                <a:close/>
                <a:moveTo>
                  <a:pt x="5487911" y="3291037"/>
                </a:moveTo>
                <a:cubicBezTo>
                  <a:pt x="5466172" y="3297726"/>
                  <a:pt x="5447220" y="3306088"/>
                  <a:pt x="5423251" y="3315564"/>
                </a:cubicBezTo>
                <a:cubicBezTo>
                  <a:pt x="5411546" y="3324484"/>
                  <a:pt x="5397053" y="3335074"/>
                  <a:pt x="5383117" y="3346779"/>
                </a:cubicBezTo>
                <a:cubicBezTo>
                  <a:pt x="5381445" y="3348451"/>
                  <a:pt x="5382002" y="3352911"/>
                  <a:pt x="5383675" y="3356813"/>
                </a:cubicBezTo>
                <a:cubicBezTo>
                  <a:pt x="5384789" y="3360157"/>
                  <a:pt x="5388692" y="3364616"/>
                  <a:pt x="5392036" y="3367962"/>
                </a:cubicBezTo>
                <a:cubicBezTo>
                  <a:pt x="5396495" y="3371864"/>
                  <a:pt x="5403185" y="3377995"/>
                  <a:pt x="5405971" y="3378553"/>
                </a:cubicBezTo>
                <a:cubicBezTo>
                  <a:pt x="5428268" y="3383570"/>
                  <a:pt x="5446106" y="3383570"/>
                  <a:pt x="5458369" y="3378553"/>
                </a:cubicBezTo>
                <a:cubicBezTo>
                  <a:pt x="5470633" y="3373536"/>
                  <a:pt x="5477878" y="3362387"/>
                  <a:pt x="5477878" y="3346223"/>
                </a:cubicBezTo>
                <a:cubicBezTo>
                  <a:pt x="5477878" y="3332843"/>
                  <a:pt x="5487911" y="3330058"/>
                  <a:pt x="5502962" y="3330614"/>
                </a:cubicBezTo>
                <a:cubicBezTo>
                  <a:pt x="5509651" y="3330614"/>
                  <a:pt x="5515226" y="3328942"/>
                  <a:pt x="5520243" y="3327270"/>
                </a:cubicBezTo>
                <a:cubicBezTo>
                  <a:pt x="5525816" y="3325040"/>
                  <a:pt x="5524144" y="3316679"/>
                  <a:pt x="5513552" y="3306645"/>
                </a:cubicBezTo>
                <a:cubicBezTo>
                  <a:pt x="5506306" y="3299956"/>
                  <a:pt x="5490699" y="3290480"/>
                  <a:pt x="5487911" y="3291037"/>
                </a:cubicBezTo>
                <a:close/>
                <a:moveTo>
                  <a:pt x="5532506" y="3251461"/>
                </a:moveTo>
                <a:cubicBezTo>
                  <a:pt x="5525260" y="3253691"/>
                  <a:pt x="5521356" y="3259822"/>
                  <a:pt x="5517455" y="3264839"/>
                </a:cubicBezTo>
                <a:cubicBezTo>
                  <a:pt x="5516339" y="3266511"/>
                  <a:pt x="5518569" y="3272085"/>
                  <a:pt x="5521356" y="3275430"/>
                </a:cubicBezTo>
                <a:cubicBezTo>
                  <a:pt x="5530833" y="3285463"/>
                  <a:pt x="5541424" y="3292152"/>
                  <a:pt x="5549227" y="3293267"/>
                </a:cubicBezTo>
                <a:cubicBezTo>
                  <a:pt x="5552572" y="3293825"/>
                  <a:pt x="5555917" y="3293825"/>
                  <a:pt x="5558705" y="3293267"/>
                </a:cubicBezTo>
                <a:cubicBezTo>
                  <a:pt x="5561492" y="3293267"/>
                  <a:pt x="5564835" y="3292710"/>
                  <a:pt x="5567623" y="3292710"/>
                </a:cubicBezTo>
                <a:cubicBezTo>
                  <a:pt x="5569294" y="3291037"/>
                  <a:pt x="5571524" y="3289364"/>
                  <a:pt x="5571524" y="3287136"/>
                </a:cubicBezTo>
                <a:cubicBezTo>
                  <a:pt x="5573196" y="3281005"/>
                  <a:pt x="5568737" y="3273200"/>
                  <a:pt x="5559261" y="3264839"/>
                </a:cubicBezTo>
                <a:cubicBezTo>
                  <a:pt x="5549784" y="3256478"/>
                  <a:pt x="5538079" y="3249789"/>
                  <a:pt x="5532506" y="3251461"/>
                </a:cubicBezTo>
                <a:close/>
                <a:moveTo>
                  <a:pt x="6150401" y="3245120"/>
                </a:moveTo>
                <a:cubicBezTo>
                  <a:pt x="6149146" y="3245330"/>
                  <a:pt x="6148450" y="3245886"/>
                  <a:pt x="6149008" y="3247002"/>
                </a:cubicBezTo>
                <a:cubicBezTo>
                  <a:pt x="6150679" y="3253691"/>
                  <a:pt x="6157368" y="3258149"/>
                  <a:pt x="6164615" y="3257035"/>
                </a:cubicBezTo>
                <a:cubicBezTo>
                  <a:pt x="6166288" y="3256478"/>
                  <a:pt x="6164615" y="3253132"/>
                  <a:pt x="6164615" y="3250904"/>
                </a:cubicBezTo>
                <a:cubicBezTo>
                  <a:pt x="6161271" y="3248674"/>
                  <a:pt x="6156812" y="3245329"/>
                  <a:pt x="6155139" y="3245329"/>
                </a:cubicBezTo>
                <a:cubicBezTo>
                  <a:pt x="6153467" y="3245051"/>
                  <a:pt x="6151655" y="3244911"/>
                  <a:pt x="6150401" y="3245120"/>
                </a:cubicBezTo>
                <a:close/>
                <a:moveTo>
                  <a:pt x="8391004" y="3222893"/>
                </a:moveTo>
                <a:cubicBezTo>
                  <a:pt x="8387590" y="3222615"/>
                  <a:pt x="8385081" y="3224705"/>
                  <a:pt x="8383688" y="3229164"/>
                </a:cubicBezTo>
                <a:cubicBezTo>
                  <a:pt x="8383131" y="3230279"/>
                  <a:pt x="8391493" y="3235296"/>
                  <a:pt x="8395952" y="3236410"/>
                </a:cubicBezTo>
                <a:cubicBezTo>
                  <a:pt x="8398181" y="3236967"/>
                  <a:pt x="8400969" y="3233066"/>
                  <a:pt x="8403755" y="3230836"/>
                </a:cubicBezTo>
                <a:cubicBezTo>
                  <a:pt x="8398739" y="3225819"/>
                  <a:pt x="8394419" y="3223172"/>
                  <a:pt x="8391004" y="3222893"/>
                </a:cubicBezTo>
                <a:close/>
                <a:moveTo>
                  <a:pt x="5827727" y="3220523"/>
                </a:moveTo>
                <a:cubicBezTo>
                  <a:pt x="5825428" y="3221081"/>
                  <a:pt x="5824591" y="3223033"/>
                  <a:pt x="5825149" y="3226377"/>
                </a:cubicBezTo>
                <a:cubicBezTo>
                  <a:pt x="5826263" y="3233066"/>
                  <a:pt x="5833509" y="3242541"/>
                  <a:pt x="5845215" y="3250346"/>
                </a:cubicBezTo>
                <a:cubicBezTo>
                  <a:pt x="5856363" y="3258149"/>
                  <a:pt x="5863611" y="3258149"/>
                  <a:pt x="5864725" y="3253132"/>
                </a:cubicBezTo>
                <a:cubicBezTo>
                  <a:pt x="5865283" y="3250904"/>
                  <a:pt x="5864725" y="3247558"/>
                  <a:pt x="5862495" y="3244214"/>
                </a:cubicBezTo>
                <a:cubicBezTo>
                  <a:pt x="5860824" y="3240313"/>
                  <a:pt x="5857478" y="3236410"/>
                  <a:pt x="5853019" y="3231950"/>
                </a:cubicBezTo>
                <a:cubicBezTo>
                  <a:pt x="5850232" y="3230279"/>
                  <a:pt x="5848002" y="3228606"/>
                  <a:pt x="5845773" y="3226935"/>
                </a:cubicBezTo>
                <a:cubicBezTo>
                  <a:pt x="5843543" y="3225261"/>
                  <a:pt x="5841314" y="3223589"/>
                  <a:pt x="5839084" y="3223033"/>
                </a:cubicBezTo>
                <a:cubicBezTo>
                  <a:pt x="5833788" y="3220802"/>
                  <a:pt x="5830025" y="3219966"/>
                  <a:pt x="5827727" y="3220523"/>
                </a:cubicBezTo>
                <a:close/>
                <a:moveTo>
                  <a:pt x="6608318" y="3170062"/>
                </a:moveTo>
                <a:cubicBezTo>
                  <a:pt x="6608876" y="3170062"/>
                  <a:pt x="6609434" y="3170620"/>
                  <a:pt x="6610548" y="3170620"/>
                </a:cubicBezTo>
                <a:cubicBezTo>
                  <a:pt x="6610548" y="3171735"/>
                  <a:pt x="6611105" y="3172291"/>
                  <a:pt x="6611662" y="3173407"/>
                </a:cubicBezTo>
                <a:cubicBezTo>
                  <a:pt x="6609990" y="3172850"/>
                  <a:pt x="6608318" y="3172850"/>
                  <a:pt x="6606646" y="3172291"/>
                </a:cubicBezTo>
                <a:close/>
                <a:moveTo>
                  <a:pt x="6618352" y="3151109"/>
                </a:moveTo>
                <a:cubicBezTo>
                  <a:pt x="6620581" y="3150552"/>
                  <a:pt x="6625040" y="3149993"/>
                  <a:pt x="6628944" y="3151667"/>
                </a:cubicBezTo>
                <a:cubicBezTo>
                  <a:pt x="6641206" y="3157241"/>
                  <a:pt x="6646780" y="3163373"/>
                  <a:pt x="6644550" y="3167275"/>
                </a:cubicBezTo>
                <a:cubicBezTo>
                  <a:pt x="6640091" y="3173963"/>
                  <a:pt x="6631172" y="3176751"/>
                  <a:pt x="6610548" y="3170618"/>
                </a:cubicBezTo>
                <a:cubicBezTo>
                  <a:pt x="6606088" y="3160586"/>
                  <a:pt x="6609434" y="3154454"/>
                  <a:pt x="6618352" y="3151109"/>
                </a:cubicBezTo>
                <a:close/>
                <a:moveTo>
                  <a:pt x="6208093" y="3146108"/>
                </a:moveTo>
                <a:cubicBezTo>
                  <a:pt x="6199175" y="3156699"/>
                  <a:pt x="6179665" y="3160601"/>
                  <a:pt x="6189699" y="3184570"/>
                </a:cubicBezTo>
                <a:cubicBezTo>
                  <a:pt x="6196388" y="3200735"/>
                  <a:pt x="6162385" y="3189030"/>
                  <a:pt x="6170747" y="3207425"/>
                </a:cubicBezTo>
                <a:cubicBezTo>
                  <a:pt x="6172419" y="3210769"/>
                  <a:pt x="6177994" y="3215786"/>
                  <a:pt x="6182453" y="3218573"/>
                </a:cubicBezTo>
                <a:cubicBezTo>
                  <a:pt x="6186912" y="3221918"/>
                  <a:pt x="6195274" y="3225820"/>
                  <a:pt x="6196388" y="3225261"/>
                </a:cubicBezTo>
                <a:cubicBezTo>
                  <a:pt x="6202519" y="3221918"/>
                  <a:pt x="6206978" y="3216901"/>
                  <a:pt x="6211439" y="3212998"/>
                </a:cubicBezTo>
                <a:cubicBezTo>
                  <a:pt x="6233734" y="3191817"/>
                  <a:pt x="6233734" y="3191817"/>
                  <a:pt x="6223144" y="3156699"/>
                </a:cubicBezTo>
                <a:cubicBezTo>
                  <a:pt x="6222029" y="3153912"/>
                  <a:pt x="6219799" y="3150010"/>
                  <a:pt x="6217569" y="3146665"/>
                </a:cubicBezTo>
                <a:cubicBezTo>
                  <a:pt x="6214226" y="3146665"/>
                  <a:pt x="6209209" y="3144993"/>
                  <a:pt x="6208093" y="3146108"/>
                </a:cubicBezTo>
                <a:close/>
                <a:moveTo>
                  <a:pt x="5850371" y="3140395"/>
                </a:moveTo>
                <a:cubicBezTo>
                  <a:pt x="5847864" y="3139838"/>
                  <a:pt x="5846331" y="3140255"/>
                  <a:pt x="5846331" y="3142207"/>
                </a:cubicBezTo>
                <a:cubicBezTo>
                  <a:pt x="5847445" y="3151125"/>
                  <a:pt x="5848560" y="3160044"/>
                  <a:pt x="5850232" y="3169521"/>
                </a:cubicBezTo>
                <a:cubicBezTo>
                  <a:pt x="5851904" y="3178996"/>
                  <a:pt x="5853577" y="3189030"/>
                  <a:pt x="5855807" y="3199063"/>
                </a:cubicBezTo>
                <a:cubicBezTo>
                  <a:pt x="5856921" y="3204079"/>
                  <a:pt x="5869184" y="3213556"/>
                  <a:pt x="5879776" y="3219131"/>
                </a:cubicBezTo>
                <a:cubicBezTo>
                  <a:pt x="5884793" y="3221918"/>
                  <a:pt x="5889808" y="3224147"/>
                  <a:pt x="5893153" y="3224705"/>
                </a:cubicBezTo>
                <a:cubicBezTo>
                  <a:pt x="5896498" y="3225261"/>
                  <a:pt x="5900399" y="3225261"/>
                  <a:pt x="5900957" y="3223033"/>
                </a:cubicBezTo>
                <a:cubicBezTo>
                  <a:pt x="5904859" y="3210212"/>
                  <a:pt x="5903745" y="3195161"/>
                  <a:pt x="5890366" y="3172308"/>
                </a:cubicBezTo>
                <a:cubicBezTo>
                  <a:pt x="5888136" y="3168962"/>
                  <a:pt x="5884793" y="3165060"/>
                  <a:pt x="5880332" y="3160601"/>
                </a:cubicBezTo>
                <a:cubicBezTo>
                  <a:pt x="5876988" y="3157258"/>
                  <a:pt x="5872529" y="3152797"/>
                  <a:pt x="5868628" y="3148895"/>
                </a:cubicBezTo>
                <a:cubicBezTo>
                  <a:pt x="5865841" y="3147224"/>
                  <a:pt x="5863053" y="3145551"/>
                  <a:pt x="5860266" y="3144436"/>
                </a:cubicBezTo>
                <a:cubicBezTo>
                  <a:pt x="5856365" y="3142485"/>
                  <a:pt x="5852881" y="3140952"/>
                  <a:pt x="5850371" y="3140395"/>
                </a:cubicBezTo>
                <a:close/>
                <a:moveTo>
                  <a:pt x="6244884" y="3113221"/>
                </a:moveTo>
                <a:cubicBezTo>
                  <a:pt x="6232062" y="3110991"/>
                  <a:pt x="6233734" y="3119910"/>
                  <a:pt x="6247113" y="3127713"/>
                </a:cubicBezTo>
                <a:cubicBezTo>
                  <a:pt x="6251014" y="3129943"/>
                  <a:pt x="6255474" y="3131057"/>
                  <a:pt x="6259375" y="3132173"/>
                </a:cubicBezTo>
                <a:cubicBezTo>
                  <a:pt x="6266064" y="3132173"/>
                  <a:pt x="6266064" y="3127713"/>
                  <a:pt x="6257146" y="3119352"/>
                </a:cubicBezTo>
                <a:cubicBezTo>
                  <a:pt x="6254916" y="3117122"/>
                  <a:pt x="6247670" y="3113778"/>
                  <a:pt x="6244884" y="3113221"/>
                </a:cubicBezTo>
                <a:close/>
                <a:moveTo>
                  <a:pt x="6732622" y="3110986"/>
                </a:moveTo>
                <a:cubicBezTo>
                  <a:pt x="6737081" y="3112101"/>
                  <a:pt x="6742098" y="3112101"/>
                  <a:pt x="6747115" y="3114330"/>
                </a:cubicBezTo>
                <a:cubicBezTo>
                  <a:pt x="6757707" y="3118790"/>
                  <a:pt x="6768855" y="3123807"/>
                  <a:pt x="6778887" y="3129380"/>
                </a:cubicBezTo>
                <a:cubicBezTo>
                  <a:pt x="6783348" y="3131610"/>
                  <a:pt x="6785577" y="3134955"/>
                  <a:pt x="6788921" y="3138300"/>
                </a:cubicBezTo>
                <a:cubicBezTo>
                  <a:pt x="6787807" y="3139414"/>
                  <a:pt x="6787249" y="3142201"/>
                  <a:pt x="6785019" y="3141643"/>
                </a:cubicBezTo>
                <a:cubicBezTo>
                  <a:pt x="6774985" y="3138300"/>
                  <a:pt x="6762724" y="3134955"/>
                  <a:pt x="6754362" y="3129938"/>
                </a:cubicBezTo>
                <a:cubicBezTo>
                  <a:pt x="6745442" y="3124363"/>
                  <a:pt x="6739311" y="3117675"/>
                  <a:pt x="6732622" y="3110986"/>
                </a:cubicBezTo>
                <a:close/>
                <a:moveTo>
                  <a:pt x="8476777" y="3055807"/>
                </a:moveTo>
                <a:cubicBezTo>
                  <a:pt x="8463956" y="3054691"/>
                  <a:pt x="8460054" y="3060823"/>
                  <a:pt x="8452250" y="3067513"/>
                </a:cubicBezTo>
                <a:cubicBezTo>
                  <a:pt x="8430511" y="3085907"/>
                  <a:pt x="8404313" y="3100957"/>
                  <a:pt x="8403197" y="3127156"/>
                </a:cubicBezTo>
                <a:cubicBezTo>
                  <a:pt x="8402640" y="3134960"/>
                  <a:pt x="8406542" y="3143321"/>
                  <a:pt x="8409887" y="3151682"/>
                </a:cubicBezTo>
                <a:cubicBezTo>
                  <a:pt x="8411001" y="3154470"/>
                  <a:pt x="8418248" y="3157815"/>
                  <a:pt x="8423264" y="3159486"/>
                </a:cubicBezTo>
                <a:cubicBezTo>
                  <a:pt x="8428281" y="3161158"/>
                  <a:pt x="8437200" y="3161716"/>
                  <a:pt x="8438873" y="3160044"/>
                </a:cubicBezTo>
                <a:cubicBezTo>
                  <a:pt x="8447791" y="3150568"/>
                  <a:pt x="8455037" y="3139978"/>
                  <a:pt x="8464513" y="3127713"/>
                </a:cubicBezTo>
                <a:cubicBezTo>
                  <a:pt x="8466186" y="3118237"/>
                  <a:pt x="8467301" y="3108203"/>
                  <a:pt x="8468417" y="3098169"/>
                </a:cubicBezTo>
                <a:cubicBezTo>
                  <a:pt x="8469530" y="3088137"/>
                  <a:pt x="8471203" y="3077546"/>
                  <a:pt x="8472318" y="3066954"/>
                </a:cubicBezTo>
                <a:cubicBezTo>
                  <a:pt x="8472876" y="3063611"/>
                  <a:pt x="8475104" y="3059708"/>
                  <a:pt x="8476777" y="3055807"/>
                </a:cubicBezTo>
                <a:close/>
                <a:moveTo>
                  <a:pt x="6257703" y="3032254"/>
                </a:moveTo>
                <a:cubicBezTo>
                  <a:pt x="6254916" y="3032116"/>
                  <a:pt x="6254081" y="3033510"/>
                  <a:pt x="6255474" y="3036297"/>
                </a:cubicBezTo>
                <a:cubicBezTo>
                  <a:pt x="6256031" y="3038527"/>
                  <a:pt x="6261048" y="3042428"/>
                  <a:pt x="6264392" y="3045216"/>
                </a:cubicBezTo>
                <a:cubicBezTo>
                  <a:pt x="6276098" y="3050789"/>
                  <a:pt x="6282788" y="3051348"/>
                  <a:pt x="6281115" y="3046331"/>
                </a:cubicBezTo>
                <a:cubicBezTo>
                  <a:pt x="6280557" y="3044658"/>
                  <a:pt x="6274983" y="3039083"/>
                  <a:pt x="6271638" y="3037411"/>
                </a:cubicBezTo>
                <a:cubicBezTo>
                  <a:pt x="6265228" y="3034067"/>
                  <a:pt x="6260490" y="3032395"/>
                  <a:pt x="6257703" y="3032254"/>
                </a:cubicBezTo>
                <a:close/>
                <a:moveTo>
                  <a:pt x="6150122" y="2996157"/>
                </a:moveTo>
                <a:lnTo>
                  <a:pt x="6157368" y="3001175"/>
                </a:lnTo>
                <a:lnTo>
                  <a:pt x="6150122" y="3000617"/>
                </a:lnTo>
                <a:close/>
                <a:moveTo>
                  <a:pt x="5975094" y="2951563"/>
                </a:moveTo>
                <a:cubicBezTo>
                  <a:pt x="5981782" y="2952120"/>
                  <a:pt x="5987914" y="2962154"/>
                  <a:pt x="5986241" y="2971630"/>
                </a:cubicBezTo>
                <a:cubicBezTo>
                  <a:pt x="5985684" y="2973304"/>
                  <a:pt x="5985128" y="2974976"/>
                  <a:pt x="5984570" y="2976647"/>
                </a:cubicBezTo>
                <a:cubicBezTo>
                  <a:pt x="5982897" y="2980550"/>
                  <a:pt x="5976208" y="2979434"/>
                  <a:pt x="5965618" y="2971630"/>
                </a:cubicBezTo>
                <a:cubicBezTo>
                  <a:pt x="5956142" y="2964942"/>
                  <a:pt x="5953911" y="2959367"/>
                  <a:pt x="5957256" y="2957137"/>
                </a:cubicBezTo>
                <a:cubicBezTo>
                  <a:pt x="5958928" y="2956022"/>
                  <a:pt x="5960043" y="2954909"/>
                  <a:pt x="5961715" y="2953236"/>
                </a:cubicBezTo>
                <a:cubicBezTo>
                  <a:pt x="5965618" y="2952678"/>
                  <a:pt x="5968962" y="2951007"/>
                  <a:pt x="5975094" y="2951563"/>
                </a:cubicBezTo>
                <a:close/>
                <a:moveTo>
                  <a:pt x="5970077" y="2853459"/>
                </a:moveTo>
                <a:cubicBezTo>
                  <a:pt x="5974536" y="2852343"/>
                  <a:pt x="5982340" y="2855131"/>
                  <a:pt x="5992373" y="2861820"/>
                </a:cubicBezTo>
                <a:cubicBezTo>
                  <a:pt x="6010210" y="2874083"/>
                  <a:pt x="6018015" y="2883559"/>
                  <a:pt x="6010768" y="2883559"/>
                </a:cubicBezTo>
                <a:cubicBezTo>
                  <a:pt x="6008539" y="2883559"/>
                  <a:pt x="6000177" y="2880215"/>
                  <a:pt x="5997390" y="2877428"/>
                </a:cubicBezTo>
                <a:cubicBezTo>
                  <a:pt x="5987914" y="2871295"/>
                  <a:pt x="5978995" y="2864607"/>
                  <a:pt x="5971749" y="2858476"/>
                </a:cubicBezTo>
                <a:cubicBezTo>
                  <a:pt x="5968961" y="2856246"/>
                  <a:pt x="5970633" y="2855131"/>
                  <a:pt x="5970077" y="2853459"/>
                </a:cubicBezTo>
                <a:close/>
                <a:moveTo>
                  <a:pt x="6105529" y="2730827"/>
                </a:moveTo>
                <a:cubicBezTo>
                  <a:pt x="6107200" y="2728596"/>
                  <a:pt x="6118350" y="2731384"/>
                  <a:pt x="6130056" y="2736401"/>
                </a:cubicBezTo>
                <a:cubicBezTo>
                  <a:pt x="6142875" y="2741974"/>
                  <a:pt x="6151237" y="2746991"/>
                  <a:pt x="6154581" y="2751451"/>
                </a:cubicBezTo>
                <a:cubicBezTo>
                  <a:pt x="6166844" y="2769288"/>
                  <a:pt x="6175764" y="2786569"/>
                  <a:pt x="6165730" y="2796045"/>
                </a:cubicBezTo>
                <a:cubicBezTo>
                  <a:pt x="6156254" y="2804406"/>
                  <a:pt x="6162385" y="2819456"/>
                  <a:pt x="6183011" y="2841196"/>
                </a:cubicBezTo>
                <a:cubicBezTo>
                  <a:pt x="6203634" y="2862936"/>
                  <a:pt x="6206978" y="2878542"/>
                  <a:pt x="6203634" y="2891363"/>
                </a:cubicBezTo>
                <a:lnTo>
                  <a:pt x="6199733" y="2910873"/>
                </a:lnTo>
                <a:cubicBezTo>
                  <a:pt x="6197502" y="2917005"/>
                  <a:pt x="6195830" y="2923693"/>
                  <a:pt x="6193600" y="2929824"/>
                </a:cubicBezTo>
                <a:cubicBezTo>
                  <a:pt x="6191929" y="2934841"/>
                  <a:pt x="6188026" y="2938744"/>
                  <a:pt x="6181337" y="2941530"/>
                </a:cubicBezTo>
                <a:cubicBezTo>
                  <a:pt x="6175206" y="2944318"/>
                  <a:pt x="6166288" y="2945991"/>
                  <a:pt x="6154581" y="2947663"/>
                </a:cubicBezTo>
                <a:cubicBezTo>
                  <a:pt x="6157368" y="2939301"/>
                  <a:pt x="6156812" y="2933726"/>
                  <a:pt x="6159598" y="2929824"/>
                </a:cubicBezTo>
                <a:cubicBezTo>
                  <a:pt x="6166844" y="2918676"/>
                  <a:pt x="6170747" y="2906413"/>
                  <a:pt x="6153467" y="2884117"/>
                </a:cubicBezTo>
                <a:cubicBezTo>
                  <a:pt x="6147336" y="2876871"/>
                  <a:pt x="6150679" y="2872968"/>
                  <a:pt x="6152353" y="2868510"/>
                </a:cubicBezTo>
                <a:cubicBezTo>
                  <a:pt x="6153467" y="2864607"/>
                  <a:pt x="6148450" y="2860147"/>
                  <a:pt x="6132843" y="2852902"/>
                </a:cubicBezTo>
                <a:cubicBezTo>
                  <a:pt x="6128384" y="2850673"/>
                  <a:pt x="6124481" y="2851229"/>
                  <a:pt x="6120022" y="2850114"/>
                </a:cubicBezTo>
                <a:cubicBezTo>
                  <a:pt x="6115563" y="2848999"/>
                  <a:pt x="6110546" y="2848999"/>
                  <a:pt x="6106643" y="2846770"/>
                </a:cubicBezTo>
                <a:cubicBezTo>
                  <a:pt x="6094939" y="2840638"/>
                  <a:pt x="6088249" y="2835064"/>
                  <a:pt x="6089364" y="2831719"/>
                </a:cubicBezTo>
                <a:cubicBezTo>
                  <a:pt x="6092152" y="2823359"/>
                  <a:pt x="6094381" y="2814439"/>
                  <a:pt x="6094939" y="2805521"/>
                </a:cubicBezTo>
                <a:cubicBezTo>
                  <a:pt x="6094939" y="2796045"/>
                  <a:pt x="6094939" y="2787125"/>
                  <a:pt x="6095495" y="2778207"/>
                </a:cubicBezTo>
                <a:cubicBezTo>
                  <a:pt x="6096053" y="2769288"/>
                  <a:pt x="6096053" y="2760370"/>
                  <a:pt x="6097167" y="2752565"/>
                </a:cubicBezTo>
                <a:cubicBezTo>
                  <a:pt x="6098282" y="2744762"/>
                  <a:pt x="6101070" y="2737516"/>
                  <a:pt x="6105529" y="2730827"/>
                </a:cubicBezTo>
                <a:close/>
                <a:moveTo>
                  <a:pt x="5978995" y="2680659"/>
                </a:moveTo>
                <a:cubicBezTo>
                  <a:pt x="5981782" y="2677872"/>
                  <a:pt x="5994046" y="2682331"/>
                  <a:pt x="5998505" y="2687348"/>
                </a:cubicBezTo>
                <a:cubicBezTo>
                  <a:pt x="6009653" y="2700726"/>
                  <a:pt x="6017457" y="2711317"/>
                  <a:pt x="6023588" y="2720792"/>
                </a:cubicBezTo>
                <a:cubicBezTo>
                  <a:pt x="6029720" y="2729711"/>
                  <a:pt x="6033622" y="2737516"/>
                  <a:pt x="6035295" y="2744205"/>
                </a:cubicBezTo>
                <a:cubicBezTo>
                  <a:pt x="6036967" y="2750895"/>
                  <a:pt x="6036409" y="2757025"/>
                  <a:pt x="6034737" y="2763157"/>
                </a:cubicBezTo>
                <a:cubicBezTo>
                  <a:pt x="6033622" y="2765944"/>
                  <a:pt x="6032508" y="2769288"/>
                  <a:pt x="6030835" y="2772632"/>
                </a:cubicBezTo>
                <a:cubicBezTo>
                  <a:pt x="6029720" y="2774305"/>
                  <a:pt x="6029163" y="2775977"/>
                  <a:pt x="6028049" y="2777650"/>
                </a:cubicBezTo>
                <a:cubicBezTo>
                  <a:pt x="6026933" y="2779322"/>
                  <a:pt x="6025818" y="2781551"/>
                  <a:pt x="6024704" y="2783224"/>
                </a:cubicBezTo>
                <a:cubicBezTo>
                  <a:pt x="6018573" y="2792143"/>
                  <a:pt x="6012998" y="2801619"/>
                  <a:pt x="6002964" y="2808865"/>
                </a:cubicBezTo>
                <a:cubicBezTo>
                  <a:pt x="5994046" y="2814439"/>
                  <a:pt x="5970635" y="2809422"/>
                  <a:pt x="5933287" y="2791585"/>
                </a:cubicBezTo>
                <a:cubicBezTo>
                  <a:pt x="5923253" y="2786568"/>
                  <a:pt x="5908204" y="2779322"/>
                  <a:pt x="5901515" y="2774305"/>
                </a:cubicBezTo>
                <a:cubicBezTo>
                  <a:pt x="5879218" y="2758140"/>
                  <a:pt x="5859152" y="2742533"/>
                  <a:pt x="5839084" y="2727482"/>
                </a:cubicBezTo>
                <a:cubicBezTo>
                  <a:pt x="5836297" y="2725252"/>
                  <a:pt x="5835739" y="2722465"/>
                  <a:pt x="5837413" y="2722465"/>
                </a:cubicBezTo>
                <a:cubicBezTo>
                  <a:pt x="5841314" y="2722465"/>
                  <a:pt x="5852462" y="2726366"/>
                  <a:pt x="5863611" y="2733614"/>
                </a:cubicBezTo>
                <a:cubicBezTo>
                  <a:pt x="5878104" y="2743090"/>
                  <a:pt x="5890366" y="2752009"/>
                  <a:pt x="5904859" y="2761485"/>
                </a:cubicBezTo>
                <a:cubicBezTo>
                  <a:pt x="5908762" y="2764271"/>
                  <a:pt x="5920467" y="2769846"/>
                  <a:pt x="5921025" y="2769846"/>
                </a:cubicBezTo>
                <a:cubicBezTo>
                  <a:pt x="5923811" y="2769288"/>
                  <a:pt x="5926598" y="2768731"/>
                  <a:pt x="5928828" y="2767616"/>
                </a:cubicBezTo>
                <a:cubicBezTo>
                  <a:pt x="5931057" y="2767059"/>
                  <a:pt x="5932731" y="2765387"/>
                  <a:pt x="5933287" y="2763714"/>
                </a:cubicBezTo>
                <a:cubicBezTo>
                  <a:pt x="5935517" y="2756468"/>
                  <a:pt x="5936632" y="2748107"/>
                  <a:pt x="5938304" y="2740303"/>
                </a:cubicBezTo>
                <a:cubicBezTo>
                  <a:pt x="5938861" y="2738073"/>
                  <a:pt x="5938861" y="2736401"/>
                  <a:pt x="5939419" y="2734171"/>
                </a:cubicBezTo>
                <a:cubicBezTo>
                  <a:pt x="5939419" y="2731941"/>
                  <a:pt x="5939976" y="2730269"/>
                  <a:pt x="5939976" y="2728040"/>
                </a:cubicBezTo>
                <a:cubicBezTo>
                  <a:pt x="5939976" y="2724138"/>
                  <a:pt x="5940534" y="2720235"/>
                  <a:pt x="5941091" y="2715777"/>
                </a:cubicBezTo>
                <a:cubicBezTo>
                  <a:pt x="5943878" y="2712989"/>
                  <a:pt x="5946666" y="2710202"/>
                  <a:pt x="5949452" y="2707415"/>
                </a:cubicBezTo>
                <a:cubicBezTo>
                  <a:pt x="5951125" y="2705743"/>
                  <a:pt x="5952239" y="2704628"/>
                  <a:pt x="5953911" y="2702956"/>
                </a:cubicBezTo>
                <a:cubicBezTo>
                  <a:pt x="5955027" y="2701840"/>
                  <a:pt x="5956698" y="2700169"/>
                  <a:pt x="5957814" y="2699054"/>
                </a:cubicBezTo>
                <a:cubicBezTo>
                  <a:pt x="5963388" y="2693480"/>
                  <a:pt x="5968962" y="2687906"/>
                  <a:pt x="5974536" y="2682331"/>
                </a:cubicBezTo>
                <a:cubicBezTo>
                  <a:pt x="5975652" y="2681773"/>
                  <a:pt x="5977880" y="2681773"/>
                  <a:pt x="5978995" y="2680659"/>
                </a:cubicBezTo>
                <a:close/>
                <a:moveTo>
                  <a:pt x="6209765" y="2611528"/>
                </a:moveTo>
                <a:cubicBezTo>
                  <a:pt x="6214782" y="2610971"/>
                  <a:pt x="6225930" y="2613200"/>
                  <a:pt x="6239309" y="2617659"/>
                </a:cubicBezTo>
                <a:cubicBezTo>
                  <a:pt x="6269966" y="2627693"/>
                  <a:pt x="6296723" y="2634940"/>
                  <a:pt x="6318461" y="2633266"/>
                </a:cubicBezTo>
                <a:cubicBezTo>
                  <a:pt x="6320692" y="2632710"/>
                  <a:pt x="6329052" y="2633825"/>
                  <a:pt x="6332397" y="2634940"/>
                </a:cubicBezTo>
                <a:cubicBezTo>
                  <a:pt x="6337414" y="2636054"/>
                  <a:pt x="6344103" y="2638842"/>
                  <a:pt x="6344103" y="2639956"/>
                </a:cubicBezTo>
                <a:cubicBezTo>
                  <a:pt x="6342988" y="2648318"/>
                  <a:pt x="6340758" y="2656121"/>
                  <a:pt x="6339086" y="2664483"/>
                </a:cubicBezTo>
                <a:lnTo>
                  <a:pt x="6334627" y="2663368"/>
                </a:lnTo>
                <a:cubicBezTo>
                  <a:pt x="6329610" y="2669499"/>
                  <a:pt x="6324593" y="2676187"/>
                  <a:pt x="6319576" y="2682320"/>
                </a:cubicBezTo>
                <a:cubicBezTo>
                  <a:pt x="6317347" y="2685107"/>
                  <a:pt x="6290590" y="2678418"/>
                  <a:pt x="6276098" y="2672844"/>
                </a:cubicBezTo>
                <a:cubicBezTo>
                  <a:pt x="6255474" y="2663925"/>
                  <a:pt x="6239867" y="2655564"/>
                  <a:pt x="6234292" y="2649432"/>
                </a:cubicBezTo>
                <a:cubicBezTo>
                  <a:pt x="6231504" y="2646645"/>
                  <a:pt x="6229833" y="2643858"/>
                  <a:pt x="6228717" y="2641071"/>
                </a:cubicBezTo>
                <a:cubicBezTo>
                  <a:pt x="6227603" y="2638283"/>
                  <a:pt x="6227603" y="2636054"/>
                  <a:pt x="6227045" y="2633825"/>
                </a:cubicBezTo>
                <a:cubicBezTo>
                  <a:pt x="6226488" y="2628808"/>
                  <a:pt x="6222029" y="2622119"/>
                  <a:pt x="6208651" y="2614314"/>
                </a:cubicBezTo>
                <a:cubicBezTo>
                  <a:pt x="6206422" y="2612643"/>
                  <a:pt x="6207535" y="2612085"/>
                  <a:pt x="6209765" y="2611528"/>
                </a:cubicBezTo>
                <a:close/>
                <a:moveTo>
                  <a:pt x="6184682" y="2573066"/>
                </a:moveTo>
                <a:cubicBezTo>
                  <a:pt x="6189699" y="2572508"/>
                  <a:pt x="6199175" y="2573066"/>
                  <a:pt x="6213110" y="2575853"/>
                </a:cubicBezTo>
                <a:cubicBezTo>
                  <a:pt x="6215898" y="2576411"/>
                  <a:pt x="6220357" y="2578082"/>
                  <a:pt x="6220915" y="2579198"/>
                </a:cubicBezTo>
                <a:cubicBezTo>
                  <a:pt x="6224258" y="2583099"/>
                  <a:pt x="6226488" y="2587001"/>
                  <a:pt x="6228161" y="2589788"/>
                </a:cubicBezTo>
                <a:cubicBezTo>
                  <a:pt x="6224258" y="2591460"/>
                  <a:pt x="6222586" y="2592018"/>
                  <a:pt x="6221471" y="2592576"/>
                </a:cubicBezTo>
                <a:cubicBezTo>
                  <a:pt x="6217569" y="2594247"/>
                  <a:pt x="6193043" y="2590902"/>
                  <a:pt x="6180223" y="2587559"/>
                </a:cubicBezTo>
                <a:cubicBezTo>
                  <a:pt x="6162385" y="2582542"/>
                  <a:pt x="6150122" y="2576967"/>
                  <a:pt x="6154581" y="2576411"/>
                </a:cubicBezTo>
                <a:cubicBezTo>
                  <a:pt x="6156812" y="2576411"/>
                  <a:pt x="6160155" y="2575853"/>
                  <a:pt x="6162385" y="2575853"/>
                </a:cubicBezTo>
                <a:cubicBezTo>
                  <a:pt x="6170189" y="2574737"/>
                  <a:pt x="6177436" y="2574180"/>
                  <a:pt x="6184682" y="2573066"/>
                </a:cubicBezTo>
                <a:close/>
                <a:moveTo>
                  <a:pt x="6181895" y="2504504"/>
                </a:moveTo>
                <a:cubicBezTo>
                  <a:pt x="6185798" y="2504504"/>
                  <a:pt x="6194716" y="2505062"/>
                  <a:pt x="6196946" y="2505620"/>
                </a:cubicBezTo>
                <a:cubicBezTo>
                  <a:pt x="6206978" y="2507850"/>
                  <a:pt x="6216456" y="2510078"/>
                  <a:pt x="6223144" y="2512308"/>
                </a:cubicBezTo>
                <a:cubicBezTo>
                  <a:pt x="6228161" y="2513981"/>
                  <a:pt x="6215340" y="2515653"/>
                  <a:pt x="6200289" y="2515653"/>
                </a:cubicBezTo>
                <a:cubicBezTo>
                  <a:pt x="6185798" y="2515095"/>
                  <a:pt x="6167402" y="2512866"/>
                  <a:pt x="6166288" y="2511194"/>
                </a:cubicBezTo>
                <a:cubicBezTo>
                  <a:pt x="6165730" y="2510078"/>
                  <a:pt x="6165730" y="2509522"/>
                  <a:pt x="6165172" y="2508407"/>
                </a:cubicBezTo>
                <a:cubicBezTo>
                  <a:pt x="6167402" y="2507291"/>
                  <a:pt x="6169074" y="2506177"/>
                  <a:pt x="6172419" y="2505620"/>
                </a:cubicBezTo>
                <a:cubicBezTo>
                  <a:pt x="6173533" y="2505062"/>
                  <a:pt x="6177436" y="2504504"/>
                  <a:pt x="6181895" y="2504504"/>
                </a:cubicBezTo>
                <a:close/>
                <a:moveTo>
                  <a:pt x="6250597" y="2484367"/>
                </a:moveTo>
                <a:cubicBezTo>
                  <a:pt x="6254081" y="2484577"/>
                  <a:pt x="6256588" y="2484995"/>
                  <a:pt x="6257703" y="2485552"/>
                </a:cubicBezTo>
                <a:cubicBezTo>
                  <a:pt x="6258261" y="2485552"/>
                  <a:pt x="6257703" y="2486666"/>
                  <a:pt x="6257146" y="2486666"/>
                </a:cubicBezTo>
                <a:lnTo>
                  <a:pt x="6239309" y="2490012"/>
                </a:lnTo>
                <a:cubicBezTo>
                  <a:pt x="6233177" y="2490012"/>
                  <a:pt x="6225932" y="2489454"/>
                  <a:pt x="6221471" y="2488897"/>
                </a:cubicBezTo>
                <a:cubicBezTo>
                  <a:pt x="6218685" y="2488897"/>
                  <a:pt x="6220357" y="2488340"/>
                  <a:pt x="6219799" y="2487782"/>
                </a:cubicBezTo>
                <a:cubicBezTo>
                  <a:pt x="6218685" y="2486666"/>
                  <a:pt x="6223702" y="2485552"/>
                  <a:pt x="6237636" y="2484438"/>
                </a:cubicBezTo>
                <a:cubicBezTo>
                  <a:pt x="6242653" y="2484159"/>
                  <a:pt x="6247112" y="2484159"/>
                  <a:pt x="6250597" y="2484367"/>
                </a:cubicBezTo>
                <a:close/>
                <a:moveTo>
                  <a:pt x="6222029" y="2464929"/>
                </a:moveTo>
                <a:lnTo>
                  <a:pt x="6224816" y="2465485"/>
                </a:lnTo>
                <a:cubicBezTo>
                  <a:pt x="6220915" y="2466044"/>
                  <a:pt x="6217569" y="2466601"/>
                  <a:pt x="6213668" y="2467158"/>
                </a:cubicBezTo>
                <a:cubicBezTo>
                  <a:pt x="6213110" y="2466601"/>
                  <a:pt x="6211439" y="2466601"/>
                  <a:pt x="6211995" y="2466044"/>
                </a:cubicBezTo>
                <a:cubicBezTo>
                  <a:pt x="6211995" y="2466044"/>
                  <a:pt x="6218685" y="2465485"/>
                  <a:pt x="6222029" y="2464929"/>
                </a:cubicBezTo>
                <a:close/>
                <a:moveTo>
                  <a:pt x="6268851" y="2362364"/>
                </a:moveTo>
                <a:cubicBezTo>
                  <a:pt x="6264392" y="2364037"/>
                  <a:pt x="6259933" y="2366267"/>
                  <a:pt x="6256031" y="2367381"/>
                </a:cubicBezTo>
                <a:cubicBezTo>
                  <a:pt x="6252129" y="2367939"/>
                  <a:pt x="6248785" y="2367939"/>
                  <a:pt x="6245440" y="2367939"/>
                </a:cubicBezTo>
                <a:cubicBezTo>
                  <a:pt x="6249901" y="2366267"/>
                  <a:pt x="6254360" y="2364037"/>
                  <a:pt x="6258261" y="2362923"/>
                </a:cubicBezTo>
                <a:cubicBezTo>
                  <a:pt x="6262162" y="2361807"/>
                  <a:pt x="6264950" y="2362364"/>
                  <a:pt x="6268851" y="2362364"/>
                </a:cubicBezTo>
                <a:close/>
                <a:moveTo>
                  <a:pt x="7106648" y="2322787"/>
                </a:moveTo>
                <a:cubicBezTo>
                  <a:pt x="7111665" y="2322787"/>
                  <a:pt x="7118354" y="2323902"/>
                  <a:pt x="7119470" y="2325573"/>
                </a:cubicBezTo>
                <a:cubicBezTo>
                  <a:pt x="7121699" y="2329476"/>
                  <a:pt x="7121699" y="2333935"/>
                  <a:pt x="7122257" y="2337837"/>
                </a:cubicBezTo>
                <a:cubicBezTo>
                  <a:pt x="7118354" y="2344526"/>
                  <a:pt x="7116682" y="2351215"/>
                  <a:pt x="7116682" y="2357348"/>
                </a:cubicBezTo>
                <a:cubicBezTo>
                  <a:pt x="7116682" y="2364036"/>
                  <a:pt x="7117798" y="2370168"/>
                  <a:pt x="7120026" y="2376299"/>
                </a:cubicBezTo>
                <a:cubicBezTo>
                  <a:pt x="7122815" y="2383545"/>
                  <a:pt x="7123929" y="2390793"/>
                  <a:pt x="7124485" y="2398039"/>
                </a:cubicBezTo>
                <a:cubicBezTo>
                  <a:pt x="7125043" y="2405842"/>
                  <a:pt x="7124485" y="2413088"/>
                  <a:pt x="7124485" y="2420335"/>
                </a:cubicBezTo>
                <a:cubicBezTo>
                  <a:pt x="7124485" y="2422007"/>
                  <a:pt x="7121141" y="2424794"/>
                  <a:pt x="7117240" y="2425909"/>
                </a:cubicBezTo>
                <a:cubicBezTo>
                  <a:pt x="7109994" y="2428140"/>
                  <a:pt x="7103305" y="2425909"/>
                  <a:pt x="7098844" y="2420892"/>
                </a:cubicBezTo>
                <a:cubicBezTo>
                  <a:pt x="7087139" y="2406957"/>
                  <a:pt x="7079336" y="2392464"/>
                  <a:pt x="7076549" y="2377414"/>
                </a:cubicBezTo>
                <a:cubicBezTo>
                  <a:pt x="7073761" y="2362922"/>
                  <a:pt x="7074319" y="2347314"/>
                  <a:pt x="7079336" y="2331148"/>
                </a:cubicBezTo>
                <a:cubicBezTo>
                  <a:pt x="7081008" y="2326131"/>
                  <a:pt x="7092713" y="2322787"/>
                  <a:pt x="7106648" y="2322787"/>
                </a:cubicBezTo>
                <a:close/>
                <a:moveTo>
                  <a:pt x="7104977" y="2265373"/>
                </a:moveTo>
                <a:lnTo>
                  <a:pt x="7109994" y="2269831"/>
                </a:lnTo>
                <a:cubicBezTo>
                  <a:pt x="7108878" y="2274292"/>
                  <a:pt x="7102747" y="2278193"/>
                  <a:pt x="7092713" y="2281538"/>
                </a:cubicBezTo>
                <a:cubicBezTo>
                  <a:pt x="7091040" y="2279866"/>
                  <a:pt x="7088254" y="2278193"/>
                  <a:pt x="7088254" y="2276521"/>
                </a:cubicBezTo>
                <a:cubicBezTo>
                  <a:pt x="7087696" y="2274848"/>
                  <a:pt x="7088812" y="2272619"/>
                  <a:pt x="7091598" y="2270390"/>
                </a:cubicBezTo>
                <a:cubicBezTo>
                  <a:pt x="7094385" y="2268718"/>
                  <a:pt x="7100518" y="2267045"/>
                  <a:pt x="7104977" y="2265373"/>
                </a:cubicBezTo>
                <a:close/>
                <a:moveTo>
                  <a:pt x="6110546" y="2121000"/>
                </a:moveTo>
                <a:cubicBezTo>
                  <a:pt x="6112775" y="2121558"/>
                  <a:pt x="6112217" y="2124345"/>
                  <a:pt x="6112775" y="2125460"/>
                </a:cubicBezTo>
                <a:cubicBezTo>
                  <a:pt x="6112775" y="2131591"/>
                  <a:pt x="6109430" y="2141067"/>
                  <a:pt x="6094937" y="2147757"/>
                </a:cubicBezTo>
                <a:cubicBezTo>
                  <a:pt x="6079330" y="2155003"/>
                  <a:pt x="6074313" y="2149986"/>
                  <a:pt x="6073198" y="2144412"/>
                </a:cubicBezTo>
                <a:cubicBezTo>
                  <a:pt x="6073198" y="2142739"/>
                  <a:pt x="6072641" y="2141067"/>
                  <a:pt x="6074871" y="2138280"/>
                </a:cubicBezTo>
                <a:cubicBezTo>
                  <a:pt x="6077100" y="2135493"/>
                  <a:pt x="6081560" y="2131591"/>
                  <a:pt x="6086577" y="2128247"/>
                </a:cubicBezTo>
                <a:cubicBezTo>
                  <a:pt x="6095495" y="2122672"/>
                  <a:pt x="6104413" y="2119886"/>
                  <a:pt x="6110546" y="2121000"/>
                </a:cubicBezTo>
                <a:close/>
                <a:moveTo>
                  <a:pt x="6676811" y="2099469"/>
                </a:moveTo>
                <a:cubicBezTo>
                  <a:pt x="6680225" y="2099400"/>
                  <a:pt x="6682733" y="2100375"/>
                  <a:pt x="6683569" y="2102605"/>
                </a:cubicBezTo>
                <a:cubicBezTo>
                  <a:pt x="6685800" y="2109294"/>
                  <a:pt x="6685800" y="2117654"/>
                  <a:pt x="6686356" y="2125458"/>
                </a:cubicBezTo>
                <a:cubicBezTo>
                  <a:pt x="6686914" y="2128246"/>
                  <a:pt x="6687472" y="2131033"/>
                  <a:pt x="6688029" y="2133820"/>
                </a:cubicBezTo>
                <a:cubicBezTo>
                  <a:pt x="6688029" y="2136607"/>
                  <a:pt x="6688029" y="2139952"/>
                  <a:pt x="6687472" y="2142738"/>
                </a:cubicBezTo>
                <a:cubicBezTo>
                  <a:pt x="6686356" y="2148870"/>
                  <a:pt x="6683012" y="2155560"/>
                  <a:pt x="6674093" y="2163921"/>
                </a:cubicBezTo>
                <a:cubicBezTo>
                  <a:pt x="6667962" y="2169495"/>
                  <a:pt x="6660158" y="2174512"/>
                  <a:pt x="6645665" y="2178412"/>
                </a:cubicBezTo>
                <a:cubicBezTo>
                  <a:pt x="6634517" y="2182315"/>
                  <a:pt x="6625598" y="2183430"/>
                  <a:pt x="6620582" y="2180643"/>
                </a:cubicBezTo>
                <a:cubicBezTo>
                  <a:pt x="6608318" y="2173954"/>
                  <a:pt x="6606088" y="2164478"/>
                  <a:pt x="6616122" y="2149428"/>
                </a:cubicBezTo>
                <a:cubicBezTo>
                  <a:pt x="6624483" y="2137721"/>
                  <a:pt x="6637304" y="2124344"/>
                  <a:pt x="6649010" y="2110966"/>
                </a:cubicBezTo>
                <a:cubicBezTo>
                  <a:pt x="6651239" y="2108736"/>
                  <a:pt x="6659043" y="2105392"/>
                  <a:pt x="6664617" y="2102605"/>
                </a:cubicBezTo>
                <a:cubicBezTo>
                  <a:pt x="6669076" y="2100654"/>
                  <a:pt x="6673398" y="2099539"/>
                  <a:pt x="6676811" y="2099469"/>
                </a:cubicBezTo>
                <a:close/>
                <a:moveTo>
                  <a:pt x="5903187" y="1974399"/>
                </a:moveTo>
                <a:cubicBezTo>
                  <a:pt x="5918794" y="1973284"/>
                  <a:pt x="5929385" y="1976071"/>
                  <a:pt x="5936632" y="1981088"/>
                </a:cubicBezTo>
                <a:cubicBezTo>
                  <a:pt x="5943878" y="1986105"/>
                  <a:pt x="5946666" y="1993909"/>
                  <a:pt x="5948337" y="2002270"/>
                </a:cubicBezTo>
                <a:cubicBezTo>
                  <a:pt x="5949452" y="2007844"/>
                  <a:pt x="5937190" y="2021222"/>
                  <a:pt x="5931057" y="2030698"/>
                </a:cubicBezTo>
                <a:cubicBezTo>
                  <a:pt x="5928827" y="2033485"/>
                  <a:pt x="5922139" y="2038502"/>
                  <a:pt x="5917122" y="2041846"/>
                </a:cubicBezTo>
                <a:cubicBezTo>
                  <a:pt x="5913779" y="2044076"/>
                  <a:pt x="5907646" y="2045748"/>
                  <a:pt x="5905974" y="2045191"/>
                </a:cubicBezTo>
                <a:cubicBezTo>
                  <a:pt x="5897056" y="2041289"/>
                  <a:pt x="5888694" y="2037387"/>
                  <a:pt x="5880334" y="2033485"/>
                </a:cubicBezTo>
                <a:cubicBezTo>
                  <a:pt x="5871971" y="2029583"/>
                  <a:pt x="5863611" y="2025681"/>
                  <a:pt x="5855249" y="2021222"/>
                </a:cubicBezTo>
                <a:cubicBezTo>
                  <a:pt x="5849676" y="2018435"/>
                  <a:pt x="5875317" y="1988334"/>
                  <a:pt x="5889808" y="1979416"/>
                </a:cubicBezTo>
                <a:cubicBezTo>
                  <a:pt x="5894269" y="1977743"/>
                  <a:pt x="5900399" y="1974399"/>
                  <a:pt x="5903187" y="1974399"/>
                </a:cubicBezTo>
                <a:close/>
                <a:moveTo>
                  <a:pt x="6143433" y="1968266"/>
                </a:moveTo>
                <a:cubicBezTo>
                  <a:pt x="6155139" y="1975513"/>
                  <a:pt x="6168518" y="1981645"/>
                  <a:pt x="6158484" y="2001154"/>
                </a:cubicBezTo>
                <a:cubicBezTo>
                  <a:pt x="6154581" y="2007286"/>
                  <a:pt x="6148450" y="2013975"/>
                  <a:pt x="6136744" y="2020665"/>
                </a:cubicBezTo>
                <a:cubicBezTo>
                  <a:pt x="6132285" y="2022893"/>
                  <a:pt x="6127268" y="2023452"/>
                  <a:pt x="6122809" y="2024009"/>
                </a:cubicBezTo>
                <a:cubicBezTo>
                  <a:pt x="6118908" y="2024566"/>
                  <a:pt x="6116677" y="2022893"/>
                  <a:pt x="6112218" y="2024566"/>
                </a:cubicBezTo>
                <a:cubicBezTo>
                  <a:pt x="6096053" y="2031813"/>
                  <a:pt x="6091036" y="2037387"/>
                  <a:pt x="6096053" y="2040732"/>
                </a:cubicBezTo>
                <a:cubicBezTo>
                  <a:pt x="6105529" y="2046863"/>
                  <a:pt x="6097169" y="2061913"/>
                  <a:pt x="6090478" y="2075849"/>
                </a:cubicBezTo>
                <a:cubicBezTo>
                  <a:pt x="6088249" y="2079750"/>
                  <a:pt x="6074314" y="2089227"/>
                  <a:pt x="6064837" y="2096472"/>
                </a:cubicBezTo>
                <a:cubicBezTo>
                  <a:pt x="6050902" y="2105392"/>
                  <a:pt x="6043098" y="2106507"/>
                  <a:pt x="6040869" y="2102046"/>
                </a:cubicBezTo>
                <a:cubicBezTo>
                  <a:pt x="6037525" y="2095357"/>
                  <a:pt x="6033066" y="2089227"/>
                  <a:pt x="6033622" y="2089784"/>
                </a:cubicBezTo>
                <a:cubicBezTo>
                  <a:pt x="6031392" y="2081980"/>
                  <a:pt x="6029721" y="2076406"/>
                  <a:pt x="6028049" y="2071389"/>
                </a:cubicBezTo>
                <a:cubicBezTo>
                  <a:pt x="6026376" y="2066930"/>
                  <a:pt x="6025261" y="2063027"/>
                  <a:pt x="6025261" y="2058568"/>
                </a:cubicBezTo>
                <a:cubicBezTo>
                  <a:pt x="6025261" y="2051879"/>
                  <a:pt x="6030835" y="2042404"/>
                  <a:pt x="6044771" y="2030697"/>
                </a:cubicBezTo>
                <a:cubicBezTo>
                  <a:pt x="6062050" y="2015647"/>
                  <a:pt x="6080446" y="2000598"/>
                  <a:pt x="6099398" y="1985547"/>
                </a:cubicBezTo>
                <a:cubicBezTo>
                  <a:pt x="6111104" y="1976070"/>
                  <a:pt x="6138974" y="1965479"/>
                  <a:pt x="6143433" y="1968266"/>
                </a:cubicBezTo>
                <a:close/>
                <a:moveTo>
                  <a:pt x="7460051" y="1922014"/>
                </a:moveTo>
                <a:lnTo>
                  <a:pt x="7448902" y="1927588"/>
                </a:lnTo>
                <a:lnTo>
                  <a:pt x="7459493" y="1928146"/>
                </a:lnTo>
                <a:close/>
                <a:moveTo>
                  <a:pt x="5937748" y="1880756"/>
                </a:moveTo>
                <a:lnTo>
                  <a:pt x="5949452" y="1885215"/>
                </a:lnTo>
                <a:cubicBezTo>
                  <a:pt x="5946108" y="1888560"/>
                  <a:pt x="5941649" y="1894134"/>
                  <a:pt x="5938861" y="1895249"/>
                </a:cubicBezTo>
                <a:cubicBezTo>
                  <a:pt x="5927714" y="1900266"/>
                  <a:pt x="5923811" y="1898593"/>
                  <a:pt x="5928270" y="1890790"/>
                </a:cubicBezTo>
                <a:cubicBezTo>
                  <a:pt x="5929943" y="1888003"/>
                  <a:pt x="5934402" y="1884102"/>
                  <a:pt x="5937748" y="1880756"/>
                </a:cubicBezTo>
                <a:close/>
                <a:moveTo>
                  <a:pt x="6230947" y="1869048"/>
                </a:moveTo>
                <a:cubicBezTo>
                  <a:pt x="6231504" y="1870163"/>
                  <a:pt x="6233734" y="1871278"/>
                  <a:pt x="6232619" y="1873507"/>
                </a:cubicBezTo>
                <a:cubicBezTo>
                  <a:pt x="6224816" y="1881311"/>
                  <a:pt x="6214782" y="1887443"/>
                  <a:pt x="6204748" y="1889672"/>
                </a:cubicBezTo>
                <a:cubicBezTo>
                  <a:pt x="6203076" y="1890230"/>
                  <a:pt x="6201961" y="1887443"/>
                  <a:pt x="6203634" y="1885770"/>
                </a:cubicBezTo>
                <a:cubicBezTo>
                  <a:pt x="6210881" y="1877409"/>
                  <a:pt x="6220913" y="1871835"/>
                  <a:pt x="6230947" y="1869048"/>
                </a:cubicBezTo>
                <a:close/>
                <a:moveTo>
                  <a:pt x="6190813" y="1769272"/>
                </a:moveTo>
                <a:lnTo>
                  <a:pt x="6186912" y="1775961"/>
                </a:lnTo>
                <a:lnTo>
                  <a:pt x="6181895" y="1774289"/>
                </a:lnTo>
                <a:close/>
                <a:moveTo>
                  <a:pt x="7923820" y="1662257"/>
                </a:moveTo>
                <a:cubicBezTo>
                  <a:pt x="7911557" y="1666717"/>
                  <a:pt x="7907098" y="1676193"/>
                  <a:pt x="7908770" y="1683997"/>
                </a:cubicBezTo>
                <a:cubicBezTo>
                  <a:pt x="7909885" y="1691800"/>
                  <a:pt x="7917132" y="1698490"/>
                  <a:pt x="7928837" y="1695145"/>
                </a:cubicBezTo>
                <a:cubicBezTo>
                  <a:pt x="7941099" y="1691800"/>
                  <a:pt x="7948347" y="1680652"/>
                  <a:pt x="7943886" y="1673963"/>
                </a:cubicBezTo>
                <a:cubicBezTo>
                  <a:pt x="7939985" y="1668389"/>
                  <a:pt x="7928837" y="1660585"/>
                  <a:pt x="7923820" y="1662257"/>
                </a:cubicBezTo>
                <a:close/>
                <a:moveTo>
                  <a:pt x="6360268" y="1648313"/>
                </a:moveTo>
                <a:cubicBezTo>
                  <a:pt x="6363055" y="1651100"/>
                  <a:pt x="6358596" y="1660018"/>
                  <a:pt x="6354137" y="1666707"/>
                </a:cubicBezTo>
                <a:cubicBezTo>
                  <a:pt x="6349120" y="1673954"/>
                  <a:pt x="6337971" y="1680085"/>
                  <a:pt x="6326823" y="1683987"/>
                </a:cubicBezTo>
                <a:cubicBezTo>
                  <a:pt x="6315117" y="1687889"/>
                  <a:pt x="6308986" y="1687332"/>
                  <a:pt x="6310658" y="1680085"/>
                </a:cubicBezTo>
                <a:cubicBezTo>
                  <a:pt x="6311216" y="1677298"/>
                  <a:pt x="6315117" y="1672839"/>
                  <a:pt x="6319019" y="1669494"/>
                </a:cubicBezTo>
                <a:cubicBezTo>
                  <a:pt x="6322921" y="1665592"/>
                  <a:pt x="6328495" y="1662248"/>
                  <a:pt x="6332954" y="1658346"/>
                </a:cubicBezTo>
                <a:cubicBezTo>
                  <a:pt x="6342988" y="1651100"/>
                  <a:pt x="6355809" y="1644968"/>
                  <a:pt x="6360268" y="1648313"/>
                </a:cubicBezTo>
                <a:close/>
                <a:moveTo>
                  <a:pt x="6439421" y="1635491"/>
                </a:moveTo>
                <a:cubicBezTo>
                  <a:pt x="6443880" y="1637721"/>
                  <a:pt x="6442209" y="1643295"/>
                  <a:pt x="6432175" y="1652213"/>
                </a:cubicBezTo>
                <a:cubicBezTo>
                  <a:pt x="6429945" y="1654443"/>
                  <a:pt x="6423257" y="1657230"/>
                  <a:pt x="6421583" y="1656673"/>
                </a:cubicBezTo>
                <a:cubicBezTo>
                  <a:pt x="6414894" y="1655001"/>
                  <a:pt x="6416010" y="1649426"/>
                  <a:pt x="6425486" y="1641065"/>
                </a:cubicBezTo>
                <a:cubicBezTo>
                  <a:pt x="6428830" y="1638836"/>
                  <a:pt x="6434962" y="1637163"/>
                  <a:pt x="6439421" y="1635491"/>
                </a:cubicBezTo>
                <a:close/>
                <a:moveTo>
                  <a:pt x="8562619" y="1484443"/>
                </a:moveTo>
                <a:cubicBezTo>
                  <a:pt x="8567078" y="1486672"/>
                  <a:pt x="8575439" y="1487229"/>
                  <a:pt x="8576554" y="1490573"/>
                </a:cubicBezTo>
                <a:cubicBezTo>
                  <a:pt x="8579900" y="1502280"/>
                  <a:pt x="8586030" y="1512870"/>
                  <a:pt x="8593277" y="1522903"/>
                </a:cubicBezTo>
                <a:cubicBezTo>
                  <a:pt x="8600523" y="1532938"/>
                  <a:pt x="8608884" y="1542413"/>
                  <a:pt x="8617246" y="1552446"/>
                </a:cubicBezTo>
                <a:lnTo>
                  <a:pt x="8617679" y="1552996"/>
                </a:lnTo>
                <a:lnTo>
                  <a:pt x="8617679" y="1634493"/>
                </a:lnTo>
                <a:lnTo>
                  <a:pt x="8614458" y="1623796"/>
                </a:lnTo>
                <a:cubicBezTo>
                  <a:pt x="8606654" y="1607631"/>
                  <a:pt x="8595506" y="1593138"/>
                  <a:pt x="8581571" y="1579760"/>
                </a:cubicBezTo>
                <a:cubicBezTo>
                  <a:pt x="8570980" y="1569726"/>
                  <a:pt x="8564291" y="1558578"/>
                  <a:pt x="8559832" y="1545757"/>
                </a:cubicBezTo>
                <a:cubicBezTo>
                  <a:pt x="8555373" y="1533494"/>
                  <a:pt x="8553143" y="1520116"/>
                  <a:pt x="8553143" y="1506738"/>
                </a:cubicBezTo>
                <a:cubicBezTo>
                  <a:pt x="8553143" y="1500049"/>
                  <a:pt x="8559274" y="1491689"/>
                  <a:pt x="8562619" y="1484443"/>
                </a:cubicBezTo>
                <a:close/>
                <a:moveTo>
                  <a:pt x="7925492" y="1373517"/>
                </a:moveTo>
                <a:cubicBezTo>
                  <a:pt x="7913229" y="1373517"/>
                  <a:pt x="7890375" y="1390797"/>
                  <a:pt x="7887588" y="1401387"/>
                </a:cubicBezTo>
                <a:cubicBezTo>
                  <a:pt x="7882571" y="1420897"/>
                  <a:pt x="7875325" y="1440963"/>
                  <a:pt x="7884801" y="1455457"/>
                </a:cubicBezTo>
                <a:cubicBezTo>
                  <a:pt x="7886474" y="1457687"/>
                  <a:pt x="7893163" y="1457687"/>
                  <a:pt x="7897622" y="1458801"/>
                </a:cubicBezTo>
                <a:cubicBezTo>
                  <a:pt x="7902639" y="1457128"/>
                  <a:pt x="7909327" y="1456014"/>
                  <a:pt x="7911557" y="1453784"/>
                </a:cubicBezTo>
                <a:cubicBezTo>
                  <a:pt x="7936084" y="1429816"/>
                  <a:pt x="7948903" y="1406404"/>
                  <a:pt x="7945002" y="1384108"/>
                </a:cubicBezTo>
                <a:cubicBezTo>
                  <a:pt x="7943886" y="1376304"/>
                  <a:pt x="7937198" y="1372401"/>
                  <a:pt x="7925492" y="1373517"/>
                </a:cubicBezTo>
                <a:close/>
                <a:moveTo>
                  <a:pt x="7837351" y="1331989"/>
                </a:moveTo>
                <a:cubicBezTo>
                  <a:pt x="7833379" y="1331293"/>
                  <a:pt x="7827945" y="1331711"/>
                  <a:pt x="7821813" y="1332826"/>
                </a:cubicBezTo>
                <a:cubicBezTo>
                  <a:pt x="7808992" y="1336170"/>
                  <a:pt x="7796729" y="1342859"/>
                  <a:pt x="7795057" y="1351220"/>
                </a:cubicBezTo>
                <a:cubicBezTo>
                  <a:pt x="7793942" y="1356794"/>
                  <a:pt x="7798959" y="1362926"/>
                  <a:pt x="7805649" y="1364041"/>
                </a:cubicBezTo>
                <a:cubicBezTo>
                  <a:pt x="7813452" y="1365156"/>
                  <a:pt x="7826272" y="1361254"/>
                  <a:pt x="7836306" y="1359581"/>
                </a:cubicBezTo>
                <a:cubicBezTo>
                  <a:pt x="7839094" y="1352335"/>
                  <a:pt x="7844111" y="1343974"/>
                  <a:pt x="7844111" y="1337842"/>
                </a:cubicBezTo>
                <a:cubicBezTo>
                  <a:pt x="7843832" y="1334498"/>
                  <a:pt x="7841323" y="1332686"/>
                  <a:pt x="7837351" y="1331989"/>
                </a:cubicBezTo>
                <a:close/>
                <a:moveTo>
                  <a:pt x="8177444" y="1207964"/>
                </a:moveTo>
                <a:cubicBezTo>
                  <a:pt x="8181904" y="1209079"/>
                  <a:pt x="8188035" y="1209079"/>
                  <a:pt x="8189709" y="1211865"/>
                </a:cubicBezTo>
                <a:cubicBezTo>
                  <a:pt x="8195282" y="1217997"/>
                  <a:pt x="8193610" y="1226359"/>
                  <a:pt x="8184134" y="1235277"/>
                </a:cubicBezTo>
                <a:cubicBezTo>
                  <a:pt x="8180231" y="1238622"/>
                  <a:pt x="8172985" y="1243081"/>
                  <a:pt x="8167968" y="1243639"/>
                </a:cubicBezTo>
                <a:cubicBezTo>
                  <a:pt x="8152918" y="1245867"/>
                  <a:pt x="8148459" y="1230261"/>
                  <a:pt x="8160165" y="1215768"/>
                </a:cubicBezTo>
                <a:cubicBezTo>
                  <a:pt x="8162952" y="1212422"/>
                  <a:pt x="8171313" y="1210751"/>
                  <a:pt x="8177444" y="1207964"/>
                </a:cubicBezTo>
                <a:close/>
                <a:moveTo>
                  <a:pt x="7660721" y="1151107"/>
                </a:moveTo>
                <a:cubicBezTo>
                  <a:pt x="7657934" y="1150549"/>
                  <a:pt x="7650687" y="1151665"/>
                  <a:pt x="7647900" y="1153895"/>
                </a:cubicBezTo>
                <a:cubicBezTo>
                  <a:pt x="7643441" y="1156682"/>
                  <a:pt x="7638424" y="1162256"/>
                  <a:pt x="7637308" y="1165601"/>
                </a:cubicBezTo>
                <a:cubicBezTo>
                  <a:pt x="7633407" y="1177305"/>
                  <a:pt x="7631177" y="1188455"/>
                  <a:pt x="7627832" y="1199603"/>
                </a:cubicBezTo>
                <a:cubicBezTo>
                  <a:pt x="7621701" y="1220785"/>
                  <a:pt x="7622259" y="1220785"/>
                  <a:pt x="7656818" y="1217998"/>
                </a:cubicBezTo>
                <a:cubicBezTo>
                  <a:pt x="7665738" y="1217440"/>
                  <a:pt x="7674656" y="1216325"/>
                  <a:pt x="7683574" y="1215768"/>
                </a:cubicBezTo>
                <a:cubicBezTo>
                  <a:pt x="7684132" y="1217440"/>
                  <a:pt x="7684688" y="1219670"/>
                  <a:pt x="7685246" y="1221342"/>
                </a:cubicBezTo>
                <a:cubicBezTo>
                  <a:pt x="7684688" y="1223014"/>
                  <a:pt x="7684688" y="1224687"/>
                  <a:pt x="7683574" y="1226359"/>
                </a:cubicBezTo>
                <a:cubicBezTo>
                  <a:pt x="7675212" y="1239180"/>
                  <a:pt x="7679115" y="1241409"/>
                  <a:pt x="7684688" y="1233604"/>
                </a:cubicBezTo>
                <a:cubicBezTo>
                  <a:pt x="7687475" y="1229704"/>
                  <a:pt x="7686362" y="1225244"/>
                  <a:pt x="7685246" y="1221342"/>
                </a:cubicBezTo>
                <a:cubicBezTo>
                  <a:pt x="7685804" y="1219113"/>
                  <a:pt x="7686918" y="1217440"/>
                  <a:pt x="7687475" y="1215211"/>
                </a:cubicBezTo>
                <a:lnTo>
                  <a:pt x="7683574" y="1214653"/>
                </a:lnTo>
                <a:cubicBezTo>
                  <a:pt x="7708657" y="1196816"/>
                  <a:pt x="7721478" y="1178420"/>
                  <a:pt x="7710887" y="1173404"/>
                </a:cubicBezTo>
                <a:cubicBezTo>
                  <a:pt x="7695280" y="1165043"/>
                  <a:pt x="7677999" y="1158354"/>
                  <a:pt x="7660721" y="1151107"/>
                </a:cubicBezTo>
                <a:close/>
                <a:moveTo>
                  <a:pt x="8532310" y="1045263"/>
                </a:moveTo>
                <a:cubicBezTo>
                  <a:pt x="8536560" y="1047005"/>
                  <a:pt x="8540322" y="1050488"/>
                  <a:pt x="8542552" y="1054669"/>
                </a:cubicBezTo>
                <a:cubicBezTo>
                  <a:pt x="8544783" y="1058014"/>
                  <a:pt x="8545897" y="1061915"/>
                  <a:pt x="8547569" y="1065817"/>
                </a:cubicBezTo>
                <a:cubicBezTo>
                  <a:pt x="8549242" y="1073621"/>
                  <a:pt x="8550914" y="1082540"/>
                  <a:pt x="8552028" y="1090901"/>
                </a:cubicBezTo>
                <a:cubicBezTo>
                  <a:pt x="8553701" y="1102049"/>
                  <a:pt x="8549800" y="1110411"/>
                  <a:pt x="8540880" y="1111525"/>
                </a:cubicBezTo>
                <a:cubicBezTo>
                  <a:pt x="8536421" y="1112083"/>
                  <a:pt x="8531404" y="1108181"/>
                  <a:pt x="8529732" y="1104836"/>
                </a:cubicBezTo>
                <a:cubicBezTo>
                  <a:pt x="8523600" y="1093688"/>
                  <a:pt x="8519141" y="1081982"/>
                  <a:pt x="8513010" y="1071391"/>
                </a:cubicBezTo>
                <a:cubicBezTo>
                  <a:pt x="8508551" y="1063588"/>
                  <a:pt x="8508551" y="1052997"/>
                  <a:pt x="8519141" y="1046308"/>
                </a:cubicBezTo>
                <a:cubicBezTo>
                  <a:pt x="8523323" y="1043521"/>
                  <a:pt x="8528061" y="1043521"/>
                  <a:pt x="8532310" y="1045263"/>
                </a:cubicBezTo>
                <a:close/>
                <a:moveTo>
                  <a:pt x="7419846" y="980399"/>
                </a:moveTo>
                <a:cubicBezTo>
                  <a:pt x="7415735" y="980677"/>
                  <a:pt x="7410439" y="982768"/>
                  <a:pt x="7404308" y="986670"/>
                </a:cubicBezTo>
                <a:cubicBezTo>
                  <a:pt x="7394832" y="992802"/>
                  <a:pt x="7387030" y="1002278"/>
                  <a:pt x="7390931" y="1006737"/>
                </a:cubicBezTo>
                <a:cubicBezTo>
                  <a:pt x="7397620" y="1013983"/>
                  <a:pt x="7407654" y="1019558"/>
                  <a:pt x="7416572" y="1025132"/>
                </a:cubicBezTo>
                <a:cubicBezTo>
                  <a:pt x="7416014" y="1026247"/>
                  <a:pt x="7415458" y="1026804"/>
                  <a:pt x="7414900" y="1027919"/>
                </a:cubicBezTo>
                <a:lnTo>
                  <a:pt x="7416014" y="1030706"/>
                </a:lnTo>
                <a:cubicBezTo>
                  <a:pt x="7412671" y="1033493"/>
                  <a:pt x="7408767" y="1036280"/>
                  <a:pt x="7405424" y="1039067"/>
                </a:cubicBezTo>
                <a:cubicBezTo>
                  <a:pt x="7384241" y="1057462"/>
                  <a:pt x="7375880" y="1073070"/>
                  <a:pt x="7383127" y="1084775"/>
                </a:cubicBezTo>
                <a:cubicBezTo>
                  <a:pt x="7389258" y="1094809"/>
                  <a:pt x="7398178" y="1103170"/>
                  <a:pt x="7407096" y="1112089"/>
                </a:cubicBezTo>
                <a:cubicBezTo>
                  <a:pt x="7408767" y="1113761"/>
                  <a:pt x="7415458" y="1112646"/>
                  <a:pt x="7420473" y="1112646"/>
                </a:cubicBezTo>
                <a:cubicBezTo>
                  <a:pt x="7425490" y="1105400"/>
                  <a:pt x="7435524" y="1094809"/>
                  <a:pt x="7434410" y="1090349"/>
                </a:cubicBezTo>
                <a:cubicBezTo>
                  <a:pt x="7429949" y="1069725"/>
                  <a:pt x="7423261" y="1050215"/>
                  <a:pt x="7416572" y="1030706"/>
                </a:cubicBezTo>
                <a:cubicBezTo>
                  <a:pt x="7417686" y="1029591"/>
                  <a:pt x="7419359" y="1028476"/>
                  <a:pt x="7421031" y="1027361"/>
                </a:cubicBezTo>
                <a:lnTo>
                  <a:pt x="7417128" y="1025132"/>
                </a:lnTo>
                <a:cubicBezTo>
                  <a:pt x="7421589" y="1017885"/>
                  <a:pt x="7426606" y="1010639"/>
                  <a:pt x="7428835" y="1003950"/>
                </a:cubicBezTo>
                <a:cubicBezTo>
                  <a:pt x="7431065" y="996704"/>
                  <a:pt x="7429949" y="990572"/>
                  <a:pt x="7428277" y="984998"/>
                </a:cubicBezTo>
                <a:cubicBezTo>
                  <a:pt x="7426883" y="981653"/>
                  <a:pt x="7423957" y="980120"/>
                  <a:pt x="7419846" y="980399"/>
                </a:cubicBezTo>
                <a:close/>
                <a:moveTo>
                  <a:pt x="8458939" y="860131"/>
                </a:moveTo>
                <a:cubicBezTo>
                  <a:pt x="8463400" y="860131"/>
                  <a:pt x="8464513" y="865148"/>
                  <a:pt x="8467301" y="867935"/>
                </a:cubicBezTo>
                <a:cubicBezTo>
                  <a:pt x="8469530" y="878526"/>
                  <a:pt x="8465071" y="885772"/>
                  <a:pt x="8455037" y="885215"/>
                </a:cubicBezTo>
                <a:cubicBezTo>
                  <a:pt x="8450578" y="885215"/>
                  <a:pt x="8447791" y="880755"/>
                  <a:pt x="8446676" y="877411"/>
                </a:cubicBezTo>
                <a:cubicBezTo>
                  <a:pt x="8443890" y="866820"/>
                  <a:pt x="8448907" y="859574"/>
                  <a:pt x="8458939" y="860131"/>
                </a:cubicBezTo>
                <a:close/>
                <a:moveTo>
                  <a:pt x="7574208" y="721799"/>
                </a:moveTo>
                <a:lnTo>
                  <a:pt x="7573816" y="725006"/>
                </a:lnTo>
                <a:lnTo>
                  <a:pt x="7570976" y="723562"/>
                </a:lnTo>
                <a:close/>
                <a:moveTo>
                  <a:pt x="7582681" y="717430"/>
                </a:moveTo>
                <a:lnTo>
                  <a:pt x="7581750" y="719759"/>
                </a:lnTo>
                <a:lnTo>
                  <a:pt x="7578023" y="717896"/>
                </a:lnTo>
                <a:close/>
                <a:moveTo>
                  <a:pt x="7600449" y="716672"/>
                </a:moveTo>
                <a:cubicBezTo>
                  <a:pt x="7599543" y="717299"/>
                  <a:pt x="7598011" y="719668"/>
                  <a:pt x="7596061" y="723570"/>
                </a:cubicBezTo>
                <a:cubicBezTo>
                  <a:pt x="7594945" y="724127"/>
                  <a:pt x="7593831" y="724684"/>
                  <a:pt x="7593273" y="725242"/>
                </a:cubicBezTo>
                <a:cubicBezTo>
                  <a:pt x="7592157" y="725799"/>
                  <a:pt x="7591600" y="726357"/>
                  <a:pt x="7590486" y="726914"/>
                </a:cubicBezTo>
                <a:lnTo>
                  <a:pt x="7594945" y="726357"/>
                </a:lnTo>
                <a:cubicBezTo>
                  <a:pt x="7595503" y="725242"/>
                  <a:pt x="7595503" y="724684"/>
                  <a:pt x="7596061" y="723570"/>
                </a:cubicBezTo>
                <a:cubicBezTo>
                  <a:pt x="7598848" y="721897"/>
                  <a:pt x="7601076" y="720783"/>
                  <a:pt x="7601076" y="720225"/>
                </a:cubicBezTo>
                <a:cubicBezTo>
                  <a:pt x="7601634" y="717159"/>
                  <a:pt x="7601355" y="716045"/>
                  <a:pt x="7600449" y="716672"/>
                </a:cubicBezTo>
                <a:close/>
                <a:moveTo>
                  <a:pt x="7574877" y="716323"/>
                </a:moveTo>
                <a:lnTo>
                  <a:pt x="7578023" y="717896"/>
                </a:lnTo>
                <a:lnTo>
                  <a:pt x="7577107" y="717987"/>
                </a:lnTo>
                <a:lnTo>
                  <a:pt x="7577107" y="720217"/>
                </a:lnTo>
                <a:lnTo>
                  <a:pt x="7574208" y="721799"/>
                </a:lnTo>
                <a:close/>
                <a:moveTo>
                  <a:pt x="8404453" y="595916"/>
                </a:moveTo>
                <a:cubicBezTo>
                  <a:pt x="8408215" y="597867"/>
                  <a:pt x="8411003" y="601490"/>
                  <a:pt x="8412674" y="605392"/>
                </a:cubicBezTo>
                <a:cubicBezTo>
                  <a:pt x="8415462" y="613196"/>
                  <a:pt x="8413789" y="624345"/>
                  <a:pt x="8402640" y="629918"/>
                </a:cubicBezTo>
                <a:cubicBezTo>
                  <a:pt x="8391493" y="635492"/>
                  <a:pt x="8384245" y="628803"/>
                  <a:pt x="8380901" y="620999"/>
                </a:cubicBezTo>
                <a:cubicBezTo>
                  <a:pt x="8377558" y="613196"/>
                  <a:pt x="8378671" y="602047"/>
                  <a:pt x="8390378" y="596473"/>
                </a:cubicBezTo>
                <a:cubicBezTo>
                  <a:pt x="8395952" y="593686"/>
                  <a:pt x="8400690" y="593965"/>
                  <a:pt x="8404453" y="595916"/>
                </a:cubicBezTo>
                <a:close/>
                <a:moveTo>
                  <a:pt x="8334566" y="552924"/>
                </a:moveTo>
                <a:cubicBezTo>
                  <a:pt x="8338120" y="553133"/>
                  <a:pt x="8341047" y="554944"/>
                  <a:pt x="8342999" y="558567"/>
                </a:cubicBezTo>
                <a:cubicBezTo>
                  <a:pt x="8346342" y="565256"/>
                  <a:pt x="8342999" y="573618"/>
                  <a:pt x="8332965" y="579749"/>
                </a:cubicBezTo>
                <a:cubicBezTo>
                  <a:pt x="8329620" y="581421"/>
                  <a:pt x="8322373" y="580307"/>
                  <a:pt x="8319586" y="578634"/>
                </a:cubicBezTo>
                <a:cubicBezTo>
                  <a:pt x="8316799" y="576962"/>
                  <a:pt x="8315685" y="573060"/>
                  <a:pt x="8316241" y="569158"/>
                </a:cubicBezTo>
                <a:cubicBezTo>
                  <a:pt x="8316799" y="565814"/>
                  <a:pt x="8320144" y="561354"/>
                  <a:pt x="8322373" y="556895"/>
                </a:cubicBezTo>
                <a:cubicBezTo>
                  <a:pt x="8326832" y="554108"/>
                  <a:pt x="8331013" y="552715"/>
                  <a:pt x="8334566" y="552924"/>
                </a:cubicBezTo>
                <a:close/>
                <a:moveTo>
                  <a:pt x="8091602" y="356782"/>
                </a:moveTo>
                <a:lnTo>
                  <a:pt x="8093275" y="361241"/>
                </a:lnTo>
                <a:cubicBezTo>
                  <a:pt x="8091602" y="361241"/>
                  <a:pt x="8089374" y="361799"/>
                  <a:pt x="8087701" y="362914"/>
                </a:cubicBezTo>
                <a:lnTo>
                  <a:pt x="8083241" y="357339"/>
                </a:lnTo>
                <a:cubicBezTo>
                  <a:pt x="8086028" y="356782"/>
                  <a:pt x="8088816" y="356782"/>
                  <a:pt x="8091602" y="356782"/>
                </a:cubicBezTo>
                <a:close/>
                <a:moveTo>
                  <a:pt x="8136754" y="351208"/>
                </a:moveTo>
                <a:cubicBezTo>
                  <a:pt x="8150689" y="348421"/>
                  <a:pt x="8153476" y="361241"/>
                  <a:pt x="8143999" y="376849"/>
                </a:cubicBezTo>
                <a:cubicBezTo>
                  <a:pt x="8137868" y="386325"/>
                  <a:pt x="8128392" y="394686"/>
                  <a:pt x="8116129" y="398588"/>
                </a:cubicBezTo>
                <a:cubicBezTo>
                  <a:pt x="8111670" y="399703"/>
                  <a:pt x="8106653" y="397473"/>
                  <a:pt x="8106096" y="394686"/>
                </a:cubicBezTo>
                <a:cubicBezTo>
                  <a:pt x="8101079" y="384095"/>
                  <a:pt x="8097734" y="372390"/>
                  <a:pt x="8093833" y="361241"/>
                </a:cubicBezTo>
                <a:cubicBezTo>
                  <a:pt x="8108326" y="357897"/>
                  <a:pt x="8122819" y="353438"/>
                  <a:pt x="8136754" y="351208"/>
                </a:cubicBezTo>
                <a:close/>
                <a:moveTo>
                  <a:pt x="8308438" y="331137"/>
                </a:moveTo>
                <a:cubicBezTo>
                  <a:pt x="8314569" y="333924"/>
                  <a:pt x="8322373" y="336154"/>
                  <a:pt x="8326832" y="340614"/>
                </a:cubicBezTo>
                <a:cubicBezTo>
                  <a:pt x="8334079" y="348418"/>
                  <a:pt x="8339652" y="356778"/>
                  <a:pt x="8344669" y="364025"/>
                </a:cubicBezTo>
                <a:cubicBezTo>
                  <a:pt x="8345226" y="375173"/>
                  <a:pt x="8340210" y="382977"/>
                  <a:pt x="8330733" y="385764"/>
                </a:cubicBezTo>
                <a:cubicBezTo>
                  <a:pt x="8326274" y="387436"/>
                  <a:pt x="8320142" y="386321"/>
                  <a:pt x="8319028" y="383534"/>
                </a:cubicBezTo>
                <a:cubicBezTo>
                  <a:pt x="8314011" y="374058"/>
                  <a:pt x="8310110" y="364582"/>
                  <a:pt x="8307880" y="353991"/>
                </a:cubicBezTo>
                <a:cubicBezTo>
                  <a:pt x="8306207" y="347302"/>
                  <a:pt x="8307880" y="338942"/>
                  <a:pt x="8308438" y="331137"/>
                </a:cubicBezTo>
                <a:close/>
                <a:moveTo>
                  <a:pt x="8111111" y="272609"/>
                </a:moveTo>
                <a:cubicBezTo>
                  <a:pt x="8115571" y="272052"/>
                  <a:pt x="8118358" y="273723"/>
                  <a:pt x="8121703" y="274281"/>
                </a:cubicBezTo>
                <a:lnTo>
                  <a:pt x="8121145" y="293791"/>
                </a:lnTo>
                <a:cubicBezTo>
                  <a:pt x="8117244" y="294906"/>
                  <a:pt x="8111111" y="297693"/>
                  <a:pt x="8110554" y="296578"/>
                </a:cubicBezTo>
                <a:cubicBezTo>
                  <a:pt x="8107210" y="292119"/>
                  <a:pt x="8104423" y="286545"/>
                  <a:pt x="8103309" y="280970"/>
                </a:cubicBezTo>
                <a:cubicBezTo>
                  <a:pt x="8103309" y="279298"/>
                  <a:pt x="8110554" y="272052"/>
                  <a:pt x="8111111" y="272609"/>
                </a:cubicBezTo>
                <a:close/>
                <a:moveTo>
                  <a:pt x="7997120" y="269346"/>
                </a:moveTo>
                <a:cubicBezTo>
                  <a:pt x="8006598" y="268440"/>
                  <a:pt x="8014400" y="270113"/>
                  <a:pt x="8019696" y="274851"/>
                </a:cubicBezTo>
                <a:cubicBezTo>
                  <a:pt x="8031402" y="286556"/>
                  <a:pt x="8039762" y="300492"/>
                  <a:pt x="8049796" y="313870"/>
                </a:cubicBezTo>
                <a:cubicBezTo>
                  <a:pt x="8060944" y="327804"/>
                  <a:pt x="8072092" y="341182"/>
                  <a:pt x="8083241" y="355118"/>
                </a:cubicBezTo>
                <a:cubicBezTo>
                  <a:pt x="8066518" y="356233"/>
                  <a:pt x="8052025" y="354561"/>
                  <a:pt x="8047008" y="342854"/>
                </a:cubicBezTo>
                <a:cubicBezTo>
                  <a:pt x="8040320" y="327804"/>
                  <a:pt x="8037533" y="309410"/>
                  <a:pt x="8018023" y="303836"/>
                </a:cubicBezTo>
                <a:cubicBezTo>
                  <a:pt x="8010220" y="301607"/>
                  <a:pt x="8000186" y="304394"/>
                  <a:pt x="7988481" y="314984"/>
                </a:cubicBezTo>
                <a:cubicBezTo>
                  <a:pt x="7985135" y="318329"/>
                  <a:pt x="7984022" y="323346"/>
                  <a:pt x="7982906" y="327247"/>
                </a:cubicBezTo>
                <a:cubicBezTo>
                  <a:pt x="7981792" y="331149"/>
                  <a:pt x="7980676" y="335609"/>
                  <a:pt x="7982348" y="338396"/>
                </a:cubicBezTo>
                <a:cubicBezTo>
                  <a:pt x="8014679" y="395810"/>
                  <a:pt x="8047566" y="453780"/>
                  <a:pt x="8081011" y="513981"/>
                </a:cubicBezTo>
                <a:cubicBezTo>
                  <a:pt x="8091044" y="531818"/>
                  <a:pt x="8098848" y="551885"/>
                  <a:pt x="8111111" y="568051"/>
                </a:cubicBezTo>
                <a:cubicBezTo>
                  <a:pt x="8121703" y="581429"/>
                  <a:pt x="8137868" y="591462"/>
                  <a:pt x="8166296" y="588675"/>
                </a:cubicBezTo>
                <a:cubicBezTo>
                  <a:pt x="8169083" y="588117"/>
                  <a:pt x="8178001" y="581986"/>
                  <a:pt x="8177444" y="581429"/>
                </a:cubicBezTo>
                <a:cubicBezTo>
                  <a:pt x="8174100" y="559132"/>
                  <a:pt x="8162951" y="539622"/>
                  <a:pt x="8168525" y="515096"/>
                </a:cubicBezTo>
                <a:cubicBezTo>
                  <a:pt x="8174658" y="486668"/>
                  <a:pt x="8157934" y="473290"/>
                  <a:pt x="8151247" y="454338"/>
                </a:cubicBezTo>
                <a:cubicBezTo>
                  <a:pt x="8149016" y="447649"/>
                  <a:pt x="8157934" y="437615"/>
                  <a:pt x="8169641" y="430926"/>
                </a:cubicBezTo>
                <a:cubicBezTo>
                  <a:pt x="8174658" y="428139"/>
                  <a:pt x="8182461" y="424237"/>
                  <a:pt x="8185805" y="424795"/>
                </a:cubicBezTo>
                <a:cubicBezTo>
                  <a:pt x="8206987" y="429254"/>
                  <a:pt x="8228727" y="433156"/>
                  <a:pt x="8246565" y="441517"/>
                </a:cubicBezTo>
                <a:cubicBezTo>
                  <a:pt x="8261056" y="448206"/>
                  <a:pt x="8269976" y="461027"/>
                  <a:pt x="8262172" y="479979"/>
                </a:cubicBezTo>
                <a:cubicBezTo>
                  <a:pt x="8247121" y="517883"/>
                  <a:pt x="8248793" y="547984"/>
                  <a:pt x="8264959" y="573067"/>
                </a:cubicBezTo>
                <a:cubicBezTo>
                  <a:pt x="8290042" y="613201"/>
                  <a:pt x="8296175" y="663926"/>
                  <a:pt x="8322373" y="705175"/>
                </a:cubicBezTo>
                <a:cubicBezTo>
                  <a:pt x="8326274" y="711306"/>
                  <a:pt x="8327946" y="719110"/>
                  <a:pt x="8326832" y="727472"/>
                </a:cubicBezTo>
                <a:cubicBezTo>
                  <a:pt x="8326274" y="735833"/>
                  <a:pt x="8323487" y="745309"/>
                  <a:pt x="8319586" y="754785"/>
                </a:cubicBezTo>
                <a:cubicBezTo>
                  <a:pt x="8314011" y="768720"/>
                  <a:pt x="8308438" y="782098"/>
                  <a:pt x="8303421" y="796034"/>
                </a:cubicBezTo>
                <a:cubicBezTo>
                  <a:pt x="8297846" y="810527"/>
                  <a:pt x="8296175" y="823347"/>
                  <a:pt x="8299518" y="833938"/>
                </a:cubicBezTo>
                <a:cubicBezTo>
                  <a:pt x="8302863" y="844529"/>
                  <a:pt x="8310668" y="852890"/>
                  <a:pt x="8324603" y="857907"/>
                </a:cubicBezTo>
                <a:cubicBezTo>
                  <a:pt x="8342439" y="864596"/>
                  <a:pt x="8349686" y="876859"/>
                  <a:pt x="8349686" y="894139"/>
                </a:cubicBezTo>
                <a:cubicBezTo>
                  <a:pt x="8349686" y="906402"/>
                  <a:pt x="8350800" y="921452"/>
                  <a:pt x="8360277" y="926469"/>
                </a:cubicBezTo>
                <a:cubicBezTo>
                  <a:pt x="8411559" y="952668"/>
                  <a:pt x="8414346" y="1003393"/>
                  <a:pt x="8404870" y="1056905"/>
                </a:cubicBezTo>
                <a:cubicBezTo>
                  <a:pt x="8399296" y="1089235"/>
                  <a:pt x="8406542" y="1115991"/>
                  <a:pt x="8412116" y="1143861"/>
                </a:cubicBezTo>
                <a:cubicBezTo>
                  <a:pt x="8414346" y="1156125"/>
                  <a:pt x="8427167" y="1162256"/>
                  <a:pt x="8443890" y="1165043"/>
                </a:cubicBezTo>
                <a:cubicBezTo>
                  <a:pt x="8453366" y="1166715"/>
                  <a:pt x="8464513" y="1171175"/>
                  <a:pt x="8467301" y="1177305"/>
                </a:cubicBezTo>
                <a:cubicBezTo>
                  <a:pt x="8470087" y="1185110"/>
                  <a:pt x="8470645" y="1193471"/>
                  <a:pt x="8471203" y="1201833"/>
                </a:cubicBezTo>
                <a:cubicBezTo>
                  <a:pt x="8471760" y="1210751"/>
                  <a:pt x="8472876" y="1219113"/>
                  <a:pt x="8476219" y="1226359"/>
                </a:cubicBezTo>
                <a:cubicBezTo>
                  <a:pt x="8484023" y="1243081"/>
                  <a:pt x="8487925" y="1261475"/>
                  <a:pt x="8494614" y="1278756"/>
                </a:cubicBezTo>
                <a:cubicBezTo>
                  <a:pt x="8500746" y="1296593"/>
                  <a:pt x="8509664" y="1313316"/>
                  <a:pt x="8526387" y="1327251"/>
                </a:cubicBezTo>
                <a:cubicBezTo>
                  <a:pt x="8535307" y="1334498"/>
                  <a:pt x="8537535" y="1344531"/>
                  <a:pt x="8534749" y="1355680"/>
                </a:cubicBezTo>
                <a:cubicBezTo>
                  <a:pt x="8531960" y="1366828"/>
                  <a:pt x="8523599" y="1379091"/>
                  <a:pt x="8512452" y="1390797"/>
                </a:cubicBezTo>
                <a:cubicBezTo>
                  <a:pt x="8509664" y="1393583"/>
                  <a:pt x="8497401" y="1396371"/>
                  <a:pt x="8496845" y="1395255"/>
                </a:cubicBezTo>
                <a:cubicBezTo>
                  <a:pt x="8488482" y="1380206"/>
                  <a:pt x="8480121" y="1365713"/>
                  <a:pt x="8471760" y="1351220"/>
                </a:cubicBezTo>
                <a:lnTo>
                  <a:pt x="8446119" y="1307742"/>
                </a:lnTo>
                <a:cubicBezTo>
                  <a:pt x="8429397" y="1279871"/>
                  <a:pt x="8412674" y="1251443"/>
                  <a:pt x="8395394" y="1223014"/>
                </a:cubicBezTo>
                <a:cubicBezTo>
                  <a:pt x="8376442" y="1192357"/>
                  <a:pt x="8363621" y="1158354"/>
                  <a:pt x="8337980" y="1131598"/>
                </a:cubicBezTo>
                <a:cubicBezTo>
                  <a:pt x="8321258" y="1113761"/>
                  <a:pt x="8309552" y="1093137"/>
                  <a:pt x="8301748" y="1071397"/>
                </a:cubicBezTo>
                <a:cubicBezTo>
                  <a:pt x="8293945" y="1049658"/>
                  <a:pt x="8289484" y="1025689"/>
                  <a:pt x="8287813" y="1001720"/>
                </a:cubicBezTo>
                <a:cubicBezTo>
                  <a:pt x="8286141" y="982211"/>
                  <a:pt x="8297846" y="956012"/>
                  <a:pt x="8278336" y="945421"/>
                </a:cubicBezTo>
                <a:cubicBezTo>
                  <a:pt x="8264401" y="937617"/>
                  <a:pt x="8237089" y="942077"/>
                  <a:pt x="8222596" y="935388"/>
                </a:cubicBezTo>
                <a:cubicBezTo>
                  <a:pt x="8203086" y="927027"/>
                  <a:pt x="8191379" y="911976"/>
                  <a:pt x="8174100" y="901385"/>
                </a:cubicBezTo>
                <a:cubicBezTo>
                  <a:pt x="8167968" y="897483"/>
                  <a:pt x="8155706" y="898598"/>
                  <a:pt x="8145672" y="898041"/>
                </a:cubicBezTo>
                <a:cubicBezTo>
                  <a:pt x="8131179" y="896926"/>
                  <a:pt x="8103309" y="913648"/>
                  <a:pt x="8101635" y="924239"/>
                </a:cubicBezTo>
                <a:cubicBezTo>
                  <a:pt x="8096619" y="952668"/>
                  <a:pt x="8091602" y="982211"/>
                  <a:pt x="8087700" y="1010081"/>
                </a:cubicBezTo>
                <a:cubicBezTo>
                  <a:pt x="8086028" y="1023459"/>
                  <a:pt x="8100521" y="1026804"/>
                  <a:pt x="8112785" y="1031263"/>
                </a:cubicBezTo>
                <a:cubicBezTo>
                  <a:pt x="8139540" y="1040182"/>
                  <a:pt x="8157934" y="1054675"/>
                  <a:pt x="8170199" y="1072512"/>
                </a:cubicBezTo>
                <a:cubicBezTo>
                  <a:pt x="8182461" y="1090907"/>
                  <a:pt x="8188035" y="1112646"/>
                  <a:pt x="8188593" y="1137729"/>
                </a:cubicBezTo>
                <a:cubicBezTo>
                  <a:pt x="8189151" y="1147763"/>
                  <a:pt x="8180231" y="1156682"/>
                  <a:pt x="8167411" y="1158912"/>
                </a:cubicBezTo>
                <a:cubicBezTo>
                  <a:pt x="8156820" y="1160584"/>
                  <a:pt x="8143999" y="1160584"/>
                  <a:pt x="8139540" y="1156125"/>
                </a:cubicBezTo>
                <a:cubicBezTo>
                  <a:pt x="8131737" y="1148321"/>
                  <a:pt x="8131179" y="1135500"/>
                  <a:pt x="8124489" y="1126582"/>
                </a:cubicBezTo>
                <a:cubicBezTo>
                  <a:pt x="8113898" y="1111531"/>
                  <a:pt x="8100521" y="1098153"/>
                  <a:pt x="8088258" y="1084775"/>
                </a:cubicBezTo>
                <a:cubicBezTo>
                  <a:pt x="8082126" y="1078086"/>
                  <a:pt x="8070978" y="1078643"/>
                  <a:pt x="8058715" y="1088677"/>
                </a:cubicBezTo>
                <a:cubicBezTo>
                  <a:pt x="8050354" y="1095366"/>
                  <a:pt x="8038647" y="1109859"/>
                  <a:pt x="8040878" y="1112089"/>
                </a:cubicBezTo>
                <a:cubicBezTo>
                  <a:pt x="8062616" y="1130483"/>
                  <a:pt x="8074323" y="1155567"/>
                  <a:pt x="8083799" y="1181208"/>
                </a:cubicBezTo>
                <a:cubicBezTo>
                  <a:pt x="8093275" y="1206849"/>
                  <a:pt x="8100521" y="1234163"/>
                  <a:pt x="8115014" y="1257574"/>
                </a:cubicBezTo>
                <a:cubicBezTo>
                  <a:pt x="8141769" y="1302168"/>
                  <a:pt x="8150131" y="1356237"/>
                  <a:pt x="8165738" y="1406962"/>
                </a:cubicBezTo>
                <a:cubicBezTo>
                  <a:pt x="8172427" y="1428700"/>
                  <a:pt x="8179675" y="1450997"/>
                  <a:pt x="8187478" y="1472180"/>
                </a:cubicBezTo>
                <a:cubicBezTo>
                  <a:pt x="8190265" y="1479982"/>
                  <a:pt x="8200857" y="1481655"/>
                  <a:pt x="8213676" y="1477195"/>
                </a:cubicBezTo>
                <a:cubicBezTo>
                  <a:pt x="8218137" y="1475523"/>
                  <a:pt x="8224268" y="1468834"/>
                  <a:pt x="8224268" y="1465489"/>
                </a:cubicBezTo>
                <a:cubicBezTo>
                  <a:pt x="8225940" y="1440963"/>
                  <a:pt x="8225382" y="1416995"/>
                  <a:pt x="8226497" y="1392469"/>
                </a:cubicBezTo>
                <a:cubicBezTo>
                  <a:pt x="8226497" y="1389682"/>
                  <a:pt x="8234302" y="1384108"/>
                  <a:pt x="8239317" y="1381321"/>
                </a:cubicBezTo>
                <a:cubicBezTo>
                  <a:pt x="8243778" y="1379091"/>
                  <a:pt x="8249908" y="1376861"/>
                  <a:pt x="8254925" y="1376861"/>
                </a:cubicBezTo>
                <a:cubicBezTo>
                  <a:pt x="8259942" y="1376861"/>
                  <a:pt x="8266631" y="1377976"/>
                  <a:pt x="8268303" y="1380206"/>
                </a:cubicBezTo>
                <a:cubicBezTo>
                  <a:pt x="8287255" y="1406962"/>
                  <a:pt x="8293387" y="1438177"/>
                  <a:pt x="8277779" y="1474966"/>
                </a:cubicBezTo>
                <a:cubicBezTo>
                  <a:pt x="8267747" y="1498377"/>
                  <a:pt x="8267747" y="1517887"/>
                  <a:pt x="8274993" y="1536281"/>
                </a:cubicBezTo>
                <a:cubicBezTo>
                  <a:pt x="8282238" y="1554676"/>
                  <a:pt x="8288928" y="1573628"/>
                  <a:pt x="8293387" y="1593138"/>
                </a:cubicBezTo>
                <a:cubicBezTo>
                  <a:pt x="8295617" y="1602614"/>
                  <a:pt x="8297288" y="1612647"/>
                  <a:pt x="8298404" y="1622681"/>
                </a:cubicBezTo>
                <a:cubicBezTo>
                  <a:pt x="8298962" y="1632714"/>
                  <a:pt x="8298962" y="1643863"/>
                  <a:pt x="8297288" y="1654454"/>
                </a:cubicBezTo>
                <a:cubicBezTo>
                  <a:pt x="8295617" y="1665602"/>
                  <a:pt x="8310110" y="1675078"/>
                  <a:pt x="8318472" y="1683997"/>
                </a:cubicBezTo>
                <a:cubicBezTo>
                  <a:pt x="8326832" y="1693473"/>
                  <a:pt x="8339096" y="1700162"/>
                  <a:pt x="8341324" y="1713540"/>
                </a:cubicBezTo>
                <a:cubicBezTo>
                  <a:pt x="8345226" y="1738066"/>
                  <a:pt x="8355260" y="1760920"/>
                  <a:pt x="8356932" y="1786004"/>
                </a:cubicBezTo>
                <a:cubicBezTo>
                  <a:pt x="8358048" y="1808858"/>
                  <a:pt x="8369195" y="1824465"/>
                  <a:pt x="8392606" y="1837286"/>
                </a:cubicBezTo>
                <a:cubicBezTo>
                  <a:pt x="8405428" y="1844532"/>
                  <a:pt x="8415462" y="1855123"/>
                  <a:pt x="8419921" y="1866829"/>
                </a:cubicBezTo>
                <a:cubicBezTo>
                  <a:pt x="8427724" y="1889127"/>
                  <a:pt x="8436642" y="1911423"/>
                  <a:pt x="8444446" y="1934278"/>
                </a:cubicBezTo>
                <a:cubicBezTo>
                  <a:pt x="8451693" y="1957132"/>
                  <a:pt x="8457267" y="1980543"/>
                  <a:pt x="8460054" y="2004512"/>
                </a:cubicBezTo>
                <a:cubicBezTo>
                  <a:pt x="8462842" y="2026252"/>
                  <a:pt x="8464513" y="2048549"/>
                  <a:pt x="8467301" y="2070288"/>
                </a:cubicBezTo>
                <a:cubicBezTo>
                  <a:pt x="8470087" y="2092027"/>
                  <a:pt x="8473432" y="2114324"/>
                  <a:pt x="8476219" y="2136063"/>
                </a:cubicBezTo>
                <a:cubicBezTo>
                  <a:pt x="8479564" y="2157803"/>
                  <a:pt x="8482908" y="2180100"/>
                  <a:pt x="8486253" y="2201839"/>
                </a:cubicBezTo>
                <a:cubicBezTo>
                  <a:pt x="8489597" y="2224136"/>
                  <a:pt x="8492942" y="2246434"/>
                  <a:pt x="8496287" y="2268729"/>
                </a:cubicBezTo>
                <a:cubicBezTo>
                  <a:pt x="8500746" y="2295485"/>
                  <a:pt x="8502418" y="2322800"/>
                  <a:pt x="8503532" y="2349556"/>
                </a:cubicBezTo>
                <a:cubicBezTo>
                  <a:pt x="8503532" y="2362934"/>
                  <a:pt x="8504090" y="2376870"/>
                  <a:pt x="8502976" y="2390247"/>
                </a:cubicBezTo>
                <a:cubicBezTo>
                  <a:pt x="8502418" y="2404182"/>
                  <a:pt x="8500746" y="2417560"/>
                  <a:pt x="8499073" y="2431496"/>
                </a:cubicBezTo>
                <a:cubicBezTo>
                  <a:pt x="8490712" y="2505633"/>
                  <a:pt x="8496287" y="2575868"/>
                  <a:pt x="8520812" y="2647775"/>
                </a:cubicBezTo>
                <a:cubicBezTo>
                  <a:pt x="8526945" y="2666727"/>
                  <a:pt x="8522486" y="2681778"/>
                  <a:pt x="8512452" y="2699059"/>
                </a:cubicBezTo>
                <a:cubicBezTo>
                  <a:pt x="8500188" y="2719124"/>
                  <a:pt x="8491270" y="2739192"/>
                  <a:pt x="8484580" y="2759259"/>
                </a:cubicBezTo>
                <a:cubicBezTo>
                  <a:pt x="8477335" y="2779326"/>
                  <a:pt x="8472876" y="2799393"/>
                  <a:pt x="8471203" y="2819460"/>
                </a:cubicBezTo>
                <a:cubicBezTo>
                  <a:pt x="8468973" y="2839527"/>
                  <a:pt x="8470087" y="2860709"/>
                  <a:pt x="8471760" y="2881335"/>
                </a:cubicBezTo>
                <a:cubicBezTo>
                  <a:pt x="8473990" y="2901959"/>
                  <a:pt x="8477891" y="2923141"/>
                  <a:pt x="8484580" y="2944879"/>
                </a:cubicBezTo>
                <a:cubicBezTo>
                  <a:pt x="8486253" y="2950453"/>
                  <a:pt x="8499631" y="2956028"/>
                  <a:pt x="8508549" y="2960487"/>
                </a:cubicBezTo>
                <a:cubicBezTo>
                  <a:pt x="8509664" y="2961046"/>
                  <a:pt x="8519140" y="2955471"/>
                  <a:pt x="8520812" y="2952126"/>
                </a:cubicBezTo>
                <a:cubicBezTo>
                  <a:pt x="8526945" y="2938749"/>
                  <a:pt x="8532518" y="2925370"/>
                  <a:pt x="8538650" y="2911993"/>
                </a:cubicBezTo>
                <a:cubicBezTo>
                  <a:pt x="8544781" y="2898614"/>
                  <a:pt x="8550914" y="2885236"/>
                  <a:pt x="8557044" y="2871858"/>
                </a:cubicBezTo>
                <a:cubicBezTo>
                  <a:pt x="8569308" y="2844545"/>
                  <a:pt x="8583243" y="2817788"/>
                  <a:pt x="8599408" y="2791032"/>
                </a:cubicBezTo>
                <a:cubicBezTo>
                  <a:pt x="8606933" y="2779048"/>
                  <a:pt x="8610975" y="2765670"/>
                  <a:pt x="8613762" y="2751873"/>
                </a:cubicBezTo>
                <a:lnTo>
                  <a:pt x="8617679" y="2727971"/>
                </a:lnTo>
                <a:lnTo>
                  <a:pt x="8617679" y="4523740"/>
                </a:lnTo>
                <a:lnTo>
                  <a:pt x="8567078" y="4578648"/>
                </a:lnTo>
                <a:cubicBezTo>
                  <a:pt x="8548684" y="4595928"/>
                  <a:pt x="8535863" y="4617666"/>
                  <a:pt x="8520812" y="4638291"/>
                </a:cubicBezTo>
                <a:cubicBezTo>
                  <a:pt x="8513566" y="4647766"/>
                  <a:pt x="8506877" y="4657801"/>
                  <a:pt x="8500188" y="4667835"/>
                </a:cubicBezTo>
                <a:lnTo>
                  <a:pt x="8480121" y="4696819"/>
                </a:lnTo>
                <a:cubicBezTo>
                  <a:pt x="8466743" y="4716329"/>
                  <a:pt x="8454480" y="4735838"/>
                  <a:pt x="8441659" y="4755905"/>
                </a:cubicBezTo>
                <a:lnTo>
                  <a:pt x="8404313" y="4813876"/>
                </a:lnTo>
                <a:lnTo>
                  <a:pt x="8385360" y="4842862"/>
                </a:lnTo>
                <a:lnTo>
                  <a:pt x="8375884" y="4857355"/>
                </a:lnTo>
                <a:lnTo>
                  <a:pt x="8366408" y="4871291"/>
                </a:lnTo>
                <a:cubicBezTo>
                  <a:pt x="8359719" y="4880766"/>
                  <a:pt x="8351915" y="4890242"/>
                  <a:pt x="8349686" y="4902507"/>
                </a:cubicBezTo>
                <a:cubicBezTo>
                  <a:pt x="8345226" y="4923130"/>
                  <a:pt x="8339096" y="4942083"/>
                  <a:pt x="8331291" y="4960478"/>
                </a:cubicBezTo>
                <a:cubicBezTo>
                  <a:pt x="8323487" y="4978314"/>
                  <a:pt x="8314569" y="4995037"/>
                  <a:pt x="8304535" y="5011202"/>
                </a:cubicBezTo>
                <a:cubicBezTo>
                  <a:pt x="8294501" y="5027368"/>
                  <a:pt x="8283911" y="5043533"/>
                  <a:pt x="8273320" y="5058583"/>
                </a:cubicBezTo>
                <a:cubicBezTo>
                  <a:pt x="8262730" y="5073632"/>
                  <a:pt x="8251582" y="5088683"/>
                  <a:pt x="8241548" y="5104292"/>
                </a:cubicBezTo>
                <a:cubicBezTo>
                  <a:pt x="8232628" y="5117112"/>
                  <a:pt x="8224824" y="5131605"/>
                  <a:pt x="8217021" y="5144982"/>
                </a:cubicBezTo>
                <a:cubicBezTo>
                  <a:pt x="8209217" y="5158361"/>
                  <a:pt x="8202528" y="5172296"/>
                  <a:pt x="8195840" y="5186789"/>
                </a:cubicBezTo>
                <a:cubicBezTo>
                  <a:pt x="8189151" y="5200723"/>
                  <a:pt x="8182461" y="5215216"/>
                  <a:pt x="8176329" y="5229710"/>
                </a:cubicBezTo>
                <a:cubicBezTo>
                  <a:pt x="8170199" y="5243645"/>
                  <a:pt x="8164066" y="5258139"/>
                  <a:pt x="8157934" y="5272072"/>
                </a:cubicBezTo>
                <a:cubicBezTo>
                  <a:pt x="8150689" y="5288239"/>
                  <a:pt x="8145114" y="5307190"/>
                  <a:pt x="8157377" y="5333389"/>
                </a:cubicBezTo>
                <a:cubicBezTo>
                  <a:pt x="8159050" y="5337848"/>
                  <a:pt x="8165738" y="5343423"/>
                  <a:pt x="8170755" y="5346766"/>
                </a:cubicBezTo>
                <a:cubicBezTo>
                  <a:pt x="8174658" y="5349553"/>
                  <a:pt x="8180788" y="5351784"/>
                  <a:pt x="8184692" y="5352342"/>
                </a:cubicBezTo>
                <a:cubicBezTo>
                  <a:pt x="8205872" y="5355129"/>
                  <a:pt x="8218137" y="5345651"/>
                  <a:pt x="8226497" y="5334504"/>
                </a:cubicBezTo>
                <a:cubicBezTo>
                  <a:pt x="8243220" y="5311092"/>
                  <a:pt x="8256039" y="5285452"/>
                  <a:pt x="8271090" y="5259810"/>
                </a:cubicBezTo>
                <a:cubicBezTo>
                  <a:pt x="8275549" y="5252006"/>
                  <a:pt x="8282238" y="5250335"/>
                  <a:pt x="8290042" y="5254236"/>
                </a:cubicBezTo>
                <a:cubicBezTo>
                  <a:pt x="8287813" y="5257580"/>
                  <a:pt x="8286697" y="5260925"/>
                  <a:pt x="8283911" y="5263712"/>
                </a:cubicBezTo>
                <a:cubicBezTo>
                  <a:pt x="8276665" y="5270400"/>
                  <a:pt x="8277223" y="5281550"/>
                  <a:pt x="8277779" y="5292697"/>
                </a:cubicBezTo>
                <a:cubicBezTo>
                  <a:pt x="8278336" y="5303845"/>
                  <a:pt x="8279452" y="5314994"/>
                  <a:pt x="8274435" y="5322240"/>
                </a:cubicBezTo>
                <a:cubicBezTo>
                  <a:pt x="8257713" y="5345651"/>
                  <a:pt x="8237645" y="5366276"/>
                  <a:pt x="8215906" y="5385228"/>
                </a:cubicBezTo>
                <a:cubicBezTo>
                  <a:pt x="8208659" y="5391360"/>
                  <a:pt x="8190265" y="5387458"/>
                  <a:pt x="8178559" y="5389130"/>
                </a:cubicBezTo>
                <a:cubicBezTo>
                  <a:pt x="8166853" y="5391360"/>
                  <a:pt x="8151803" y="5391360"/>
                  <a:pt x="8146230" y="5399164"/>
                </a:cubicBezTo>
                <a:cubicBezTo>
                  <a:pt x="8137868" y="5410870"/>
                  <a:pt x="8128392" y="5423132"/>
                  <a:pt x="8120031" y="5434282"/>
                </a:cubicBezTo>
                <a:cubicBezTo>
                  <a:pt x="8111111" y="5445429"/>
                  <a:pt x="8102193" y="5456577"/>
                  <a:pt x="8093833" y="5468283"/>
                </a:cubicBezTo>
                <a:cubicBezTo>
                  <a:pt x="8085470" y="5479990"/>
                  <a:pt x="8077666" y="5491695"/>
                  <a:pt x="8070420" y="5504516"/>
                </a:cubicBezTo>
                <a:cubicBezTo>
                  <a:pt x="8063731" y="5516778"/>
                  <a:pt x="8057599" y="5530156"/>
                  <a:pt x="8053141" y="5544092"/>
                </a:cubicBezTo>
                <a:cubicBezTo>
                  <a:pt x="8052025" y="5546880"/>
                  <a:pt x="8055371" y="5553011"/>
                  <a:pt x="8058715" y="5557470"/>
                </a:cubicBezTo>
                <a:cubicBezTo>
                  <a:pt x="8064289" y="5565274"/>
                  <a:pt x="8071535" y="5566389"/>
                  <a:pt x="8079896" y="5561930"/>
                </a:cubicBezTo>
                <a:cubicBezTo>
                  <a:pt x="8093833" y="5554684"/>
                  <a:pt x="8107210" y="5547436"/>
                  <a:pt x="8120031" y="5539075"/>
                </a:cubicBezTo>
                <a:cubicBezTo>
                  <a:pt x="8132851" y="5530156"/>
                  <a:pt x="8145114" y="5520680"/>
                  <a:pt x="8156264" y="5510646"/>
                </a:cubicBezTo>
                <a:cubicBezTo>
                  <a:pt x="8165738" y="5502285"/>
                  <a:pt x="8175214" y="5493368"/>
                  <a:pt x="8184134" y="5485006"/>
                </a:cubicBezTo>
                <a:cubicBezTo>
                  <a:pt x="8193610" y="5476087"/>
                  <a:pt x="8203086" y="5466611"/>
                  <a:pt x="8212004" y="5457135"/>
                </a:cubicBezTo>
                <a:lnTo>
                  <a:pt x="8239317" y="5428708"/>
                </a:lnTo>
                <a:lnTo>
                  <a:pt x="8252696" y="5414772"/>
                </a:lnTo>
                <a:lnTo>
                  <a:pt x="8266631" y="5400279"/>
                </a:lnTo>
                <a:cubicBezTo>
                  <a:pt x="8285027" y="5380769"/>
                  <a:pt x="8303979" y="5361259"/>
                  <a:pt x="8323487" y="5341749"/>
                </a:cubicBezTo>
                <a:cubicBezTo>
                  <a:pt x="8342997" y="5321684"/>
                  <a:pt x="8363065" y="5302173"/>
                  <a:pt x="8384245" y="5283779"/>
                </a:cubicBezTo>
                <a:cubicBezTo>
                  <a:pt x="8388705" y="5279876"/>
                  <a:pt x="8392606" y="5276533"/>
                  <a:pt x="8396510" y="5272072"/>
                </a:cubicBezTo>
                <a:cubicBezTo>
                  <a:pt x="8400411" y="5268170"/>
                  <a:pt x="8404870" y="5263712"/>
                  <a:pt x="8408772" y="5259810"/>
                </a:cubicBezTo>
                <a:cubicBezTo>
                  <a:pt x="8416576" y="5251449"/>
                  <a:pt x="8424380" y="5242530"/>
                  <a:pt x="8431626" y="5233611"/>
                </a:cubicBezTo>
                <a:cubicBezTo>
                  <a:pt x="8438873" y="5224692"/>
                  <a:pt x="8446119" y="5215775"/>
                  <a:pt x="8452808" y="5206297"/>
                </a:cubicBezTo>
                <a:lnTo>
                  <a:pt x="8463400" y="5192363"/>
                </a:lnTo>
                <a:lnTo>
                  <a:pt x="8473990" y="5177870"/>
                </a:lnTo>
                <a:cubicBezTo>
                  <a:pt x="8485138" y="5162820"/>
                  <a:pt x="8496287" y="5147769"/>
                  <a:pt x="8507993" y="5133277"/>
                </a:cubicBezTo>
                <a:cubicBezTo>
                  <a:pt x="8519698" y="5118784"/>
                  <a:pt x="8531404" y="5104292"/>
                  <a:pt x="8543667" y="5089240"/>
                </a:cubicBezTo>
                <a:cubicBezTo>
                  <a:pt x="8555931" y="5074190"/>
                  <a:pt x="8568750" y="5059697"/>
                  <a:pt x="8581013" y="5045204"/>
                </a:cubicBezTo>
                <a:lnTo>
                  <a:pt x="8617679" y="5003825"/>
                </a:lnTo>
                <a:lnTo>
                  <a:pt x="8617679" y="5058278"/>
                </a:lnTo>
                <a:lnTo>
                  <a:pt x="8598433" y="5082761"/>
                </a:lnTo>
                <a:cubicBezTo>
                  <a:pt x="8590629" y="5096766"/>
                  <a:pt x="8585194" y="5112373"/>
                  <a:pt x="8582687" y="5130490"/>
                </a:cubicBezTo>
                <a:cubicBezTo>
                  <a:pt x="8579342" y="5156130"/>
                  <a:pt x="8567636" y="5178986"/>
                  <a:pt x="8550914" y="5195706"/>
                </a:cubicBezTo>
                <a:cubicBezTo>
                  <a:pt x="8532518" y="5213544"/>
                  <a:pt x="8519140" y="5236398"/>
                  <a:pt x="8503532" y="5255908"/>
                </a:cubicBezTo>
                <a:cubicBezTo>
                  <a:pt x="8487925" y="5275419"/>
                  <a:pt x="8470087" y="5293254"/>
                  <a:pt x="8442217" y="5302173"/>
                </a:cubicBezTo>
                <a:cubicBezTo>
                  <a:pt x="8427167" y="5307190"/>
                  <a:pt x="8418248" y="5321684"/>
                  <a:pt x="8412674" y="5335619"/>
                </a:cubicBezTo>
                <a:cubicBezTo>
                  <a:pt x="8407100" y="5350113"/>
                  <a:pt x="8402083" y="5364605"/>
                  <a:pt x="8395394" y="5378539"/>
                </a:cubicBezTo>
                <a:cubicBezTo>
                  <a:pt x="8392049" y="5385228"/>
                  <a:pt x="8388148" y="5391917"/>
                  <a:pt x="8383688" y="5398049"/>
                </a:cubicBezTo>
                <a:cubicBezTo>
                  <a:pt x="8379229" y="5403623"/>
                  <a:pt x="8374769" y="5409199"/>
                  <a:pt x="8368638" y="5414214"/>
                </a:cubicBezTo>
                <a:cubicBezTo>
                  <a:pt x="8363621" y="5418674"/>
                  <a:pt x="8363065" y="5428150"/>
                  <a:pt x="8364178" y="5437069"/>
                </a:cubicBezTo>
                <a:cubicBezTo>
                  <a:pt x="8365851" y="5453790"/>
                  <a:pt x="8363065" y="5467169"/>
                  <a:pt x="8356932" y="5477760"/>
                </a:cubicBezTo>
                <a:cubicBezTo>
                  <a:pt x="8353587" y="5483334"/>
                  <a:pt x="8349686" y="5487794"/>
                  <a:pt x="8345226" y="5492253"/>
                </a:cubicBezTo>
                <a:cubicBezTo>
                  <a:pt x="8340767" y="5496156"/>
                  <a:pt x="8335193" y="5500057"/>
                  <a:pt x="8329620" y="5503400"/>
                </a:cubicBezTo>
                <a:cubicBezTo>
                  <a:pt x="8320142" y="5508975"/>
                  <a:pt x="8314011" y="5517337"/>
                  <a:pt x="8307322" y="5525141"/>
                </a:cubicBezTo>
                <a:cubicBezTo>
                  <a:pt x="8301748" y="5531271"/>
                  <a:pt x="8306207" y="5541862"/>
                  <a:pt x="8320142" y="5550225"/>
                </a:cubicBezTo>
                <a:cubicBezTo>
                  <a:pt x="8329620" y="5555798"/>
                  <a:pt x="8346899" y="5562487"/>
                  <a:pt x="8349128" y="5559700"/>
                </a:cubicBezTo>
                <a:cubicBezTo>
                  <a:pt x="8397066" y="5494482"/>
                  <a:pt x="8463956" y="5438182"/>
                  <a:pt x="8524157" y="5374080"/>
                </a:cubicBezTo>
                <a:cubicBezTo>
                  <a:pt x="8544225" y="5352342"/>
                  <a:pt x="8563177" y="5330044"/>
                  <a:pt x="8582129" y="5307747"/>
                </a:cubicBezTo>
                <a:lnTo>
                  <a:pt x="8596064" y="5290467"/>
                </a:lnTo>
                <a:lnTo>
                  <a:pt x="8609999" y="5272631"/>
                </a:lnTo>
                <a:lnTo>
                  <a:pt x="8617679" y="5262071"/>
                </a:lnTo>
                <a:lnTo>
                  <a:pt x="8617679" y="5343532"/>
                </a:lnTo>
                <a:lnTo>
                  <a:pt x="8579969" y="5389270"/>
                </a:lnTo>
                <a:cubicBezTo>
                  <a:pt x="8551192" y="5428567"/>
                  <a:pt x="8523600" y="5467448"/>
                  <a:pt x="8491828" y="5502285"/>
                </a:cubicBezTo>
                <a:cubicBezTo>
                  <a:pt x="8472876" y="5522910"/>
                  <a:pt x="8454480" y="5542977"/>
                  <a:pt x="8436642" y="5564717"/>
                </a:cubicBezTo>
                <a:cubicBezTo>
                  <a:pt x="8419363" y="5585340"/>
                  <a:pt x="8403197" y="5606522"/>
                  <a:pt x="8388705" y="5629377"/>
                </a:cubicBezTo>
                <a:cubicBezTo>
                  <a:pt x="8384803" y="5635508"/>
                  <a:pt x="8380901" y="5641640"/>
                  <a:pt x="8377000" y="5647214"/>
                </a:cubicBezTo>
                <a:cubicBezTo>
                  <a:pt x="8373097" y="5652789"/>
                  <a:pt x="8369195" y="5658363"/>
                  <a:pt x="8364736" y="5663936"/>
                </a:cubicBezTo>
                <a:cubicBezTo>
                  <a:pt x="8356374" y="5675084"/>
                  <a:pt x="8347456" y="5685675"/>
                  <a:pt x="8338538" y="5696266"/>
                </a:cubicBezTo>
                <a:cubicBezTo>
                  <a:pt x="8334079" y="5701283"/>
                  <a:pt x="8329620" y="5706857"/>
                  <a:pt x="8324603" y="5711874"/>
                </a:cubicBezTo>
                <a:lnTo>
                  <a:pt x="8317356" y="5719678"/>
                </a:lnTo>
                <a:lnTo>
                  <a:pt x="8310110" y="5726924"/>
                </a:lnTo>
                <a:cubicBezTo>
                  <a:pt x="8300634" y="5736400"/>
                  <a:pt x="8291158" y="5745876"/>
                  <a:pt x="8281124" y="5754795"/>
                </a:cubicBezTo>
                <a:cubicBezTo>
                  <a:pt x="8269976" y="5765386"/>
                  <a:pt x="8258827" y="5775419"/>
                  <a:pt x="8249908" y="5787125"/>
                </a:cubicBezTo>
                <a:cubicBezTo>
                  <a:pt x="8241548" y="5798831"/>
                  <a:pt x="8235973" y="5812208"/>
                  <a:pt x="8235415" y="5830604"/>
                </a:cubicBezTo>
                <a:cubicBezTo>
                  <a:pt x="8235415" y="5838407"/>
                  <a:pt x="8232628" y="5845096"/>
                  <a:pt x="8228169" y="5849556"/>
                </a:cubicBezTo>
                <a:cubicBezTo>
                  <a:pt x="8222038" y="5855130"/>
                  <a:pt x="8215906" y="5861261"/>
                  <a:pt x="8210333" y="5867393"/>
                </a:cubicBezTo>
                <a:cubicBezTo>
                  <a:pt x="8204758" y="5873524"/>
                  <a:pt x="8199741" y="5879656"/>
                  <a:pt x="8195282" y="5886345"/>
                </a:cubicBezTo>
                <a:cubicBezTo>
                  <a:pt x="8185805" y="5899723"/>
                  <a:pt x="8176887" y="5913660"/>
                  <a:pt x="8167968" y="5927037"/>
                </a:cubicBezTo>
                <a:lnTo>
                  <a:pt x="8161279" y="5937070"/>
                </a:lnTo>
                <a:lnTo>
                  <a:pt x="8154590" y="5946546"/>
                </a:lnTo>
                <a:cubicBezTo>
                  <a:pt x="8150131" y="5953235"/>
                  <a:pt x="8145672" y="5959366"/>
                  <a:pt x="8140655" y="5965498"/>
                </a:cubicBezTo>
                <a:cubicBezTo>
                  <a:pt x="8130621" y="5977205"/>
                  <a:pt x="8119473" y="5988353"/>
                  <a:pt x="8106095" y="5997272"/>
                </a:cubicBezTo>
                <a:cubicBezTo>
                  <a:pt x="8086028" y="6010091"/>
                  <a:pt x="8073207" y="6029043"/>
                  <a:pt x="8067633" y="6054127"/>
                </a:cubicBezTo>
                <a:cubicBezTo>
                  <a:pt x="8062059" y="6079211"/>
                  <a:pt x="8047008" y="6095376"/>
                  <a:pt x="8027499" y="6108754"/>
                </a:cubicBezTo>
                <a:cubicBezTo>
                  <a:pt x="8015793" y="6117116"/>
                  <a:pt x="8006875" y="6128264"/>
                  <a:pt x="7995727" y="6137182"/>
                </a:cubicBezTo>
                <a:cubicBezTo>
                  <a:pt x="7959495" y="6164496"/>
                  <a:pt x="7931625" y="6202958"/>
                  <a:pt x="7918803" y="6252567"/>
                </a:cubicBezTo>
                <a:cubicBezTo>
                  <a:pt x="7910999" y="6284340"/>
                  <a:pt x="7890375" y="6303850"/>
                  <a:pt x="7866406" y="6322244"/>
                </a:cubicBezTo>
                <a:cubicBezTo>
                  <a:pt x="7835749" y="6346213"/>
                  <a:pt x="7805649" y="6371297"/>
                  <a:pt x="7778892" y="6399168"/>
                </a:cubicBezTo>
                <a:cubicBezTo>
                  <a:pt x="7751021" y="6427039"/>
                  <a:pt x="7725937" y="6457697"/>
                  <a:pt x="7704756" y="6491699"/>
                </a:cubicBezTo>
                <a:cubicBezTo>
                  <a:pt x="7698067" y="6502290"/>
                  <a:pt x="7689705" y="6510651"/>
                  <a:pt x="7679673" y="6518455"/>
                </a:cubicBezTo>
                <a:cubicBezTo>
                  <a:pt x="7646228" y="6544933"/>
                  <a:pt x="7615988" y="6573918"/>
                  <a:pt x="7586932" y="6604506"/>
                </a:cubicBezTo>
                <a:lnTo>
                  <a:pt x="7506934" y="6693877"/>
                </a:lnTo>
                <a:lnTo>
                  <a:pt x="1860192" y="6693877"/>
                </a:lnTo>
                <a:lnTo>
                  <a:pt x="1891603" y="6667842"/>
                </a:lnTo>
                <a:cubicBezTo>
                  <a:pt x="1908187" y="6657530"/>
                  <a:pt x="1926024" y="6650006"/>
                  <a:pt x="1945534" y="6646104"/>
                </a:cubicBezTo>
                <a:cubicBezTo>
                  <a:pt x="1965043" y="6642201"/>
                  <a:pt x="1982323" y="6632168"/>
                  <a:pt x="1999603" y="6623249"/>
                </a:cubicBezTo>
                <a:cubicBezTo>
                  <a:pt x="2004061" y="6621020"/>
                  <a:pt x="2007963" y="6614330"/>
                  <a:pt x="2009079" y="6605969"/>
                </a:cubicBezTo>
                <a:cubicBezTo>
                  <a:pt x="2010192" y="6597608"/>
                  <a:pt x="2008521" y="6583673"/>
                  <a:pt x="2004619" y="6573639"/>
                </a:cubicBezTo>
                <a:cubicBezTo>
                  <a:pt x="2001274" y="6565835"/>
                  <a:pt x="1991241" y="6554687"/>
                  <a:pt x="1986783" y="6554130"/>
                </a:cubicBezTo>
                <a:cubicBezTo>
                  <a:pt x="1958912" y="6550228"/>
                  <a:pt x="1932713" y="6551343"/>
                  <a:pt x="1916548" y="6578098"/>
                </a:cubicBezTo>
                <a:cubicBezTo>
                  <a:pt x="1905957" y="6595936"/>
                  <a:pt x="1889792" y="6600952"/>
                  <a:pt x="1873070" y="6604297"/>
                </a:cubicBezTo>
                <a:cubicBezTo>
                  <a:pt x="1853559" y="6608199"/>
                  <a:pt x="1832936" y="6608199"/>
                  <a:pt x="1813425" y="6610986"/>
                </a:cubicBezTo>
                <a:cubicBezTo>
                  <a:pt x="1796145" y="6613216"/>
                  <a:pt x="1780538" y="6618790"/>
                  <a:pt x="1769946" y="6635513"/>
                </a:cubicBezTo>
                <a:cubicBezTo>
                  <a:pt x="1774964" y="6626594"/>
                  <a:pt x="1777751" y="6612101"/>
                  <a:pt x="1784998" y="6609872"/>
                </a:cubicBezTo>
                <a:cubicBezTo>
                  <a:pt x="1815098" y="6601510"/>
                  <a:pt x="1839625" y="6581443"/>
                  <a:pt x="1865266" y="6561933"/>
                </a:cubicBezTo>
                <a:cubicBezTo>
                  <a:pt x="1881430" y="6549113"/>
                  <a:pt x="1899268" y="6541309"/>
                  <a:pt x="1917662" y="6534062"/>
                </a:cubicBezTo>
                <a:cubicBezTo>
                  <a:pt x="1934942" y="6527374"/>
                  <a:pt x="1955567" y="6519012"/>
                  <a:pt x="1977305" y="6508421"/>
                </a:cubicBezTo>
                <a:cubicBezTo>
                  <a:pt x="1999603" y="6497830"/>
                  <a:pt x="2023015" y="6486125"/>
                  <a:pt x="2046982" y="6473305"/>
                </a:cubicBezTo>
                <a:cubicBezTo>
                  <a:pt x="2094364" y="6447663"/>
                  <a:pt x="2143972" y="6418678"/>
                  <a:pt x="2184108" y="6390807"/>
                </a:cubicBezTo>
                <a:cubicBezTo>
                  <a:pt x="2188566" y="6387462"/>
                  <a:pt x="2193584" y="6385233"/>
                  <a:pt x="2199715" y="6386905"/>
                </a:cubicBezTo>
                <a:cubicBezTo>
                  <a:pt x="2219224" y="6392479"/>
                  <a:pt x="2234275" y="6386347"/>
                  <a:pt x="2249882" y="6380773"/>
                </a:cubicBezTo>
                <a:cubicBezTo>
                  <a:pt x="2275523" y="6371297"/>
                  <a:pt x="2301723" y="6362379"/>
                  <a:pt x="2327363" y="6352345"/>
                </a:cubicBezTo>
                <a:cubicBezTo>
                  <a:pt x="2352446" y="6341754"/>
                  <a:pt x="2376973" y="6330048"/>
                  <a:pt x="2399827" y="6314441"/>
                </a:cubicBezTo>
                <a:cubicBezTo>
                  <a:pt x="2410976" y="6306637"/>
                  <a:pt x="2424354" y="6303293"/>
                  <a:pt x="2437732" y="6299390"/>
                </a:cubicBezTo>
                <a:cubicBezTo>
                  <a:pt x="2457241" y="6292702"/>
                  <a:pt x="2476194" y="6285455"/>
                  <a:pt x="2494588" y="6277094"/>
                </a:cubicBezTo>
                <a:cubicBezTo>
                  <a:pt x="2512984" y="6268732"/>
                  <a:pt x="2530262" y="6258699"/>
                  <a:pt x="2546986" y="6246436"/>
                </a:cubicBezTo>
                <a:cubicBezTo>
                  <a:pt x="2571512" y="6228599"/>
                  <a:pt x="2599383" y="6219680"/>
                  <a:pt x="2630039" y="6216893"/>
                </a:cubicBezTo>
                <a:cubicBezTo>
                  <a:pt x="2664600" y="6213548"/>
                  <a:pt x="2697487" y="6206859"/>
                  <a:pt x="2729816" y="6197941"/>
                </a:cubicBezTo>
                <a:cubicBezTo>
                  <a:pt x="2745983" y="6193481"/>
                  <a:pt x="2761590" y="6187907"/>
                  <a:pt x="2776641" y="6181218"/>
                </a:cubicBezTo>
                <a:cubicBezTo>
                  <a:pt x="2792248" y="6175087"/>
                  <a:pt x="2807299" y="6167840"/>
                  <a:pt x="2821235" y="6159479"/>
                </a:cubicBezTo>
                <a:cubicBezTo>
                  <a:pt x="2827924" y="6155577"/>
                  <a:pt x="2836284" y="6155577"/>
                  <a:pt x="2844646" y="6155019"/>
                </a:cubicBezTo>
                <a:cubicBezTo>
                  <a:pt x="2846876" y="6155019"/>
                  <a:pt x="2851891" y="6160036"/>
                  <a:pt x="2854680" y="6164496"/>
                </a:cubicBezTo>
                <a:cubicBezTo>
                  <a:pt x="2869171" y="6190137"/>
                  <a:pt x="2881992" y="6199613"/>
                  <a:pt x="2893699" y="6197384"/>
                </a:cubicBezTo>
                <a:cubicBezTo>
                  <a:pt x="2904289" y="6195711"/>
                  <a:pt x="2913765" y="6191251"/>
                  <a:pt x="2914323" y="6170627"/>
                </a:cubicBezTo>
                <a:cubicBezTo>
                  <a:pt x="2915437" y="6143871"/>
                  <a:pt x="2921012" y="6124919"/>
                  <a:pt x="2929372" y="6110427"/>
                </a:cubicBezTo>
                <a:cubicBezTo>
                  <a:pt x="2937734" y="6095933"/>
                  <a:pt x="2948883" y="6085343"/>
                  <a:pt x="2960031" y="6076425"/>
                </a:cubicBezTo>
                <a:cubicBezTo>
                  <a:pt x="2996820" y="6046323"/>
                  <a:pt x="3037511" y="6023469"/>
                  <a:pt x="3078761" y="6001173"/>
                </a:cubicBezTo>
                <a:cubicBezTo>
                  <a:pt x="3107746" y="5985007"/>
                  <a:pt x="3137289" y="5969958"/>
                  <a:pt x="3166833" y="5954908"/>
                </a:cubicBezTo>
                <a:cubicBezTo>
                  <a:pt x="3196376" y="5939857"/>
                  <a:pt x="3226476" y="5925364"/>
                  <a:pt x="3254346" y="5908084"/>
                </a:cubicBezTo>
                <a:cubicBezTo>
                  <a:pt x="3278315" y="5894149"/>
                  <a:pt x="3301169" y="5878541"/>
                  <a:pt x="3325138" y="5864606"/>
                </a:cubicBezTo>
                <a:cubicBezTo>
                  <a:pt x="3336845" y="5857360"/>
                  <a:pt x="3349107" y="5851229"/>
                  <a:pt x="3361370" y="5845096"/>
                </a:cubicBezTo>
                <a:cubicBezTo>
                  <a:pt x="3373634" y="5838966"/>
                  <a:pt x="3385897" y="5833391"/>
                  <a:pt x="3399275" y="5828931"/>
                </a:cubicBezTo>
                <a:cubicBezTo>
                  <a:pt x="3403733" y="5827259"/>
                  <a:pt x="3409308" y="5826703"/>
                  <a:pt x="3412095" y="5821128"/>
                </a:cubicBezTo>
                <a:cubicBezTo>
                  <a:pt x="3428817" y="5784897"/>
                  <a:pt x="3466165" y="5786567"/>
                  <a:pt x="3496265" y="5774862"/>
                </a:cubicBezTo>
                <a:cubicBezTo>
                  <a:pt x="3521348" y="5764272"/>
                  <a:pt x="3546988" y="5756467"/>
                  <a:pt x="3562039" y="5728596"/>
                </a:cubicBezTo>
                <a:cubicBezTo>
                  <a:pt x="3569286" y="5714661"/>
                  <a:pt x="3584895" y="5716333"/>
                  <a:pt x="3601060" y="5718563"/>
                </a:cubicBezTo>
                <a:cubicBezTo>
                  <a:pt x="3618340" y="5719678"/>
                  <a:pt x="3635618" y="5723580"/>
                  <a:pt x="3645096" y="5712989"/>
                </a:cubicBezTo>
                <a:cubicBezTo>
                  <a:pt x="3659030" y="5698496"/>
                  <a:pt x="3675752" y="5689577"/>
                  <a:pt x="3684115" y="5666167"/>
                </a:cubicBezTo>
                <a:cubicBezTo>
                  <a:pt x="3692475" y="5642199"/>
                  <a:pt x="3701952" y="5619900"/>
                  <a:pt x="3713101" y="5599833"/>
                </a:cubicBezTo>
                <a:cubicBezTo>
                  <a:pt x="3718675" y="5589801"/>
                  <a:pt x="3724249" y="5580324"/>
                  <a:pt x="3730380" y="5571406"/>
                </a:cubicBezTo>
                <a:cubicBezTo>
                  <a:pt x="3736511" y="5562487"/>
                  <a:pt x="3742644" y="5553568"/>
                  <a:pt x="3749333" y="5545764"/>
                </a:cubicBezTo>
                <a:cubicBezTo>
                  <a:pt x="3750447" y="5544649"/>
                  <a:pt x="3745988" y="5535730"/>
                  <a:pt x="3743200" y="5530156"/>
                </a:cubicBezTo>
                <a:cubicBezTo>
                  <a:pt x="3741529" y="5527369"/>
                  <a:pt x="3737069" y="5522352"/>
                  <a:pt x="3735397" y="5521796"/>
                </a:cubicBezTo>
                <a:cubicBezTo>
                  <a:pt x="3710313" y="5515663"/>
                  <a:pt x="3695263" y="5525697"/>
                  <a:pt x="3677983" y="5533501"/>
                </a:cubicBezTo>
                <a:cubicBezTo>
                  <a:pt x="3640636" y="5551339"/>
                  <a:pt x="3606076" y="5573636"/>
                  <a:pt x="3570957" y="5595374"/>
                </a:cubicBezTo>
                <a:cubicBezTo>
                  <a:pt x="3534726" y="5616556"/>
                  <a:pt x="3497938" y="5636066"/>
                  <a:pt x="3457804" y="5650559"/>
                </a:cubicBezTo>
                <a:cubicBezTo>
                  <a:pt x="3446656" y="5654462"/>
                  <a:pt x="3438851" y="5665052"/>
                  <a:pt x="3429933" y="5673971"/>
                </a:cubicBezTo>
                <a:cubicBezTo>
                  <a:pt x="3379208" y="5728039"/>
                  <a:pt x="3314547" y="5757025"/>
                  <a:pt x="3251559" y="5791584"/>
                </a:cubicBezTo>
                <a:cubicBezTo>
                  <a:pt x="3213654" y="5812766"/>
                  <a:pt x="3171849" y="5825587"/>
                  <a:pt x="3126699" y="5833391"/>
                </a:cubicBezTo>
                <a:cubicBezTo>
                  <a:pt x="3104402" y="5837292"/>
                  <a:pt x="3081548" y="5840637"/>
                  <a:pt x="3058694" y="5843425"/>
                </a:cubicBezTo>
                <a:lnTo>
                  <a:pt x="2990131" y="5851787"/>
                </a:lnTo>
                <a:cubicBezTo>
                  <a:pt x="2984000" y="5852343"/>
                  <a:pt x="2977868" y="5847326"/>
                  <a:pt x="2970064" y="5836735"/>
                </a:cubicBezTo>
                <a:cubicBezTo>
                  <a:pt x="2939964" y="5796044"/>
                  <a:pt x="2939964" y="5796601"/>
                  <a:pt x="2932159" y="5797160"/>
                </a:cubicBezTo>
                <a:cubicBezTo>
                  <a:pt x="2918781" y="5798273"/>
                  <a:pt x="2906519" y="5801061"/>
                  <a:pt x="2892583" y="5800503"/>
                </a:cubicBezTo>
                <a:cubicBezTo>
                  <a:pt x="2887567" y="5800503"/>
                  <a:pt x="2879763" y="5794371"/>
                  <a:pt x="2873074" y="5787125"/>
                </a:cubicBezTo>
                <a:cubicBezTo>
                  <a:pt x="2855236" y="5768173"/>
                  <a:pt x="2849105" y="5772632"/>
                  <a:pt x="2846876" y="5791584"/>
                </a:cubicBezTo>
                <a:cubicBezTo>
                  <a:pt x="2845760" y="5803290"/>
                  <a:pt x="2841858" y="5813324"/>
                  <a:pt x="2835169" y="5816111"/>
                </a:cubicBezTo>
                <a:cubicBezTo>
                  <a:pt x="2819562" y="5823357"/>
                  <a:pt x="2802282" y="5831162"/>
                  <a:pt x="2778870" y="5818898"/>
                </a:cubicBezTo>
                <a:cubicBezTo>
                  <a:pt x="2754901" y="5806078"/>
                  <a:pt x="2736507" y="5804962"/>
                  <a:pt x="2723687" y="5821686"/>
                </a:cubicBezTo>
                <a:cubicBezTo>
                  <a:pt x="2714767" y="5833391"/>
                  <a:pt x="2691356" y="5806634"/>
                  <a:pt x="2680208" y="5811651"/>
                </a:cubicBezTo>
                <a:cubicBezTo>
                  <a:pt x="2671846" y="5815554"/>
                  <a:pt x="2664042" y="5818898"/>
                  <a:pt x="2655682" y="5821686"/>
                </a:cubicBezTo>
                <a:cubicBezTo>
                  <a:pt x="2647321" y="5824472"/>
                  <a:pt x="2637844" y="5825587"/>
                  <a:pt x="2627810" y="5824472"/>
                </a:cubicBezTo>
                <a:cubicBezTo>
                  <a:pt x="2601054" y="5821128"/>
                  <a:pt x="2580431" y="5831162"/>
                  <a:pt x="2564265" y="5852343"/>
                </a:cubicBezTo>
                <a:cubicBezTo>
                  <a:pt x="2544756" y="5878541"/>
                  <a:pt x="2519671" y="5889690"/>
                  <a:pt x="2490128" y="5894706"/>
                </a:cubicBezTo>
                <a:cubicBezTo>
                  <a:pt x="2442190" y="5903068"/>
                  <a:pt x="2397598" y="5918676"/>
                  <a:pt x="2356906" y="5943759"/>
                </a:cubicBezTo>
                <a:cubicBezTo>
                  <a:pt x="2347988" y="5949333"/>
                  <a:pt x="2338512" y="5954350"/>
                  <a:pt x="2327921" y="5957137"/>
                </a:cubicBezTo>
                <a:cubicBezTo>
                  <a:pt x="2298936" y="5964384"/>
                  <a:pt x="2270507" y="5971072"/>
                  <a:pt x="2241522" y="5978319"/>
                </a:cubicBezTo>
                <a:cubicBezTo>
                  <a:pt x="2212535" y="5985007"/>
                  <a:pt x="2183550" y="5991140"/>
                  <a:pt x="2153448" y="5996156"/>
                </a:cubicBezTo>
                <a:cubicBezTo>
                  <a:pt x="2114987" y="6001731"/>
                  <a:pt x="2077640" y="6008977"/>
                  <a:pt x="2041408" y="6021240"/>
                </a:cubicBezTo>
                <a:cubicBezTo>
                  <a:pt x="2039179" y="6021797"/>
                  <a:pt x="2035277" y="6018453"/>
                  <a:pt x="2031933" y="6017338"/>
                </a:cubicBezTo>
                <a:cubicBezTo>
                  <a:pt x="2029703" y="6003960"/>
                  <a:pt x="2031375" y="5996714"/>
                  <a:pt x="2036950" y="5995599"/>
                </a:cubicBezTo>
                <a:cubicBezTo>
                  <a:pt x="2058689" y="5992811"/>
                  <a:pt x="2074297" y="5973302"/>
                  <a:pt x="2098265" y="5975532"/>
                </a:cubicBezTo>
                <a:cubicBezTo>
                  <a:pt x="2101051" y="5975532"/>
                  <a:pt x="2102725" y="5971630"/>
                  <a:pt x="2102725" y="5967170"/>
                </a:cubicBezTo>
                <a:cubicBezTo>
                  <a:pt x="2102725" y="5962711"/>
                  <a:pt x="2100493" y="5954908"/>
                  <a:pt x="2098265" y="5949333"/>
                </a:cubicBezTo>
                <a:cubicBezTo>
                  <a:pt x="2089347" y="5930938"/>
                  <a:pt x="2074297" y="5915330"/>
                  <a:pt x="2069838" y="5918676"/>
                </a:cubicBezTo>
                <a:cubicBezTo>
                  <a:pt x="2060919" y="5924807"/>
                  <a:pt x="2054230" y="5940414"/>
                  <a:pt x="2043082" y="5937627"/>
                </a:cubicBezTo>
                <a:cubicBezTo>
                  <a:pt x="2013537" y="5930382"/>
                  <a:pt x="1995701" y="5948775"/>
                  <a:pt x="1973961" y="5960482"/>
                </a:cubicBezTo>
                <a:cubicBezTo>
                  <a:pt x="1965043" y="5965498"/>
                  <a:pt x="1966716" y="5982778"/>
                  <a:pt x="1970618" y="6000058"/>
                </a:cubicBezTo>
                <a:cubicBezTo>
                  <a:pt x="1975634" y="6021240"/>
                  <a:pt x="1973961" y="6035733"/>
                  <a:pt x="1966716" y="6037962"/>
                </a:cubicBezTo>
                <a:cubicBezTo>
                  <a:pt x="1940516" y="6045766"/>
                  <a:pt x="1912089" y="6048553"/>
                  <a:pt x="1885333" y="6056358"/>
                </a:cubicBezTo>
                <a:cubicBezTo>
                  <a:pt x="1871955" y="6060259"/>
                  <a:pt x="1861921" y="6069735"/>
                  <a:pt x="1844641" y="6064162"/>
                </a:cubicBezTo>
                <a:cubicBezTo>
                  <a:pt x="1829034" y="6059144"/>
                  <a:pt x="1815098" y="6063046"/>
                  <a:pt x="1800605" y="6062488"/>
                </a:cubicBezTo>
                <a:cubicBezTo>
                  <a:pt x="1794474" y="6062488"/>
                  <a:pt x="1777193" y="6037962"/>
                  <a:pt x="1773849" y="6021797"/>
                </a:cubicBezTo>
                <a:cubicBezTo>
                  <a:pt x="1769946" y="6004517"/>
                  <a:pt x="1768275" y="5987237"/>
                  <a:pt x="1757684" y="5971630"/>
                </a:cubicBezTo>
                <a:cubicBezTo>
                  <a:pt x="1750437" y="5960482"/>
                  <a:pt x="1725912" y="5966613"/>
                  <a:pt x="1726468" y="5978876"/>
                </a:cubicBezTo>
                <a:cubicBezTo>
                  <a:pt x="1727026" y="5994484"/>
                  <a:pt x="1728141" y="6011206"/>
                  <a:pt x="1730370" y="6027929"/>
                </a:cubicBezTo>
                <a:cubicBezTo>
                  <a:pt x="1737059" y="6075309"/>
                  <a:pt x="1727584" y="6095376"/>
                  <a:pt x="1703057" y="6093146"/>
                </a:cubicBezTo>
                <a:cubicBezTo>
                  <a:pt x="1694139" y="6092032"/>
                  <a:pt x="1684663" y="6093705"/>
                  <a:pt x="1675187" y="6085343"/>
                </a:cubicBezTo>
                <a:cubicBezTo>
                  <a:pt x="1666267" y="6076981"/>
                  <a:pt x="1656792" y="6049110"/>
                  <a:pt x="1648987" y="6042979"/>
                </a:cubicBezTo>
                <a:cubicBezTo>
                  <a:pt x="1624462" y="6024585"/>
                  <a:pt x="1599935" y="6008419"/>
                  <a:pt x="1578753" y="6007304"/>
                </a:cubicBezTo>
                <a:cubicBezTo>
                  <a:pt x="1567048" y="6006747"/>
                  <a:pt x="1556457" y="6010649"/>
                  <a:pt x="1545865" y="6013436"/>
                </a:cubicBezTo>
                <a:cubicBezTo>
                  <a:pt x="1543078" y="6013994"/>
                  <a:pt x="1541407" y="6017338"/>
                  <a:pt x="1540292" y="6021240"/>
                </a:cubicBezTo>
                <a:cubicBezTo>
                  <a:pt x="1530816" y="6045766"/>
                  <a:pt x="1513536" y="6054684"/>
                  <a:pt x="1497927" y="6066391"/>
                </a:cubicBezTo>
                <a:cubicBezTo>
                  <a:pt x="1491238" y="6071407"/>
                  <a:pt x="1492354" y="6088687"/>
                  <a:pt x="1501273" y="6109869"/>
                </a:cubicBezTo>
                <a:cubicBezTo>
                  <a:pt x="1524125" y="6166168"/>
                  <a:pt x="1527472" y="6195154"/>
                  <a:pt x="1512978" y="6207974"/>
                </a:cubicBezTo>
                <a:cubicBezTo>
                  <a:pt x="1506847" y="6213548"/>
                  <a:pt x="1498485" y="6215221"/>
                  <a:pt x="1492354" y="6221909"/>
                </a:cubicBezTo>
                <a:cubicBezTo>
                  <a:pt x="1480649" y="6235845"/>
                  <a:pt x="1465598" y="6245879"/>
                  <a:pt x="1461139" y="6268732"/>
                </a:cubicBezTo>
                <a:cubicBezTo>
                  <a:pt x="1451662" y="6311654"/>
                  <a:pt x="1431595" y="6331163"/>
                  <a:pt x="1404839" y="6336180"/>
                </a:cubicBezTo>
                <a:cubicBezTo>
                  <a:pt x="1378083" y="6341197"/>
                  <a:pt x="1355787" y="6354575"/>
                  <a:pt x="1339622" y="6383560"/>
                </a:cubicBezTo>
                <a:cubicBezTo>
                  <a:pt x="1330146" y="6400840"/>
                  <a:pt x="1312866" y="6399168"/>
                  <a:pt x="1291126" y="6379658"/>
                </a:cubicBezTo>
                <a:cubicBezTo>
                  <a:pt x="1283881" y="6373527"/>
                  <a:pt x="1264370" y="6365723"/>
                  <a:pt x="1245976" y="6359592"/>
                </a:cubicBezTo>
                <a:cubicBezTo>
                  <a:pt x="1227023" y="6353460"/>
                  <a:pt x="1208629" y="6349000"/>
                  <a:pt x="1203054" y="6350115"/>
                </a:cubicBezTo>
                <a:cubicBezTo>
                  <a:pt x="1195251" y="6351788"/>
                  <a:pt x="1190235" y="6359592"/>
                  <a:pt x="1190791" y="6376871"/>
                </a:cubicBezTo>
                <a:cubicBezTo>
                  <a:pt x="1190791" y="6388577"/>
                  <a:pt x="1193578" y="6399725"/>
                  <a:pt x="1199154" y="6408644"/>
                </a:cubicBezTo>
                <a:cubicBezTo>
                  <a:pt x="1201940" y="6413103"/>
                  <a:pt x="1206400" y="6418678"/>
                  <a:pt x="1208629" y="6418678"/>
                </a:cubicBezTo>
                <a:cubicBezTo>
                  <a:pt x="1216432" y="6418678"/>
                  <a:pt x="1223680" y="6414218"/>
                  <a:pt x="1231483" y="6415333"/>
                </a:cubicBezTo>
                <a:cubicBezTo>
                  <a:pt x="1239845" y="6416448"/>
                  <a:pt x="1249321" y="6421465"/>
                  <a:pt x="1258239" y="6426481"/>
                </a:cubicBezTo>
                <a:cubicBezTo>
                  <a:pt x="1266043" y="6430383"/>
                  <a:pt x="1271617" y="6441531"/>
                  <a:pt x="1273846" y="6456024"/>
                </a:cubicBezTo>
                <a:cubicBezTo>
                  <a:pt x="1274961" y="6461598"/>
                  <a:pt x="1274961" y="6468288"/>
                  <a:pt x="1273290" y="6469960"/>
                </a:cubicBezTo>
                <a:cubicBezTo>
                  <a:pt x="1250992" y="6495601"/>
                  <a:pt x="1220892" y="6506750"/>
                  <a:pt x="1209743" y="6555244"/>
                </a:cubicBezTo>
                <a:cubicBezTo>
                  <a:pt x="1208072" y="6561933"/>
                  <a:pt x="1201940" y="6563048"/>
                  <a:pt x="1196365" y="6561376"/>
                </a:cubicBezTo>
                <a:cubicBezTo>
                  <a:pt x="1182987" y="6556917"/>
                  <a:pt x="1170724" y="6556359"/>
                  <a:pt x="1159575" y="6558589"/>
                </a:cubicBezTo>
                <a:cubicBezTo>
                  <a:pt x="1148429" y="6560819"/>
                  <a:pt x="1138395" y="6565835"/>
                  <a:pt x="1128362" y="6572524"/>
                </a:cubicBezTo>
                <a:cubicBezTo>
                  <a:pt x="1096032" y="6594821"/>
                  <a:pt x="1060356" y="6604297"/>
                  <a:pt x="1020780" y="6603739"/>
                </a:cubicBezTo>
                <a:cubicBezTo>
                  <a:pt x="973957" y="6602625"/>
                  <a:pt x="933265" y="6618233"/>
                  <a:pt x="894803" y="6642201"/>
                </a:cubicBezTo>
                <a:cubicBezTo>
                  <a:pt x="874736" y="6655022"/>
                  <a:pt x="855786" y="6667842"/>
                  <a:pt x="835719" y="6679549"/>
                </a:cubicBezTo>
                <a:lnTo>
                  <a:pt x="803260" y="6693877"/>
                </a:lnTo>
                <a:lnTo>
                  <a:pt x="44461" y="6693877"/>
                </a:lnTo>
                <a:lnTo>
                  <a:pt x="50318" y="6689024"/>
                </a:lnTo>
                <a:cubicBezTo>
                  <a:pt x="57008" y="6685123"/>
                  <a:pt x="64253" y="6684007"/>
                  <a:pt x="71502" y="6686237"/>
                </a:cubicBezTo>
                <a:cubicBezTo>
                  <a:pt x="79304" y="6688467"/>
                  <a:pt x="86551" y="6685123"/>
                  <a:pt x="90453" y="6667842"/>
                </a:cubicBezTo>
                <a:cubicBezTo>
                  <a:pt x="92681" y="6657809"/>
                  <a:pt x="94912" y="6649448"/>
                  <a:pt x="97698" y="6642759"/>
                </a:cubicBezTo>
                <a:cubicBezTo>
                  <a:pt x="100485" y="6635513"/>
                  <a:pt x="103273" y="6629381"/>
                  <a:pt x="106618" y="6624921"/>
                </a:cubicBezTo>
                <a:cubicBezTo>
                  <a:pt x="113307" y="6615446"/>
                  <a:pt x="120554" y="6609872"/>
                  <a:pt x="128357" y="6607642"/>
                </a:cubicBezTo>
                <a:cubicBezTo>
                  <a:pt x="137276" y="6604855"/>
                  <a:pt x="145081" y="6599280"/>
                  <a:pt x="150653" y="6579771"/>
                </a:cubicBezTo>
                <a:cubicBezTo>
                  <a:pt x="152883" y="6570852"/>
                  <a:pt x="153441" y="6559704"/>
                  <a:pt x="150095" y="6547440"/>
                </a:cubicBezTo>
                <a:cubicBezTo>
                  <a:pt x="147309" y="6536292"/>
                  <a:pt x="143406" y="6521799"/>
                  <a:pt x="140063" y="6518455"/>
                </a:cubicBezTo>
                <a:cubicBezTo>
                  <a:pt x="134488" y="6512324"/>
                  <a:pt x="128357" y="6508979"/>
                  <a:pt x="123340" y="6511766"/>
                </a:cubicBezTo>
                <a:cubicBezTo>
                  <a:pt x="113865" y="6516783"/>
                  <a:pt x="105502" y="6525701"/>
                  <a:pt x="96026" y="6532948"/>
                </a:cubicBezTo>
                <a:cubicBezTo>
                  <a:pt x="93798" y="6501733"/>
                  <a:pt x="91567" y="6469960"/>
                  <a:pt x="89338" y="6439302"/>
                </a:cubicBezTo>
                <a:cubicBezTo>
                  <a:pt x="86551" y="6404185"/>
                  <a:pt x="88780" y="6381331"/>
                  <a:pt x="96026" y="6369625"/>
                </a:cubicBezTo>
                <a:cubicBezTo>
                  <a:pt x="99929" y="6363493"/>
                  <a:pt x="101601" y="6349558"/>
                  <a:pt x="104388" y="6340082"/>
                </a:cubicBezTo>
                <a:cubicBezTo>
                  <a:pt x="111077" y="6319457"/>
                  <a:pt x="119996" y="6332835"/>
                  <a:pt x="132816" y="6381331"/>
                </a:cubicBezTo>
                <a:cubicBezTo>
                  <a:pt x="140063" y="6409202"/>
                  <a:pt x="146752" y="6418678"/>
                  <a:pt x="146752" y="6401955"/>
                </a:cubicBezTo>
                <a:cubicBezTo>
                  <a:pt x="146194" y="6359034"/>
                  <a:pt x="155670" y="6341754"/>
                  <a:pt x="155112" y="6301063"/>
                </a:cubicBezTo>
                <a:cubicBezTo>
                  <a:pt x="155112" y="6283783"/>
                  <a:pt x="155670" y="6267618"/>
                  <a:pt x="153998" y="6249780"/>
                </a:cubicBezTo>
                <a:cubicBezTo>
                  <a:pt x="152883" y="6239190"/>
                  <a:pt x="149539" y="6223582"/>
                  <a:pt x="146194" y="6214106"/>
                </a:cubicBezTo>
                <a:cubicBezTo>
                  <a:pt x="142850" y="6203515"/>
                  <a:pt x="138392" y="6197941"/>
                  <a:pt x="135046" y="6191251"/>
                </a:cubicBezTo>
                <a:cubicBezTo>
                  <a:pt x="131143" y="6185120"/>
                  <a:pt x="127800" y="6177874"/>
                  <a:pt x="125012" y="6164496"/>
                </a:cubicBezTo>
                <a:cubicBezTo>
                  <a:pt x="120554" y="6140527"/>
                  <a:pt x="118881" y="6114328"/>
                  <a:pt x="115536" y="6088687"/>
                </a:cubicBezTo>
                <a:cubicBezTo>
                  <a:pt x="113865" y="6076425"/>
                  <a:pt x="111636" y="6061374"/>
                  <a:pt x="108847" y="6051340"/>
                </a:cubicBezTo>
                <a:cubicBezTo>
                  <a:pt x="96584" y="6006747"/>
                  <a:pt x="97698" y="5979991"/>
                  <a:pt x="101043" y="5953235"/>
                </a:cubicBezTo>
                <a:cubicBezTo>
                  <a:pt x="102158" y="5943201"/>
                  <a:pt x="96584" y="5914216"/>
                  <a:pt x="91009" y="5905298"/>
                </a:cubicBezTo>
                <a:cubicBezTo>
                  <a:pt x="84321" y="5893593"/>
                  <a:pt x="77632" y="5884673"/>
                  <a:pt x="71502" y="5874639"/>
                </a:cubicBezTo>
                <a:cubicBezTo>
                  <a:pt x="66484" y="5866836"/>
                  <a:pt x="63139" y="5846770"/>
                  <a:pt x="63139" y="5828374"/>
                </a:cubicBezTo>
                <a:cubicBezTo>
                  <a:pt x="63139" y="5804962"/>
                  <a:pt x="67040" y="5797716"/>
                  <a:pt x="70943" y="5791584"/>
                </a:cubicBezTo>
                <a:cubicBezTo>
                  <a:pt x="76516" y="5783223"/>
                  <a:pt x="85436" y="5795486"/>
                  <a:pt x="92681" y="5798831"/>
                </a:cubicBezTo>
                <a:cubicBezTo>
                  <a:pt x="99371" y="5802175"/>
                  <a:pt x="102158" y="5791584"/>
                  <a:pt x="99929" y="5763714"/>
                </a:cubicBezTo>
                <a:cubicBezTo>
                  <a:pt x="98256" y="5744761"/>
                  <a:pt x="97142" y="5729711"/>
                  <a:pt x="95469" y="5710759"/>
                </a:cubicBezTo>
                <a:cubicBezTo>
                  <a:pt x="94912" y="5705186"/>
                  <a:pt x="95469" y="5699053"/>
                  <a:pt x="96026" y="5697939"/>
                </a:cubicBezTo>
                <a:cubicBezTo>
                  <a:pt x="102158" y="5687347"/>
                  <a:pt x="107732" y="5675084"/>
                  <a:pt x="119996" y="5694594"/>
                </a:cubicBezTo>
                <a:cubicBezTo>
                  <a:pt x="130587" y="5725809"/>
                  <a:pt x="140619" y="5745319"/>
                  <a:pt x="150653" y="5758697"/>
                </a:cubicBezTo>
                <a:cubicBezTo>
                  <a:pt x="160687" y="5771518"/>
                  <a:pt x="170163" y="5778206"/>
                  <a:pt x="179639" y="5783780"/>
                </a:cubicBezTo>
                <a:cubicBezTo>
                  <a:pt x="190230" y="5789355"/>
                  <a:pt x="199149" y="5789355"/>
                  <a:pt x="209181" y="5792142"/>
                </a:cubicBezTo>
                <a:cubicBezTo>
                  <a:pt x="217544" y="5794371"/>
                  <a:pt x="223674" y="5809979"/>
                  <a:pt x="228691" y="5841195"/>
                </a:cubicBezTo>
                <a:cubicBezTo>
                  <a:pt x="230922" y="5854573"/>
                  <a:pt x="235937" y="5861819"/>
                  <a:pt x="240398" y="5864048"/>
                </a:cubicBezTo>
                <a:cubicBezTo>
                  <a:pt x="251547" y="5869623"/>
                  <a:pt x="261022" y="5867393"/>
                  <a:pt x="264923" y="5843425"/>
                </a:cubicBezTo>
                <a:cubicBezTo>
                  <a:pt x="268268" y="5824472"/>
                  <a:pt x="277187" y="5825029"/>
                  <a:pt x="286105" y="5825587"/>
                </a:cubicBezTo>
                <a:cubicBezTo>
                  <a:pt x="292237" y="5826145"/>
                  <a:pt x="310632" y="5860704"/>
                  <a:pt x="317879" y="5886345"/>
                </a:cubicBezTo>
                <a:cubicBezTo>
                  <a:pt x="321223" y="5897494"/>
                  <a:pt x="323453" y="5928151"/>
                  <a:pt x="321223" y="5934841"/>
                </a:cubicBezTo>
                <a:cubicBezTo>
                  <a:pt x="316206" y="5953235"/>
                  <a:pt x="310632" y="5971072"/>
                  <a:pt x="305057" y="5990024"/>
                </a:cubicBezTo>
                <a:cubicBezTo>
                  <a:pt x="303943" y="5992811"/>
                  <a:pt x="302827" y="5997272"/>
                  <a:pt x="303385" y="6001173"/>
                </a:cubicBezTo>
                <a:cubicBezTo>
                  <a:pt x="304501" y="6008419"/>
                  <a:pt x="308402" y="6011764"/>
                  <a:pt x="312861" y="6010091"/>
                </a:cubicBezTo>
                <a:cubicBezTo>
                  <a:pt x="324568" y="6006190"/>
                  <a:pt x="336830" y="6002288"/>
                  <a:pt x="348536" y="5997828"/>
                </a:cubicBezTo>
                <a:cubicBezTo>
                  <a:pt x="355224" y="5995599"/>
                  <a:pt x="361913" y="5991140"/>
                  <a:pt x="368604" y="5987795"/>
                </a:cubicBezTo>
                <a:cubicBezTo>
                  <a:pt x="374178" y="5985007"/>
                  <a:pt x="381423" y="5997272"/>
                  <a:pt x="388669" y="6008419"/>
                </a:cubicBezTo>
                <a:lnTo>
                  <a:pt x="383654" y="5995599"/>
                </a:lnTo>
                <a:lnTo>
                  <a:pt x="388669" y="6005075"/>
                </a:lnTo>
                <a:cubicBezTo>
                  <a:pt x="398703" y="6027929"/>
                  <a:pt x="408738" y="6042422"/>
                  <a:pt x="415427" y="6036847"/>
                </a:cubicBezTo>
                <a:cubicBezTo>
                  <a:pt x="418213" y="6034619"/>
                  <a:pt x="421001" y="6032388"/>
                  <a:pt x="423788" y="6030716"/>
                </a:cubicBezTo>
                <a:cubicBezTo>
                  <a:pt x="426575" y="6029043"/>
                  <a:pt x="429919" y="6027372"/>
                  <a:pt x="432706" y="6025699"/>
                </a:cubicBezTo>
                <a:cubicBezTo>
                  <a:pt x="438837" y="6022356"/>
                  <a:pt x="444969" y="6019568"/>
                  <a:pt x="450544" y="6015665"/>
                </a:cubicBezTo>
                <a:cubicBezTo>
                  <a:pt x="462248" y="6007862"/>
                  <a:pt x="472840" y="5997272"/>
                  <a:pt x="480086" y="5974417"/>
                </a:cubicBezTo>
                <a:cubicBezTo>
                  <a:pt x="483989" y="5962154"/>
                  <a:pt x="490678" y="5954908"/>
                  <a:pt x="497924" y="5953235"/>
                </a:cubicBezTo>
                <a:cubicBezTo>
                  <a:pt x="507957" y="5951563"/>
                  <a:pt x="515762" y="5944317"/>
                  <a:pt x="523008" y="5934841"/>
                </a:cubicBezTo>
                <a:cubicBezTo>
                  <a:pt x="530812" y="5925364"/>
                  <a:pt x="537500" y="5914774"/>
                  <a:pt x="545303" y="5905856"/>
                </a:cubicBezTo>
                <a:cubicBezTo>
                  <a:pt x="551436" y="5898608"/>
                  <a:pt x="559796" y="5896936"/>
                  <a:pt x="570945" y="5909757"/>
                </a:cubicBezTo>
                <a:cubicBezTo>
                  <a:pt x="584881" y="5925922"/>
                  <a:pt x="596028" y="5929266"/>
                  <a:pt x="608292" y="5934283"/>
                </a:cubicBezTo>
                <a:cubicBezTo>
                  <a:pt x="625572" y="5940972"/>
                  <a:pt x="640623" y="5941529"/>
                  <a:pt x="656230" y="5941529"/>
                </a:cubicBezTo>
                <a:cubicBezTo>
                  <a:pt x="671839" y="5940972"/>
                  <a:pt x="686889" y="5939857"/>
                  <a:pt x="703611" y="5943201"/>
                </a:cubicBezTo>
                <a:cubicBezTo>
                  <a:pt x="709464" y="5944316"/>
                  <a:pt x="715456" y="5947383"/>
                  <a:pt x="721657" y="5951911"/>
                </a:cubicBezTo>
                <a:lnTo>
                  <a:pt x="740801" y="5969257"/>
                </a:lnTo>
                <a:lnTo>
                  <a:pt x="738727" y="5968843"/>
                </a:lnTo>
                <a:cubicBezTo>
                  <a:pt x="738727" y="5969400"/>
                  <a:pt x="738727" y="5970515"/>
                  <a:pt x="738727" y="5971072"/>
                </a:cubicBezTo>
                <a:lnTo>
                  <a:pt x="741050" y="5973395"/>
                </a:lnTo>
                <a:lnTo>
                  <a:pt x="741446" y="5990442"/>
                </a:lnTo>
                <a:cubicBezTo>
                  <a:pt x="740818" y="5996295"/>
                  <a:pt x="739285" y="6000616"/>
                  <a:pt x="736498" y="6002288"/>
                </a:cubicBezTo>
                <a:cubicBezTo>
                  <a:pt x="721449" y="6010649"/>
                  <a:pt x="706398" y="6020125"/>
                  <a:pt x="690233" y="6025699"/>
                </a:cubicBezTo>
                <a:cubicBezTo>
                  <a:pt x="672953" y="6031274"/>
                  <a:pt x="658461" y="6042979"/>
                  <a:pt x="644525" y="6057472"/>
                </a:cubicBezTo>
                <a:cubicBezTo>
                  <a:pt x="637836" y="6064718"/>
                  <a:pt x="631145" y="6072522"/>
                  <a:pt x="624458" y="6080884"/>
                </a:cubicBezTo>
                <a:lnTo>
                  <a:pt x="604948" y="6104852"/>
                </a:lnTo>
                <a:cubicBezTo>
                  <a:pt x="601603" y="6108754"/>
                  <a:pt x="603833" y="6135511"/>
                  <a:pt x="608850" y="6150560"/>
                </a:cubicBezTo>
                <a:cubicBezTo>
                  <a:pt x="612752" y="6162266"/>
                  <a:pt x="617768" y="6173414"/>
                  <a:pt x="622228" y="6184563"/>
                </a:cubicBezTo>
                <a:cubicBezTo>
                  <a:pt x="621670" y="6185120"/>
                  <a:pt x="621670" y="6185677"/>
                  <a:pt x="621114" y="6186235"/>
                </a:cubicBezTo>
                <a:cubicBezTo>
                  <a:pt x="621114" y="6185677"/>
                  <a:pt x="620556" y="6185677"/>
                  <a:pt x="620556" y="6185677"/>
                </a:cubicBezTo>
                <a:lnTo>
                  <a:pt x="620389" y="6185844"/>
                </a:lnTo>
                <a:lnTo>
                  <a:pt x="614911" y="6182890"/>
                </a:lnTo>
                <a:lnTo>
                  <a:pt x="611861" y="6187564"/>
                </a:lnTo>
                <a:lnTo>
                  <a:pt x="611079" y="6187350"/>
                </a:lnTo>
                <a:lnTo>
                  <a:pt x="610980" y="6187688"/>
                </a:lnTo>
                <a:lnTo>
                  <a:pt x="604948" y="6185677"/>
                </a:lnTo>
                <a:cubicBezTo>
                  <a:pt x="606063" y="6189580"/>
                  <a:pt x="607179" y="6192924"/>
                  <a:pt x="608292" y="6196826"/>
                </a:cubicBezTo>
                <a:lnTo>
                  <a:pt x="610980" y="6187688"/>
                </a:lnTo>
                <a:lnTo>
                  <a:pt x="611637" y="6187907"/>
                </a:lnTo>
                <a:lnTo>
                  <a:pt x="611861" y="6187564"/>
                </a:lnTo>
                <a:lnTo>
                  <a:pt x="617210" y="6189022"/>
                </a:lnTo>
                <a:lnTo>
                  <a:pt x="620389" y="6185844"/>
                </a:lnTo>
                <a:lnTo>
                  <a:pt x="621114" y="6186235"/>
                </a:lnTo>
                <a:cubicBezTo>
                  <a:pt x="624458" y="6175644"/>
                  <a:pt x="631145" y="6175087"/>
                  <a:pt x="640066" y="6189022"/>
                </a:cubicBezTo>
                <a:cubicBezTo>
                  <a:pt x="651772" y="6207417"/>
                  <a:pt x="662363" y="6220795"/>
                  <a:pt x="672395" y="6224139"/>
                </a:cubicBezTo>
                <a:cubicBezTo>
                  <a:pt x="711973" y="6235287"/>
                  <a:pt x="750434" y="6241419"/>
                  <a:pt x="786108" y="6231386"/>
                </a:cubicBezTo>
                <a:cubicBezTo>
                  <a:pt x="795028" y="6228599"/>
                  <a:pt x="801159" y="6218565"/>
                  <a:pt x="800601" y="6196826"/>
                </a:cubicBezTo>
                <a:cubicBezTo>
                  <a:pt x="799486" y="6163381"/>
                  <a:pt x="806734" y="6145544"/>
                  <a:pt x="818997" y="6137740"/>
                </a:cubicBezTo>
                <a:lnTo>
                  <a:pt x="873622" y="6104852"/>
                </a:lnTo>
                <a:cubicBezTo>
                  <a:pt x="883098" y="6099278"/>
                  <a:pt x="892016" y="6093705"/>
                  <a:pt x="901493" y="6088687"/>
                </a:cubicBezTo>
                <a:lnTo>
                  <a:pt x="915429" y="6080884"/>
                </a:lnTo>
                <a:cubicBezTo>
                  <a:pt x="920445" y="6078096"/>
                  <a:pt x="924905" y="6075867"/>
                  <a:pt x="929921" y="6073080"/>
                </a:cubicBezTo>
                <a:cubicBezTo>
                  <a:pt x="955563" y="6060259"/>
                  <a:pt x="985106" y="6058030"/>
                  <a:pt x="999040" y="6015108"/>
                </a:cubicBezTo>
                <a:lnTo>
                  <a:pt x="1040289" y="5991140"/>
                </a:lnTo>
                <a:cubicBezTo>
                  <a:pt x="1054225" y="5982778"/>
                  <a:pt x="1068161" y="5974974"/>
                  <a:pt x="1082652" y="5967170"/>
                </a:cubicBezTo>
                <a:cubicBezTo>
                  <a:pt x="1091572" y="5962154"/>
                  <a:pt x="1101048" y="5959925"/>
                  <a:pt x="1111637" y="5959366"/>
                </a:cubicBezTo>
                <a:cubicBezTo>
                  <a:pt x="1116097" y="5959366"/>
                  <a:pt x="1125017" y="5963826"/>
                  <a:pt x="1128362" y="5971630"/>
                </a:cubicBezTo>
                <a:cubicBezTo>
                  <a:pt x="1134493" y="5984450"/>
                  <a:pt x="1132821" y="5992811"/>
                  <a:pt x="1128919" y="5999501"/>
                </a:cubicBezTo>
                <a:cubicBezTo>
                  <a:pt x="1112754" y="6030716"/>
                  <a:pt x="1090457" y="6049668"/>
                  <a:pt x="1078752" y="6089246"/>
                </a:cubicBezTo>
                <a:cubicBezTo>
                  <a:pt x="1077636" y="6092589"/>
                  <a:pt x="1077079" y="6101509"/>
                  <a:pt x="1077636" y="6102065"/>
                </a:cubicBezTo>
                <a:cubicBezTo>
                  <a:pt x="1083210" y="6111541"/>
                  <a:pt x="1089899" y="6123248"/>
                  <a:pt x="1095474" y="6127707"/>
                </a:cubicBezTo>
                <a:cubicBezTo>
                  <a:pt x="1108295" y="6137740"/>
                  <a:pt x="1120557" y="6143871"/>
                  <a:pt x="1132821" y="6152790"/>
                </a:cubicBezTo>
                <a:cubicBezTo>
                  <a:pt x="1142297" y="6158922"/>
                  <a:pt x="1146199" y="6167283"/>
                  <a:pt x="1154559" y="6195154"/>
                </a:cubicBezTo>
                <a:cubicBezTo>
                  <a:pt x="1169051" y="6244206"/>
                  <a:pt x="1186333" y="6269848"/>
                  <a:pt x="1201383" y="6261486"/>
                </a:cubicBezTo>
                <a:cubicBezTo>
                  <a:pt x="1228139" y="6246436"/>
                  <a:pt x="1254337" y="6227483"/>
                  <a:pt x="1280535" y="6210204"/>
                </a:cubicBezTo>
                <a:cubicBezTo>
                  <a:pt x="1282208" y="6209089"/>
                  <a:pt x="1284437" y="6205187"/>
                  <a:pt x="1283881" y="6201285"/>
                </a:cubicBezTo>
                <a:cubicBezTo>
                  <a:pt x="1280535" y="6187350"/>
                  <a:pt x="1274404" y="6178989"/>
                  <a:pt x="1267715" y="6171185"/>
                </a:cubicBezTo>
                <a:cubicBezTo>
                  <a:pt x="1245976" y="6144429"/>
                  <a:pt x="1238730" y="6127149"/>
                  <a:pt x="1241517" y="6113771"/>
                </a:cubicBezTo>
                <a:cubicBezTo>
                  <a:pt x="1245418" y="6097050"/>
                  <a:pt x="1254895" y="6095376"/>
                  <a:pt x="1271617" y="6116000"/>
                </a:cubicBezTo>
                <a:cubicBezTo>
                  <a:pt x="1288339" y="6136625"/>
                  <a:pt x="1304504" y="6158364"/>
                  <a:pt x="1319555" y="6156135"/>
                </a:cubicBezTo>
                <a:cubicBezTo>
                  <a:pt x="1335720" y="6153905"/>
                  <a:pt x="1354114" y="6162823"/>
                  <a:pt x="1375296" y="6178989"/>
                </a:cubicBezTo>
                <a:cubicBezTo>
                  <a:pt x="1385330" y="6186793"/>
                  <a:pt x="1396479" y="6195154"/>
                  <a:pt x="1403725" y="6194039"/>
                </a:cubicBezTo>
                <a:cubicBezTo>
                  <a:pt x="1415988" y="6192367"/>
                  <a:pt x="1427137" y="6189022"/>
                  <a:pt x="1437728" y="6183448"/>
                </a:cubicBezTo>
                <a:cubicBezTo>
                  <a:pt x="1448317" y="6177874"/>
                  <a:pt x="1458351" y="6169513"/>
                  <a:pt x="1466711" y="6158922"/>
                </a:cubicBezTo>
                <a:cubicBezTo>
                  <a:pt x="1470058" y="6154462"/>
                  <a:pt x="1469500" y="6142199"/>
                  <a:pt x="1470058" y="6132723"/>
                </a:cubicBezTo>
                <a:cubicBezTo>
                  <a:pt x="1470615" y="6123248"/>
                  <a:pt x="1460582" y="6111541"/>
                  <a:pt x="1443859" y="6101509"/>
                </a:cubicBezTo>
                <a:cubicBezTo>
                  <a:pt x="1433824" y="6095376"/>
                  <a:pt x="1423790" y="6089802"/>
                  <a:pt x="1414315" y="6083671"/>
                </a:cubicBezTo>
                <a:cubicBezTo>
                  <a:pt x="1406512" y="6079211"/>
                  <a:pt x="1400381" y="6070292"/>
                  <a:pt x="1396479" y="6058030"/>
                </a:cubicBezTo>
                <a:cubicBezTo>
                  <a:pt x="1395363" y="6054127"/>
                  <a:pt x="1395363" y="6047438"/>
                  <a:pt x="1396479" y="6046323"/>
                </a:cubicBezTo>
                <a:cubicBezTo>
                  <a:pt x="1408741" y="6034619"/>
                  <a:pt x="1422677" y="6025699"/>
                  <a:pt x="1434383" y="6011764"/>
                </a:cubicBezTo>
                <a:cubicBezTo>
                  <a:pt x="1441072" y="6003402"/>
                  <a:pt x="1448875" y="5997828"/>
                  <a:pt x="1457235" y="5993369"/>
                </a:cubicBezTo>
                <a:cubicBezTo>
                  <a:pt x="1465598" y="5988910"/>
                  <a:pt x="1474517" y="5986123"/>
                  <a:pt x="1484551" y="5984450"/>
                </a:cubicBezTo>
                <a:cubicBezTo>
                  <a:pt x="1501273" y="5981663"/>
                  <a:pt x="1516881" y="5977761"/>
                  <a:pt x="1532487" y="5972188"/>
                </a:cubicBezTo>
                <a:cubicBezTo>
                  <a:pt x="1548094" y="5967170"/>
                  <a:pt x="1563704" y="5960482"/>
                  <a:pt x="1578197" y="5952678"/>
                </a:cubicBezTo>
                <a:cubicBezTo>
                  <a:pt x="1607740" y="5937627"/>
                  <a:pt x="1635609" y="5917003"/>
                  <a:pt x="1661252" y="5891919"/>
                </a:cubicBezTo>
                <a:cubicBezTo>
                  <a:pt x="1689679" y="5864048"/>
                  <a:pt x="1727026" y="5860704"/>
                  <a:pt x="1762700" y="5853457"/>
                </a:cubicBezTo>
                <a:cubicBezTo>
                  <a:pt x="1773849" y="5851229"/>
                  <a:pt x="1788340" y="5861261"/>
                  <a:pt x="1802278" y="5873524"/>
                </a:cubicBezTo>
                <a:cubicBezTo>
                  <a:pt x="1827919" y="5895821"/>
                  <a:pt x="1849101" y="5899723"/>
                  <a:pt x="1867495" y="5893035"/>
                </a:cubicBezTo>
                <a:cubicBezTo>
                  <a:pt x="1885333" y="5886345"/>
                  <a:pt x="1903728" y="5880772"/>
                  <a:pt x="1922122" y="5874639"/>
                </a:cubicBezTo>
                <a:cubicBezTo>
                  <a:pt x="1940516" y="5868509"/>
                  <a:pt x="1958912" y="5862376"/>
                  <a:pt x="1976192" y="5855688"/>
                </a:cubicBezTo>
                <a:cubicBezTo>
                  <a:pt x="2013537" y="5840637"/>
                  <a:pt x="2050328" y="5822800"/>
                  <a:pt x="2086558" y="5806078"/>
                </a:cubicBezTo>
                <a:cubicBezTo>
                  <a:pt x="2094920" y="5802175"/>
                  <a:pt x="2103282" y="5797160"/>
                  <a:pt x="2111643" y="5792699"/>
                </a:cubicBezTo>
                <a:cubicBezTo>
                  <a:pt x="2120003" y="5788240"/>
                  <a:pt x="2127809" y="5783780"/>
                  <a:pt x="2137285" y="5782109"/>
                </a:cubicBezTo>
                <a:cubicBezTo>
                  <a:pt x="2165712" y="5775419"/>
                  <a:pt x="2193584" y="5765943"/>
                  <a:pt x="2219782" y="5753680"/>
                </a:cubicBezTo>
                <a:cubicBezTo>
                  <a:pt x="2233160" y="5747548"/>
                  <a:pt x="2245980" y="5741417"/>
                  <a:pt x="2258802" y="5734170"/>
                </a:cubicBezTo>
                <a:cubicBezTo>
                  <a:pt x="2271622" y="5726924"/>
                  <a:pt x="2283885" y="5719678"/>
                  <a:pt x="2295590" y="5711874"/>
                </a:cubicBezTo>
                <a:cubicBezTo>
                  <a:pt x="2311199" y="5701841"/>
                  <a:pt x="2329592" y="5700168"/>
                  <a:pt x="2351332" y="5706300"/>
                </a:cubicBezTo>
                <a:cubicBezTo>
                  <a:pt x="2360250" y="5708529"/>
                  <a:pt x="2365266" y="5699053"/>
                  <a:pt x="2373071" y="5698496"/>
                </a:cubicBezTo>
                <a:cubicBezTo>
                  <a:pt x="2378646" y="5697939"/>
                  <a:pt x="2385891" y="5708529"/>
                  <a:pt x="2388678" y="5720235"/>
                </a:cubicBezTo>
                <a:cubicBezTo>
                  <a:pt x="2390351" y="5725809"/>
                  <a:pt x="2390909" y="5733056"/>
                  <a:pt x="2389236" y="5734729"/>
                </a:cubicBezTo>
                <a:cubicBezTo>
                  <a:pt x="2372515" y="5754238"/>
                  <a:pt x="2355233" y="5772076"/>
                  <a:pt x="2338512" y="5792142"/>
                </a:cubicBezTo>
                <a:cubicBezTo>
                  <a:pt x="2332937" y="5798831"/>
                  <a:pt x="2329035" y="5808307"/>
                  <a:pt x="2325690" y="5817783"/>
                </a:cubicBezTo>
                <a:cubicBezTo>
                  <a:pt x="2322903" y="5825029"/>
                  <a:pt x="2325134" y="5837292"/>
                  <a:pt x="2332937" y="5849556"/>
                </a:cubicBezTo>
                <a:cubicBezTo>
                  <a:pt x="2339070" y="5858474"/>
                  <a:pt x="2347431" y="5869623"/>
                  <a:pt x="2352446" y="5870737"/>
                </a:cubicBezTo>
                <a:cubicBezTo>
                  <a:pt x="2376973" y="5876869"/>
                  <a:pt x="2387564" y="5847326"/>
                  <a:pt x="2413205" y="5854573"/>
                </a:cubicBezTo>
                <a:cubicBezTo>
                  <a:pt x="2435503" y="5861261"/>
                  <a:pt x="2446094" y="5839522"/>
                  <a:pt x="2462257" y="5830604"/>
                </a:cubicBezTo>
                <a:cubicBezTo>
                  <a:pt x="2482883" y="5818898"/>
                  <a:pt x="2504622" y="5811094"/>
                  <a:pt x="2524689" y="5799946"/>
                </a:cubicBezTo>
                <a:cubicBezTo>
                  <a:pt x="2534164" y="5794371"/>
                  <a:pt x="2535280" y="5776535"/>
                  <a:pt x="2527475" y="5749778"/>
                </a:cubicBezTo>
                <a:cubicBezTo>
                  <a:pt x="2526360" y="5745319"/>
                  <a:pt x="2524689" y="5740860"/>
                  <a:pt x="2523573" y="5736400"/>
                </a:cubicBezTo>
                <a:cubicBezTo>
                  <a:pt x="2531935" y="5738074"/>
                  <a:pt x="2540853" y="5741974"/>
                  <a:pt x="2547542" y="5740302"/>
                </a:cubicBezTo>
                <a:cubicBezTo>
                  <a:pt x="2570954" y="5734729"/>
                  <a:pt x="2592136" y="5722466"/>
                  <a:pt x="2610530" y="5706300"/>
                </a:cubicBezTo>
                <a:cubicBezTo>
                  <a:pt x="2628926" y="5690135"/>
                  <a:pt x="2645090" y="5670625"/>
                  <a:pt x="2660141" y="5649444"/>
                </a:cubicBezTo>
                <a:cubicBezTo>
                  <a:pt x="2662926" y="5645542"/>
                  <a:pt x="2662371" y="5633837"/>
                  <a:pt x="2661255" y="5624360"/>
                </a:cubicBezTo>
                <a:cubicBezTo>
                  <a:pt x="2655124" y="5575865"/>
                  <a:pt x="2670731" y="5565832"/>
                  <a:pt x="2695258" y="5570848"/>
                </a:cubicBezTo>
                <a:cubicBezTo>
                  <a:pt x="2700275" y="5571962"/>
                  <a:pt x="2708636" y="5579210"/>
                  <a:pt x="2714767" y="5587570"/>
                </a:cubicBezTo>
                <a:cubicBezTo>
                  <a:pt x="2720340" y="5595374"/>
                  <a:pt x="2724243" y="5608752"/>
                  <a:pt x="2729261" y="5619900"/>
                </a:cubicBezTo>
                <a:cubicBezTo>
                  <a:pt x="2722014" y="5641083"/>
                  <a:pt x="2713653" y="5661706"/>
                  <a:pt x="2706964" y="5684003"/>
                </a:cubicBezTo>
                <a:cubicBezTo>
                  <a:pt x="2704734" y="5691807"/>
                  <a:pt x="2709194" y="5704628"/>
                  <a:pt x="2716440" y="5715219"/>
                </a:cubicBezTo>
                <a:cubicBezTo>
                  <a:pt x="2719785" y="5719678"/>
                  <a:pt x="2724243" y="5727481"/>
                  <a:pt x="2725916" y="5726924"/>
                </a:cubicBezTo>
                <a:cubicBezTo>
                  <a:pt x="2743196" y="5722466"/>
                  <a:pt x="2761034" y="5718563"/>
                  <a:pt x="2778312" y="5714104"/>
                </a:cubicBezTo>
                <a:cubicBezTo>
                  <a:pt x="2795035" y="5709645"/>
                  <a:pt x="2811757" y="5704070"/>
                  <a:pt x="2826809" y="5695151"/>
                </a:cubicBezTo>
                <a:cubicBezTo>
                  <a:pt x="2851335" y="5681773"/>
                  <a:pt x="2861369" y="5643870"/>
                  <a:pt x="2852449" y="5582553"/>
                </a:cubicBezTo>
                <a:cubicBezTo>
                  <a:pt x="2850778" y="5571406"/>
                  <a:pt x="2847433" y="5560257"/>
                  <a:pt x="2852449" y="5557470"/>
                </a:cubicBezTo>
                <a:cubicBezTo>
                  <a:pt x="2866943" y="5547994"/>
                  <a:pt x="2880321" y="5537403"/>
                  <a:pt x="2894814" y="5529041"/>
                </a:cubicBezTo>
                <a:cubicBezTo>
                  <a:pt x="2905961" y="5522910"/>
                  <a:pt x="2921568" y="5531829"/>
                  <a:pt x="2941079" y="5558585"/>
                </a:cubicBezTo>
                <a:cubicBezTo>
                  <a:pt x="2949439" y="5569734"/>
                  <a:pt x="2955572" y="5574749"/>
                  <a:pt x="2959473" y="5570291"/>
                </a:cubicBezTo>
                <a:cubicBezTo>
                  <a:pt x="2966162" y="5563044"/>
                  <a:pt x="2971737" y="5552453"/>
                  <a:pt x="2979540" y="5546880"/>
                </a:cubicBezTo>
                <a:cubicBezTo>
                  <a:pt x="2987344" y="5541305"/>
                  <a:pt x="3001836" y="5546880"/>
                  <a:pt x="3005182" y="5535730"/>
                </a:cubicBezTo>
                <a:cubicBezTo>
                  <a:pt x="3008525" y="5525697"/>
                  <a:pt x="3014100" y="5520680"/>
                  <a:pt x="3020789" y="5519008"/>
                </a:cubicBezTo>
                <a:cubicBezTo>
                  <a:pt x="3027478" y="5517337"/>
                  <a:pt x="3035840" y="5519565"/>
                  <a:pt x="3045872" y="5525141"/>
                </a:cubicBezTo>
                <a:cubicBezTo>
                  <a:pt x="3052561" y="5528484"/>
                  <a:pt x="3058136" y="5530156"/>
                  <a:pt x="3064268" y="5532943"/>
                </a:cubicBezTo>
                <a:cubicBezTo>
                  <a:pt x="3077088" y="5537960"/>
                  <a:pt x="3087121" y="5537960"/>
                  <a:pt x="3092139" y="5526255"/>
                </a:cubicBezTo>
                <a:cubicBezTo>
                  <a:pt x="3102730" y="5501172"/>
                  <a:pt x="3128371" y="5517337"/>
                  <a:pt x="3158471" y="5542421"/>
                </a:cubicBezTo>
                <a:cubicBezTo>
                  <a:pt x="3179653" y="5560257"/>
                  <a:pt x="3185227" y="5553011"/>
                  <a:pt x="3185227" y="5524026"/>
                </a:cubicBezTo>
                <a:cubicBezTo>
                  <a:pt x="3185227" y="5511761"/>
                  <a:pt x="3182440" y="5497270"/>
                  <a:pt x="3189687" y="5492811"/>
                </a:cubicBezTo>
                <a:cubicBezTo>
                  <a:pt x="3220343" y="5472743"/>
                  <a:pt x="3258804" y="5468283"/>
                  <a:pt x="3293922" y="5456577"/>
                </a:cubicBezTo>
                <a:cubicBezTo>
                  <a:pt x="3297824" y="5475531"/>
                  <a:pt x="3299498" y="5492811"/>
                  <a:pt x="3292808" y="5498942"/>
                </a:cubicBezTo>
                <a:cubicBezTo>
                  <a:pt x="3283889" y="5507302"/>
                  <a:pt x="3273297" y="5512320"/>
                  <a:pt x="3264380" y="5520124"/>
                </a:cubicBezTo>
                <a:cubicBezTo>
                  <a:pt x="3263266" y="5521240"/>
                  <a:pt x="3264937" y="5528484"/>
                  <a:pt x="3265495" y="5532943"/>
                </a:cubicBezTo>
                <a:cubicBezTo>
                  <a:pt x="3271626" y="5531271"/>
                  <a:pt x="3277757" y="5529041"/>
                  <a:pt x="3283889" y="5527369"/>
                </a:cubicBezTo>
                <a:cubicBezTo>
                  <a:pt x="3297824" y="5523467"/>
                  <a:pt x="3313989" y="5524582"/>
                  <a:pt x="3329598" y="5524026"/>
                </a:cubicBezTo>
                <a:cubicBezTo>
                  <a:pt x="3345205" y="5523467"/>
                  <a:pt x="3359698" y="5521240"/>
                  <a:pt x="3369732" y="5509533"/>
                </a:cubicBezTo>
                <a:cubicBezTo>
                  <a:pt x="3374190" y="5504516"/>
                  <a:pt x="3370288" y="5485006"/>
                  <a:pt x="3359140" y="5469398"/>
                </a:cubicBezTo>
                <a:cubicBezTo>
                  <a:pt x="3344647" y="5448773"/>
                  <a:pt x="3329598" y="5430936"/>
                  <a:pt x="3317334" y="5406410"/>
                </a:cubicBezTo>
                <a:cubicBezTo>
                  <a:pt x="3315105" y="5401951"/>
                  <a:pt x="3309531" y="5396378"/>
                  <a:pt x="3306742" y="5394704"/>
                </a:cubicBezTo>
                <a:cubicBezTo>
                  <a:pt x="3297267" y="5389130"/>
                  <a:pt x="3287233" y="5383557"/>
                  <a:pt x="3277757" y="5378539"/>
                </a:cubicBezTo>
                <a:cubicBezTo>
                  <a:pt x="3268281" y="5372965"/>
                  <a:pt x="3258248" y="5368505"/>
                  <a:pt x="3249328" y="5364046"/>
                </a:cubicBezTo>
                <a:cubicBezTo>
                  <a:pt x="3244870" y="5361818"/>
                  <a:pt x="3242084" y="5369620"/>
                  <a:pt x="3242084" y="5376867"/>
                </a:cubicBezTo>
                <a:cubicBezTo>
                  <a:pt x="3242641" y="5394704"/>
                  <a:pt x="3239297" y="5408083"/>
                  <a:pt x="3228706" y="5406968"/>
                </a:cubicBezTo>
                <a:cubicBezTo>
                  <a:pt x="3200834" y="5403066"/>
                  <a:pt x="3184669" y="5422576"/>
                  <a:pt x="3155684" y="5414214"/>
                </a:cubicBezTo>
                <a:cubicBezTo>
                  <a:pt x="3149551" y="5412542"/>
                  <a:pt x="3143420" y="5409199"/>
                  <a:pt x="3135617" y="5398049"/>
                </a:cubicBezTo>
                <a:cubicBezTo>
                  <a:pt x="3111648" y="5364605"/>
                  <a:pt x="3092695" y="5351784"/>
                  <a:pt x="3078203" y="5356801"/>
                </a:cubicBezTo>
                <a:cubicBezTo>
                  <a:pt x="3044758" y="5367949"/>
                  <a:pt x="3011313" y="5379654"/>
                  <a:pt x="2978426" y="5390802"/>
                </a:cubicBezTo>
                <a:cubicBezTo>
                  <a:pt x="2969506" y="5393590"/>
                  <a:pt x="2960588" y="5396934"/>
                  <a:pt x="2951668" y="5399721"/>
                </a:cubicBezTo>
                <a:cubicBezTo>
                  <a:pt x="2937734" y="5404182"/>
                  <a:pt x="2937734" y="5404182"/>
                  <a:pt x="2914879" y="5354014"/>
                </a:cubicBezTo>
                <a:cubicBezTo>
                  <a:pt x="2912650" y="5348440"/>
                  <a:pt x="2905961" y="5338962"/>
                  <a:pt x="2904847" y="5339521"/>
                </a:cubicBezTo>
                <a:cubicBezTo>
                  <a:pt x="2887010" y="5340636"/>
                  <a:pt x="2869729" y="5341193"/>
                  <a:pt x="2853007" y="5344538"/>
                </a:cubicBezTo>
                <a:cubicBezTo>
                  <a:pt x="2824579" y="5350113"/>
                  <a:pt x="2797823" y="5359588"/>
                  <a:pt x="2763821" y="5352342"/>
                </a:cubicBezTo>
                <a:cubicBezTo>
                  <a:pt x="2761590" y="5351784"/>
                  <a:pt x="2757688" y="5347325"/>
                  <a:pt x="2754901" y="5345095"/>
                </a:cubicBezTo>
                <a:cubicBezTo>
                  <a:pt x="2754901" y="5341193"/>
                  <a:pt x="2753785" y="5333947"/>
                  <a:pt x="2756017" y="5333389"/>
                </a:cubicBezTo>
                <a:cubicBezTo>
                  <a:pt x="2769395" y="5327257"/>
                  <a:pt x="2782215" y="5323355"/>
                  <a:pt x="2794479" y="5316667"/>
                </a:cubicBezTo>
                <a:cubicBezTo>
                  <a:pt x="2804512" y="5310534"/>
                  <a:pt x="2816775" y="5307190"/>
                  <a:pt x="2821235" y="5292141"/>
                </a:cubicBezTo>
                <a:cubicBezTo>
                  <a:pt x="2830153" y="5263156"/>
                  <a:pt x="2850220" y="5257580"/>
                  <a:pt x="2871958" y="5255351"/>
                </a:cubicBezTo>
                <a:cubicBezTo>
                  <a:pt x="2889238" y="5253121"/>
                  <a:pt x="2905403" y="5250335"/>
                  <a:pt x="2921568" y="5247547"/>
                </a:cubicBezTo>
                <a:lnTo>
                  <a:pt x="2970621" y="5239185"/>
                </a:lnTo>
                <a:cubicBezTo>
                  <a:pt x="2981769" y="5237514"/>
                  <a:pt x="2992918" y="5249776"/>
                  <a:pt x="3007411" y="5278204"/>
                </a:cubicBezTo>
                <a:cubicBezTo>
                  <a:pt x="3011313" y="5285452"/>
                  <a:pt x="3022462" y="5295484"/>
                  <a:pt x="3026920" y="5296600"/>
                </a:cubicBezTo>
                <a:cubicBezTo>
                  <a:pt x="3040856" y="5298828"/>
                  <a:pt x="3052003" y="5295484"/>
                  <a:pt x="3062038" y="5289910"/>
                </a:cubicBezTo>
                <a:cubicBezTo>
                  <a:pt x="3072072" y="5284893"/>
                  <a:pt x="3080990" y="5277648"/>
                  <a:pt x="3091024" y="5272631"/>
                </a:cubicBezTo>
                <a:cubicBezTo>
                  <a:pt x="3109419" y="5263712"/>
                  <a:pt x="3120008" y="5241415"/>
                  <a:pt x="3141749" y="5238628"/>
                </a:cubicBezTo>
                <a:cubicBezTo>
                  <a:pt x="3148438" y="5237514"/>
                  <a:pt x="3152340" y="5229710"/>
                  <a:pt x="3155127" y="5221905"/>
                </a:cubicBezTo>
                <a:cubicBezTo>
                  <a:pt x="3169620" y="5184002"/>
                  <a:pt x="3193031" y="5164492"/>
                  <a:pt x="3221459" y="5152786"/>
                </a:cubicBezTo>
                <a:cubicBezTo>
                  <a:pt x="3237066" y="5146098"/>
                  <a:pt x="3249886" y="5136063"/>
                  <a:pt x="3259921" y="5122129"/>
                </a:cubicBezTo>
                <a:cubicBezTo>
                  <a:pt x="3264937" y="5114882"/>
                  <a:pt x="3269397" y="5107078"/>
                  <a:pt x="3273297" y="5097602"/>
                </a:cubicBezTo>
                <a:cubicBezTo>
                  <a:pt x="3277200" y="5088683"/>
                  <a:pt x="3279431" y="5078092"/>
                  <a:pt x="3281660" y="5066387"/>
                </a:cubicBezTo>
                <a:cubicBezTo>
                  <a:pt x="3283331" y="5057467"/>
                  <a:pt x="3289464" y="5055795"/>
                  <a:pt x="3293922" y="5050223"/>
                </a:cubicBezTo>
                <a:cubicBezTo>
                  <a:pt x="3301169" y="5041302"/>
                  <a:pt x="3297824" y="5031827"/>
                  <a:pt x="3278873" y="5002283"/>
                </a:cubicBezTo>
                <a:cubicBezTo>
                  <a:pt x="3272742" y="4992249"/>
                  <a:pt x="3266053" y="4982216"/>
                  <a:pt x="3259362" y="4972184"/>
                </a:cubicBezTo>
                <a:cubicBezTo>
                  <a:pt x="3260477" y="4979988"/>
                  <a:pt x="3264380" y="4992249"/>
                  <a:pt x="3261593" y="4993922"/>
                </a:cubicBezTo>
                <a:lnTo>
                  <a:pt x="3232608" y="5012318"/>
                </a:lnTo>
                <a:cubicBezTo>
                  <a:pt x="3222574" y="5018449"/>
                  <a:pt x="3212541" y="5024023"/>
                  <a:pt x="3202507" y="5030155"/>
                </a:cubicBezTo>
                <a:cubicBezTo>
                  <a:pt x="3182440" y="5041861"/>
                  <a:pt x="3161816" y="5053565"/>
                  <a:pt x="3141191" y="5064714"/>
                </a:cubicBezTo>
                <a:cubicBezTo>
                  <a:pt x="3132829" y="5069173"/>
                  <a:pt x="3122797" y="5071404"/>
                  <a:pt x="3113877" y="5074747"/>
                </a:cubicBezTo>
                <a:cubicBezTo>
                  <a:pt x="3104402" y="5078092"/>
                  <a:pt x="3095483" y="5081994"/>
                  <a:pt x="3088794" y="5089798"/>
                </a:cubicBezTo>
                <a:cubicBezTo>
                  <a:pt x="3077088" y="5104848"/>
                  <a:pt x="3055907" y="5090355"/>
                  <a:pt x="3034725" y="5079764"/>
                </a:cubicBezTo>
                <a:cubicBezTo>
                  <a:pt x="3033052" y="5078649"/>
                  <a:pt x="3029151" y="5073075"/>
                  <a:pt x="3026363" y="5069173"/>
                </a:cubicBezTo>
                <a:cubicBezTo>
                  <a:pt x="3029707" y="5050223"/>
                  <a:pt x="3033609" y="5031270"/>
                  <a:pt x="3036396" y="5012318"/>
                </a:cubicBezTo>
                <a:cubicBezTo>
                  <a:pt x="3039183" y="4993922"/>
                  <a:pt x="3045316" y="4981101"/>
                  <a:pt x="3054234" y="4973856"/>
                </a:cubicBezTo>
                <a:cubicBezTo>
                  <a:pt x="3063152" y="4966053"/>
                  <a:pt x="3074301" y="4963821"/>
                  <a:pt x="3088237" y="4964936"/>
                </a:cubicBezTo>
                <a:cubicBezTo>
                  <a:pt x="3103286" y="4966053"/>
                  <a:pt x="3117222" y="4966609"/>
                  <a:pt x="3137289" y="4978874"/>
                </a:cubicBezTo>
                <a:cubicBezTo>
                  <a:pt x="3155127" y="4990020"/>
                  <a:pt x="3162373" y="4981660"/>
                  <a:pt x="3160144" y="4958806"/>
                </a:cubicBezTo>
                <a:cubicBezTo>
                  <a:pt x="3158471" y="4940410"/>
                  <a:pt x="3167947" y="4940969"/>
                  <a:pt x="3175194" y="4936508"/>
                </a:cubicBezTo>
                <a:cubicBezTo>
                  <a:pt x="3183554" y="4931491"/>
                  <a:pt x="3187456" y="4928147"/>
                  <a:pt x="3184669" y="4916999"/>
                </a:cubicBezTo>
                <a:cubicBezTo>
                  <a:pt x="3182440" y="4906409"/>
                  <a:pt x="3173522" y="4888014"/>
                  <a:pt x="3157356" y="4854568"/>
                </a:cubicBezTo>
                <a:cubicBezTo>
                  <a:pt x="3154569" y="4848994"/>
                  <a:pt x="3151782" y="4840635"/>
                  <a:pt x="3152896" y="4840075"/>
                </a:cubicBezTo>
                <a:cubicBezTo>
                  <a:pt x="3156242" y="4837288"/>
                  <a:pt x="3162931" y="4844534"/>
                  <a:pt x="3170176" y="4857355"/>
                </a:cubicBezTo>
                <a:cubicBezTo>
                  <a:pt x="3173522" y="4862930"/>
                  <a:pt x="3176865" y="4868504"/>
                  <a:pt x="3180209" y="4874078"/>
                </a:cubicBezTo>
                <a:cubicBezTo>
                  <a:pt x="3195818" y="4898046"/>
                  <a:pt x="3210310" y="4911982"/>
                  <a:pt x="3220901" y="4913098"/>
                </a:cubicBezTo>
                <a:cubicBezTo>
                  <a:pt x="3230377" y="4914211"/>
                  <a:pt x="3242084" y="4915326"/>
                  <a:pt x="3244870" y="4905850"/>
                </a:cubicBezTo>
                <a:cubicBezTo>
                  <a:pt x="3251002" y="4885227"/>
                  <a:pt x="3264380" y="4876865"/>
                  <a:pt x="3278873" y="4868504"/>
                </a:cubicBezTo>
                <a:cubicBezTo>
                  <a:pt x="3289464" y="4862372"/>
                  <a:pt x="3299498" y="4856240"/>
                  <a:pt x="3308416" y="4848436"/>
                </a:cubicBezTo>
                <a:cubicBezTo>
                  <a:pt x="3317334" y="4840635"/>
                  <a:pt x="3325138" y="4831156"/>
                  <a:pt x="3330712" y="4817778"/>
                </a:cubicBezTo>
                <a:cubicBezTo>
                  <a:pt x="3338516" y="4798270"/>
                  <a:pt x="3358583" y="4795482"/>
                  <a:pt x="3378650" y="4794926"/>
                </a:cubicBezTo>
                <a:cubicBezTo>
                  <a:pt x="3390355" y="4794368"/>
                  <a:pt x="3399275" y="4791581"/>
                  <a:pt x="3408193" y="4787678"/>
                </a:cubicBezTo>
                <a:cubicBezTo>
                  <a:pt x="3417111" y="4783776"/>
                  <a:pt x="3424915" y="4778202"/>
                  <a:pt x="3432162" y="4771513"/>
                </a:cubicBezTo>
                <a:cubicBezTo>
                  <a:pt x="3436622" y="4767611"/>
                  <a:pt x="3443311" y="4766497"/>
                  <a:pt x="3444426" y="4759250"/>
                </a:cubicBezTo>
                <a:cubicBezTo>
                  <a:pt x="3447213" y="4741971"/>
                  <a:pt x="3455016" y="4731380"/>
                  <a:pt x="3464493" y="4723018"/>
                </a:cubicBezTo>
                <a:cubicBezTo>
                  <a:pt x="3468951" y="4718559"/>
                  <a:pt x="3473969" y="4715214"/>
                  <a:pt x="3478985" y="4711312"/>
                </a:cubicBezTo>
                <a:cubicBezTo>
                  <a:pt x="3483445" y="4707411"/>
                  <a:pt x="3487903" y="4702951"/>
                  <a:pt x="3491805" y="4697934"/>
                </a:cubicBezTo>
                <a:cubicBezTo>
                  <a:pt x="3499052" y="4689015"/>
                  <a:pt x="3507414" y="4681769"/>
                  <a:pt x="3515218" y="4673965"/>
                </a:cubicBezTo>
                <a:cubicBezTo>
                  <a:pt x="3550335" y="4687344"/>
                  <a:pt x="3562039" y="4663933"/>
                  <a:pt x="3597158" y="4676752"/>
                </a:cubicBezTo>
                <a:cubicBezTo>
                  <a:pt x="3599386" y="4677309"/>
                  <a:pt x="3603847" y="4680654"/>
                  <a:pt x="3606633" y="4684556"/>
                </a:cubicBezTo>
                <a:cubicBezTo>
                  <a:pt x="3615553" y="4695148"/>
                  <a:pt x="3616667" y="4701836"/>
                  <a:pt x="3612207" y="4703508"/>
                </a:cubicBezTo>
                <a:cubicBezTo>
                  <a:pt x="3598271" y="4710198"/>
                  <a:pt x="3585451" y="4718559"/>
                  <a:pt x="3570957" y="4723018"/>
                </a:cubicBezTo>
                <a:cubicBezTo>
                  <a:pt x="3548663" y="4730265"/>
                  <a:pt x="3528594" y="4741413"/>
                  <a:pt x="3511316" y="4755348"/>
                </a:cubicBezTo>
                <a:cubicBezTo>
                  <a:pt x="3492921" y="4769283"/>
                  <a:pt x="3476756" y="4786006"/>
                  <a:pt x="3462262" y="4806074"/>
                </a:cubicBezTo>
                <a:cubicBezTo>
                  <a:pt x="3461147" y="4807747"/>
                  <a:pt x="3460591" y="4811089"/>
                  <a:pt x="3462262" y="4814991"/>
                </a:cubicBezTo>
                <a:cubicBezTo>
                  <a:pt x="3466165" y="4824467"/>
                  <a:pt x="3470067" y="4834501"/>
                  <a:pt x="3475640" y="4845092"/>
                </a:cubicBezTo>
                <a:cubicBezTo>
                  <a:pt x="3481214" y="4855683"/>
                  <a:pt x="3490134" y="4864044"/>
                  <a:pt x="3495150" y="4863487"/>
                </a:cubicBezTo>
                <a:cubicBezTo>
                  <a:pt x="3508529" y="4862372"/>
                  <a:pt x="3520792" y="4860142"/>
                  <a:pt x="3533054" y="4856240"/>
                </a:cubicBezTo>
                <a:cubicBezTo>
                  <a:pt x="3546988" y="4851781"/>
                  <a:pt x="3559811" y="4845650"/>
                  <a:pt x="3572631" y="4840635"/>
                </a:cubicBezTo>
                <a:cubicBezTo>
                  <a:pt x="3582108" y="4836732"/>
                  <a:pt x="3596600" y="4842862"/>
                  <a:pt x="3614995" y="4855125"/>
                </a:cubicBezTo>
                <a:cubicBezTo>
                  <a:pt x="3628371" y="4863487"/>
                  <a:pt x="3636734" y="4861816"/>
                  <a:pt x="3647881" y="4865717"/>
                </a:cubicBezTo>
                <a:cubicBezTo>
                  <a:pt x="3648440" y="4865717"/>
                  <a:pt x="3653456" y="4873521"/>
                  <a:pt x="3653456" y="4874078"/>
                </a:cubicBezTo>
                <a:cubicBezTo>
                  <a:pt x="3651785" y="4878538"/>
                  <a:pt x="3650670" y="4882997"/>
                  <a:pt x="3647881" y="4885784"/>
                </a:cubicBezTo>
                <a:cubicBezTo>
                  <a:pt x="3641751" y="4891357"/>
                  <a:pt x="3635062" y="4896374"/>
                  <a:pt x="3628371" y="4901392"/>
                </a:cubicBezTo>
                <a:cubicBezTo>
                  <a:pt x="3621684" y="4906409"/>
                  <a:pt x="3615553" y="4911982"/>
                  <a:pt x="3608864" y="4917556"/>
                </a:cubicBezTo>
                <a:cubicBezTo>
                  <a:pt x="3596042" y="4929262"/>
                  <a:pt x="3584895" y="4942640"/>
                  <a:pt x="3577091" y="4962150"/>
                </a:cubicBezTo>
                <a:cubicBezTo>
                  <a:pt x="3574304" y="4968838"/>
                  <a:pt x="3571515" y="4976086"/>
                  <a:pt x="3564828" y="4976642"/>
                </a:cubicBezTo>
                <a:cubicBezTo>
                  <a:pt x="3536399" y="4978314"/>
                  <a:pt x="3523019" y="5000611"/>
                  <a:pt x="3504627" y="5018449"/>
                </a:cubicBezTo>
                <a:cubicBezTo>
                  <a:pt x="3484002" y="5039631"/>
                  <a:pt x="3456131" y="5050779"/>
                  <a:pt x="3431048" y="5065828"/>
                </a:cubicBezTo>
                <a:cubicBezTo>
                  <a:pt x="3417670" y="5074190"/>
                  <a:pt x="3402619" y="5080879"/>
                  <a:pt x="3390355" y="5090913"/>
                </a:cubicBezTo>
                <a:cubicBezTo>
                  <a:pt x="3377536" y="5100946"/>
                  <a:pt x="3366945" y="5114325"/>
                  <a:pt x="3360812" y="5134392"/>
                </a:cubicBezTo>
                <a:cubicBezTo>
                  <a:pt x="3337958" y="5150001"/>
                  <a:pt x="3316218" y="5168394"/>
                  <a:pt x="3290020" y="5181214"/>
                </a:cubicBezTo>
                <a:cubicBezTo>
                  <a:pt x="3272184" y="5190132"/>
                  <a:pt x="3257133" y="5204070"/>
                  <a:pt x="3249886" y="5229710"/>
                </a:cubicBezTo>
                <a:cubicBezTo>
                  <a:pt x="3248773" y="5234169"/>
                  <a:pt x="3253788" y="5246989"/>
                  <a:pt x="3255462" y="5255908"/>
                </a:cubicBezTo>
                <a:cubicBezTo>
                  <a:pt x="3258804" y="5258139"/>
                  <a:pt x="3262708" y="5262040"/>
                  <a:pt x="3265495" y="5262596"/>
                </a:cubicBezTo>
                <a:cubicBezTo>
                  <a:pt x="3271068" y="5263712"/>
                  <a:pt x="3276644" y="5264827"/>
                  <a:pt x="3280544" y="5263156"/>
                </a:cubicBezTo>
                <a:cubicBezTo>
                  <a:pt x="3291693" y="5259810"/>
                  <a:pt x="3301726" y="5255351"/>
                  <a:pt x="3312318" y="5252006"/>
                </a:cubicBezTo>
                <a:cubicBezTo>
                  <a:pt x="3327367" y="5246989"/>
                  <a:pt x="3343534" y="5244760"/>
                  <a:pt x="3365272" y="5252006"/>
                </a:cubicBezTo>
                <a:cubicBezTo>
                  <a:pt x="3385339" y="5258139"/>
                  <a:pt x="3399275" y="5250335"/>
                  <a:pt x="3414324" y="5246989"/>
                </a:cubicBezTo>
                <a:cubicBezTo>
                  <a:pt x="3427702" y="5243645"/>
                  <a:pt x="3423244" y="5212986"/>
                  <a:pt x="3439967" y="5214660"/>
                </a:cubicBezTo>
                <a:cubicBezTo>
                  <a:pt x="3444982" y="5215216"/>
                  <a:pt x="3452229" y="5220790"/>
                  <a:pt x="3458918" y="5223577"/>
                </a:cubicBezTo>
                <a:cubicBezTo>
                  <a:pt x="3460033" y="5228594"/>
                  <a:pt x="3462262" y="5234169"/>
                  <a:pt x="3462820" y="5238070"/>
                </a:cubicBezTo>
                <a:cubicBezTo>
                  <a:pt x="3464493" y="5254794"/>
                  <a:pt x="3465049" y="5270400"/>
                  <a:pt x="3466722" y="5287124"/>
                </a:cubicBezTo>
                <a:cubicBezTo>
                  <a:pt x="3467280" y="5289910"/>
                  <a:pt x="3471182" y="5297714"/>
                  <a:pt x="3474525" y="5302730"/>
                </a:cubicBezTo>
                <a:cubicBezTo>
                  <a:pt x="3477313" y="5307190"/>
                  <a:pt x="3481214" y="5312207"/>
                  <a:pt x="3484002" y="5314436"/>
                </a:cubicBezTo>
                <a:cubicBezTo>
                  <a:pt x="3487347" y="5317225"/>
                  <a:pt x="3491805" y="5319453"/>
                  <a:pt x="3493478" y="5317781"/>
                </a:cubicBezTo>
                <a:cubicBezTo>
                  <a:pt x="3506299" y="5308305"/>
                  <a:pt x="3518561" y="5298271"/>
                  <a:pt x="3530825" y="5288795"/>
                </a:cubicBezTo>
                <a:cubicBezTo>
                  <a:pt x="3538070" y="5283223"/>
                  <a:pt x="3539744" y="5270400"/>
                  <a:pt x="3538070" y="5253121"/>
                </a:cubicBezTo>
                <a:cubicBezTo>
                  <a:pt x="3536957" y="5240858"/>
                  <a:pt x="3538070" y="5231939"/>
                  <a:pt x="3545875" y="5230824"/>
                </a:cubicBezTo>
                <a:cubicBezTo>
                  <a:pt x="3580991" y="5225807"/>
                  <a:pt x="3614995" y="5219677"/>
                  <a:pt x="3650112" y="5214101"/>
                </a:cubicBezTo>
                <a:lnTo>
                  <a:pt x="3662374" y="5212430"/>
                </a:lnTo>
                <a:lnTo>
                  <a:pt x="3674639" y="5210199"/>
                </a:lnTo>
                <a:cubicBezTo>
                  <a:pt x="3682443" y="5208527"/>
                  <a:pt x="3690804" y="5207412"/>
                  <a:pt x="3698050" y="5205184"/>
                </a:cubicBezTo>
                <a:cubicBezTo>
                  <a:pt x="3713657" y="5201282"/>
                  <a:pt x="3728151" y="5195706"/>
                  <a:pt x="3740413" y="5186789"/>
                </a:cubicBezTo>
                <a:cubicBezTo>
                  <a:pt x="3754349" y="5176755"/>
                  <a:pt x="3774974" y="5176755"/>
                  <a:pt x="3799500" y="5182887"/>
                </a:cubicBezTo>
                <a:cubicBezTo>
                  <a:pt x="3812878" y="5186231"/>
                  <a:pt x="3812321" y="5171738"/>
                  <a:pt x="3807303" y="5153343"/>
                </a:cubicBezTo>
                <a:cubicBezTo>
                  <a:pt x="3802287" y="5134392"/>
                  <a:pt x="3805630" y="5126029"/>
                  <a:pt x="3812878" y="5121014"/>
                </a:cubicBezTo>
                <a:cubicBezTo>
                  <a:pt x="3850781" y="5097044"/>
                  <a:pt x="3890359" y="5076977"/>
                  <a:pt x="3953347" y="5089240"/>
                </a:cubicBezTo>
                <a:cubicBezTo>
                  <a:pt x="3968397" y="5085896"/>
                  <a:pt x="3981774" y="5080879"/>
                  <a:pt x="3993481" y="5073632"/>
                </a:cubicBezTo>
                <a:cubicBezTo>
                  <a:pt x="4005186" y="5065828"/>
                  <a:pt x="4015219" y="5056352"/>
                  <a:pt x="4021908" y="5041302"/>
                </a:cubicBezTo>
                <a:cubicBezTo>
                  <a:pt x="4027482" y="5030155"/>
                  <a:pt x="4038073" y="5027368"/>
                  <a:pt x="4057584" y="5035729"/>
                </a:cubicBezTo>
                <a:cubicBezTo>
                  <a:pt x="4072076" y="5041861"/>
                  <a:pt x="4083782" y="5042976"/>
                  <a:pt x="4095487" y="5044648"/>
                </a:cubicBezTo>
                <a:cubicBezTo>
                  <a:pt x="4103292" y="5045764"/>
                  <a:pt x="4109423" y="5048550"/>
                  <a:pt x="4112768" y="5055239"/>
                </a:cubicBezTo>
                <a:cubicBezTo>
                  <a:pt x="4114996" y="5059697"/>
                  <a:pt x="4114439" y="5063042"/>
                  <a:pt x="4113325" y="5065271"/>
                </a:cubicBezTo>
                <a:cubicBezTo>
                  <a:pt x="4107750" y="5081436"/>
                  <a:pt x="4099390" y="5093700"/>
                  <a:pt x="4087683" y="5102061"/>
                </a:cubicBezTo>
                <a:cubicBezTo>
                  <a:pt x="4075978" y="5110423"/>
                  <a:pt x="4061486" y="5115440"/>
                  <a:pt x="4043091" y="5114325"/>
                </a:cubicBezTo>
                <a:cubicBezTo>
                  <a:pt x="4019679" y="5113766"/>
                  <a:pt x="3999055" y="5116555"/>
                  <a:pt x="3982890" y="5125473"/>
                </a:cubicBezTo>
                <a:cubicBezTo>
                  <a:pt x="3974528" y="5129932"/>
                  <a:pt x="3967839" y="5135505"/>
                  <a:pt x="3962265" y="5143309"/>
                </a:cubicBezTo>
                <a:cubicBezTo>
                  <a:pt x="3956690" y="5151113"/>
                  <a:pt x="3952232" y="5160590"/>
                  <a:pt x="3949445" y="5172296"/>
                </a:cubicBezTo>
                <a:cubicBezTo>
                  <a:pt x="3947772" y="5179542"/>
                  <a:pt x="3936623" y="5175641"/>
                  <a:pt x="3922131" y="5162262"/>
                </a:cubicBezTo>
                <a:cubicBezTo>
                  <a:pt x="3903737" y="5146098"/>
                  <a:pt x="3892031" y="5142196"/>
                  <a:pt x="3888128" y="5153343"/>
                </a:cubicBezTo>
                <a:cubicBezTo>
                  <a:pt x="3885900" y="5160590"/>
                  <a:pt x="3883669" y="5168951"/>
                  <a:pt x="3893144" y="5186789"/>
                </a:cubicBezTo>
                <a:cubicBezTo>
                  <a:pt x="3908196" y="5215216"/>
                  <a:pt x="3914885" y="5236956"/>
                  <a:pt x="3909867" y="5250335"/>
                </a:cubicBezTo>
                <a:cubicBezTo>
                  <a:pt x="3905966" y="5259810"/>
                  <a:pt x="3902062" y="5269285"/>
                  <a:pt x="3900949" y="5281550"/>
                </a:cubicBezTo>
                <a:cubicBezTo>
                  <a:pt x="3899835" y="5294369"/>
                  <a:pt x="3907638" y="5315551"/>
                  <a:pt x="3918229" y="5337292"/>
                </a:cubicBezTo>
                <a:cubicBezTo>
                  <a:pt x="3922689" y="5346210"/>
                  <a:pt x="3932722" y="5357916"/>
                  <a:pt x="3940525" y="5366833"/>
                </a:cubicBezTo>
                <a:cubicBezTo>
                  <a:pt x="3948330" y="5375753"/>
                  <a:pt x="3954461" y="5376309"/>
                  <a:pt x="3956134" y="5370178"/>
                </a:cubicBezTo>
                <a:cubicBezTo>
                  <a:pt x="3958921" y="5362932"/>
                  <a:pt x="3957805" y="5350113"/>
                  <a:pt x="3963379" y="5347882"/>
                </a:cubicBezTo>
                <a:cubicBezTo>
                  <a:pt x="3985677" y="5340636"/>
                  <a:pt x="4008530" y="5335060"/>
                  <a:pt x="4034171" y="5332274"/>
                </a:cubicBezTo>
                <a:cubicBezTo>
                  <a:pt x="4044762" y="5331159"/>
                  <a:pt x="4050895" y="5326143"/>
                  <a:pt x="4053124" y="5313879"/>
                </a:cubicBezTo>
                <a:cubicBezTo>
                  <a:pt x="4054238" y="5307190"/>
                  <a:pt x="4055911" y="5301059"/>
                  <a:pt x="4057584" y="5294928"/>
                </a:cubicBezTo>
                <a:cubicBezTo>
                  <a:pt x="4059256" y="5288795"/>
                  <a:pt x="4061486" y="5283223"/>
                  <a:pt x="4063715" y="5278204"/>
                </a:cubicBezTo>
                <a:cubicBezTo>
                  <a:pt x="4068175" y="5267614"/>
                  <a:pt x="4073749" y="5258695"/>
                  <a:pt x="4080994" y="5251449"/>
                </a:cubicBezTo>
                <a:cubicBezTo>
                  <a:pt x="4094372" y="5236398"/>
                  <a:pt x="4112768" y="5226922"/>
                  <a:pt x="4135621" y="5223020"/>
                </a:cubicBezTo>
                <a:cubicBezTo>
                  <a:pt x="4146770" y="5221348"/>
                  <a:pt x="4147884" y="5211314"/>
                  <a:pt x="4140639" y="5191249"/>
                </a:cubicBezTo>
                <a:cubicBezTo>
                  <a:pt x="4133948" y="5172296"/>
                  <a:pt x="4132834" y="5157245"/>
                  <a:pt x="4139523" y="5151113"/>
                </a:cubicBezTo>
                <a:cubicBezTo>
                  <a:pt x="4156804" y="5134948"/>
                  <a:pt x="4170182" y="5113766"/>
                  <a:pt x="4184673" y="5094257"/>
                </a:cubicBezTo>
                <a:cubicBezTo>
                  <a:pt x="4199167" y="5074747"/>
                  <a:pt x="4215331" y="5055795"/>
                  <a:pt x="4237629" y="5045204"/>
                </a:cubicBezTo>
                <a:cubicBezTo>
                  <a:pt x="4246547" y="5040746"/>
                  <a:pt x="4259367" y="5043533"/>
                  <a:pt x="4281665" y="5068058"/>
                </a:cubicBezTo>
                <a:cubicBezTo>
                  <a:pt x="4285567" y="5072518"/>
                  <a:pt x="4290583" y="5076420"/>
                  <a:pt x="4295043" y="5079208"/>
                </a:cubicBezTo>
                <a:cubicBezTo>
                  <a:pt x="4307864" y="5088683"/>
                  <a:pt x="4318453" y="5087568"/>
                  <a:pt x="4319012" y="5078649"/>
                </a:cubicBezTo>
                <a:cubicBezTo>
                  <a:pt x="4320126" y="5065828"/>
                  <a:pt x="4316782" y="5047991"/>
                  <a:pt x="4301175" y="5027925"/>
                </a:cubicBezTo>
                <a:cubicBezTo>
                  <a:pt x="4281665" y="5001726"/>
                  <a:pt x="4279992" y="4990020"/>
                  <a:pt x="4284452" y="4979988"/>
                </a:cubicBezTo>
                <a:cubicBezTo>
                  <a:pt x="4289468" y="4968282"/>
                  <a:pt x="4299501" y="4961594"/>
                  <a:pt x="4313437" y="4959919"/>
                </a:cubicBezTo>
                <a:cubicBezTo>
                  <a:pt x="4321241" y="4958806"/>
                  <a:pt x="4335177" y="4972184"/>
                  <a:pt x="4345209" y="4990577"/>
                </a:cubicBezTo>
                <a:cubicBezTo>
                  <a:pt x="4347997" y="4995594"/>
                  <a:pt x="4350227" y="5000053"/>
                  <a:pt x="4352457" y="5005070"/>
                </a:cubicBezTo>
                <a:cubicBezTo>
                  <a:pt x="4355800" y="5005628"/>
                  <a:pt x="4360260" y="5007859"/>
                  <a:pt x="4363047" y="5007300"/>
                </a:cubicBezTo>
                <a:cubicBezTo>
                  <a:pt x="4383114" y="5004514"/>
                  <a:pt x="4375867" y="4973299"/>
                  <a:pt x="4389803" y="4963821"/>
                </a:cubicBezTo>
                <a:cubicBezTo>
                  <a:pt x="4401509" y="4956017"/>
                  <a:pt x="4417674" y="4951559"/>
                  <a:pt x="4418232" y="4931491"/>
                </a:cubicBezTo>
                <a:cubicBezTo>
                  <a:pt x="4418232" y="4928704"/>
                  <a:pt x="4416559" y="4924245"/>
                  <a:pt x="4414330" y="4920344"/>
                </a:cubicBezTo>
                <a:cubicBezTo>
                  <a:pt x="4407083" y="4908081"/>
                  <a:pt x="4398722" y="4900833"/>
                  <a:pt x="4388689" y="4897490"/>
                </a:cubicBezTo>
                <a:cubicBezTo>
                  <a:pt x="4363605" y="4887456"/>
                  <a:pt x="4354686" y="4898605"/>
                  <a:pt x="4343538" y="4905850"/>
                </a:cubicBezTo>
                <a:cubicBezTo>
                  <a:pt x="4331831" y="4893588"/>
                  <a:pt x="4322913" y="4881325"/>
                  <a:pt x="4316782" y="4867389"/>
                </a:cubicBezTo>
                <a:cubicBezTo>
                  <a:pt x="4307864" y="4847879"/>
                  <a:pt x="4291141" y="4828369"/>
                  <a:pt x="4271074" y="4809976"/>
                </a:cubicBezTo>
                <a:cubicBezTo>
                  <a:pt x="4259925" y="4799943"/>
                  <a:pt x="4237629" y="4787122"/>
                  <a:pt x="4233725" y="4788793"/>
                </a:cubicBezTo>
                <a:cubicBezTo>
                  <a:pt x="4231498" y="4789908"/>
                  <a:pt x="4228153" y="4789351"/>
                  <a:pt x="4227038" y="4791023"/>
                </a:cubicBezTo>
                <a:cubicBezTo>
                  <a:pt x="4200280" y="4818337"/>
                  <a:pt x="4155130" y="4824467"/>
                  <a:pt x="4118341" y="4838403"/>
                </a:cubicBezTo>
                <a:cubicBezTo>
                  <a:pt x="4116670" y="4838960"/>
                  <a:pt x="4111652" y="4835616"/>
                  <a:pt x="4107750" y="4834501"/>
                </a:cubicBezTo>
                <a:cubicBezTo>
                  <a:pt x="4107194" y="4830599"/>
                  <a:pt x="4104407" y="4825026"/>
                  <a:pt x="4106079" y="4823910"/>
                </a:cubicBezTo>
                <a:cubicBezTo>
                  <a:pt x="4132277" y="4796597"/>
                  <a:pt x="4157917" y="4768726"/>
                  <a:pt x="4185231" y="4742527"/>
                </a:cubicBezTo>
                <a:cubicBezTo>
                  <a:pt x="4204184" y="4723576"/>
                  <a:pt x="4224807" y="4705181"/>
                  <a:pt x="4245432" y="4687344"/>
                </a:cubicBezTo>
                <a:cubicBezTo>
                  <a:pt x="4256581" y="4677867"/>
                  <a:pt x="4268843" y="4668948"/>
                  <a:pt x="4279992" y="4659472"/>
                </a:cubicBezTo>
                <a:cubicBezTo>
                  <a:pt x="4291141" y="4649441"/>
                  <a:pt x="4301732" y="4638291"/>
                  <a:pt x="4308977" y="4623799"/>
                </a:cubicBezTo>
                <a:cubicBezTo>
                  <a:pt x="4320126" y="4602616"/>
                  <a:pt x="4342980" y="4592026"/>
                  <a:pt x="4361375" y="4577533"/>
                </a:cubicBezTo>
                <a:cubicBezTo>
                  <a:pt x="4366949" y="4573074"/>
                  <a:pt x="4372524" y="4568057"/>
                  <a:pt x="4382556" y="4569730"/>
                </a:cubicBezTo>
                <a:cubicBezTo>
                  <a:pt x="4422132" y="4575302"/>
                  <a:pt x="4438856" y="4554121"/>
                  <a:pt x="4458366" y="4536842"/>
                </a:cubicBezTo>
                <a:cubicBezTo>
                  <a:pt x="4467284" y="4529037"/>
                  <a:pt x="4476202" y="4521233"/>
                  <a:pt x="4485678" y="4513429"/>
                </a:cubicBezTo>
                <a:cubicBezTo>
                  <a:pt x="4495154" y="4505625"/>
                  <a:pt x="4504073" y="4497822"/>
                  <a:pt x="4513549" y="4489461"/>
                </a:cubicBezTo>
                <a:cubicBezTo>
                  <a:pt x="4514107" y="4488904"/>
                  <a:pt x="4521353" y="4493363"/>
                  <a:pt x="4522467" y="4494478"/>
                </a:cubicBezTo>
                <a:cubicBezTo>
                  <a:pt x="4525255" y="4498381"/>
                  <a:pt x="4528042" y="4503954"/>
                  <a:pt x="4527484" y="4506184"/>
                </a:cubicBezTo>
                <a:cubicBezTo>
                  <a:pt x="4523025" y="4518446"/>
                  <a:pt x="4506860" y="4521233"/>
                  <a:pt x="4520795" y="4547989"/>
                </a:cubicBezTo>
                <a:cubicBezTo>
                  <a:pt x="4525255" y="4556351"/>
                  <a:pt x="4533616" y="4565827"/>
                  <a:pt x="4540863" y="4574746"/>
                </a:cubicBezTo>
                <a:cubicBezTo>
                  <a:pt x="4543650" y="4574187"/>
                  <a:pt x="4548109" y="4575302"/>
                  <a:pt x="4549781" y="4573631"/>
                </a:cubicBezTo>
                <a:cubicBezTo>
                  <a:pt x="4574865" y="4539628"/>
                  <a:pt x="4609982" y="4515661"/>
                  <a:pt x="4654575" y="4501167"/>
                </a:cubicBezTo>
                <a:cubicBezTo>
                  <a:pt x="4667953" y="4496708"/>
                  <a:pt x="4675200" y="4486674"/>
                  <a:pt x="4677429" y="4471623"/>
                </a:cubicBezTo>
                <a:cubicBezTo>
                  <a:pt x="4680217" y="4453228"/>
                  <a:pt x="4695267" y="4447096"/>
                  <a:pt x="4716449" y="4447654"/>
                </a:cubicBezTo>
                <a:cubicBezTo>
                  <a:pt x="4723695" y="4447654"/>
                  <a:pt x="4732613" y="4453228"/>
                  <a:pt x="4742647" y="4463819"/>
                </a:cubicBezTo>
                <a:cubicBezTo>
                  <a:pt x="4746549" y="4468279"/>
                  <a:pt x="4750451" y="4474411"/>
                  <a:pt x="4751008" y="4477756"/>
                </a:cubicBezTo>
                <a:cubicBezTo>
                  <a:pt x="4753237" y="4495593"/>
                  <a:pt x="4754353" y="4512873"/>
                  <a:pt x="4754910" y="4529037"/>
                </a:cubicBezTo>
                <a:cubicBezTo>
                  <a:pt x="4754910" y="4530152"/>
                  <a:pt x="4753516" y="4530432"/>
                  <a:pt x="4751705" y="4530432"/>
                </a:cubicBezTo>
                <a:lnTo>
                  <a:pt x="4746697" y="4530187"/>
                </a:lnTo>
                <a:lnTo>
                  <a:pt x="4746549" y="4529594"/>
                </a:lnTo>
                <a:lnTo>
                  <a:pt x="4746549" y="4530179"/>
                </a:lnTo>
                <a:lnTo>
                  <a:pt x="4745992" y="4530152"/>
                </a:lnTo>
                <a:lnTo>
                  <a:pt x="4746549" y="4531504"/>
                </a:lnTo>
                <a:lnTo>
                  <a:pt x="4746549" y="4532381"/>
                </a:lnTo>
                <a:cubicBezTo>
                  <a:pt x="4744877" y="4537398"/>
                  <a:pt x="4738188" y="4536283"/>
                  <a:pt x="4732056" y="4535726"/>
                </a:cubicBezTo>
                <a:cubicBezTo>
                  <a:pt x="4722023" y="4536842"/>
                  <a:pt x="4726482" y="4544646"/>
                  <a:pt x="4740417" y="4552449"/>
                </a:cubicBezTo>
                <a:cubicBezTo>
                  <a:pt x="4743203" y="4554121"/>
                  <a:pt x="4747106" y="4552449"/>
                  <a:pt x="4747106" y="4549661"/>
                </a:cubicBezTo>
                <a:cubicBezTo>
                  <a:pt x="4747664" y="4544646"/>
                  <a:pt x="4747106" y="4539070"/>
                  <a:pt x="4746549" y="4532939"/>
                </a:cubicBezTo>
                <a:lnTo>
                  <a:pt x="4746874" y="4532290"/>
                </a:lnTo>
                <a:lnTo>
                  <a:pt x="4772189" y="4593697"/>
                </a:lnTo>
                <a:cubicBezTo>
                  <a:pt x="4773862" y="4597599"/>
                  <a:pt x="4778879" y="4604288"/>
                  <a:pt x="4782781" y="4607075"/>
                </a:cubicBezTo>
                <a:cubicBezTo>
                  <a:pt x="4787240" y="4610419"/>
                  <a:pt x="4793372" y="4613207"/>
                  <a:pt x="4796158" y="4612649"/>
                </a:cubicBezTo>
                <a:cubicBezTo>
                  <a:pt x="4805634" y="4612092"/>
                  <a:pt x="4816783" y="4612649"/>
                  <a:pt x="4822914" y="4607633"/>
                </a:cubicBezTo>
                <a:cubicBezTo>
                  <a:pt x="4842424" y="4592026"/>
                  <a:pt x="4856917" y="4572516"/>
                  <a:pt x="4869180" y="4550776"/>
                </a:cubicBezTo>
                <a:cubicBezTo>
                  <a:pt x="4882000" y="4529037"/>
                  <a:pt x="4892591" y="4505069"/>
                  <a:pt x="4904297" y="4482773"/>
                </a:cubicBezTo>
                <a:cubicBezTo>
                  <a:pt x="4897050" y="4435392"/>
                  <a:pt x="4924921" y="4419228"/>
                  <a:pt x="4954464" y="4404176"/>
                </a:cubicBezTo>
                <a:cubicBezTo>
                  <a:pt x="4986794" y="4387453"/>
                  <a:pt x="5012994" y="4364599"/>
                  <a:pt x="5035290" y="4338959"/>
                </a:cubicBezTo>
                <a:cubicBezTo>
                  <a:pt x="5057587" y="4312759"/>
                  <a:pt x="5076539" y="4282101"/>
                  <a:pt x="5094376" y="4251444"/>
                </a:cubicBezTo>
                <a:cubicBezTo>
                  <a:pt x="5097163" y="4246985"/>
                  <a:pt x="5102180" y="4243083"/>
                  <a:pt x="5099950" y="4235836"/>
                </a:cubicBezTo>
                <a:cubicBezTo>
                  <a:pt x="5084900" y="4184575"/>
                  <a:pt x="5122804" y="4179000"/>
                  <a:pt x="5151232" y="4165623"/>
                </a:cubicBezTo>
                <a:cubicBezTo>
                  <a:pt x="5190809" y="4146670"/>
                  <a:pt x="5223696" y="4122145"/>
                  <a:pt x="5234288" y="4075878"/>
                </a:cubicBezTo>
                <a:cubicBezTo>
                  <a:pt x="5236518" y="4066961"/>
                  <a:pt x="5242091" y="4061386"/>
                  <a:pt x="5247665" y="4055255"/>
                </a:cubicBezTo>
                <a:cubicBezTo>
                  <a:pt x="5267175" y="4033515"/>
                  <a:pt x="5290586" y="4015678"/>
                  <a:pt x="5317343" y="4001742"/>
                </a:cubicBezTo>
                <a:cubicBezTo>
                  <a:pt x="5344656" y="3987249"/>
                  <a:pt x="5375315" y="3976101"/>
                  <a:pt x="5409316" y="3968854"/>
                </a:cubicBezTo>
                <a:cubicBezTo>
                  <a:pt x="5429383" y="3964395"/>
                  <a:pt x="5444433" y="3956591"/>
                  <a:pt x="5453909" y="3942656"/>
                </a:cubicBezTo>
                <a:cubicBezTo>
                  <a:pt x="5478436" y="3907540"/>
                  <a:pt x="5509093" y="3877438"/>
                  <a:pt x="5528047" y="3837863"/>
                </a:cubicBezTo>
                <a:cubicBezTo>
                  <a:pt x="5533620" y="3825599"/>
                  <a:pt x="5549784" y="3828943"/>
                  <a:pt x="5573754" y="3846223"/>
                </a:cubicBezTo>
                <a:cubicBezTo>
                  <a:pt x="5585459" y="3854584"/>
                  <a:pt x="5594379" y="3858486"/>
                  <a:pt x="5601624" y="3856257"/>
                </a:cubicBezTo>
                <a:cubicBezTo>
                  <a:pt x="5604969" y="3855700"/>
                  <a:pt x="5609428" y="3856257"/>
                  <a:pt x="5611658" y="3854584"/>
                </a:cubicBezTo>
                <a:cubicBezTo>
                  <a:pt x="5628382" y="3841206"/>
                  <a:pt x="5647332" y="3829500"/>
                  <a:pt x="5661826" y="3814451"/>
                </a:cubicBezTo>
                <a:cubicBezTo>
                  <a:pt x="5676318" y="3799957"/>
                  <a:pt x="5686910" y="3781563"/>
                  <a:pt x="5688581" y="3755922"/>
                </a:cubicBezTo>
                <a:cubicBezTo>
                  <a:pt x="5689696" y="3734740"/>
                  <a:pt x="5713108" y="3733626"/>
                  <a:pt x="5717009" y="3715788"/>
                </a:cubicBezTo>
                <a:cubicBezTo>
                  <a:pt x="5720355" y="3700181"/>
                  <a:pt x="5729273" y="3692377"/>
                  <a:pt x="5743766" y="3691820"/>
                </a:cubicBezTo>
                <a:cubicBezTo>
                  <a:pt x="5758259" y="3691262"/>
                  <a:pt x="5778325" y="3698509"/>
                  <a:pt x="5804524" y="3711887"/>
                </a:cubicBezTo>
                <a:cubicBezTo>
                  <a:pt x="5834067" y="3726937"/>
                  <a:pt x="5846331" y="3718017"/>
                  <a:pt x="5848002" y="3702968"/>
                </a:cubicBezTo>
                <a:cubicBezTo>
                  <a:pt x="5849676" y="3688475"/>
                  <a:pt x="5827935" y="3685688"/>
                  <a:pt x="5816787" y="3676769"/>
                </a:cubicBezTo>
                <a:cubicBezTo>
                  <a:pt x="5814000" y="3674540"/>
                  <a:pt x="5809541" y="3667293"/>
                  <a:pt x="5810098" y="3665621"/>
                </a:cubicBezTo>
                <a:cubicBezTo>
                  <a:pt x="5815115" y="3641652"/>
                  <a:pt x="5783900" y="3616011"/>
                  <a:pt x="5753800" y="3590370"/>
                </a:cubicBezTo>
                <a:cubicBezTo>
                  <a:pt x="5742651" y="3580336"/>
                  <a:pt x="5738749" y="3573091"/>
                  <a:pt x="5740421" y="3566401"/>
                </a:cubicBezTo>
                <a:cubicBezTo>
                  <a:pt x="5741815" y="3560827"/>
                  <a:pt x="5743487" y="3555670"/>
                  <a:pt x="5746553" y="3551839"/>
                </a:cubicBezTo>
                <a:lnTo>
                  <a:pt x="5760881" y="3545294"/>
                </a:lnTo>
                <a:lnTo>
                  <a:pt x="5761045" y="3545220"/>
                </a:lnTo>
                <a:lnTo>
                  <a:pt x="5761743" y="3545984"/>
                </a:lnTo>
                <a:lnTo>
                  <a:pt x="5795605" y="3583123"/>
                </a:lnTo>
                <a:cubicBezTo>
                  <a:pt x="5809541" y="3601518"/>
                  <a:pt x="5825149" y="3620470"/>
                  <a:pt x="5840756" y="3638865"/>
                </a:cubicBezTo>
                <a:cubicBezTo>
                  <a:pt x="5854691" y="3655588"/>
                  <a:pt x="5888136" y="3671195"/>
                  <a:pt x="5894269" y="3665064"/>
                </a:cubicBezTo>
                <a:cubicBezTo>
                  <a:pt x="5895940" y="3663391"/>
                  <a:pt x="5900957" y="3663949"/>
                  <a:pt x="5901515" y="3661162"/>
                </a:cubicBezTo>
                <a:cubicBezTo>
                  <a:pt x="5908204" y="3641652"/>
                  <a:pt x="5918794" y="3625487"/>
                  <a:pt x="5927156" y="3608207"/>
                </a:cubicBezTo>
                <a:cubicBezTo>
                  <a:pt x="5936074" y="3590927"/>
                  <a:pt x="5942763" y="3571975"/>
                  <a:pt x="5941649" y="3547449"/>
                </a:cubicBezTo>
                <a:cubicBezTo>
                  <a:pt x="5940534" y="3528498"/>
                  <a:pt x="5945550" y="3513446"/>
                  <a:pt x="5951683" y="3499512"/>
                </a:cubicBezTo>
                <a:cubicBezTo>
                  <a:pt x="5957813" y="3485577"/>
                  <a:pt x="5964502" y="3472755"/>
                  <a:pt x="5968404" y="3457149"/>
                </a:cubicBezTo>
                <a:lnTo>
                  <a:pt x="5976766" y="3423146"/>
                </a:lnTo>
                <a:cubicBezTo>
                  <a:pt x="5979553" y="3411998"/>
                  <a:pt x="5982340" y="3401407"/>
                  <a:pt x="5986241" y="3390816"/>
                </a:cubicBezTo>
                <a:cubicBezTo>
                  <a:pt x="5989587" y="3380225"/>
                  <a:pt x="5994046" y="3370191"/>
                  <a:pt x="5999063" y="3361272"/>
                </a:cubicBezTo>
                <a:cubicBezTo>
                  <a:pt x="6004080" y="3352353"/>
                  <a:pt x="6009653" y="3343434"/>
                  <a:pt x="6016342" y="3335631"/>
                </a:cubicBezTo>
                <a:cubicBezTo>
                  <a:pt x="6022474" y="3328942"/>
                  <a:pt x="6026375" y="3320581"/>
                  <a:pt x="6029720" y="3311662"/>
                </a:cubicBezTo>
                <a:cubicBezTo>
                  <a:pt x="6033066" y="3302743"/>
                  <a:pt x="6034736" y="3293825"/>
                  <a:pt x="6037525" y="3284349"/>
                </a:cubicBezTo>
                <a:cubicBezTo>
                  <a:pt x="6038639" y="3280446"/>
                  <a:pt x="6030835" y="3269298"/>
                  <a:pt x="6023588" y="3262609"/>
                </a:cubicBezTo>
                <a:cubicBezTo>
                  <a:pt x="6016342" y="3255920"/>
                  <a:pt x="6001849" y="3247002"/>
                  <a:pt x="5994046" y="3244771"/>
                </a:cubicBezTo>
                <a:cubicBezTo>
                  <a:pt x="5981225" y="3240869"/>
                  <a:pt x="5966732" y="3236967"/>
                  <a:pt x="5961159" y="3239754"/>
                </a:cubicBezTo>
                <a:cubicBezTo>
                  <a:pt x="5951683" y="3245886"/>
                  <a:pt x="5946666" y="3255920"/>
                  <a:pt x="5942205" y="3266511"/>
                </a:cubicBezTo>
                <a:cubicBezTo>
                  <a:pt x="5937190" y="3279332"/>
                  <a:pt x="5932731" y="3292710"/>
                  <a:pt x="5927156" y="3304972"/>
                </a:cubicBezTo>
                <a:cubicBezTo>
                  <a:pt x="5921025" y="3317236"/>
                  <a:pt x="5913221" y="3328942"/>
                  <a:pt x="5902629" y="3337860"/>
                </a:cubicBezTo>
                <a:cubicBezTo>
                  <a:pt x="5896498" y="3342877"/>
                  <a:pt x="5891481" y="3347894"/>
                  <a:pt x="5887022" y="3354027"/>
                </a:cubicBezTo>
                <a:cubicBezTo>
                  <a:pt x="5882563" y="3360157"/>
                  <a:pt x="5879218" y="3367403"/>
                  <a:pt x="5876431" y="3374650"/>
                </a:cubicBezTo>
                <a:cubicBezTo>
                  <a:pt x="5870858" y="3389701"/>
                  <a:pt x="5869184" y="3407538"/>
                  <a:pt x="5871414" y="3428719"/>
                </a:cubicBezTo>
                <a:cubicBezTo>
                  <a:pt x="5874201" y="3460493"/>
                  <a:pt x="5859708" y="3474427"/>
                  <a:pt x="5819017" y="3466067"/>
                </a:cubicBezTo>
                <a:cubicBezTo>
                  <a:pt x="5812886" y="3464952"/>
                  <a:pt x="5807869" y="3464952"/>
                  <a:pt x="5803410" y="3465509"/>
                </a:cubicBezTo>
                <a:cubicBezTo>
                  <a:pt x="5800064" y="3466067"/>
                  <a:pt x="5797277" y="3466625"/>
                  <a:pt x="5793934" y="3466625"/>
                </a:cubicBezTo>
                <a:cubicBezTo>
                  <a:pt x="5785572" y="3443213"/>
                  <a:pt x="5791146" y="3429835"/>
                  <a:pt x="5798951" y="3418129"/>
                </a:cubicBezTo>
                <a:cubicBezTo>
                  <a:pt x="5805081" y="3409211"/>
                  <a:pt x="5811770" y="3400292"/>
                  <a:pt x="5816231" y="3390258"/>
                </a:cubicBezTo>
                <a:cubicBezTo>
                  <a:pt x="5820132" y="3379668"/>
                  <a:pt x="5821246" y="3367403"/>
                  <a:pt x="5815673" y="3350682"/>
                </a:cubicBezTo>
                <a:cubicBezTo>
                  <a:pt x="5812328" y="3339533"/>
                  <a:pt x="5807311" y="3334516"/>
                  <a:pt x="5796163" y="3332843"/>
                </a:cubicBezTo>
                <a:cubicBezTo>
                  <a:pt x="5780555" y="3330058"/>
                  <a:pt x="5766062" y="3328942"/>
                  <a:pt x="5744324" y="3316679"/>
                </a:cubicBezTo>
                <a:cubicBezTo>
                  <a:pt x="5739307" y="3313892"/>
                  <a:pt x="5733174" y="3310548"/>
                  <a:pt x="5729831" y="3309432"/>
                </a:cubicBezTo>
                <a:cubicBezTo>
                  <a:pt x="5718124" y="3307202"/>
                  <a:pt x="5706976" y="3305531"/>
                  <a:pt x="5695828" y="3304415"/>
                </a:cubicBezTo>
                <a:cubicBezTo>
                  <a:pt x="5692483" y="3303858"/>
                  <a:pt x="5690254" y="3305531"/>
                  <a:pt x="5688024" y="3307202"/>
                </a:cubicBezTo>
                <a:lnTo>
                  <a:pt x="5525260" y="3430393"/>
                </a:lnTo>
                <a:cubicBezTo>
                  <a:pt x="5510209" y="3441540"/>
                  <a:pt x="5496830" y="3453804"/>
                  <a:pt x="5493486" y="3474986"/>
                </a:cubicBezTo>
                <a:cubicBezTo>
                  <a:pt x="5490699" y="3493380"/>
                  <a:pt x="5482894" y="3507872"/>
                  <a:pt x="5471746" y="3519578"/>
                </a:cubicBezTo>
                <a:cubicBezTo>
                  <a:pt x="5466172" y="3525710"/>
                  <a:pt x="5460041" y="3530727"/>
                  <a:pt x="5453352" y="3535743"/>
                </a:cubicBezTo>
                <a:cubicBezTo>
                  <a:pt x="5446662" y="3540760"/>
                  <a:pt x="5439416" y="3545220"/>
                  <a:pt x="5431613" y="3549121"/>
                </a:cubicBezTo>
                <a:cubicBezTo>
                  <a:pt x="5418792" y="3556368"/>
                  <a:pt x="5405971" y="3563057"/>
                  <a:pt x="5403185" y="3578664"/>
                </a:cubicBezTo>
                <a:cubicBezTo>
                  <a:pt x="5395938" y="3616568"/>
                  <a:pt x="5372526" y="3641652"/>
                  <a:pt x="5343540" y="3661162"/>
                </a:cubicBezTo>
                <a:cubicBezTo>
                  <a:pt x="5329048" y="3671195"/>
                  <a:pt x="5316229" y="3682901"/>
                  <a:pt x="5302850" y="3693492"/>
                </a:cubicBezTo>
                <a:cubicBezTo>
                  <a:pt x="5288915" y="3704640"/>
                  <a:pt x="5270519" y="3709100"/>
                  <a:pt x="5238189" y="3697394"/>
                </a:cubicBezTo>
                <a:cubicBezTo>
                  <a:pt x="5219237" y="3690147"/>
                  <a:pt x="5201957" y="3688475"/>
                  <a:pt x="5184121" y="3685131"/>
                </a:cubicBezTo>
                <a:cubicBezTo>
                  <a:pt x="5154577" y="3679556"/>
                  <a:pt x="5150117" y="3683458"/>
                  <a:pt x="5159036" y="3712444"/>
                </a:cubicBezTo>
                <a:cubicBezTo>
                  <a:pt x="5160151" y="3716903"/>
                  <a:pt x="5162381" y="3721363"/>
                  <a:pt x="5164053" y="3725822"/>
                </a:cubicBezTo>
                <a:cubicBezTo>
                  <a:pt x="5172415" y="3749233"/>
                  <a:pt x="5167398" y="3762611"/>
                  <a:pt x="5153463" y="3769300"/>
                </a:cubicBezTo>
                <a:cubicBezTo>
                  <a:pt x="5142871" y="3774317"/>
                  <a:pt x="5128378" y="3775432"/>
                  <a:pt x="5116115" y="3779334"/>
                </a:cubicBezTo>
                <a:cubicBezTo>
                  <a:pt x="5107196" y="3782120"/>
                  <a:pt x="5093818" y="3781563"/>
                  <a:pt x="5091032" y="3789367"/>
                </a:cubicBezTo>
                <a:cubicBezTo>
                  <a:pt x="5074866" y="3834517"/>
                  <a:pt x="5029717" y="3852355"/>
                  <a:pt x="5000731" y="3885800"/>
                </a:cubicBezTo>
                <a:cubicBezTo>
                  <a:pt x="4987909" y="3900292"/>
                  <a:pt x="4973974" y="3913114"/>
                  <a:pt x="4963940" y="3929835"/>
                </a:cubicBezTo>
                <a:cubicBezTo>
                  <a:pt x="4955022" y="3944328"/>
                  <a:pt x="4958366" y="3966067"/>
                  <a:pt x="4972859" y="3995053"/>
                </a:cubicBezTo>
                <a:cubicBezTo>
                  <a:pt x="4984566" y="4019022"/>
                  <a:pt x="4982892" y="4019022"/>
                  <a:pt x="4953907" y="4014563"/>
                </a:cubicBezTo>
                <a:cubicBezTo>
                  <a:pt x="4945546" y="4013448"/>
                  <a:pt x="4934955" y="4008431"/>
                  <a:pt x="4932725" y="4014563"/>
                </a:cubicBezTo>
                <a:cubicBezTo>
                  <a:pt x="4923249" y="4038532"/>
                  <a:pt x="4912659" y="4060272"/>
                  <a:pt x="4888132" y="4070304"/>
                </a:cubicBezTo>
                <a:cubicBezTo>
                  <a:pt x="4880328" y="4073651"/>
                  <a:pt x="4876983" y="4082011"/>
                  <a:pt x="4876427" y="4091486"/>
                </a:cubicBezTo>
                <a:cubicBezTo>
                  <a:pt x="4874755" y="4132177"/>
                  <a:pt x="4850228" y="4153918"/>
                  <a:pt x="4820684" y="4168408"/>
                </a:cubicBezTo>
                <a:cubicBezTo>
                  <a:pt x="4800617" y="4178444"/>
                  <a:pt x="4785568" y="4192935"/>
                  <a:pt x="4771075" y="4207407"/>
                </a:cubicBezTo>
                <a:cubicBezTo>
                  <a:pt x="4756025" y="4221902"/>
                  <a:pt x="4741532" y="4236951"/>
                  <a:pt x="4723138" y="4247542"/>
                </a:cubicBezTo>
                <a:cubicBezTo>
                  <a:pt x="4714219" y="4252560"/>
                  <a:pt x="4712547" y="4265381"/>
                  <a:pt x="4709202" y="4275971"/>
                </a:cubicBezTo>
                <a:cubicBezTo>
                  <a:pt x="4705300" y="4289905"/>
                  <a:pt x="4694152" y="4296594"/>
                  <a:pt x="4676872" y="4296594"/>
                </a:cubicBezTo>
                <a:cubicBezTo>
                  <a:pt x="4666281" y="4296594"/>
                  <a:pt x="4662936" y="4303841"/>
                  <a:pt x="4664609" y="4315547"/>
                </a:cubicBezTo>
                <a:cubicBezTo>
                  <a:pt x="4668511" y="4345648"/>
                  <a:pt x="4663494" y="4366830"/>
                  <a:pt x="4634508" y="4367386"/>
                </a:cubicBezTo>
                <a:cubicBezTo>
                  <a:pt x="4633951" y="4394142"/>
                  <a:pt x="4602736" y="4391355"/>
                  <a:pt x="4597719" y="4414210"/>
                </a:cubicBezTo>
                <a:cubicBezTo>
                  <a:pt x="4594932" y="4428144"/>
                  <a:pt x="4582111" y="4434276"/>
                  <a:pt x="4565946" y="4434833"/>
                </a:cubicBezTo>
                <a:cubicBezTo>
                  <a:pt x="4563159" y="4434833"/>
                  <a:pt x="4557027" y="4430374"/>
                  <a:pt x="4552011" y="4427588"/>
                </a:cubicBezTo>
                <a:cubicBezTo>
                  <a:pt x="4550895" y="4424244"/>
                  <a:pt x="4548666" y="4419784"/>
                  <a:pt x="4548666" y="4418112"/>
                </a:cubicBezTo>
                <a:cubicBezTo>
                  <a:pt x="4556470" y="4385223"/>
                  <a:pt x="4568733" y="4355680"/>
                  <a:pt x="4592145" y="4336172"/>
                </a:cubicBezTo>
                <a:cubicBezTo>
                  <a:pt x="4603293" y="4326695"/>
                  <a:pt x="4606638" y="4308857"/>
                  <a:pt x="4612212" y="4293807"/>
                </a:cubicBezTo>
                <a:cubicBezTo>
                  <a:pt x="4615556" y="4284888"/>
                  <a:pt x="4598276" y="4258691"/>
                  <a:pt x="4577652" y="4241410"/>
                </a:cubicBezTo>
                <a:cubicBezTo>
                  <a:pt x="4565388" y="4231377"/>
                  <a:pt x="4555354" y="4224688"/>
                  <a:pt x="4553683" y="4229704"/>
                </a:cubicBezTo>
                <a:cubicBezTo>
                  <a:pt x="4548666" y="4241968"/>
                  <a:pt x="4550895" y="4259805"/>
                  <a:pt x="4528599" y="4254789"/>
                </a:cubicBezTo>
                <a:cubicBezTo>
                  <a:pt x="4516336" y="4252001"/>
                  <a:pt x="4516336" y="4262593"/>
                  <a:pt x="4516336" y="4272625"/>
                </a:cubicBezTo>
                <a:cubicBezTo>
                  <a:pt x="4516336" y="4288790"/>
                  <a:pt x="4507418" y="4297709"/>
                  <a:pt x="4495154" y="4303284"/>
                </a:cubicBezTo>
                <a:cubicBezTo>
                  <a:pt x="4485678" y="4307743"/>
                  <a:pt x="4474529" y="4309972"/>
                  <a:pt x="4452234" y="4295479"/>
                </a:cubicBezTo>
                <a:cubicBezTo>
                  <a:pt x="4434954" y="4284331"/>
                  <a:pt x="4426036" y="4268167"/>
                  <a:pt x="4414887" y="4253674"/>
                </a:cubicBezTo>
                <a:cubicBezTo>
                  <a:pt x="4405411" y="4241968"/>
                  <a:pt x="4396492" y="4234164"/>
                  <a:pt x="4389803" y="4236394"/>
                </a:cubicBezTo>
                <a:cubicBezTo>
                  <a:pt x="4374754" y="4241410"/>
                  <a:pt x="4361375" y="4248099"/>
                  <a:pt x="4346882" y="4253674"/>
                </a:cubicBezTo>
                <a:cubicBezTo>
                  <a:pt x="4340751" y="4255903"/>
                  <a:pt x="4331831" y="4250329"/>
                  <a:pt x="4322913" y="4239181"/>
                </a:cubicBezTo>
                <a:cubicBezTo>
                  <a:pt x="4291697" y="4201276"/>
                  <a:pt x="4282221" y="4176771"/>
                  <a:pt x="4300059" y="4175097"/>
                </a:cubicBezTo>
                <a:cubicBezTo>
                  <a:pt x="4335177" y="4170640"/>
                  <a:pt x="4363047" y="4157261"/>
                  <a:pt x="4387574" y="4140541"/>
                </a:cubicBezTo>
                <a:cubicBezTo>
                  <a:pt x="4394263" y="4136079"/>
                  <a:pt x="4408756" y="4141095"/>
                  <a:pt x="4422690" y="4150572"/>
                </a:cubicBezTo>
                <a:cubicBezTo>
                  <a:pt x="4437741" y="4160607"/>
                  <a:pt x="4453906" y="4173426"/>
                  <a:pt x="4461153" y="4168967"/>
                </a:cubicBezTo>
                <a:lnTo>
                  <a:pt x="4495154" y="4150015"/>
                </a:lnTo>
                <a:cubicBezTo>
                  <a:pt x="4506303" y="4143325"/>
                  <a:pt x="4517450" y="4137195"/>
                  <a:pt x="4528042" y="4129391"/>
                </a:cubicBezTo>
                <a:cubicBezTo>
                  <a:pt x="4548666" y="4114341"/>
                  <a:pt x="4566504" y="4097060"/>
                  <a:pt x="4576537" y="4071419"/>
                </a:cubicBezTo>
                <a:cubicBezTo>
                  <a:pt x="4582669" y="4056371"/>
                  <a:pt x="4594932" y="4046893"/>
                  <a:pt x="4607752" y="4037417"/>
                </a:cubicBezTo>
                <a:cubicBezTo>
                  <a:pt x="4630606" y="4020137"/>
                  <a:pt x="4656248" y="4005644"/>
                  <a:pt x="4680774" y="3989479"/>
                </a:cubicBezTo>
                <a:cubicBezTo>
                  <a:pt x="4690250" y="3983347"/>
                  <a:pt x="4706972" y="3987807"/>
                  <a:pt x="4727039" y="3996168"/>
                </a:cubicBezTo>
                <a:cubicBezTo>
                  <a:pt x="4747664" y="4005087"/>
                  <a:pt x="4749336" y="4004529"/>
                  <a:pt x="4740975" y="3985020"/>
                </a:cubicBezTo>
                <a:cubicBezTo>
                  <a:pt x="4730384" y="3961608"/>
                  <a:pt x="4727597" y="3943771"/>
                  <a:pt x="4737630" y="3934295"/>
                </a:cubicBezTo>
                <a:lnTo>
                  <a:pt x="4772189" y="3901965"/>
                </a:lnTo>
                <a:cubicBezTo>
                  <a:pt x="4783896" y="3891373"/>
                  <a:pt x="4796158" y="3880225"/>
                  <a:pt x="4808422" y="3869635"/>
                </a:cubicBezTo>
                <a:cubicBezTo>
                  <a:pt x="4833505" y="3849011"/>
                  <a:pt x="4860262" y="3829500"/>
                  <a:pt x="4887017" y="3810549"/>
                </a:cubicBezTo>
                <a:cubicBezTo>
                  <a:pt x="4895937" y="3804418"/>
                  <a:pt x="4908756" y="3801072"/>
                  <a:pt x="4919904" y="3796614"/>
                </a:cubicBezTo>
                <a:cubicBezTo>
                  <a:pt x="4931611" y="3792154"/>
                  <a:pt x="4952793" y="3777103"/>
                  <a:pt x="4973974" y="3760382"/>
                </a:cubicBezTo>
                <a:cubicBezTo>
                  <a:pt x="4994598" y="3743658"/>
                  <a:pt x="5015224" y="3725265"/>
                  <a:pt x="5024142" y="3713559"/>
                </a:cubicBezTo>
                <a:cubicBezTo>
                  <a:pt x="5028601" y="3707426"/>
                  <a:pt x="5012436" y="3685131"/>
                  <a:pt x="4997943" y="3677326"/>
                </a:cubicBezTo>
                <a:cubicBezTo>
                  <a:pt x="4987909" y="3671753"/>
                  <a:pt x="4977318" y="3666736"/>
                  <a:pt x="4968400" y="3663949"/>
                </a:cubicBezTo>
                <a:cubicBezTo>
                  <a:pt x="4948890" y="3657818"/>
                  <a:pt x="4933841" y="3658932"/>
                  <a:pt x="4925479" y="3666179"/>
                </a:cubicBezTo>
                <a:cubicBezTo>
                  <a:pt x="4910986" y="3678442"/>
                  <a:pt x="4895937" y="3691262"/>
                  <a:pt x="4887017" y="3708542"/>
                </a:cubicBezTo>
                <a:cubicBezTo>
                  <a:pt x="4876427" y="3728609"/>
                  <a:pt x="4860818" y="3743658"/>
                  <a:pt x="4841310" y="3755922"/>
                </a:cubicBezTo>
                <a:cubicBezTo>
                  <a:pt x="4798389" y="3782120"/>
                  <a:pt x="4766058" y="3818352"/>
                  <a:pt x="4708645" y="3829500"/>
                </a:cubicBezTo>
                <a:lnTo>
                  <a:pt x="4641197" y="3895275"/>
                </a:lnTo>
                <a:cubicBezTo>
                  <a:pt x="4639525" y="3925377"/>
                  <a:pt x="4607752" y="3928720"/>
                  <a:pt x="4595489" y="3947673"/>
                </a:cubicBezTo>
                <a:cubicBezTo>
                  <a:pt x="4585456" y="3962723"/>
                  <a:pt x="4553683" y="3955477"/>
                  <a:pt x="4545878" y="3973871"/>
                </a:cubicBezTo>
                <a:cubicBezTo>
                  <a:pt x="4539748" y="3988364"/>
                  <a:pt x="4521353" y="3992823"/>
                  <a:pt x="4508532" y="4001185"/>
                </a:cubicBezTo>
                <a:cubicBezTo>
                  <a:pt x="4506303" y="4002857"/>
                  <a:pt x="4503515" y="4003414"/>
                  <a:pt x="4501286" y="4004529"/>
                </a:cubicBezTo>
                <a:cubicBezTo>
                  <a:pt x="4499056" y="4001742"/>
                  <a:pt x="4495154" y="3996725"/>
                  <a:pt x="4495712" y="3996168"/>
                </a:cubicBezTo>
                <a:cubicBezTo>
                  <a:pt x="4501843" y="3985020"/>
                  <a:pt x="4508532" y="3973314"/>
                  <a:pt x="4516336" y="3963281"/>
                </a:cubicBezTo>
                <a:cubicBezTo>
                  <a:pt x="4525812" y="3951018"/>
                  <a:pt x="4540305" y="3943214"/>
                  <a:pt x="4546436" y="3929278"/>
                </a:cubicBezTo>
                <a:cubicBezTo>
                  <a:pt x="4553683" y="3912556"/>
                  <a:pt x="4562044" y="3897506"/>
                  <a:pt x="4570963" y="3881899"/>
                </a:cubicBezTo>
                <a:cubicBezTo>
                  <a:pt x="4579882" y="3866290"/>
                  <a:pt x="4589915" y="3851798"/>
                  <a:pt x="4600506" y="3837304"/>
                </a:cubicBezTo>
                <a:cubicBezTo>
                  <a:pt x="4621688" y="3808877"/>
                  <a:pt x="4645099" y="3783236"/>
                  <a:pt x="4671298" y="3757595"/>
                </a:cubicBezTo>
                <a:cubicBezTo>
                  <a:pt x="4690807" y="3739200"/>
                  <a:pt x="4705300" y="3716346"/>
                  <a:pt x="4722023" y="3695164"/>
                </a:cubicBezTo>
                <a:cubicBezTo>
                  <a:pt x="4727597" y="3687918"/>
                  <a:pt x="4738744" y="3685688"/>
                  <a:pt x="4749336" y="3682901"/>
                </a:cubicBezTo>
                <a:cubicBezTo>
                  <a:pt x="4759927" y="3680114"/>
                  <a:pt x="4769960" y="3676212"/>
                  <a:pt x="4772747" y="3665621"/>
                </a:cubicBezTo>
                <a:cubicBezTo>
                  <a:pt x="4777764" y="3648898"/>
                  <a:pt x="4784453" y="3632176"/>
                  <a:pt x="4795044" y="3619913"/>
                </a:cubicBezTo>
                <a:cubicBezTo>
                  <a:pt x="4814553" y="3596502"/>
                  <a:pt x="4835177" y="3575320"/>
                  <a:pt x="4858589" y="3554695"/>
                </a:cubicBezTo>
                <a:cubicBezTo>
                  <a:pt x="4884231" y="3532399"/>
                  <a:pt x="4913773" y="3514004"/>
                  <a:pt x="4923807" y="3478330"/>
                </a:cubicBezTo>
                <a:cubicBezTo>
                  <a:pt x="4965056" y="3431507"/>
                  <a:pt x="5005746" y="3382454"/>
                  <a:pt x="5048667" y="3337860"/>
                </a:cubicBezTo>
                <a:cubicBezTo>
                  <a:pt x="5058145" y="3327827"/>
                  <a:pt x="5077097" y="3325597"/>
                  <a:pt x="5094933" y="3325040"/>
                </a:cubicBezTo>
                <a:cubicBezTo>
                  <a:pt x="5107754" y="3324484"/>
                  <a:pt x="5118902" y="3322811"/>
                  <a:pt x="5128378" y="3320581"/>
                </a:cubicBezTo>
                <a:cubicBezTo>
                  <a:pt x="5138412" y="3317794"/>
                  <a:pt x="5146773" y="3313892"/>
                  <a:pt x="5153463" y="3308875"/>
                </a:cubicBezTo>
                <a:cubicBezTo>
                  <a:pt x="5167398" y="3298284"/>
                  <a:pt x="5175201" y="3281561"/>
                  <a:pt x="5175758" y="3259822"/>
                </a:cubicBezTo>
                <a:cubicBezTo>
                  <a:pt x="5175758" y="3256478"/>
                  <a:pt x="5176316" y="3253132"/>
                  <a:pt x="5178546" y="3252018"/>
                </a:cubicBezTo>
                <a:cubicBezTo>
                  <a:pt x="5183005" y="3249231"/>
                  <a:pt x="5186350" y="3243657"/>
                  <a:pt x="5193597" y="3245329"/>
                </a:cubicBezTo>
                <a:cubicBezTo>
                  <a:pt x="5223696" y="3250904"/>
                  <a:pt x="5242648" y="3244214"/>
                  <a:pt x="5258257" y="3234181"/>
                </a:cubicBezTo>
                <a:cubicBezTo>
                  <a:pt x="5274422" y="3223589"/>
                  <a:pt x="5291702" y="3212998"/>
                  <a:pt x="5308981" y="3203523"/>
                </a:cubicBezTo>
                <a:cubicBezTo>
                  <a:pt x="5325703" y="3194047"/>
                  <a:pt x="5342983" y="3184570"/>
                  <a:pt x="5359706" y="3175095"/>
                </a:cubicBezTo>
                <a:cubicBezTo>
                  <a:pt x="5366395" y="3171192"/>
                  <a:pt x="5373641" y="3167847"/>
                  <a:pt x="5375871" y="3160601"/>
                </a:cubicBezTo>
                <a:cubicBezTo>
                  <a:pt x="5384233" y="3133289"/>
                  <a:pt x="5409316" y="3121026"/>
                  <a:pt x="5443318" y="3118795"/>
                </a:cubicBezTo>
                <a:cubicBezTo>
                  <a:pt x="5458926" y="3117680"/>
                  <a:pt x="5472861" y="3114893"/>
                  <a:pt x="5485124" y="3110991"/>
                </a:cubicBezTo>
                <a:cubicBezTo>
                  <a:pt x="5497388" y="3106532"/>
                  <a:pt x="5507421" y="3101515"/>
                  <a:pt x="5517455" y="3095383"/>
                </a:cubicBezTo>
                <a:cubicBezTo>
                  <a:pt x="5526931" y="3089251"/>
                  <a:pt x="5536407" y="3082562"/>
                  <a:pt x="5545325" y="3075874"/>
                </a:cubicBezTo>
                <a:cubicBezTo>
                  <a:pt x="5553688" y="3069184"/>
                  <a:pt x="5562048" y="3062496"/>
                  <a:pt x="5571524" y="3056363"/>
                </a:cubicBezTo>
                <a:cubicBezTo>
                  <a:pt x="5581000" y="3049674"/>
                  <a:pt x="5572082" y="3030723"/>
                  <a:pt x="5567623" y="3015672"/>
                </a:cubicBezTo>
                <a:cubicBezTo>
                  <a:pt x="5562048" y="2996162"/>
                  <a:pt x="5570966" y="2988917"/>
                  <a:pt x="5595493" y="2993934"/>
                </a:cubicBezTo>
                <a:cubicBezTo>
                  <a:pt x="5606641" y="2996162"/>
                  <a:pt x="5618348" y="2998949"/>
                  <a:pt x="5628382" y="3000064"/>
                </a:cubicBezTo>
                <a:cubicBezTo>
                  <a:pt x="5638414" y="3001179"/>
                  <a:pt x="5643431" y="2997277"/>
                  <a:pt x="5640643" y="2987801"/>
                </a:cubicBezTo>
                <a:cubicBezTo>
                  <a:pt x="5631725" y="2962717"/>
                  <a:pt x="5660710" y="2970521"/>
                  <a:pt x="5683564" y="2972750"/>
                </a:cubicBezTo>
                <a:cubicBezTo>
                  <a:pt x="5685794" y="2972750"/>
                  <a:pt x="5691925" y="2976654"/>
                  <a:pt x="5696386" y="2979997"/>
                </a:cubicBezTo>
                <a:cubicBezTo>
                  <a:pt x="5709763" y="2988917"/>
                  <a:pt x="5715338" y="2995605"/>
                  <a:pt x="5710879" y="2998392"/>
                </a:cubicBezTo>
                <a:cubicBezTo>
                  <a:pt x="5700845" y="3005639"/>
                  <a:pt x="5690254" y="3011770"/>
                  <a:pt x="5680220" y="3019016"/>
                </a:cubicBezTo>
                <a:cubicBezTo>
                  <a:pt x="5675203" y="3022361"/>
                  <a:pt x="5670744" y="3026264"/>
                  <a:pt x="5668514" y="3032394"/>
                </a:cubicBezTo>
                <a:cubicBezTo>
                  <a:pt x="5666842" y="3036297"/>
                  <a:pt x="5666284" y="3041871"/>
                  <a:pt x="5670744" y="3048561"/>
                </a:cubicBezTo>
                <a:cubicBezTo>
                  <a:pt x="5689138" y="3074759"/>
                  <a:pt x="5691925" y="3090924"/>
                  <a:pt x="5679663" y="3097613"/>
                </a:cubicBezTo>
                <a:cubicBezTo>
                  <a:pt x="5680777" y="3107089"/>
                  <a:pt x="5679105" y="3115450"/>
                  <a:pt x="5676318" y="3122698"/>
                </a:cubicBezTo>
                <a:cubicBezTo>
                  <a:pt x="5673531" y="3129943"/>
                  <a:pt x="5669629" y="3136632"/>
                  <a:pt x="5665170" y="3142764"/>
                </a:cubicBezTo>
                <a:cubicBezTo>
                  <a:pt x="5660710" y="3148895"/>
                  <a:pt x="5655693" y="3155027"/>
                  <a:pt x="5651792" y="3161158"/>
                </a:cubicBezTo>
                <a:cubicBezTo>
                  <a:pt x="5647332" y="3167290"/>
                  <a:pt x="5642873" y="3173979"/>
                  <a:pt x="5640086" y="3181784"/>
                </a:cubicBezTo>
                <a:cubicBezTo>
                  <a:pt x="5633955" y="3196834"/>
                  <a:pt x="5611100" y="3197948"/>
                  <a:pt x="5598280" y="3207425"/>
                </a:cubicBezTo>
                <a:cubicBezTo>
                  <a:pt x="5592706" y="3211326"/>
                  <a:pt x="5593263" y="3220802"/>
                  <a:pt x="5592150" y="3228606"/>
                </a:cubicBezTo>
                <a:cubicBezTo>
                  <a:pt x="5591592" y="3230836"/>
                  <a:pt x="5594937" y="3236410"/>
                  <a:pt x="5598280" y="3239754"/>
                </a:cubicBezTo>
                <a:cubicBezTo>
                  <a:pt x="5609428" y="3250346"/>
                  <a:pt x="5621134" y="3257593"/>
                  <a:pt x="5625037" y="3254806"/>
                </a:cubicBezTo>
                <a:lnTo>
                  <a:pt x="5644545" y="3241985"/>
                </a:lnTo>
                <a:lnTo>
                  <a:pt x="5663497" y="3229164"/>
                </a:lnTo>
                <a:lnTo>
                  <a:pt x="5700845" y="3202965"/>
                </a:lnTo>
                <a:lnTo>
                  <a:pt x="5736519" y="3176767"/>
                </a:lnTo>
                <a:lnTo>
                  <a:pt x="5771079" y="3151125"/>
                </a:lnTo>
                <a:lnTo>
                  <a:pt x="5795047" y="3133845"/>
                </a:lnTo>
                <a:cubicBezTo>
                  <a:pt x="5802852" y="3127713"/>
                  <a:pt x="5810098" y="3122139"/>
                  <a:pt x="5817903" y="3116565"/>
                </a:cubicBezTo>
                <a:cubicBezTo>
                  <a:pt x="5832952" y="3104859"/>
                  <a:pt x="5847445" y="3092596"/>
                  <a:pt x="5859708" y="3080333"/>
                </a:cubicBezTo>
                <a:cubicBezTo>
                  <a:pt x="5868070" y="3071971"/>
                  <a:pt x="5910433" y="3092596"/>
                  <a:pt x="5938861" y="3118237"/>
                </a:cubicBezTo>
                <a:cubicBezTo>
                  <a:pt x="5947780" y="3126599"/>
                  <a:pt x="5956142" y="3134960"/>
                  <a:pt x="5965060" y="3143321"/>
                </a:cubicBezTo>
                <a:cubicBezTo>
                  <a:pt x="5976766" y="3153912"/>
                  <a:pt x="5995160" y="3160044"/>
                  <a:pt x="5996833" y="3153912"/>
                </a:cubicBezTo>
                <a:cubicBezTo>
                  <a:pt x="5997390" y="3151682"/>
                  <a:pt x="6000734" y="3151125"/>
                  <a:pt x="5999621" y="3148338"/>
                </a:cubicBezTo>
                <a:cubicBezTo>
                  <a:pt x="5989029" y="3124368"/>
                  <a:pt x="5992373" y="3110991"/>
                  <a:pt x="6005194" y="3102072"/>
                </a:cubicBezTo>
                <a:cubicBezTo>
                  <a:pt x="6023032" y="3090367"/>
                  <a:pt x="6037525" y="3077546"/>
                  <a:pt x="6053689" y="3065283"/>
                </a:cubicBezTo>
                <a:cubicBezTo>
                  <a:pt x="6054804" y="3064168"/>
                  <a:pt x="6062050" y="3067513"/>
                  <a:pt x="6066511" y="3068626"/>
                </a:cubicBezTo>
                <a:cubicBezTo>
                  <a:pt x="6069297" y="3071971"/>
                  <a:pt x="6073198" y="3076431"/>
                  <a:pt x="6073756" y="3078661"/>
                </a:cubicBezTo>
                <a:cubicBezTo>
                  <a:pt x="6077658" y="3097613"/>
                  <a:pt x="6057033" y="3099842"/>
                  <a:pt x="6047001" y="3109319"/>
                </a:cubicBezTo>
                <a:cubicBezTo>
                  <a:pt x="6038081" y="3117680"/>
                  <a:pt x="6030835" y="3127156"/>
                  <a:pt x="6039196" y="3147224"/>
                </a:cubicBezTo>
                <a:cubicBezTo>
                  <a:pt x="6041426" y="3152797"/>
                  <a:pt x="6051460" y="3162273"/>
                  <a:pt x="6059263" y="3170078"/>
                </a:cubicBezTo>
                <a:cubicBezTo>
                  <a:pt x="6067624" y="3177881"/>
                  <a:pt x="6076543" y="3181226"/>
                  <a:pt x="6083232" y="3179553"/>
                </a:cubicBezTo>
                <a:cubicBezTo>
                  <a:pt x="6086019" y="3178996"/>
                  <a:pt x="6088249" y="3178438"/>
                  <a:pt x="6089922" y="3176767"/>
                </a:cubicBezTo>
                <a:cubicBezTo>
                  <a:pt x="6095495" y="3171750"/>
                  <a:pt x="6100512" y="3166733"/>
                  <a:pt x="6105529" y="3161716"/>
                </a:cubicBezTo>
                <a:lnTo>
                  <a:pt x="6120580" y="3146108"/>
                </a:lnTo>
                <a:cubicBezTo>
                  <a:pt x="6130612" y="3136074"/>
                  <a:pt x="6141203" y="3126599"/>
                  <a:pt x="6154581" y="3118237"/>
                </a:cubicBezTo>
                <a:cubicBezTo>
                  <a:pt x="6169074" y="3109319"/>
                  <a:pt x="6169074" y="3090367"/>
                  <a:pt x="6176320" y="3076431"/>
                </a:cubicBezTo>
                <a:cubicBezTo>
                  <a:pt x="6183011" y="3064168"/>
                  <a:pt x="6181895" y="3048003"/>
                  <a:pt x="6195830" y="3041871"/>
                </a:cubicBezTo>
                <a:cubicBezTo>
                  <a:pt x="6223144" y="3029608"/>
                  <a:pt x="6232062" y="3008983"/>
                  <a:pt x="6242653" y="2988358"/>
                </a:cubicBezTo>
                <a:cubicBezTo>
                  <a:pt x="6246555" y="2979997"/>
                  <a:pt x="6262720" y="2980555"/>
                  <a:pt x="6281115" y="2982227"/>
                </a:cubicBezTo>
                <a:cubicBezTo>
                  <a:pt x="6293378" y="2983342"/>
                  <a:pt x="6290591" y="2976095"/>
                  <a:pt x="6283346" y="2966619"/>
                </a:cubicBezTo>
                <a:cubicBezTo>
                  <a:pt x="6276098" y="2957700"/>
                  <a:pt x="6270524" y="2949339"/>
                  <a:pt x="6264950" y="2941536"/>
                </a:cubicBezTo>
                <a:cubicBezTo>
                  <a:pt x="6259933" y="2933732"/>
                  <a:pt x="6268851" y="2932059"/>
                  <a:pt x="6287803" y="2940421"/>
                </a:cubicBezTo>
                <a:cubicBezTo>
                  <a:pt x="6307313" y="2949339"/>
                  <a:pt x="6320692" y="2954356"/>
                  <a:pt x="6326265" y="2949896"/>
                </a:cubicBezTo>
                <a:cubicBezTo>
                  <a:pt x="6334069" y="2943765"/>
                  <a:pt x="6337971" y="2935961"/>
                  <a:pt x="6337414" y="2926485"/>
                </a:cubicBezTo>
                <a:cubicBezTo>
                  <a:pt x="6336299" y="2917008"/>
                  <a:pt x="6331282" y="2905304"/>
                  <a:pt x="6321248" y="2891924"/>
                </a:cubicBezTo>
                <a:cubicBezTo>
                  <a:pt x="6309543" y="2876875"/>
                  <a:pt x="6317347" y="2873530"/>
                  <a:pt x="6338528" y="2874646"/>
                </a:cubicBezTo>
                <a:cubicBezTo>
                  <a:pt x="6353579" y="2875761"/>
                  <a:pt x="6364171" y="2874088"/>
                  <a:pt x="6377548" y="2873530"/>
                </a:cubicBezTo>
                <a:cubicBezTo>
                  <a:pt x="6378664" y="2873530"/>
                  <a:pt x="6387582" y="2877990"/>
                  <a:pt x="6388138" y="2877990"/>
                </a:cubicBezTo>
                <a:cubicBezTo>
                  <a:pt x="6391483" y="2886351"/>
                  <a:pt x="6394829" y="2895270"/>
                  <a:pt x="6398172" y="2903630"/>
                </a:cubicBezTo>
                <a:cubicBezTo>
                  <a:pt x="6400959" y="2912550"/>
                  <a:pt x="6403189" y="2920911"/>
                  <a:pt x="6403189" y="2928715"/>
                </a:cubicBezTo>
                <a:cubicBezTo>
                  <a:pt x="6403747" y="2941536"/>
                  <a:pt x="6403189" y="2953799"/>
                  <a:pt x="6400959" y="2966063"/>
                </a:cubicBezTo>
                <a:cubicBezTo>
                  <a:pt x="6399288" y="2978326"/>
                  <a:pt x="6397616" y="2990588"/>
                  <a:pt x="6397058" y="3003966"/>
                </a:cubicBezTo>
                <a:cubicBezTo>
                  <a:pt x="6397058" y="3014000"/>
                  <a:pt x="6395942" y="3024033"/>
                  <a:pt x="6393713" y="3033510"/>
                </a:cubicBezTo>
                <a:cubicBezTo>
                  <a:pt x="6391483" y="3042985"/>
                  <a:pt x="6387024" y="3051348"/>
                  <a:pt x="6379220" y="3057479"/>
                </a:cubicBezTo>
                <a:cubicBezTo>
                  <a:pt x="6371416" y="3063611"/>
                  <a:pt x="6370301" y="3074202"/>
                  <a:pt x="6369186" y="3084793"/>
                </a:cubicBezTo>
                <a:cubicBezTo>
                  <a:pt x="6368630" y="3095383"/>
                  <a:pt x="6365842" y="3105418"/>
                  <a:pt x="6363613" y="3114893"/>
                </a:cubicBezTo>
                <a:cubicBezTo>
                  <a:pt x="6360825" y="3124926"/>
                  <a:pt x="6358038" y="3134960"/>
                  <a:pt x="6356923" y="3146108"/>
                </a:cubicBezTo>
                <a:cubicBezTo>
                  <a:pt x="6355809" y="3155027"/>
                  <a:pt x="6353579" y="3163388"/>
                  <a:pt x="6349678" y="3170634"/>
                </a:cubicBezTo>
                <a:cubicBezTo>
                  <a:pt x="6345775" y="3177881"/>
                  <a:pt x="6340202" y="3184570"/>
                  <a:pt x="6334627" y="3190703"/>
                </a:cubicBezTo>
                <a:cubicBezTo>
                  <a:pt x="6322921" y="3202965"/>
                  <a:pt x="6310658" y="3214114"/>
                  <a:pt x="6300067" y="3228049"/>
                </a:cubicBezTo>
                <a:cubicBezTo>
                  <a:pt x="6296165" y="3233066"/>
                  <a:pt x="6291148" y="3238083"/>
                  <a:pt x="6281672" y="3238640"/>
                </a:cubicBezTo>
                <a:cubicBezTo>
                  <a:pt x="6235964" y="3240869"/>
                  <a:pt x="6242096" y="3278217"/>
                  <a:pt x="6248785" y="3316122"/>
                </a:cubicBezTo>
                <a:cubicBezTo>
                  <a:pt x="6249343" y="3321139"/>
                  <a:pt x="6258819" y="3331171"/>
                  <a:pt x="6265507" y="3339533"/>
                </a:cubicBezTo>
                <a:cubicBezTo>
                  <a:pt x="6274983" y="3350682"/>
                  <a:pt x="6285016" y="3356813"/>
                  <a:pt x="6292820" y="3356255"/>
                </a:cubicBezTo>
                <a:cubicBezTo>
                  <a:pt x="6321806" y="3355140"/>
                  <a:pt x="6340202" y="3345107"/>
                  <a:pt x="6356366" y="3332843"/>
                </a:cubicBezTo>
                <a:cubicBezTo>
                  <a:pt x="6364727" y="3326713"/>
                  <a:pt x="6371416" y="3320023"/>
                  <a:pt x="6379220" y="3313892"/>
                </a:cubicBezTo>
                <a:cubicBezTo>
                  <a:pt x="6386467" y="3307760"/>
                  <a:pt x="6394271" y="3301628"/>
                  <a:pt x="6403747" y="3296613"/>
                </a:cubicBezTo>
                <a:cubicBezTo>
                  <a:pt x="6417124" y="3289364"/>
                  <a:pt x="6427158" y="3280446"/>
                  <a:pt x="6420469" y="3260937"/>
                </a:cubicBezTo>
                <a:cubicBezTo>
                  <a:pt x="6418240" y="3254248"/>
                  <a:pt x="6418240" y="3249789"/>
                  <a:pt x="6426600" y="3250346"/>
                </a:cubicBezTo>
                <a:cubicBezTo>
                  <a:pt x="6437750" y="3250904"/>
                  <a:pt x="6450011" y="3252018"/>
                  <a:pt x="6457815" y="3249231"/>
                </a:cubicBezTo>
                <a:cubicBezTo>
                  <a:pt x="6468407" y="3245886"/>
                  <a:pt x="6477883" y="3241985"/>
                  <a:pt x="6482900" y="3234738"/>
                </a:cubicBezTo>
                <a:cubicBezTo>
                  <a:pt x="6488473" y="3225820"/>
                  <a:pt x="6484572" y="3210769"/>
                  <a:pt x="6492934" y="3203523"/>
                </a:cubicBezTo>
                <a:cubicBezTo>
                  <a:pt x="6499065" y="3197948"/>
                  <a:pt x="6519688" y="3201850"/>
                  <a:pt x="6528051" y="3197390"/>
                </a:cubicBezTo>
                <a:cubicBezTo>
                  <a:pt x="6543100" y="3189587"/>
                  <a:pt x="6553691" y="3178438"/>
                  <a:pt x="6565955" y="3168405"/>
                </a:cubicBezTo>
                <a:cubicBezTo>
                  <a:pt x="6572643" y="3162832"/>
                  <a:pt x="6587694" y="3164504"/>
                  <a:pt x="6607203" y="3169521"/>
                </a:cubicBezTo>
                <a:cubicBezTo>
                  <a:pt x="6602744" y="3175651"/>
                  <a:pt x="6599400" y="3182340"/>
                  <a:pt x="6593825" y="3188472"/>
                </a:cubicBezTo>
                <a:cubicBezTo>
                  <a:pt x="6583791" y="3199063"/>
                  <a:pt x="6594383" y="3217459"/>
                  <a:pt x="6619466" y="3241985"/>
                </a:cubicBezTo>
                <a:cubicBezTo>
                  <a:pt x="6627828" y="3250346"/>
                  <a:pt x="6630614" y="3256478"/>
                  <a:pt x="6625598" y="3259265"/>
                </a:cubicBezTo>
                <a:cubicBezTo>
                  <a:pt x="6621139" y="3261493"/>
                  <a:pt x="6617236" y="3264281"/>
                  <a:pt x="6612220" y="3266511"/>
                </a:cubicBezTo>
                <a:cubicBezTo>
                  <a:pt x="6607203" y="3268742"/>
                  <a:pt x="6602186" y="3270970"/>
                  <a:pt x="6596612" y="3272085"/>
                </a:cubicBezTo>
                <a:cubicBezTo>
                  <a:pt x="6575989" y="3277102"/>
                  <a:pt x="6552020" y="3279332"/>
                  <a:pt x="6533068" y="3284906"/>
                </a:cubicBezTo>
                <a:cubicBezTo>
                  <a:pt x="6516345" y="3289923"/>
                  <a:pt x="6501852" y="3296054"/>
                  <a:pt x="6491260" y="3304972"/>
                </a:cubicBezTo>
                <a:cubicBezTo>
                  <a:pt x="6484572" y="3310548"/>
                  <a:pt x="6477883" y="3316679"/>
                  <a:pt x="6471751" y="3322253"/>
                </a:cubicBezTo>
                <a:lnTo>
                  <a:pt x="6452241" y="3340090"/>
                </a:lnTo>
                <a:cubicBezTo>
                  <a:pt x="6439421" y="3351796"/>
                  <a:pt x="6427158" y="3364059"/>
                  <a:pt x="6412109" y="3374650"/>
                </a:cubicBezTo>
                <a:cubicBezTo>
                  <a:pt x="6395942" y="3386356"/>
                  <a:pt x="6384237" y="3399734"/>
                  <a:pt x="6391483" y="3427047"/>
                </a:cubicBezTo>
                <a:cubicBezTo>
                  <a:pt x="6395942" y="3443770"/>
                  <a:pt x="6384237" y="3450458"/>
                  <a:pt x="6378106" y="3460493"/>
                </a:cubicBezTo>
                <a:cubicBezTo>
                  <a:pt x="6371416" y="3470526"/>
                  <a:pt x="6368630" y="3482789"/>
                  <a:pt x="6364727" y="3494494"/>
                </a:cubicBezTo>
                <a:cubicBezTo>
                  <a:pt x="6362497" y="3501183"/>
                  <a:pt x="6374203" y="3516791"/>
                  <a:pt x="6390925" y="3527382"/>
                </a:cubicBezTo>
                <a:cubicBezTo>
                  <a:pt x="6407092" y="3537415"/>
                  <a:pt x="6424928" y="3546891"/>
                  <a:pt x="6436076" y="3560828"/>
                </a:cubicBezTo>
                <a:cubicBezTo>
                  <a:pt x="6446668" y="3573647"/>
                  <a:pt x="6454472" y="3586468"/>
                  <a:pt x="6458931" y="3597617"/>
                </a:cubicBezTo>
                <a:cubicBezTo>
                  <a:pt x="6465620" y="3613224"/>
                  <a:pt x="6461719" y="3624372"/>
                  <a:pt x="6447224" y="3624930"/>
                </a:cubicBezTo>
                <a:cubicBezTo>
                  <a:pt x="6417682" y="3626045"/>
                  <a:pt x="6402631" y="3638865"/>
                  <a:pt x="6395385" y="3659490"/>
                </a:cubicBezTo>
                <a:cubicBezTo>
                  <a:pt x="6385351" y="3686803"/>
                  <a:pt x="6366957" y="3708542"/>
                  <a:pt x="6334627" y="3718017"/>
                </a:cubicBezTo>
                <a:cubicBezTo>
                  <a:pt x="6320134" y="3721920"/>
                  <a:pt x="6311774" y="3732510"/>
                  <a:pt x="6301740" y="3740872"/>
                </a:cubicBezTo>
                <a:cubicBezTo>
                  <a:pt x="6237079" y="3794942"/>
                  <a:pt x="6170747" y="3849567"/>
                  <a:pt x="6102184" y="3904194"/>
                </a:cubicBezTo>
                <a:cubicBezTo>
                  <a:pt x="6084905" y="3918131"/>
                  <a:pt x="6069297" y="3933180"/>
                  <a:pt x="6058706" y="3952689"/>
                </a:cubicBezTo>
                <a:cubicBezTo>
                  <a:pt x="6054804" y="3959936"/>
                  <a:pt x="6045885" y="3963281"/>
                  <a:pt x="6039196" y="3968297"/>
                </a:cubicBezTo>
                <a:cubicBezTo>
                  <a:pt x="6031950" y="3973871"/>
                  <a:pt x="6011325" y="3965510"/>
                  <a:pt x="6001849" y="3954363"/>
                </a:cubicBezTo>
                <a:cubicBezTo>
                  <a:pt x="5989029" y="3938754"/>
                  <a:pt x="5983454" y="3925933"/>
                  <a:pt x="5986241" y="3917572"/>
                </a:cubicBezTo>
                <a:cubicBezTo>
                  <a:pt x="5993488" y="3895275"/>
                  <a:pt x="5995717" y="3868520"/>
                  <a:pt x="6010768" y="3853469"/>
                </a:cubicBezTo>
                <a:cubicBezTo>
                  <a:pt x="6027491" y="3837304"/>
                  <a:pt x="6038639" y="3816681"/>
                  <a:pt x="6047557" y="3795499"/>
                </a:cubicBezTo>
                <a:cubicBezTo>
                  <a:pt x="6052018" y="3784907"/>
                  <a:pt x="6056477" y="3773759"/>
                  <a:pt x="6060378" y="3762611"/>
                </a:cubicBezTo>
                <a:cubicBezTo>
                  <a:pt x="6064280" y="3751463"/>
                  <a:pt x="6068739" y="3740872"/>
                  <a:pt x="6073198" y="3730281"/>
                </a:cubicBezTo>
                <a:cubicBezTo>
                  <a:pt x="6078215" y="3718575"/>
                  <a:pt x="6101070" y="3720248"/>
                  <a:pt x="6088249" y="3695164"/>
                </a:cubicBezTo>
                <a:cubicBezTo>
                  <a:pt x="6086577" y="3691820"/>
                  <a:pt x="6080446" y="3685688"/>
                  <a:pt x="6075985" y="3682343"/>
                </a:cubicBezTo>
                <a:cubicBezTo>
                  <a:pt x="6070968" y="3678442"/>
                  <a:pt x="6064837" y="3674540"/>
                  <a:pt x="6060378" y="3673425"/>
                </a:cubicBezTo>
                <a:cubicBezTo>
                  <a:pt x="6055919" y="3671753"/>
                  <a:pt x="6052018" y="3672310"/>
                  <a:pt x="6050344" y="3673982"/>
                </a:cubicBezTo>
                <a:cubicBezTo>
                  <a:pt x="6011325" y="3712444"/>
                  <a:pt x="5952239" y="3731953"/>
                  <a:pt x="5910991" y="3770972"/>
                </a:cubicBezTo>
                <a:cubicBezTo>
                  <a:pt x="5904859" y="3776546"/>
                  <a:pt x="5900957" y="3783236"/>
                  <a:pt x="5897612" y="3791040"/>
                </a:cubicBezTo>
                <a:cubicBezTo>
                  <a:pt x="5894269" y="3798843"/>
                  <a:pt x="5897056" y="3809434"/>
                  <a:pt x="5910433" y="3826157"/>
                </a:cubicBezTo>
                <a:cubicBezTo>
                  <a:pt x="5922697" y="3841206"/>
                  <a:pt x="5923253" y="3854584"/>
                  <a:pt x="5913221" y="3855700"/>
                </a:cubicBezTo>
                <a:cubicBezTo>
                  <a:pt x="5881447" y="3859601"/>
                  <a:pt x="5866397" y="3877996"/>
                  <a:pt x="5853577" y="3900851"/>
                </a:cubicBezTo>
                <a:cubicBezTo>
                  <a:pt x="5844101" y="3918131"/>
                  <a:pt x="5829050" y="3931508"/>
                  <a:pt x="5819017" y="3948788"/>
                </a:cubicBezTo>
                <a:cubicBezTo>
                  <a:pt x="5809541" y="3966067"/>
                  <a:pt x="5800064" y="3983905"/>
                  <a:pt x="5785572" y="3997840"/>
                </a:cubicBezTo>
                <a:cubicBezTo>
                  <a:pt x="5771636" y="4011218"/>
                  <a:pt x="5772194" y="4037417"/>
                  <a:pt x="5759373" y="4053026"/>
                </a:cubicBezTo>
                <a:cubicBezTo>
                  <a:pt x="5746553" y="4068633"/>
                  <a:pt x="5736519" y="4085912"/>
                  <a:pt x="5724814" y="4102077"/>
                </a:cubicBezTo>
                <a:cubicBezTo>
                  <a:pt x="5660710" y="4189592"/>
                  <a:pt x="5605527" y="4283216"/>
                  <a:pt x="5533062" y="4360697"/>
                </a:cubicBezTo>
                <a:cubicBezTo>
                  <a:pt x="5504634" y="4391355"/>
                  <a:pt x="5487911" y="4431490"/>
                  <a:pt x="5467844" y="4468836"/>
                </a:cubicBezTo>
                <a:cubicBezTo>
                  <a:pt x="5461157" y="4481099"/>
                  <a:pt x="5458369" y="4497265"/>
                  <a:pt x="5456696" y="4513429"/>
                </a:cubicBezTo>
                <a:cubicBezTo>
                  <a:pt x="5456140" y="4518446"/>
                  <a:pt x="5465616" y="4530152"/>
                  <a:pt x="5471189" y="4539070"/>
                </a:cubicBezTo>
                <a:cubicBezTo>
                  <a:pt x="5471746" y="4539628"/>
                  <a:pt x="5481223" y="4542972"/>
                  <a:pt x="5484010" y="4542415"/>
                </a:cubicBezTo>
                <a:cubicBezTo>
                  <a:pt x="5493486" y="4540743"/>
                  <a:pt x="5504078" y="4539628"/>
                  <a:pt x="5510765" y="4534611"/>
                </a:cubicBezTo>
                <a:cubicBezTo>
                  <a:pt x="5533620" y="4518446"/>
                  <a:pt x="5552572" y="4498381"/>
                  <a:pt x="5597165" y="4504510"/>
                </a:cubicBezTo>
                <a:cubicBezTo>
                  <a:pt x="5612773" y="4506740"/>
                  <a:pt x="5621134" y="4497265"/>
                  <a:pt x="5630610" y="4491133"/>
                </a:cubicBezTo>
                <a:cubicBezTo>
                  <a:pt x="5650119" y="4478870"/>
                  <a:pt x="5668514" y="4465491"/>
                  <a:pt x="5687468" y="4452113"/>
                </a:cubicBezTo>
                <a:cubicBezTo>
                  <a:pt x="5704189" y="4440407"/>
                  <a:pt x="5720355" y="4428144"/>
                  <a:pt x="5761045" y="4448769"/>
                </a:cubicBezTo>
                <a:cubicBezTo>
                  <a:pt x="5773866" y="4445424"/>
                  <a:pt x="5785572" y="4442080"/>
                  <a:pt x="5798951" y="4439850"/>
                </a:cubicBezTo>
                <a:cubicBezTo>
                  <a:pt x="5807311" y="4438178"/>
                  <a:pt x="5816787" y="4443194"/>
                  <a:pt x="5822918" y="4450998"/>
                </a:cubicBezTo>
                <a:cubicBezTo>
                  <a:pt x="5826263" y="4455458"/>
                  <a:pt x="5829608" y="4461032"/>
                  <a:pt x="5829050" y="4463819"/>
                </a:cubicBezTo>
                <a:cubicBezTo>
                  <a:pt x="5826821" y="4480542"/>
                  <a:pt x="5825149" y="4496708"/>
                  <a:pt x="5848002" y="4524579"/>
                </a:cubicBezTo>
                <a:cubicBezTo>
                  <a:pt x="5856921" y="4535168"/>
                  <a:pt x="5865283" y="4546874"/>
                  <a:pt x="5860824" y="4550219"/>
                </a:cubicBezTo>
                <a:cubicBezTo>
                  <a:pt x="5858036" y="4552449"/>
                  <a:pt x="5844659" y="4544646"/>
                  <a:pt x="5835183" y="4540185"/>
                </a:cubicBezTo>
                <a:cubicBezTo>
                  <a:pt x="5830166" y="4537955"/>
                  <a:pt x="5824591" y="4534054"/>
                  <a:pt x="5819574" y="4529594"/>
                </a:cubicBezTo>
                <a:cubicBezTo>
                  <a:pt x="5801180" y="4514544"/>
                  <a:pt x="5787801" y="4512314"/>
                  <a:pt x="5780555" y="4517331"/>
                </a:cubicBezTo>
                <a:cubicBezTo>
                  <a:pt x="5754914" y="4534054"/>
                  <a:pt x="5745995" y="4561926"/>
                  <a:pt x="5778325" y="4615995"/>
                </a:cubicBezTo>
                <a:cubicBezTo>
                  <a:pt x="5793934" y="4642750"/>
                  <a:pt x="5789473" y="4656686"/>
                  <a:pt x="5778325" y="4666161"/>
                </a:cubicBezTo>
                <a:cubicBezTo>
                  <a:pt x="5747667" y="4691245"/>
                  <a:pt x="5716452" y="4716329"/>
                  <a:pt x="5686352" y="4741413"/>
                </a:cubicBezTo>
                <a:cubicBezTo>
                  <a:pt x="5675761" y="4750331"/>
                  <a:pt x="5666842" y="4761479"/>
                  <a:pt x="5666842" y="4779874"/>
                </a:cubicBezTo>
                <a:cubicBezTo>
                  <a:pt x="5667400" y="4826697"/>
                  <a:pt x="5649006" y="4858471"/>
                  <a:pt x="5620578" y="4881325"/>
                </a:cubicBezTo>
                <a:cubicBezTo>
                  <a:pt x="5599952" y="4898046"/>
                  <a:pt x="5578770" y="4914769"/>
                  <a:pt x="5558147" y="4930934"/>
                </a:cubicBezTo>
                <a:lnTo>
                  <a:pt x="5495158" y="4979988"/>
                </a:lnTo>
                <a:cubicBezTo>
                  <a:pt x="5482337" y="4990577"/>
                  <a:pt x="5467844" y="5000053"/>
                  <a:pt x="5461157" y="5016219"/>
                </a:cubicBezTo>
                <a:cubicBezTo>
                  <a:pt x="5452795" y="5036285"/>
                  <a:pt x="5438859" y="5051893"/>
                  <a:pt x="5425481" y="5068058"/>
                </a:cubicBezTo>
                <a:cubicBezTo>
                  <a:pt x="5412103" y="5083667"/>
                  <a:pt x="5399840" y="5100389"/>
                  <a:pt x="5393709" y="5123242"/>
                </a:cubicBezTo>
                <a:cubicBezTo>
                  <a:pt x="5390921" y="5134948"/>
                  <a:pt x="5381445" y="5141637"/>
                  <a:pt x="5372526" y="5148326"/>
                </a:cubicBezTo>
                <a:cubicBezTo>
                  <a:pt x="5334622" y="5176755"/>
                  <a:pt x="5306751" y="5214660"/>
                  <a:pt x="5260487" y="5234169"/>
                </a:cubicBezTo>
                <a:cubicBezTo>
                  <a:pt x="5240977" y="5241973"/>
                  <a:pt x="5232057" y="5260368"/>
                  <a:pt x="5231501" y="5284893"/>
                </a:cubicBezTo>
                <a:cubicBezTo>
                  <a:pt x="5230385" y="5319453"/>
                  <a:pt x="5220909" y="5348440"/>
                  <a:pt x="5228156" y="5389130"/>
                </a:cubicBezTo>
                <a:cubicBezTo>
                  <a:pt x="5233730" y="5422018"/>
                  <a:pt x="5219237" y="5433723"/>
                  <a:pt x="5188022" y="5425363"/>
                </a:cubicBezTo>
                <a:cubicBezTo>
                  <a:pt x="5156806" y="5416444"/>
                  <a:pt x="5134511" y="5417003"/>
                  <a:pt x="5118344" y="5428708"/>
                </a:cubicBezTo>
                <a:cubicBezTo>
                  <a:pt x="5103294" y="5440412"/>
                  <a:pt x="5086573" y="5451003"/>
                  <a:pt x="5071522" y="5462152"/>
                </a:cubicBezTo>
                <a:cubicBezTo>
                  <a:pt x="5063718" y="5467727"/>
                  <a:pt x="5056471" y="5473858"/>
                  <a:pt x="5049782" y="5480547"/>
                </a:cubicBezTo>
                <a:cubicBezTo>
                  <a:pt x="5042536" y="5486678"/>
                  <a:pt x="5036404" y="5493925"/>
                  <a:pt x="5030273" y="5501729"/>
                </a:cubicBezTo>
                <a:cubicBezTo>
                  <a:pt x="5015224" y="5521240"/>
                  <a:pt x="4996828" y="5537403"/>
                  <a:pt x="4977318" y="5551896"/>
                </a:cubicBezTo>
                <a:cubicBezTo>
                  <a:pt x="4965614" y="5560257"/>
                  <a:pt x="4955022" y="5569734"/>
                  <a:pt x="4944431" y="5579210"/>
                </a:cubicBezTo>
                <a:cubicBezTo>
                  <a:pt x="4933841" y="5588686"/>
                  <a:pt x="4923807" y="5598720"/>
                  <a:pt x="4914331" y="5608752"/>
                </a:cubicBezTo>
                <a:cubicBezTo>
                  <a:pt x="4894821" y="5629377"/>
                  <a:pt x="4875311" y="5650002"/>
                  <a:pt x="4854129" y="5668954"/>
                </a:cubicBezTo>
                <a:cubicBezTo>
                  <a:pt x="4833505" y="5686790"/>
                  <a:pt x="4826817" y="5718007"/>
                  <a:pt x="4816225" y="5746434"/>
                </a:cubicBezTo>
                <a:cubicBezTo>
                  <a:pt x="4813439" y="5754795"/>
                  <a:pt x="4815110" y="5767615"/>
                  <a:pt x="4826817" y="5786010"/>
                </a:cubicBezTo>
                <a:cubicBezTo>
                  <a:pt x="4857474" y="5833948"/>
                  <a:pt x="4858031" y="5864606"/>
                  <a:pt x="4848555" y="5888576"/>
                </a:cubicBezTo>
                <a:cubicBezTo>
                  <a:pt x="4844096" y="5899723"/>
                  <a:pt x="4836293" y="5908084"/>
                  <a:pt x="4828488" y="5915888"/>
                </a:cubicBezTo>
                <a:cubicBezTo>
                  <a:pt x="4808422" y="5934841"/>
                  <a:pt x="4787798" y="5952678"/>
                  <a:pt x="4766616" y="5971072"/>
                </a:cubicBezTo>
                <a:cubicBezTo>
                  <a:pt x="4745992" y="5989468"/>
                  <a:pt x="4721465" y="6002845"/>
                  <a:pt x="4689135" y="6004517"/>
                </a:cubicBezTo>
                <a:cubicBezTo>
                  <a:pt x="4663494" y="6005632"/>
                  <a:pt x="4641197" y="6011206"/>
                  <a:pt x="4622803" y="6024027"/>
                </a:cubicBezTo>
                <a:cubicBezTo>
                  <a:pt x="4614442" y="6030159"/>
                  <a:pt x="4599948" y="6029043"/>
                  <a:pt x="4587128" y="6028486"/>
                </a:cubicBezTo>
                <a:cubicBezTo>
                  <a:pt x="4570963" y="6028486"/>
                  <a:pt x="4557585" y="6032946"/>
                  <a:pt x="4547552" y="6041864"/>
                </a:cubicBezTo>
                <a:cubicBezTo>
                  <a:pt x="4516336" y="6068621"/>
                  <a:pt x="4489022" y="6099278"/>
                  <a:pt x="4467842" y="6138856"/>
                </a:cubicBezTo>
                <a:cubicBezTo>
                  <a:pt x="4460595" y="6151675"/>
                  <a:pt x="4457808" y="6170627"/>
                  <a:pt x="4448890" y="6180661"/>
                </a:cubicBezTo>
                <a:cubicBezTo>
                  <a:pt x="4439414" y="6190694"/>
                  <a:pt x="4423805" y="6192367"/>
                  <a:pt x="4412658" y="6200171"/>
                </a:cubicBezTo>
                <a:cubicBezTo>
                  <a:pt x="4406525" y="6205187"/>
                  <a:pt x="4398722" y="6212434"/>
                  <a:pt x="4400952" y="6224696"/>
                </a:cubicBezTo>
                <a:cubicBezTo>
                  <a:pt x="4407641" y="6260928"/>
                  <a:pt x="4387574" y="6259257"/>
                  <a:pt x="4370294" y="6262044"/>
                </a:cubicBezTo>
                <a:cubicBezTo>
                  <a:pt x="4364162" y="6263158"/>
                  <a:pt x="4359146" y="6265388"/>
                  <a:pt x="4355244" y="6269290"/>
                </a:cubicBezTo>
                <a:cubicBezTo>
                  <a:pt x="4351342" y="6273192"/>
                  <a:pt x="4349111" y="6279323"/>
                  <a:pt x="4349111" y="6287685"/>
                </a:cubicBezTo>
                <a:cubicBezTo>
                  <a:pt x="4349669" y="6323359"/>
                  <a:pt x="4341866" y="6348443"/>
                  <a:pt x="4324586" y="6364050"/>
                </a:cubicBezTo>
                <a:cubicBezTo>
                  <a:pt x="4314552" y="6372970"/>
                  <a:pt x="4312323" y="6390807"/>
                  <a:pt x="4310093" y="6409202"/>
                </a:cubicBezTo>
                <a:cubicBezTo>
                  <a:pt x="4331831" y="6431498"/>
                  <a:pt x="4353013" y="6444876"/>
                  <a:pt x="4364720" y="6436515"/>
                </a:cubicBezTo>
                <a:cubicBezTo>
                  <a:pt x="4385902" y="6422022"/>
                  <a:pt x="4410427" y="6415890"/>
                  <a:pt x="4441085" y="6417563"/>
                </a:cubicBezTo>
                <a:cubicBezTo>
                  <a:pt x="4463939" y="6418678"/>
                  <a:pt x="4478432" y="6403070"/>
                  <a:pt x="4495712" y="6392479"/>
                </a:cubicBezTo>
                <a:cubicBezTo>
                  <a:pt x="4517450" y="6379101"/>
                  <a:pt x="4535846" y="6360706"/>
                  <a:pt x="4558700" y="6349000"/>
                </a:cubicBezTo>
                <a:cubicBezTo>
                  <a:pt x="4575422" y="6339525"/>
                  <a:pt x="4592145" y="6330048"/>
                  <a:pt x="4608310" y="6318900"/>
                </a:cubicBezTo>
                <a:cubicBezTo>
                  <a:pt x="4623917" y="6307752"/>
                  <a:pt x="4638968" y="6296046"/>
                  <a:pt x="4654018" y="6283783"/>
                </a:cubicBezTo>
                <a:cubicBezTo>
                  <a:pt x="4683561" y="6259257"/>
                  <a:pt x="4710874" y="6231943"/>
                  <a:pt x="4736515" y="6202958"/>
                </a:cubicBezTo>
                <a:cubicBezTo>
                  <a:pt x="4747664" y="6189580"/>
                  <a:pt x="4759370" y="6176759"/>
                  <a:pt x="4773305" y="6167283"/>
                </a:cubicBezTo>
                <a:cubicBezTo>
                  <a:pt x="4799503" y="6148331"/>
                  <a:pt x="4825701" y="6128821"/>
                  <a:pt x="4850228" y="6107639"/>
                </a:cubicBezTo>
                <a:cubicBezTo>
                  <a:pt x="4874755" y="6085900"/>
                  <a:pt x="4898166" y="6063604"/>
                  <a:pt x="4921019" y="6040192"/>
                </a:cubicBezTo>
                <a:cubicBezTo>
                  <a:pt x="4929938" y="6030716"/>
                  <a:pt x="4938856" y="6022356"/>
                  <a:pt x="4948334" y="6013436"/>
                </a:cubicBezTo>
                <a:lnTo>
                  <a:pt x="4975646" y="5986680"/>
                </a:lnTo>
                <a:cubicBezTo>
                  <a:pt x="4994042" y="5968843"/>
                  <a:pt x="5011878" y="5950448"/>
                  <a:pt x="5028043" y="5930938"/>
                </a:cubicBezTo>
                <a:lnTo>
                  <a:pt x="5052570" y="5901395"/>
                </a:lnTo>
                <a:cubicBezTo>
                  <a:pt x="5060931" y="5891362"/>
                  <a:pt x="5068735" y="5881885"/>
                  <a:pt x="5077653" y="5872410"/>
                </a:cubicBezTo>
                <a:cubicBezTo>
                  <a:pt x="5094933" y="5853457"/>
                  <a:pt x="5113328" y="5836178"/>
                  <a:pt x="5134511" y="5821686"/>
                </a:cubicBezTo>
                <a:cubicBezTo>
                  <a:pt x="5155691" y="5807192"/>
                  <a:pt x="5167398" y="5782666"/>
                  <a:pt x="5174644" y="5754238"/>
                </a:cubicBezTo>
                <a:cubicBezTo>
                  <a:pt x="5164053" y="5705742"/>
                  <a:pt x="5189136" y="5691807"/>
                  <a:pt x="5214220" y="5677871"/>
                </a:cubicBezTo>
                <a:cubicBezTo>
                  <a:pt x="5251567" y="5656691"/>
                  <a:pt x="5290586" y="5636623"/>
                  <a:pt x="5304521" y="5590357"/>
                </a:cubicBezTo>
                <a:cubicBezTo>
                  <a:pt x="5307867" y="5578651"/>
                  <a:pt x="5320130" y="5574193"/>
                  <a:pt x="5328490" y="5567505"/>
                </a:cubicBezTo>
                <a:cubicBezTo>
                  <a:pt x="5350230" y="5549666"/>
                  <a:pt x="5371969" y="5531829"/>
                  <a:pt x="5391479" y="5511761"/>
                </a:cubicBezTo>
                <a:cubicBezTo>
                  <a:pt x="5410988" y="5491695"/>
                  <a:pt x="5428825" y="5469956"/>
                  <a:pt x="5442761" y="5444314"/>
                </a:cubicBezTo>
                <a:cubicBezTo>
                  <a:pt x="5449449" y="5431495"/>
                  <a:pt x="5458926" y="5420904"/>
                  <a:pt x="5468959" y="5410870"/>
                </a:cubicBezTo>
                <a:cubicBezTo>
                  <a:pt x="5525260" y="5356242"/>
                  <a:pt x="5569852" y="5289354"/>
                  <a:pt x="5618904" y="5228037"/>
                </a:cubicBezTo>
                <a:cubicBezTo>
                  <a:pt x="5631168" y="5212430"/>
                  <a:pt x="5646218" y="5199608"/>
                  <a:pt x="5661826" y="5187346"/>
                </a:cubicBezTo>
                <a:cubicBezTo>
                  <a:pt x="5714780" y="5144424"/>
                  <a:pt x="5765505" y="5099274"/>
                  <a:pt x="5802852" y="5041302"/>
                </a:cubicBezTo>
                <a:cubicBezTo>
                  <a:pt x="5824591" y="5007859"/>
                  <a:pt x="5856921" y="4983331"/>
                  <a:pt x="5887022" y="4957691"/>
                </a:cubicBezTo>
                <a:cubicBezTo>
                  <a:pt x="5930500" y="4920900"/>
                  <a:pt x="5976208" y="4885784"/>
                  <a:pt x="6005194" y="4835616"/>
                </a:cubicBezTo>
                <a:cubicBezTo>
                  <a:pt x="6020801" y="4808303"/>
                  <a:pt x="6047557" y="4789908"/>
                  <a:pt x="6076543" y="4773743"/>
                </a:cubicBezTo>
                <a:cubicBezTo>
                  <a:pt x="6133399" y="4741413"/>
                  <a:pt x="6177994" y="4697377"/>
                  <a:pt x="6200847" y="4634389"/>
                </a:cubicBezTo>
                <a:cubicBezTo>
                  <a:pt x="6215340" y="4594256"/>
                  <a:pt x="6256588" y="4577533"/>
                  <a:pt x="6286132" y="4550776"/>
                </a:cubicBezTo>
                <a:cubicBezTo>
                  <a:pt x="6298952" y="4539070"/>
                  <a:pt x="6316791" y="4532939"/>
                  <a:pt x="6344661" y="4538513"/>
                </a:cubicBezTo>
                <a:cubicBezTo>
                  <a:pt x="6357481" y="4540743"/>
                  <a:pt x="6370301" y="4541301"/>
                  <a:pt x="6377548" y="4536842"/>
                </a:cubicBezTo>
                <a:cubicBezTo>
                  <a:pt x="6407092" y="4517888"/>
                  <a:pt x="6439979" y="4501723"/>
                  <a:pt x="6461161" y="4474968"/>
                </a:cubicBezTo>
                <a:cubicBezTo>
                  <a:pt x="6482342" y="4448211"/>
                  <a:pt x="6525263" y="4441523"/>
                  <a:pt x="6535296" y="4404733"/>
                </a:cubicBezTo>
                <a:cubicBezTo>
                  <a:pt x="6537527" y="4395815"/>
                  <a:pt x="6534182" y="4389683"/>
                  <a:pt x="6519131" y="4382994"/>
                </a:cubicBezTo>
                <a:cubicBezTo>
                  <a:pt x="6514672" y="4380764"/>
                  <a:pt x="6508541" y="4377419"/>
                  <a:pt x="6505196" y="4377419"/>
                </a:cubicBezTo>
                <a:cubicBezTo>
                  <a:pt x="6497393" y="4377419"/>
                  <a:pt x="6490147" y="4377978"/>
                  <a:pt x="6484572" y="4380764"/>
                </a:cubicBezTo>
                <a:cubicBezTo>
                  <a:pt x="6468407" y="4389125"/>
                  <a:pt x="6453356" y="4398044"/>
                  <a:pt x="6438306" y="4406963"/>
                </a:cubicBezTo>
                <a:cubicBezTo>
                  <a:pt x="6425486" y="4414766"/>
                  <a:pt x="6407092" y="4415325"/>
                  <a:pt x="6383679" y="4409193"/>
                </a:cubicBezTo>
                <a:cubicBezTo>
                  <a:pt x="6364727" y="4404733"/>
                  <a:pt x="6354137" y="4410308"/>
                  <a:pt x="6345219" y="4417553"/>
                </a:cubicBezTo>
                <a:cubicBezTo>
                  <a:pt x="6308986" y="4447096"/>
                  <a:pt x="6251014" y="4452113"/>
                  <a:pt x="6194158" y="4457687"/>
                </a:cubicBezTo>
                <a:cubicBezTo>
                  <a:pt x="6185240" y="4458802"/>
                  <a:pt x="6163501" y="4444868"/>
                  <a:pt x="6150679" y="4430933"/>
                </a:cubicBezTo>
                <a:cubicBezTo>
                  <a:pt x="6131727" y="4411424"/>
                  <a:pt x="6122809" y="4392470"/>
                  <a:pt x="6109988" y="4373517"/>
                </a:cubicBezTo>
                <a:cubicBezTo>
                  <a:pt x="6107201" y="4369058"/>
                  <a:pt x="6101626" y="4363484"/>
                  <a:pt x="6096611" y="4360141"/>
                </a:cubicBezTo>
                <a:cubicBezTo>
                  <a:pt x="6084347" y="4350665"/>
                  <a:pt x="6075985" y="4348991"/>
                  <a:pt x="6073756" y="4355124"/>
                </a:cubicBezTo>
                <a:cubicBezTo>
                  <a:pt x="6069854" y="4366830"/>
                  <a:pt x="6068739" y="4380207"/>
                  <a:pt x="6064280" y="4391355"/>
                </a:cubicBezTo>
                <a:cubicBezTo>
                  <a:pt x="6060936" y="4399717"/>
                  <a:pt x="6059263" y="4410865"/>
                  <a:pt x="6049230" y="4410865"/>
                </a:cubicBezTo>
                <a:cubicBezTo>
                  <a:pt x="6005194" y="4411424"/>
                  <a:pt x="5992373" y="4442637"/>
                  <a:pt x="5960601" y="4454900"/>
                </a:cubicBezTo>
                <a:cubicBezTo>
                  <a:pt x="5952239" y="4458245"/>
                  <a:pt x="5936632" y="4449884"/>
                  <a:pt x="5919909" y="4431490"/>
                </a:cubicBezTo>
                <a:lnTo>
                  <a:pt x="5903066" y="4409691"/>
                </a:lnTo>
                <a:lnTo>
                  <a:pt x="5901515" y="4407521"/>
                </a:lnTo>
                <a:lnTo>
                  <a:pt x="5901456" y="4407609"/>
                </a:lnTo>
                <a:lnTo>
                  <a:pt x="5900957" y="4406963"/>
                </a:lnTo>
                <a:cubicBezTo>
                  <a:pt x="5933844" y="4388568"/>
                  <a:pt x="5952239" y="4355680"/>
                  <a:pt x="5987356" y="4337844"/>
                </a:cubicBezTo>
                <a:cubicBezTo>
                  <a:pt x="6000177" y="4331155"/>
                  <a:pt x="6005751" y="4316105"/>
                  <a:pt x="6010211" y="4301611"/>
                </a:cubicBezTo>
                <a:cubicBezTo>
                  <a:pt x="6018015" y="4274856"/>
                  <a:pt x="6015227" y="4240295"/>
                  <a:pt x="6029720" y="4219672"/>
                </a:cubicBezTo>
                <a:cubicBezTo>
                  <a:pt x="6044770" y="4197931"/>
                  <a:pt x="6039196" y="4161720"/>
                  <a:pt x="6053131" y="4140541"/>
                </a:cubicBezTo>
                <a:cubicBezTo>
                  <a:pt x="6058148" y="4132735"/>
                  <a:pt x="6057591" y="4121587"/>
                  <a:pt x="6049787" y="4108209"/>
                </a:cubicBezTo>
                <a:cubicBezTo>
                  <a:pt x="6034179" y="4081455"/>
                  <a:pt x="6036967" y="4066961"/>
                  <a:pt x="6048115" y="4057485"/>
                </a:cubicBezTo>
                <a:cubicBezTo>
                  <a:pt x="6064837" y="4042434"/>
                  <a:pt x="6079330" y="4025711"/>
                  <a:pt x="6115005" y="4031285"/>
                </a:cubicBezTo>
                <a:cubicBezTo>
                  <a:pt x="6141203" y="4035187"/>
                  <a:pt x="6156812" y="4027383"/>
                  <a:pt x="6170189" y="4016792"/>
                </a:cubicBezTo>
                <a:cubicBezTo>
                  <a:pt x="6181337" y="4008431"/>
                  <a:pt x="6193043" y="4000626"/>
                  <a:pt x="6203634" y="3991708"/>
                </a:cubicBezTo>
                <a:cubicBezTo>
                  <a:pt x="6209765" y="3986692"/>
                  <a:pt x="6215340" y="3986692"/>
                  <a:pt x="6219799" y="3995053"/>
                </a:cubicBezTo>
                <a:cubicBezTo>
                  <a:pt x="6222029" y="3998397"/>
                  <a:pt x="6221471" y="4002857"/>
                  <a:pt x="6219243" y="4004529"/>
                </a:cubicBezTo>
                <a:cubicBezTo>
                  <a:pt x="6201961" y="4019579"/>
                  <a:pt x="6195830" y="4042434"/>
                  <a:pt x="6209765" y="4078667"/>
                </a:cubicBezTo>
                <a:cubicBezTo>
                  <a:pt x="6211439" y="4082567"/>
                  <a:pt x="6214782" y="4088699"/>
                  <a:pt x="6218685" y="4092601"/>
                </a:cubicBezTo>
                <a:cubicBezTo>
                  <a:pt x="6220915" y="4094829"/>
                  <a:pt x="6227603" y="4095945"/>
                  <a:pt x="6230391" y="4095388"/>
                </a:cubicBezTo>
                <a:cubicBezTo>
                  <a:pt x="6237079" y="4094273"/>
                  <a:pt x="6244884" y="4093716"/>
                  <a:pt x="6247670" y="4089256"/>
                </a:cubicBezTo>
                <a:cubicBezTo>
                  <a:pt x="6260490" y="4069189"/>
                  <a:pt x="6286132" y="4065847"/>
                  <a:pt x="6323478" y="4074765"/>
                </a:cubicBezTo>
                <a:cubicBezTo>
                  <a:pt x="6335741" y="4077552"/>
                  <a:pt x="6341873" y="4070304"/>
                  <a:pt x="6353022" y="4069189"/>
                </a:cubicBezTo>
                <a:cubicBezTo>
                  <a:pt x="6359710" y="4068633"/>
                  <a:pt x="6369186" y="4076993"/>
                  <a:pt x="6375876" y="4088143"/>
                </a:cubicBezTo>
                <a:cubicBezTo>
                  <a:pt x="6378664" y="4092601"/>
                  <a:pt x="6379777" y="4097060"/>
                  <a:pt x="6379220" y="4099847"/>
                </a:cubicBezTo>
                <a:cubicBezTo>
                  <a:pt x="6378106" y="4105979"/>
                  <a:pt x="6378106" y="4113783"/>
                  <a:pt x="6373089" y="4115455"/>
                </a:cubicBezTo>
                <a:cubicBezTo>
                  <a:pt x="6353579" y="4122700"/>
                  <a:pt x="6339086" y="4137195"/>
                  <a:pt x="6298395" y="4118800"/>
                </a:cubicBezTo>
                <a:cubicBezTo>
                  <a:pt x="6282788" y="4111554"/>
                  <a:pt x="6275541" y="4117128"/>
                  <a:pt x="6271081" y="4124932"/>
                </a:cubicBezTo>
                <a:cubicBezTo>
                  <a:pt x="6267179" y="4132177"/>
                  <a:pt x="6274983" y="4139981"/>
                  <a:pt x="6305641" y="4158933"/>
                </a:cubicBezTo>
                <a:cubicBezTo>
                  <a:pt x="6316233" y="4165623"/>
                  <a:pt x="6326265" y="4172310"/>
                  <a:pt x="6336856" y="4178444"/>
                </a:cubicBezTo>
                <a:cubicBezTo>
                  <a:pt x="6371416" y="4198491"/>
                  <a:pt x="6396500" y="4201833"/>
                  <a:pt x="6409878" y="4189592"/>
                </a:cubicBezTo>
                <a:cubicBezTo>
                  <a:pt x="6424370" y="4176213"/>
                  <a:pt x="6426044" y="4151131"/>
                  <a:pt x="6444996" y="4143325"/>
                </a:cubicBezTo>
                <a:cubicBezTo>
                  <a:pt x="6464506" y="4134964"/>
                  <a:pt x="6485686" y="4128834"/>
                  <a:pt x="6504082" y="4119358"/>
                </a:cubicBezTo>
                <a:cubicBezTo>
                  <a:pt x="6525263" y="4108209"/>
                  <a:pt x="6535854" y="4087028"/>
                  <a:pt x="6533624" y="4058598"/>
                </a:cubicBezTo>
                <a:cubicBezTo>
                  <a:pt x="6530837" y="4017907"/>
                  <a:pt x="6547559" y="3994495"/>
                  <a:pt x="6577103" y="3979446"/>
                </a:cubicBezTo>
                <a:cubicBezTo>
                  <a:pt x="6592153" y="3971642"/>
                  <a:pt x="6606088" y="3963281"/>
                  <a:pt x="6619466" y="3953247"/>
                </a:cubicBezTo>
                <a:cubicBezTo>
                  <a:pt x="6632287" y="3943771"/>
                  <a:pt x="6643993" y="3933180"/>
                  <a:pt x="6654584" y="3921474"/>
                </a:cubicBezTo>
                <a:cubicBezTo>
                  <a:pt x="6676324" y="3898621"/>
                  <a:pt x="6692487" y="3871864"/>
                  <a:pt x="6705308" y="3842321"/>
                </a:cubicBezTo>
                <a:cubicBezTo>
                  <a:pt x="6731507" y="3781006"/>
                  <a:pt x="6772756" y="3731396"/>
                  <a:pt x="6820136" y="3686803"/>
                </a:cubicBezTo>
                <a:cubicBezTo>
                  <a:pt x="6864173" y="3646111"/>
                  <a:pt x="6889256" y="3592600"/>
                  <a:pt x="6919914" y="3543547"/>
                </a:cubicBezTo>
                <a:cubicBezTo>
                  <a:pt x="6926602" y="3532399"/>
                  <a:pt x="6926602" y="3516791"/>
                  <a:pt x="6923815" y="3501183"/>
                </a:cubicBezTo>
                <a:cubicBezTo>
                  <a:pt x="6921587" y="3485018"/>
                  <a:pt x="6922143" y="3470526"/>
                  <a:pt x="6925488" y="3457706"/>
                </a:cubicBezTo>
                <a:cubicBezTo>
                  <a:pt x="6928275" y="3444885"/>
                  <a:pt x="6933849" y="3433180"/>
                  <a:pt x="6940539" y="3422031"/>
                </a:cubicBezTo>
                <a:cubicBezTo>
                  <a:pt x="6960605" y="3391930"/>
                  <a:pt x="6979557" y="3361829"/>
                  <a:pt x="7006313" y="3336188"/>
                </a:cubicBezTo>
                <a:cubicBezTo>
                  <a:pt x="7023036" y="3318908"/>
                  <a:pt x="7034184" y="3298284"/>
                  <a:pt x="7028053" y="3270970"/>
                </a:cubicBezTo>
                <a:cubicBezTo>
                  <a:pt x="7023036" y="3252018"/>
                  <a:pt x="7033628" y="3240869"/>
                  <a:pt x="7043660" y="3229164"/>
                </a:cubicBezTo>
                <a:cubicBezTo>
                  <a:pt x="7048677" y="3223589"/>
                  <a:pt x="7053136" y="3216901"/>
                  <a:pt x="7056481" y="3210212"/>
                </a:cubicBezTo>
                <a:cubicBezTo>
                  <a:pt x="7059268" y="3203523"/>
                  <a:pt x="7060940" y="3195718"/>
                  <a:pt x="7060382" y="3187357"/>
                </a:cubicBezTo>
                <a:cubicBezTo>
                  <a:pt x="7059268" y="3167847"/>
                  <a:pt x="7063727" y="3150568"/>
                  <a:pt x="7069860" y="3134402"/>
                </a:cubicBezTo>
                <a:cubicBezTo>
                  <a:pt x="7075433" y="3118237"/>
                  <a:pt x="7083795" y="3102630"/>
                  <a:pt x="7089926" y="3086465"/>
                </a:cubicBezTo>
                <a:cubicBezTo>
                  <a:pt x="7094943" y="3073644"/>
                  <a:pt x="7099402" y="3060823"/>
                  <a:pt x="7104419" y="3048561"/>
                </a:cubicBezTo>
                <a:cubicBezTo>
                  <a:pt x="7109436" y="3035740"/>
                  <a:pt x="7115009" y="3023477"/>
                  <a:pt x="7120583" y="3011214"/>
                </a:cubicBezTo>
                <a:cubicBezTo>
                  <a:pt x="7125600" y="2998949"/>
                  <a:pt x="7131175" y="2986686"/>
                  <a:pt x="7137306" y="2974423"/>
                </a:cubicBezTo>
                <a:cubicBezTo>
                  <a:pt x="7142881" y="2962160"/>
                  <a:pt x="7149569" y="2949896"/>
                  <a:pt x="7154586" y="2937634"/>
                </a:cubicBezTo>
                <a:cubicBezTo>
                  <a:pt x="7165734" y="2913107"/>
                  <a:pt x="7179112" y="2888581"/>
                  <a:pt x="7190261" y="2864054"/>
                </a:cubicBezTo>
                <a:cubicBezTo>
                  <a:pt x="7196392" y="2851791"/>
                  <a:pt x="7202523" y="2839527"/>
                  <a:pt x="7208655" y="2827264"/>
                </a:cubicBezTo>
                <a:lnTo>
                  <a:pt x="7225935" y="2789916"/>
                </a:lnTo>
                <a:cubicBezTo>
                  <a:pt x="7230394" y="2780999"/>
                  <a:pt x="7239871" y="2772636"/>
                  <a:pt x="7239313" y="2762604"/>
                </a:cubicBezTo>
                <a:cubicBezTo>
                  <a:pt x="7238199" y="2739749"/>
                  <a:pt x="7246559" y="2719124"/>
                  <a:pt x="7258265" y="2699059"/>
                </a:cubicBezTo>
                <a:cubicBezTo>
                  <a:pt x="7269413" y="2678992"/>
                  <a:pt x="7284464" y="2658924"/>
                  <a:pt x="7299514" y="2638299"/>
                </a:cubicBezTo>
                <a:cubicBezTo>
                  <a:pt x="7308990" y="2624363"/>
                  <a:pt x="7310662" y="2609871"/>
                  <a:pt x="7310662" y="2594820"/>
                </a:cubicBezTo>
                <a:cubicBezTo>
                  <a:pt x="7311778" y="2569737"/>
                  <a:pt x="7311778" y="2545210"/>
                  <a:pt x="7320696" y="2520683"/>
                </a:cubicBezTo>
                <a:cubicBezTo>
                  <a:pt x="7328500" y="2501731"/>
                  <a:pt x="7332959" y="2482222"/>
                  <a:pt x="7337418" y="2462712"/>
                </a:cubicBezTo>
                <a:cubicBezTo>
                  <a:pt x="7339648" y="2453236"/>
                  <a:pt x="7341877" y="2443202"/>
                  <a:pt x="7344107" y="2433168"/>
                </a:cubicBezTo>
                <a:lnTo>
                  <a:pt x="7348568" y="2403625"/>
                </a:lnTo>
                <a:cubicBezTo>
                  <a:pt x="7351911" y="2383559"/>
                  <a:pt x="7353585" y="2363491"/>
                  <a:pt x="7355813" y="2343424"/>
                </a:cubicBezTo>
                <a:lnTo>
                  <a:pt x="7357486" y="2328374"/>
                </a:lnTo>
                <a:lnTo>
                  <a:pt x="7358600" y="2313323"/>
                </a:lnTo>
                <a:lnTo>
                  <a:pt x="7361387" y="2282666"/>
                </a:lnTo>
                <a:cubicBezTo>
                  <a:pt x="7368076" y="2203511"/>
                  <a:pt x="7384241" y="2119342"/>
                  <a:pt x="7390931" y="2032940"/>
                </a:cubicBezTo>
                <a:cubicBezTo>
                  <a:pt x="7392603" y="2010086"/>
                  <a:pt x="7395948" y="1985560"/>
                  <a:pt x="7389258" y="1964935"/>
                </a:cubicBezTo>
                <a:cubicBezTo>
                  <a:pt x="7384241" y="1948770"/>
                  <a:pt x="7393161" y="1929261"/>
                  <a:pt x="7393717" y="1911423"/>
                </a:cubicBezTo>
                <a:cubicBezTo>
                  <a:pt x="7394275" y="1893028"/>
                  <a:pt x="7415458" y="1891913"/>
                  <a:pt x="7442212" y="1885782"/>
                </a:cubicBezTo>
                <a:cubicBezTo>
                  <a:pt x="7470641" y="1879092"/>
                  <a:pt x="7501856" y="1848993"/>
                  <a:pt x="7497397" y="1838401"/>
                </a:cubicBezTo>
                <a:cubicBezTo>
                  <a:pt x="7491265" y="1823351"/>
                  <a:pt x="7485691" y="1808300"/>
                  <a:pt x="7479003" y="1793250"/>
                </a:cubicBezTo>
                <a:cubicBezTo>
                  <a:pt x="7472313" y="1778200"/>
                  <a:pt x="7464510" y="1764265"/>
                  <a:pt x="7452803" y="1752001"/>
                </a:cubicBezTo>
                <a:cubicBezTo>
                  <a:pt x="7449459" y="1748657"/>
                  <a:pt x="7434966" y="1748100"/>
                  <a:pt x="7425490" y="1750887"/>
                </a:cubicBezTo>
                <a:cubicBezTo>
                  <a:pt x="7412671" y="1754788"/>
                  <a:pt x="7404866" y="1763707"/>
                  <a:pt x="7402079" y="1770954"/>
                </a:cubicBezTo>
                <a:cubicBezTo>
                  <a:pt x="7398734" y="1780987"/>
                  <a:pt x="7395948" y="1791020"/>
                  <a:pt x="7390931" y="1801054"/>
                </a:cubicBezTo>
                <a:cubicBezTo>
                  <a:pt x="7389816" y="1803284"/>
                  <a:pt x="7381455" y="1807743"/>
                  <a:pt x="7375322" y="1810530"/>
                </a:cubicBezTo>
                <a:cubicBezTo>
                  <a:pt x="7362503" y="1816662"/>
                  <a:pt x="7348010" y="1819449"/>
                  <a:pt x="7345781" y="1814989"/>
                </a:cubicBezTo>
                <a:cubicBezTo>
                  <a:pt x="7334075" y="1795480"/>
                  <a:pt x="7327942" y="1773741"/>
                  <a:pt x="7323483" y="1751444"/>
                </a:cubicBezTo>
                <a:cubicBezTo>
                  <a:pt x="7321254" y="1740296"/>
                  <a:pt x="7319582" y="1728590"/>
                  <a:pt x="7317909" y="1717442"/>
                </a:cubicBezTo>
                <a:lnTo>
                  <a:pt x="7313449" y="1682882"/>
                </a:lnTo>
                <a:cubicBezTo>
                  <a:pt x="7311778" y="1672848"/>
                  <a:pt x="7311778" y="1662257"/>
                  <a:pt x="7311778" y="1651109"/>
                </a:cubicBezTo>
                <a:cubicBezTo>
                  <a:pt x="7311778" y="1640518"/>
                  <a:pt x="7311778" y="1629370"/>
                  <a:pt x="7310662" y="1618779"/>
                </a:cubicBezTo>
                <a:cubicBezTo>
                  <a:pt x="7309548" y="1607631"/>
                  <a:pt x="7309548" y="1595925"/>
                  <a:pt x="7309548" y="1584219"/>
                </a:cubicBezTo>
                <a:cubicBezTo>
                  <a:pt x="7309548" y="1572513"/>
                  <a:pt x="7310106" y="1560808"/>
                  <a:pt x="7311778" y="1547987"/>
                </a:cubicBezTo>
                <a:cubicBezTo>
                  <a:pt x="7314565" y="1523461"/>
                  <a:pt x="7319582" y="1497820"/>
                  <a:pt x="7328500" y="1469949"/>
                </a:cubicBezTo>
                <a:cubicBezTo>
                  <a:pt x="7347452" y="1411979"/>
                  <a:pt x="7357486" y="1355122"/>
                  <a:pt x="7351911" y="1304397"/>
                </a:cubicBezTo>
                <a:cubicBezTo>
                  <a:pt x="7351354" y="1298823"/>
                  <a:pt x="7359716" y="1288232"/>
                  <a:pt x="7367520" y="1280428"/>
                </a:cubicBezTo>
                <a:cubicBezTo>
                  <a:pt x="7374765" y="1273739"/>
                  <a:pt x="7387586" y="1267608"/>
                  <a:pt x="7397620" y="1262591"/>
                </a:cubicBezTo>
                <a:cubicBezTo>
                  <a:pt x="7400965" y="1260919"/>
                  <a:pt x="7406538" y="1263706"/>
                  <a:pt x="7407654" y="1265936"/>
                </a:cubicBezTo>
                <a:cubicBezTo>
                  <a:pt x="7413784" y="1279314"/>
                  <a:pt x="7424376" y="1291577"/>
                  <a:pt x="7423818" y="1308299"/>
                </a:cubicBezTo>
                <a:cubicBezTo>
                  <a:pt x="7422703" y="1346203"/>
                  <a:pt x="7452246" y="1360138"/>
                  <a:pt x="7502414" y="1361811"/>
                </a:cubicBezTo>
                <a:cubicBezTo>
                  <a:pt x="7505200" y="1361811"/>
                  <a:pt x="7513004" y="1359024"/>
                  <a:pt x="7514676" y="1357352"/>
                </a:cubicBezTo>
                <a:cubicBezTo>
                  <a:pt x="7518021" y="1353450"/>
                  <a:pt x="7521924" y="1348433"/>
                  <a:pt x="7521366" y="1345646"/>
                </a:cubicBezTo>
                <a:cubicBezTo>
                  <a:pt x="7518021" y="1330038"/>
                  <a:pt x="7509102" y="1317218"/>
                  <a:pt x="7504643" y="1302168"/>
                </a:cubicBezTo>
                <a:cubicBezTo>
                  <a:pt x="7499626" y="1287117"/>
                  <a:pt x="7497955" y="1270952"/>
                  <a:pt x="7508545" y="1249213"/>
                </a:cubicBezTo>
                <a:cubicBezTo>
                  <a:pt x="7511890" y="1241967"/>
                  <a:pt x="7507431" y="1235835"/>
                  <a:pt x="7503528" y="1230818"/>
                </a:cubicBezTo>
                <a:cubicBezTo>
                  <a:pt x="7489035" y="1210194"/>
                  <a:pt x="7473986" y="1190684"/>
                  <a:pt x="7457820" y="1171732"/>
                </a:cubicBezTo>
                <a:cubicBezTo>
                  <a:pt x="7456148" y="1170060"/>
                  <a:pt x="7448344" y="1171175"/>
                  <a:pt x="7443327" y="1172846"/>
                </a:cubicBezTo>
                <a:cubicBezTo>
                  <a:pt x="7432179" y="1177305"/>
                  <a:pt x="7422703" y="1184553"/>
                  <a:pt x="7417686" y="1193471"/>
                </a:cubicBezTo>
                <a:cubicBezTo>
                  <a:pt x="7412671" y="1201833"/>
                  <a:pt x="7410441" y="1209635"/>
                  <a:pt x="7404308" y="1217998"/>
                </a:cubicBezTo>
                <a:cubicBezTo>
                  <a:pt x="7402079" y="1221342"/>
                  <a:pt x="7393161" y="1225802"/>
                  <a:pt x="7388144" y="1227474"/>
                </a:cubicBezTo>
                <a:cubicBezTo>
                  <a:pt x="7383127" y="1229146"/>
                  <a:pt x="7376438" y="1229704"/>
                  <a:pt x="7374765" y="1228031"/>
                </a:cubicBezTo>
                <a:cubicBezTo>
                  <a:pt x="7362503" y="1215768"/>
                  <a:pt x="7352469" y="1202948"/>
                  <a:pt x="7345223" y="1188455"/>
                </a:cubicBezTo>
                <a:cubicBezTo>
                  <a:pt x="7337976" y="1173962"/>
                  <a:pt x="7334631" y="1157239"/>
                  <a:pt x="7334075" y="1138287"/>
                </a:cubicBezTo>
                <a:cubicBezTo>
                  <a:pt x="7334075" y="1128254"/>
                  <a:pt x="7334631" y="1117663"/>
                  <a:pt x="7334075" y="1107628"/>
                </a:cubicBezTo>
                <a:cubicBezTo>
                  <a:pt x="7331288" y="1036280"/>
                  <a:pt x="7301744" y="979981"/>
                  <a:pt x="7235411" y="950995"/>
                </a:cubicBezTo>
                <a:cubicBezTo>
                  <a:pt x="7209771" y="939847"/>
                  <a:pt x="7196949" y="921452"/>
                  <a:pt x="7198622" y="892467"/>
                </a:cubicBezTo>
                <a:cubicBezTo>
                  <a:pt x="7199179" y="875744"/>
                  <a:pt x="7185802" y="866268"/>
                  <a:pt x="7181899" y="851775"/>
                </a:cubicBezTo>
                <a:cubicBezTo>
                  <a:pt x="7180227" y="845644"/>
                  <a:pt x="7191375" y="833938"/>
                  <a:pt x="7203081" y="827806"/>
                </a:cubicBezTo>
                <a:cubicBezTo>
                  <a:pt x="7213114" y="822232"/>
                  <a:pt x="7225935" y="817216"/>
                  <a:pt x="7233182" y="816658"/>
                </a:cubicBezTo>
                <a:cubicBezTo>
                  <a:pt x="7241542" y="816101"/>
                  <a:pt x="7249346" y="819445"/>
                  <a:pt x="7250462" y="824462"/>
                </a:cubicBezTo>
                <a:cubicBezTo>
                  <a:pt x="7259380" y="857350"/>
                  <a:pt x="7265512" y="891352"/>
                  <a:pt x="7273315" y="925354"/>
                </a:cubicBezTo>
                <a:cubicBezTo>
                  <a:pt x="7274987" y="933158"/>
                  <a:pt x="7283907" y="933158"/>
                  <a:pt x="7293940" y="924797"/>
                </a:cubicBezTo>
                <a:cubicBezTo>
                  <a:pt x="7297843" y="921452"/>
                  <a:pt x="7302302" y="915878"/>
                  <a:pt x="7302858" y="913091"/>
                </a:cubicBezTo>
                <a:cubicBezTo>
                  <a:pt x="7306203" y="901385"/>
                  <a:pt x="7307875" y="890794"/>
                  <a:pt x="7311220" y="879089"/>
                </a:cubicBezTo>
                <a:cubicBezTo>
                  <a:pt x="7311778" y="876302"/>
                  <a:pt x="7319024" y="869613"/>
                  <a:pt x="7321810" y="868498"/>
                </a:cubicBezTo>
                <a:cubicBezTo>
                  <a:pt x="7331844" y="865711"/>
                  <a:pt x="7344107" y="861251"/>
                  <a:pt x="7350240" y="862924"/>
                </a:cubicBezTo>
                <a:cubicBezTo>
                  <a:pt x="7356928" y="864596"/>
                  <a:pt x="7358600" y="871842"/>
                  <a:pt x="7359158" y="877974"/>
                </a:cubicBezTo>
                <a:cubicBezTo>
                  <a:pt x="7359716" y="888007"/>
                  <a:pt x="7356928" y="899713"/>
                  <a:pt x="7356928" y="910304"/>
                </a:cubicBezTo>
                <a:cubicBezTo>
                  <a:pt x="7356928" y="929814"/>
                  <a:pt x="7364733" y="927584"/>
                  <a:pt x="7412671" y="896926"/>
                </a:cubicBezTo>
                <a:cubicBezTo>
                  <a:pt x="7412671" y="895811"/>
                  <a:pt x="7412671" y="895254"/>
                  <a:pt x="7413227" y="894139"/>
                </a:cubicBezTo>
                <a:lnTo>
                  <a:pt x="7419917" y="890237"/>
                </a:lnTo>
                <a:cubicBezTo>
                  <a:pt x="7416014" y="886335"/>
                  <a:pt x="7413784" y="888007"/>
                  <a:pt x="7413227" y="894139"/>
                </a:cubicBezTo>
                <a:cubicBezTo>
                  <a:pt x="7411555" y="895254"/>
                  <a:pt x="7409325" y="896369"/>
                  <a:pt x="7407654" y="897483"/>
                </a:cubicBezTo>
                <a:cubicBezTo>
                  <a:pt x="7416572" y="884106"/>
                  <a:pt x="7426048" y="871285"/>
                  <a:pt x="7434966" y="857907"/>
                </a:cubicBezTo>
                <a:cubicBezTo>
                  <a:pt x="7447229" y="838955"/>
                  <a:pt x="7465624" y="825019"/>
                  <a:pt x="7489035" y="811084"/>
                </a:cubicBezTo>
                <a:cubicBezTo>
                  <a:pt x="7535301" y="783213"/>
                  <a:pt x="7566516" y="780426"/>
                  <a:pt x="7587140" y="794919"/>
                </a:cubicBezTo>
                <a:cubicBezTo>
                  <a:pt x="7597732" y="802165"/>
                  <a:pt x="7602191" y="814428"/>
                  <a:pt x="7610552" y="823905"/>
                </a:cubicBezTo>
                <a:cubicBezTo>
                  <a:pt x="7615569" y="830036"/>
                  <a:pt x="7625602" y="830036"/>
                  <a:pt x="7633407" y="823347"/>
                </a:cubicBezTo>
                <a:cubicBezTo>
                  <a:pt x="7642325" y="815543"/>
                  <a:pt x="7651243" y="805510"/>
                  <a:pt x="7654588" y="798263"/>
                </a:cubicBezTo>
                <a:cubicBezTo>
                  <a:pt x="7661277" y="780984"/>
                  <a:pt x="7657934" y="767605"/>
                  <a:pt x="7644555" y="762031"/>
                </a:cubicBezTo>
                <a:cubicBezTo>
                  <a:pt x="7625045" y="753670"/>
                  <a:pt x="7601634" y="748096"/>
                  <a:pt x="7581566" y="740849"/>
                </a:cubicBezTo>
                <a:cubicBezTo>
                  <a:pt x="7576550" y="739177"/>
                  <a:pt x="7573902" y="735972"/>
                  <a:pt x="7572996" y="731722"/>
                </a:cubicBezTo>
                <a:lnTo>
                  <a:pt x="7573816" y="725006"/>
                </a:lnTo>
                <a:lnTo>
                  <a:pt x="7575087" y="725652"/>
                </a:lnTo>
                <a:cubicBezTo>
                  <a:pt x="7576133" y="725095"/>
                  <a:pt x="7576829" y="723283"/>
                  <a:pt x="7577107" y="720217"/>
                </a:cubicBezTo>
                <a:cubicBezTo>
                  <a:pt x="7577664" y="719660"/>
                  <a:pt x="7578780" y="719102"/>
                  <a:pt x="7579338" y="719102"/>
                </a:cubicBezTo>
                <a:cubicBezTo>
                  <a:pt x="7579894" y="719660"/>
                  <a:pt x="7581009" y="719660"/>
                  <a:pt x="7581566" y="720217"/>
                </a:cubicBezTo>
                <a:lnTo>
                  <a:pt x="7581750" y="719759"/>
                </a:lnTo>
                <a:lnTo>
                  <a:pt x="7584911" y="721340"/>
                </a:lnTo>
                <a:cubicBezTo>
                  <a:pt x="7602749" y="694027"/>
                  <a:pt x="7585469" y="679534"/>
                  <a:pt x="7597732" y="653893"/>
                </a:cubicBezTo>
                <a:cubicBezTo>
                  <a:pt x="7598848" y="651106"/>
                  <a:pt x="7591600" y="651106"/>
                  <a:pt x="7589370" y="648876"/>
                </a:cubicBezTo>
                <a:cubicBezTo>
                  <a:pt x="7568746" y="628809"/>
                  <a:pt x="7569304" y="628809"/>
                  <a:pt x="7595503" y="602053"/>
                </a:cubicBezTo>
                <a:cubicBezTo>
                  <a:pt x="7612783" y="584773"/>
                  <a:pt x="7628390" y="566936"/>
                  <a:pt x="7645670" y="549098"/>
                </a:cubicBezTo>
                <a:cubicBezTo>
                  <a:pt x="7669081" y="525129"/>
                  <a:pt x="7678557" y="505062"/>
                  <a:pt x="7675212" y="487225"/>
                </a:cubicBezTo>
                <a:cubicBezTo>
                  <a:pt x="7672425" y="474405"/>
                  <a:pt x="7670197" y="461027"/>
                  <a:pt x="7670753" y="446534"/>
                </a:cubicBezTo>
                <a:cubicBezTo>
                  <a:pt x="7677442" y="443189"/>
                  <a:pt x="7684132" y="433156"/>
                  <a:pt x="7689705" y="424237"/>
                </a:cubicBezTo>
                <a:cubicBezTo>
                  <a:pt x="7691935" y="420335"/>
                  <a:pt x="7698625" y="415318"/>
                  <a:pt x="7703640" y="412531"/>
                </a:cubicBezTo>
                <a:cubicBezTo>
                  <a:pt x="7707543" y="410302"/>
                  <a:pt x="7713674" y="410302"/>
                  <a:pt x="7715346" y="411417"/>
                </a:cubicBezTo>
                <a:cubicBezTo>
                  <a:pt x="7728725" y="423122"/>
                  <a:pt x="7738759" y="436500"/>
                  <a:pt x="7747119" y="452108"/>
                </a:cubicBezTo>
                <a:cubicBezTo>
                  <a:pt x="7755480" y="467716"/>
                  <a:pt x="7761612" y="483881"/>
                  <a:pt x="7767743" y="500603"/>
                </a:cubicBezTo>
                <a:cubicBezTo>
                  <a:pt x="7785023" y="546869"/>
                  <a:pt x="7810666" y="586445"/>
                  <a:pt x="7853587" y="617103"/>
                </a:cubicBezTo>
                <a:cubicBezTo>
                  <a:pt x="7870308" y="629366"/>
                  <a:pt x="7884243" y="643302"/>
                  <a:pt x="7898180" y="658352"/>
                </a:cubicBezTo>
                <a:cubicBezTo>
                  <a:pt x="7912115" y="673402"/>
                  <a:pt x="7926050" y="687895"/>
                  <a:pt x="7943886" y="700158"/>
                </a:cubicBezTo>
                <a:cubicBezTo>
                  <a:pt x="7948347" y="734718"/>
                  <a:pt x="7976217" y="750326"/>
                  <a:pt x="8011334" y="763704"/>
                </a:cubicBezTo>
                <a:cubicBezTo>
                  <a:pt x="8029730" y="770950"/>
                  <a:pt x="8040320" y="785443"/>
                  <a:pt x="8053698" y="797706"/>
                </a:cubicBezTo>
                <a:cubicBezTo>
                  <a:pt x="8073207" y="816101"/>
                  <a:pt x="8082683" y="838397"/>
                  <a:pt x="8051468" y="875187"/>
                </a:cubicBezTo>
                <a:cubicBezTo>
                  <a:pt x="8048681" y="878531"/>
                  <a:pt x="8049238" y="884106"/>
                  <a:pt x="8052025" y="885220"/>
                </a:cubicBezTo>
                <a:cubicBezTo>
                  <a:pt x="8058157" y="889122"/>
                  <a:pt x="8065403" y="894139"/>
                  <a:pt x="8074879" y="893024"/>
                </a:cubicBezTo>
                <a:cubicBezTo>
                  <a:pt x="8087143" y="891352"/>
                  <a:pt x="8097734" y="881876"/>
                  <a:pt x="8103309" y="872400"/>
                </a:cubicBezTo>
                <a:cubicBezTo>
                  <a:pt x="8118915" y="846759"/>
                  <a:pt x="8130064" y="822232"/>
                  <a:pt x="8134523" y="799936"/>
                </a:cubicBezTo>
                <a:cubicBezTo>
                  <a:pt x="8138982" y="777639"/>
                  <a:pt x="8136754" y="756457"/>
                  <a:pt x="8124489" y="739177"/>
                </a:cubicBezTo>
                <a:cubicBezTo>
                  <a:pt x="8110554" y="719110"/>
                  <a:pt x="8098292" y="696814"/>
                  <a:pt x="8082126" y="677861"/>
                </a:cubicBezTo>
                <a:cubicBezTo>
                  <a:pt x="8075437" y="670058"/>
                  <a:pt x="8062616" y="666713"/>
                  <a:pt x="8050912" y="662811"/>
                </a:cubicBezTo>
                <a:cubicBezTo>
                  <a:pt x="8039205" y="658909"/>
                  <a:pt x="8031402" y="652778"/>
                  <a:pt x="8031402" y="640515"/>
                </a:cubicBezTo>
                <a:cubicBezTo>
                  <a:pt x="8031958" y="573067"/>
                  <a:pt x="8031958" y="571395"/>
                  <a:pt x="7981234" y="545754"/>
                </a:cubicBezTo>
                <a:cubicBezTo>
                  <a:pt x="7967299" y="538507"/>
                  <a:pt x="7958937" y="529589"/>
                  <a:pt x="7959495" y="513424"/>
                </a:cubicBezTo>
                <a:cubicBezTo>
                  <a:pt x="7959495" y="506735"/>
                  <a:pt x="7955594" y="500046"/>
                  <a:pt x="7949461" y="497816"/>
                </a:cubicBezTo>
                <a:cubicBezTo>
                  <a:pt x="7923262" y="489455"/>
                  <a:pt x="7895950" y="482208"/>
                  <a:pt x="7868636" y="476077"/>
                </a:cubicBezTo>
                <a:cubicBezTo>
                  <a:pt x="7859160" y="473847"/>
                  <a:pt x="7859717" y="468273"/>
                  <a:pt x="7873652" y="456567"/>
                </a:cubicBezTo>
                <a:cubicBezTo>
                  <a:pt x="7878112" y="452665"/>
                  <a:pt x="7884243" y="449321"/>
                  <a:pt x="7889260" y="446534"/>
                </a:cubicBezTo>
                <a:cubicBezTo>
                  <a:pt x="7894834" y="443747"/>
                  <a:pt x="7900409" y="442074"/>
                  <a:pt x="7905984" y="439287"/>
                </a:cubicBezTo>
                <a:cubicBezTo>
                  <a:pt x="7932181" y="427024"/>
                  <a:pt x="7946116" y="409745"/>
                  <a:pt x="7941099" y="396366"/>
                </a:cubicBezTo>
                <a:cubicBezTo>
                  <a:pt x="7932181" y="371283"/>
                  <a:pt x="7913787" y="352331"/>
                  <a:pt x="7912671" y="322788"/>
                </a:cubicBezTo>
                <a:cubicBezTo>
                  <a:pt x="7912115" y="313870"/>
                  <a:pt x="7917688" y="306066"/>
                  <a:pt x="7931625" y="297705"/>
                </a:cubicBezTo>
                <a:cubicBezTo>
                  <a:pt x="7942772" y="291573"/>
                  <a:pt x="7953364" y="284326"/>
                  <a:pt x="7964512" y="279309"/>
                </a:cubicBezTo>
                <a:cubicBezTo>
                  <a:pt x="7976496" y="273735"/>
                  <a:pt x="7987644" y="270252"/>
                  <a:pt x="7997120" y="269346"/>
                </a:cubicBezTo>
                <a:close/>
                <a:moveTo>
                  <a:pt x="7653473" y="199028"/>
                </a:moveTo>
                <a:cubicBezTo>
                  <a:pt x="7671869" y="207390"/>
                  <a:pt x="7683017" y="220767"/>
                  <a:pt x="7676328" y="244736"/>
                </a:cubicBezTo>
                <a:cubicBezTo>
                  <a:pt x="7674098" y="253656"/>
                  <a:pt x="7665738" y="262573"/>
                  <a:pt x="7654588" y="269820"/>
                </a:cubicBezTo>
                <a:cubicBezTo>
                  <a:pt x="7644555" y="276510"/>
                  <a:pt x="7632849" y="280411"/>
                  <a:pt x="7627276" y="276510"/>
                </a:cubicBezTo>
                <a:cubicBezTo>
                  <a:pt x="7623373" y="274279"/>
                  <a:pt x="7620586" y="270935"/>
                  <a:pt x="7618356" y="268148"/>
                </a:cubicBezTo>
                <a:cubicBezTo>
                  <a:pt x="7616127" y="265918"/>
                  <a:pt x="7615011" y="263688"/>
                  <a:pt x="7615011" y="263688"/>
                </a:cubicBezTo>
                <a:cubicBezTo>
                  <a:pt x="7603307" y="245852"/>
                  <a:pt x="7603863" y="233031"/>
                  <a:pt x="7624489" y="212407"/>
                </a:cubicBezTo>
                <a:cubicBezTo>
                  <a:pt x="7636194" y="201259"/>
                  <a:pt x="7645670" y="195683"/>
                  <a:pt x="7653473" y="199028"/>
                </a:cubicBezTo>
                <a:close/>
                <a:moveTo>
                  <a:pt x="8193052" y="171716"/>
                </a:moveTo>
                <a:lnTo>
                  <a:pt x="8190822" y="181192"/>
                </a:lnTo>
                <a:lnTo>
                  <a:pt x="8183018" y="177848"/>
                </a:lnTo>
                <a:close/>
                <a:moveTo>
                  <a:pt x="8456988" y="170045"/>
                </a:moveTo>
                <a:cubicBezTo>
                  <a:pt x="8459358" y="169766"/>
                  <a:pt x="8461448" y="169766"/>
                  <a:pt x="8462284" y="170602"/>
                </a:cubicBezTo>
                <a:cubicBezTo>
                  <a:pt x="8467859" y="175061"/>
                  <a:pt x="8465070" y="185095"/>
                  <a:pt x="8454480" y="190669"/>
                </a:cubicBezTo>
                <a:cubicBezTo>
                  <a:pt x="8443890" y="196243"/>
                  <a:pt x="8437200" y="191226"/>
                  <a:pt x="8439987" y="182308"/>
                </a:cubicBezTo>
                <a:cubicBezTo>
                  <a:pt x="8440545" y="179521"/>
                  <a:pt x="8446676" y="175061"/>
                  <a:pt x="8450021" y="171160"/>
                </a:cubicBezTo>
                <a:cubicBezTo>
                  <a:pt x="8451972" y="170881"/>
                  <a:pt x="8454620" y="170323"/>
                  <a:pt x="8456988" y="170045"/>
                </a:cubicBezTo>
                <a:close/>
                <a:moveTo>
                  <a:pt x="7669081" y="104267"/>
                </a:moveTo>
                <a:cubicBezTo>
                  <a:pt x="7668523" y="110956"/>
                  <a:pt x="7669639" y="117088"/>
                  <a:pt x="7666852" y="124334"/>
                </a:cubicBezTo>
                <a:cubicBezTo>
                  <a:pt x="7662949" y="133810"/>
                  <a:pt x="7653473" y="142171"/>
                  <a:pt x="7642325" y="146073"/>
                </a:cubicBezTo>
                <a:cubicBezTo>
                  <a:pt x="7623373" y="153320"/>
                  <a:pt x="7609996" y="150533"/>
                  <a:pt x="7614455" y="141056"/>
                </a:cubicBezTo>
                <a:cubicBezTo>
                  <a:pt x="7620028" y="129908"/>
                  <a:pt x="7637866" y="114300"/>
                  <a:pt x="7654588" y="107054"/>
                </a:cubicBezTo>
                <a:cubicBezTo>
                  <a:pt x="7660163" y="104824"/>
                  <a:pt x="7664064" y="104824"/>
                  <a:pt x="7669081" y="104267"/>
                </a:cubicBezTo>
                <a:close/>
                <a:moveTo>
                  <a:pt x="7891698" y="589"/>
                </a:moveTo>
                <a:cubicBezTo>
                  <a:pt x="7900130" y="2261"/>
                  <a:pt x="7905147" y="7556"/>
                  <a:pt x="7905982" y="17311"/>
                </a:cubicBezTo>
                <a:cubicBezTo>
                  <a:pt x="7907098" y="30689"/>
                  <a:pt x="7901523" y="47969"/>
                  <a:pt x="7913786" y="54658"/>
                </a:cubicBezTo>
                <a:cubicBezTo>
                  <a:pt x="7932738" y="63019"/>
                  <a:pt x="7967299" y="50756"/>
                  <a:pt x="7992382" y="51313"/>
                </a:cubicBezTo>
                <a:cubicBezTo>
                  <a:pt x="8004087" y="51871"/>
                  <a:pt x="8013563" y="56888"/>
                  <a:pt x="8019138" y="63577"/>
                </a:cubicBezTo>
                <a:cubicBezTo>
                  <a:pt x="8035303" y="83086"/>
                  <a:pt x="8015793" y="120433"/>
                  <a:pt x="7970642" y="157780"/>
                </a:cubicBezTo>
                <a:cubicBezTo>
                  <a:pt x="7961724" y="165026"/>
                  <a:pt x="7929951" y="176175"/>
                  <a:pt x="7924378" y="173945"/>
                </a:cubicBezTo>
                <a:cubicBezTo>
                  <a:pt x="7921033" y="172830"/>
                  <a:pt x="7918245" y="171158"/>
                  <a:pt x="7916016" y="168928"/>
                </a:cubicBezTo>
                <a:cubicBezTo>
                  <a:pt x="7914344" y="166699"/>
                  <a:pt x="7912115" y="163911"/>
                  <a:pt x="7913228" y="160567"/>
                </a:cubicBezTo>
                <a:cubicBezTo>
                  <a:pt x="7922705" y="126565"/>
                  <a:pt x="7912115" y="105940"/>
                  <a:pt x="7891491" y="90333"/>
                </a:cubicBezTo>
                <a:cubicBezTo>
                  <a:pt x="7883128" y="84201"/>
                  <a:pt x="7899851" y="68593"/>
                  <a:pt x="7914344" y="55773"/>
                </a:cubicBezTo>
                <a:cubicBezTo>
                  <a:pt x="7888703" y="46297"/>
                  <a:pt x="7861947" y="36263"/>
                  <a:pt x="7837420" y="26787"/>
                </a:cubicBezTo>
                <a:cubicBezTo>
                  <a:pt x="7835190" y="25672"/>
                  <a:pt x="7837978" y="18983"/>
                  <a:pt x="7841879" y="15081"/>
                </a:cubicBezTo>
                <a:cubicBezTo>
                  <a:pt x="7844667" y="11737"/>
                  <a:pt x="7852471" y="7278"/>
                  <a:pt x="7856930" y="5605"/>
                </a:cubicBezTo>
                <a:cubicBezTo>
                  <a:pt x="7871423" y="867"/>
                  <a:pt x="7883267" y="-1084"/>
                  <a:pt x="7891698" y="589"/>
                </a:cubicBezTo>
                <a:close/>
              </a:path>
            </a:pathLst>
          </a:custGeom>
          <a:blipFill dpi="0" rotWithShape="0">
            <a:blip r:embed="rId3"/>
            <a:stretch>
              <a:fillRect l="-19000" r="-19000"/>
            </a:stretch>
          </a:blipFill>
          <a:ln w="5571" cap="flat">
            <a:noFill/>
            <a:prstDash val="solid"/>
            <a:miter/>
          </a:ln>
        </p:spPr>
        <p:txBody>
          <a:bodyPr rtlCol="0" anchor="ctr"/>
          <a:lstStyle/>
          <a:p>
            <a:endParaRPr lang="zh-CN" altLang="en-US"/>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矩形 7"/>
          <p:cNvSpPr/>
          <p:nvPr/>
        </p:nvSpPr>
        <p:spPr>
          <a:xfrm>
            <a:off x="1291590" y="25400"/>
            <a:ext cx="3246120" cy="706755"/>
          </a:xfrm>
          <a:prstGeom prst="rect">
            <a:avLst/>
          </a:prstGeom>
          <a:noFill/>
          <a:ln>
            <a:noFill/>
          </a:ln>
        </p:spPr>
        <p:txBody>
          <a:bodyPr wrap="none" rtlCol="0" anchor="t">
            <a:spAutoFit/>
          </a:bodyPr>
          <a:lstStyle/>
          <a:p>
            <a:pPr algn="ctr"/>
            <a:r>
              <a:rPr lang="zh-CN" altLang="en-US" sz="40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红军长征原因</a:t>
            </a:r>
          </a:p>
        </p:txBody>
      </p:sp>
      <p:sp>
        <p:nvSpPr>
          <p:cNvPr id="11" name="矩形 10" descr="7b0a2020202022776f7264617274223a20227b5c2269645c223a32353030313730322c5c227469645c223a31333439357d220a7d0a"/>
          <p:cNvSpPr/>
          <p:nvPr/>
        </p:nvSpPr>
        <p:spPr>
          <a:xfrm>
            <a:off x="288608" y="1040130"/>
            <a:ext cx="2472055" cy="645160"/>
          </a:xfrm>
          <a:prstGeom prst="rect">
            <a:avLst/>
          </a:prstGeom>
          <a:noFill/>
          <a:ln>
            <a:noFill/>
          </a:ln>
        </p:spPr>
        <p:txBody>
          <a:bodyPr wrap="none" rtlCol="0" anchor="t">
            <a:spAutoFit/>
          </a:bodyPr>
          <a:lstStyle/>
          <a:p>
            <a:pPr algn="l"/>
            <a:r>
              <a:rPr lang="zh-CN" altLang="en-US" sz="3600" b="1">
                <a:ln w="25400" cmpd="dbl">
                  <a:gradFill>
                    <a:gsLst>
                      <a:gs pos="0">
                        <a:srgbClr val="9F7D34"/>
                      </a:gs>
                      <a:gs pos="100000">
                        <a:srgbClr val="EEE3CA"/>
                      </a:gs>
                    </a:gsLst>
                  </a:gradFill>
                  <a:bevel/>
                </a:ln>
                <a:solidFill>
                  <a:srgbClr val="C00000"/>
                </a:solidFill>
                <a:effectLst>
                  <a:outerShdw blurRad="12700" dist="38100" dir="7680000" algn="t" rotWithShape="0">
                    <a:srgbClr val="226E4B">
                      <a:alpha val="100000"/>
                    </a:srgbClr>
                  </a:outerShdw>
                </a:effectLst>
                <a:latin typeface="汉仪雅酷黑简" panose="00020600040101010101" charset="-122"/>
                <a:ea typeface="汉仪雅酷黑简" panose="00020600040101010101" charset="-122"/>
                <a:sym typeface="汉仪雅酷黑简" panose="00020600040101010101" charset="-122"/>
              </a:rPr>
              <a:t>外部因素：</a:t>
            </a:r>
          </a:p>
        </p:txBody>
      </p:sp>
      <p:sp>
        <p:nvSpPr>
          <p:cNvPr id="12" name="文本框 11"/>
          <p:cNvSpPr txBox="1"/>
          <p:nvPr/>
        </p:nvSpPr>
        <p:spPr>
          <a:xfrm>
            <a:off x="2699385" y="890905"/>
            <a:ext cx="9122410" cy="1383665"/>
          </a:xfrm>
          <a:prstGeom prst="rect">
            <a:avLst/>
          </a:prstGeom>
          <a:noFill/>
        </p:spPr>
        <p:txBody>
          <a:bodyPr wrap="square" rtlCol="0" anchor="t">
            <a:spAutoFit/>
          </a:bodyPr>
          <a:lstStyle/>
          <a:p>
            <a:pPr indent="784225" eaLnBrk="1" latinLnBrk="0" hangingPunct="1"/>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1931年9月18日，日本发动"九一八事变"，侵占东北，国民党当局却鼓吹"攘外必先安内"，实行</a:t>
            </a: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积极反共，消极抗日</a:t>
            </a:r>
            <a:r>
              <a:rPr lang="en-US" altLang="zh-CN"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a:t>
            </a:r>
            <a:r>
              <a:rPr lang="zh-CN" altLang="en-US" sz="2800" b="1">
                <a:gradFill>
                  <a:gsLst>
                    <a:gs pos="0">
                      <a:srgbClr val="012D86"/>
                    </a:gs>
                    <a:gs pos="100000">
                      <a:srgbClr val="0E2557"/>
                    </a:gs>
                  </a:gsLst>
                  <a:lin scaled="0"/>
                </a:gradFill>
                <a:latin typeface="楷体" panose="02010609060101010101" charset="-122"/>
                <a:ea typeface="楷体" panose="02010609060101010101" charset="-122"/>
                <a:cs typeface="楷体" panose="02010609060101010101" charset="-122"/>
              </a:rPr>
              <a:t>政策，集中兵力对红军实行围剿政策。</a:t>
            </a:r>
          </a:p>
        </p:txBody>
      </p:sp>
      <p:sp>
        <p:nvSpPr>
          <p:cNvPr id="13" name="矩形 12" descr="7b0a2020202022776f7264617274223a20227b5c2269645c223a32353030313730322c5c227469645c223a31333439357d220a7d0a"/>
          <p:cNvSpPr/>
          <p:nvPr/>
        </p:nvSpPr>
        <p:spPr>
          <a:xfrm>
            <a:off x="288608" y="3401695"/>
            <a:ext cx="2472055" cy="645160"/>
          </a:xfrm>
          <a:prstGeom prst="rect">
            <a:avLst/>
          </a:prstGeom>
          <a:noFill/>
          <a:ln>
            <a:noFill/>
          </a:ln>
        </p:spPr>
        <p:txBody>
          <a:bodyPr wrap="none" rtlCol="0" anchor="t">
            <a:spAutoFit/>
          </a:bodyPr>
          <a:lstStyle/>
          <a:p>
            <a:pPr algn="l"/>
            <a:r>
              <a:rPr lang="zh-CN" altLang="en-US" sz="3600" b="1">
                <a:ln w="25400" cmpd="dbl">
                  <a:gradFill>
                    <a:gsLst>
                      <a:gs pos="0">
                        <a:srgbClr val="9F7D34"/>
                      </a:gs>
                      <a:gs pos="100000">
                        <a:srgbClr val="EEE3CA"/>
                      </a:gs>
                    </a:gsLst>
                  </a:gradFill>
                  <a:bevel/>
                </a:ln>
                <a:solidFill>
                  <a:srgbClr val="C00000"/>
                </a:solidFill>
                <a:effectLst>
                  <a:outerShdw blurRad="12700" dist="38100" dir="7680000" algn="t" rotWithShape="0">
                    <a:srgbClr val="226E4B">
                      <a:alpha val="100000"/>
                    </a:srgbClr>
                  </a:outerShdw>
                </a:effectLst>
                <a:latin typeface="汉仪雅酷黑简" panose="00020600040101010101" charset="-122"/>
                <a:ea typeface="汉仪雅酷黑简" panose="00020600040101010101" charset="-122"/>
                <a:sym typeface="汉仪雅酷黑简" panose="00020600040101010101" charset="-122"/>
              </a:rPr>
              <a:t>内部因素：</a:t>
            </a:r>
          </a:p>
        </p:txBody>
      </p:sp>
      <p:sp>
        <p:nvSpPr>
          <p:cNvPr id="14" name="文本框 13"/>
          <p:cNvSpPr txBox="1"/>
          <p:nvPr/>
        </p:nvSpPr>
        <p:spPr>
          <a:xfrm>
            <a:off x="2699385" y="2755265"/>
            <a:ext cx="6871970" cy="3107690"/>
          </a:xfrm>
          <a:prstGeom prst="rect">
            <a:avLst/>
          </a:prstGeom>
          <a:noFill/>
        </p:spPr>
        <p:txBody>
          <a:bodyPr wrap="square" rtlCol="0" anchor="t">
            <a:spAutoFit/>
          </a:bodyPr>
          <a:lstStyle/>
          <a:p>
            <a:pPr indent="820420"/>
            <a:r>
              <a:rPr lang="zh-CN" alt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内因—中共中央出现左倾错误</a:t>
            </a:r>
          </a:p>
          <a:p>
            <a:pPr indent="820420"/>
            <a:r>
              <a:rPr lang="zh-CN" alt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临时中央以及完全不懂中国实际的洋顾问（"国际顾问"李德）改变了过去毛泽东等人实行正确的战略战术，造成红军对国军</a:t>
            </a:r>
            <a:r>
              <a:rPr lang="en-US" alt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a:t>
            </a:r>
            <a:r>
              <a:rPr lang="zh-CN" alt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第五次反围剿</a:t>
            </a:r>
            <a:r>
              <a:rPr lang="en-US" alt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a:t>
            </a:r>
            <a:r>
              <a:rPr lang="zh-CN" alt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失败，红军伤亡惨重，根据地缩小，为了保存革命的火种，只能实行战略撤退</a:t>
            </a:r>
            <a:r>
              <a:rPr lang="en-US" altLang="zh-CN"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a:t>
            </a:r>
            <a:r>
              <a:rPr lang="zh-CN" altLang="en-US" sz="28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长征！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dissolve">
                                      <p:cBhvr>
                                        <p:cTn id="22" dur="500"/>
                                        <p:tgtEl>
                                          <p:spTgt spid="14">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animEffect transition="in" filter="dissolve">
                                      <p:cBhvr>
                                        <p:cTn id="27"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 name="组合 6"/>
          <p:cNvGrpSpPr/>
          <p:nvPr/>
        </p:nvGrpSpPr>
        <p:grpSpPr>
          <a:xfrm>
            <a:off x="2027555" y="4270375"/>
            <a:ext cx="9052560" cy="632460"/>
            <a:chOff x="3193" y="6725"/>
            <a:chExt cx="14256" cy="996"/>
          </a:xfrm>
        </p:grpSpPr>
        <p:sp>
          <p:nvSpPr>
            <p:cNvPr id="32" name="箭头: 五边形 31"/>
            <p:cNvSpPr/>
            <p:nvPr/>
          </p:nvSpPr>
          <p:spPr bwMode="auto">
            <a:xfrm>
              <a:off x="3193" y="6725"/>
              <a:ext cx="14257" cy="996"/>
            </a:xfrm>
            <a:prstGeom prst="homePlate">
              <a:avLst/>
            </a:prstGeom>
            <a:solidFill>
              <a:schemeClr val="tx1"/>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eaLnBrk="1" hangingPunct="1"/>
              <a:endParaRPr lang="zh-CN" altLang="en-US">
                <a:latin typeface="+mn-lt"/>
                <a:ea typeface="+mn-ea"/>
                <a:cs typeface="+mn-ea"/>
              </a:endParaRPr>
            </a:p>
          </p:txBody>
        </p:sp>
        <p:sp>
          <p:nvSpPr>
            <p:cNvPr id="45" name="矩形 44"/>
            <p:cNvSpPr/>
            <p:nvPr/>
          </p:nvSpPr>
          <p:spPr>
            <a:xfrm>
              <a:off x="5927" y="6899"/>
              <a:ext cx="8932" cy="628"/>
            </a:xfrm>
            <a:prstGeom prst="rect">
              <a:avLst/>
            </a:prstGeom>
          </p:spPr>
          <p:txBody>
            <a:bodyPr wrap="none">
              <a:spAutoFit/>
            </a:bodyPr>
            <a:lstStyle/>
            <a:p>
              <a:pPr algn="l"/>
              <a:r>
                <a:rPr lang="en-US" altLang="zh-CN" sz="2000">
                  <a:solidFill>
                    <a:schemeClr val="bg2"/>
                  </a:solidFill>
                  <a:latin typeface="+mj-ea"/>
                  <a:ea typeface="+mj-ea"/>
                </a:rPr>
                <a:t>2</a:t>
              </a:r>
              <a:r>
                <a:rPr lang="zh-CN" altLang="en-US" sz="2000">
                  <a:solidFill>
                    <a:schemeClr val="bg2"/>
                  </a:solidFill>
                  <a:latin typeface="+mj-ea"/>
                  <a:ea typeface="+mj-ea"/>
                </a:rPr>
                <a:t>、红四军长征时人数：8-9万。结束时约1.2万。</a:t>
              </a:r>
            </a:p>
          </p:txBody>
        </p:sp>
      </p:grpSp>
      <p:grpSp>
        <p:nvGrpSpPr>
          <p:cNvPr id="6" name="组合 5"/>
          <p:cNvGrpSpPr/>
          <p:nvPr/>
        </p:nvGrpSpPr>
        <p:grpSpPr>
          <a:xfrm>
            <a:off x="2027555" y="3459480"/>
            <a:ext cx="9052560" cy="632460"/>
            <a:chOff x="3193" y="5448"/>
            <a:chExt cx="14256" cy="996"/>
          </a:xfrm>
        </p:grpSpPr>
        <p:sp>
          <p:nvSpPr>
            <p:cNvPr id="3" name="箭头: 五边形 2"/>
            <p:cNvSpPr/>
            <p:nvPr/>
          </p:nvSpPr>
          <p:spPr bwMode="auto">
            <a:xfrm>
              <a:off x="3193" y="5448"/>
              <a:ext cx="14257" cy="996"/>
            </a:xfrm>
            <a:prstGeom prst="homePlate">
              <a:avLst/>
            </a:prstGeom>
            <a:solidFill>
              <a:schemeClr val="tx1"/>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eaLnBrk="1" hangingPunct="1"/>
              <a:endParaRPr lang="zh-CN" altLang="en-US">
                <a:latin typeface="+mn-lt"/>
                <a:ea typeface="+mn-ea"/>
                <a:cs typeface="+mn-ea"/>
              </a:endParaRPr>
            </a:p>
          </p:txBody>
        </p:sp>
        <p:sp>
          <p:nvSpPr>
            <p:cNvPr id="4" name="矩形 3"/>
            <p:cNvSpPr/>
            <p:nvPr/>
          </p:nvSpPr>
          <p:spPr>
            <a:xfrm>
              <a:off x="5340" y="5648"/>
              <a:ext cx="10029" cy="628"/>
            </a:xfrm>
            <a:prstGeom prst="rect">
              <a:avLst/>
            </a:prstGeom>
          </p:spPr>
          <p:txBody>
            <a:bodyPr wrap="none">
              <a:spAutoFit/>
            </a:bodyPr>
            <a:lstStyle/>
            <a:p>
              <a:pPr algn="l"/>
              <a:r>
                <a:rPr lang="zh-CN" altLang="en-US" sz="2000">
                  <a:solidFill>
                    <a:schemeClr val="bg2"/>
                  </a:solidFill>
                  <a:latin typeface="+mj-ea"/>
                  <a:ea typeface="+mj-ea"/>
                </a:rPr>
                <a:t>1、红一军长征时人数：8.6万，长征结束时约7200人。</a:t>
              </a:r>
            </a:p>
          </p:txBody>
        </p:sp>
      </p:grpSp>
      <p:sp>
        <p:nvSpPr>
          <p:cNvPr id="33" name="箭头: 五边形 32"/>
          <p:cNvSpPr/>
          <p:nvPr/>
        </p:nvSpPr>
        <p:spPr bwMode="auto">
          <a:xfrm>
            <a:off x="2027600" y="5075984"/>
            <a:ext cx="9053484" cy="632592"/>
          </a:xfrm>
          <a:prstGeom prst="homePlate">
            <a:avLst/>
          </a:prstGeom>
          <a:solidFill>
            <a:schemeClr val="tx1"/>
          </a:solidFill>
          <a:ln w="3810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eaLnBrk="1" hangingPunct="1"/>
            <a:endParaRPr lang="zh-CN" altLang="en-US">
              <a:latin typeface="+mn-lt"/>
              <a:ea typeface="+mn-ea"/>
              <a:cs typeface="+mn-ea"/>
            </a:endParaRPr>
          </a:p>
        </p:txBody>
      </p:sp>
      <p:sp>
        <p:nvSpPr>
          <p:cNvPr id="20" name="TextBox 54"/>
          <p:cNvSpPr txBox="1"/>
          <p:nvPr/>
        </p:nvSpPr>
        <p:spPr>
          <a:xfrm>
            <a:off x="1033576" y="183046"/>
            <a:ext cx="528082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关于长征</a:t>
            </a:r>
            <a:endParaRPr lang="zh-CN">
              <a:solidFill>
                <a:schemeClr val="tx1"/>
              </a:solidFill>
            </a:endParaRP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pic>
        <p:nvPicPr>
          <p:cNvPr id="27" name="图片 26"/>
          <p:cNvPicPr>
            <a:picLocks noChangeAspect="1"/>
          </p:cNvPicPr>
          <p:nvPr/>
        </p:nvPicPr>
        <p:blipFill>
          <a:blip r:embed="rId3"/>
          <a:srcRect r="1637" b="16123"/>
          <a:stretch>
            <a:fillRect/>
          </a:stretch>
        </p:blipFill>
        <p:spPr>
          <a:xfrm>
            <a:off x="6340202" y="3356991"/>
            <a:ext cx="5863800" cy="3356629"/>
          </a:xfrm>
          <a:prstGeom prst="rect">
            <a:avLst/>
          </a:prstGeom>
        </p:spPr>
      </p:pic>
      <p:sp>
        <p:nvSpPr>
          <p:cNvPr id="2" name="椭圆 1"/>
          <p:cNvSpPr/>
          <p:nvPr/>
        </p:nvSpPr>
        <p:spPr bwMode="auto">
          <a:xfrm>
            <a:off x="1046518" y="3366974"/>
            <a:ext cx="2461917" cy="2461917"/>
          </a:xfrm>
          <a:prstGeom prst="ellipse">
            <a:avLst/>
          </a:prstGeom>
          <a:solidFill>
            <a:schemeClr val="tx1"/>
          </a:solidFill>
          <a:ln w="57150"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eaLnBrk="1" hangingPunct="1"/>
            <a:endParaRPr lang="zh-CN" altLang="en-US">
              <a:latin typeface="+mn-lt"/>
              <a:ea typeface="+mn-ea"/>
              <a:cs typeface="+mn-ea"/>
            </a:endParaRPr>
          </a:p>
        </p:txBody>
      </p:sp>
      <p:sp>
        <p:nvSpPr>
          <p:cNvPr id="26" name="矩形 25"/>
          <p:cNvSpPr/>
          <p:nvPr/>
        </p:nvSpPr>
        <p:spPr>
          <a:xfrm>
            <a:off x="1280047" y="4107667"/>
            <a:ext cx="2011680" cy="1014730"/>
          </a:xfrm>
          <a:prstGeom prst="rect">
            <a:avLst/>
          </a:prstGeom>
        </p:spPr>
        <p:txBody>
          <a:bodyPr wrap="none">
            <a:spAutoFit/>
          </a:bodyPr>
          <a:lstStyle/>
          <a:p>
            <a:pPr algn="ctr"/>
            <a:r>
              <a:rPr lang="zh-CN" sz="2400">
                <a:solidFill>
                  <a:schemeClr val="bg2"/>
                </a:solidFill>
                <a:latin typeface="+mj-ea"/>
                <a:ea typeface="+mj-ea"/>
              </a:rPr>
              <a:t>三大主力军队</a:t>
            </a:r>
          </a:p>
          <a:p>
            <a:pPr algn="ctr"/>
            <a:r>
              <a:rPr lang="zh-CN" altLang="en-US" sz="3600" b="1">
                <a:solidFill>
                  <a:schemeClr val="bg2"/>
                </a:solidFill>
                <a:latin typeface="+mj-ea"/>
                <a:ea typeface="+mj-ea"/>
              </a:rPr>
              <a:t>长征前后</a:t>
            </a:r>
          </a:p>
        </p:txBody>
      </p:sp>
      <p:sp>
        <p:nvSpPr>
          <p:cNvPr id="46" name="矩形 45"/>
          <p:cNvSpPr/>
          <p:nvPr/>
        </p:nvSpPr>
        <p:spPr>
          <a:xfrm>
            <a:off x="3378966" y="5198998"/>
            <a:ext cx="5860415" cy="398780"/>
          </a:xfrm>
          <a:prstGeom prst="rect">
            <a:avLst/>
          </a:prstGeom>
        </p:spPr>
        <p:txBody>
          <a:bodyPr wrap="none">
            <a:spAutoFit/>
          </a:bodyPr>
          <a:lstStyle/>
          <a:p>
            <a:pPr algn="l"/>
            <a:r>
              <a:rPr lang="en-US" altLang="zh-CN" sz="2000">
                <a:solidFill>
                  <a:schemeClr val="bg2"/>
                </a:solidFill>
                <a:latin typeface="+mj-ea"/>
                <a:ea typeface="+mj-ea"/>
              </a:rPr>
              <a:t>3</a:t>
            </a:r>
            <a:r>
              <a:rPr lang="zh-CN" altLang="en-US" sz="2000">
                <a:solidFill>
                  <a:schemeClr val="bg2"/>
                </a:solidFill>
                <a:latin typeface="+mj-ea"/>
                <a:ea typeface="+mj-ea"/>
              </a:rPr>
              <a:t>、红六军长征时人数约9700人。结束时约1.1万人</a:t>
            </a:r>
          </a:p>
        </p:txBody>
      </p:sp>
      <p:sp>
        <p:nvSpPr>
          <p:cNvPr id="47" name="矩形: 圆角 46"/>
          <p:cNvSpPr/>
          <p:nvPr/>
        </p:nvSpPr>
        <p:spPr bwMode="auto">
          <a:xfrm>
            <a:off x="986790" y="1035050"/>
            <a:ext cx="10086340" cy="2186940"/>
          </a:xfrm>
          <a:prstGeom prst="roundRect">
            <a:avLst>
              <a:gd name="adj" fmla="val 4360"/>
            </a:avLst>
          </a:prstGeom>
          <a:solidFill>
            <a:schemeClr val="bg2"/>
          </a:solidFill>
          <a:ln w="9525" cap="flat" cmpd="sng" algn="ctr">
            <a:solidFill>
              <a:schemeClr val="bg2">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8" name="Freeform 11"/>
          <p:cNvSpPr/>
          <p:nvPr/>
        </p:nvSpPr>
        <p:spPr bwMode="auto">
          <a:xfrm>
            <a:off x="1046385" y="659838"/>
            <a:ext cx="107950" cy="630237"/>
          </a:xfrm>
          <a:custGeom>
            <a:gdLst>
              <a:gd name="T0" fmla="*/ 139 w 139"/>
              <a:gd name="T1" fmla="*/ 0 h 806"/>
              <a:gd name="T2" fmla="*/ 0 w 139"/>
              <a:gd name="T3" fmla="*/ 110 h 806"/>
              <a:gd name="T4" fmla="*/ 0 w 139"/>
              <a:gd name="T5" fmla="*/ 806 h 806"/>
              <a:gd name="T6" fmla="*/ 139 w 139"/>
              <a:gd name="T7" fmla="*/ 696 h 806"/>
              <a:gd name="T8" fmla="*/ 139 w 139"/>
              <a:gd name="T9" fmla="*/ 0 h 806"/>
            </a:gdLst>
            <a:cxnLst>
              <a:cxn ang="0">
                <a:pos x="T0" y="T1"/>
              </a:cxn>
              <a:cxn ang="0">
                <a:pos x="T2" y="T3"/>
              </a:cxn>
              <a:cxn ang="0">
                <a:pos x="T4" y="T5"/>
              </a:cxn>
              <a:cxn ang="0">
                <a:pos x="T6" y="T7"/>
              </a:cxn>
              <a:cxn ang="0">
                <a:pos x="T8" y="T9"/>
              </a:cxn>
            </a:cxnLst>
            <a:rect l="0" t="0" r="r" b="b"/>
            <a:pathLst>
              <a:path w="139" h="805">
                <a:moveTo>
                  <a:pt x="139" y="0"/>
                </a:moveTo>
                <a:lnTo>
                  <a:pt x="0" y="110"/>
                </a:lnTo>
                <a:lnTo>
                  <a:pt x="0" y="806"/>
                </a:lnTo>
                <a:lnTo>
                  <a:pt x="139" y="696"/>
                </a:lnTo>
                <a:lnTo>
                  <a:pt x="139" y="0"/>
                </a:ln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28" name="矩形 27"/>
          <p:cNvSpPr/>
          <p:nvPr/>
        </p:nvSpPr>
        <p:spPr>
          <a:xfrm>
            <a:off x="1026795" y="1289685"/>
            <a:ext cx="9968230" cy="1938020"/>
          </a:xfrm>
          <a:prstGeom prst="rect">
            <a:avLst/>
          </a:prstGeom>
          <a:noFill/>
        </p:spPr>
        <p:txBody>
          <a:bodyPr wrap="square" rtlCol="0">
            <a:spAutoFit/>
          </a:bodyPr>
          <a:lstStyle/>
          <a:p>
            <a:pPr indent="602615" algn="just" eaLnBrk="1"/>
            <a:r>
              <a:rPr lang="zh-CN" altLang="en-US" sz="2000" b="1">
                <a:solidFill>
                  <a:schemeClr val="bg1"/>
                </a:solidFill>
                <a:latin typeface="+mn-ea"/>
                <a:ea typeface="+mj-ea"/>
              </a:rPr>
              <a:t>毛主席接着说：“从瑞金算起，十二个月零两天，共三百六十七天，战斗不超过三十五天，休息不超过六十五天，行军约二百六十七天，如果夜行军也计算在内，就不止二百六十七天。”然后，他扳着手指说：“我们走过了闽、粤、湘、赣、黔、桂、滇、川、康、甘、陕、共十一个省，根据一军团统计，最多的走了二万五千里，这确实是一次远征，一次名副其实的、前所未有的长征！”</a:t>
            </a:r>
          </a:p>
          <a:p>
            <a:pPr indent="602615" algn="r" eaLnBrk="1"/>
            <a:r>
              <a:rPr lang="en-US" altLang="zh-CN" sz="2000" b="1">
                <a:solidFill>
                  <a:schemeClr val="bg1"/>
                </a:solidFill>
                <a:latin typeface="+mn-ea"/>
                <a:ea typeface="+mj-ea"/>
              </a:rPr>
              <a:t>——</a:t>
            </a:r>
            <a:r>
              <a:rPr lang="zh-CN" altLang="en-US" sz="2000" b="1">
                <a:solidFill>
                  <a:schemeClr val="bg1"/>
                </a:solidFill>
                <a:latin typeface="+mn-ea"/>
                <a:ea typeface="+mj-ea"/>
              </a:rPr>
              <a:t>《杨成武回忆录》</a:t>
            </a:r>
          </a:p>
        </p:txBody>
      </p:sp>
      <p:grpSp>
        <p:nvGrpSpPr>
          <p:cNvPr id="5" name="组合 4"/>
          <p:cNvGrpSpPr/>
          <p:nvPr/>
        </p:nvGrpSpPr>
        <p:grpSpPr>
          <a:xfrm>
            <a:off x="1026795" y="745490"/>
            <a:ext cx="3576955" cy="543560"/>
            <a:chOff x="1617" y="1174"/>
            <a:chExt cx="5633" cy="856"/>
          </a:xfrm>
        </p:grpSpPr>
        <p:sp>
          <p:nvSpPr>
            <p:cNvPr id="49" name="Freeform 12"/>
            <p:cNvSpPr/>
            <p:nvPr/>
          </p:nvSpPr>
          <p:spPr bwMode="auto">
            <a:xfrm>
              <a:off x="1628" y="1174"/>
              <a:ext cx="5622" cy="857"/>
            </a:xfrm>
            <a:custGeom>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50" name="TextBox 7"/>
            <p:cNvSpPr txBox="1"/>
            <p:nvPr/>
          </p:nvSpPr>
          <p:spPr>
            <a:xfrm>
              <a:off x="1617" y="1174"/>
              <a:ext cx="4998" cy="725"/>
            </a:xfrm>
            <a:prstGeom prst="rect">
              <a:avLst/>
            </a:prstGeom>
            <a:noFill/>
          </p:spPr>
          <p:txBody>
            <a:bodyPr wrap="square" rtlCol="0">
              <a:spAutoFit/>
            </a:bodyPr>
            <a:lstStyle>
              <a:defPPr>
                <a:defRPr lang="zh-CN"/>
              </a:defPPr>
              <a:lvl1pPr>
                <a:defRPr sz="2600">
                  <a:solidFill>
                    <a:schemeClr val="accent1"/>
                  </a:solidFill>
                  <a:latin typeface="+mn-ea"/>
                  <a:ea typeface="+mn-ea"/>
                </a:defRPr>
              </a:lvl1pPr>
            </a:lstStyle>
            <a:p>
              <a:r>
                <a:rPr lang="zh-CN" altLang="en-US" sz="2400" b="1">
                  <a:solidFill>
                    <a:schemeClr val="bg2"/>
                  </a:solidFill>
                  <a:latin typeface="+mj-ea"/>
                </a:rPr>
                <a:t>二万五千里的长征</a:t>
              </a:r>
              <a:endParaRPr lang="zh-CN" altLang="en-US" sz="2400">
                <a:solidFill>
                  <a:schemeClr val="bg2"/>
                </a:solidFill>
                <a:latin typeface="+mj-ea"/>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down)">
                                      <p:cBhvr>
                                        <p:cTn id="15" dur="500"/>
                                        <p:tgtEl>
                                          <p:spTgt spid="4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down)">
                                      <p:cBhvr>
                                        <p:cTn id="18" dur="500"/>
                                        <p:tgtEl>
                                          <p:spTgt spid="2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heel(1)">
                                      <p:cBhvr>
                                        <p:cTn id="23" dur="2000"/>
                                        <p:tgtEl>
                                          <p:spTgt spid="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heel(1)">
                                      <p:cBhvr>
                                        <p:cTn id="26" dur="2000"/>
                                        <p:tgtEl>
                                          <p:spTgt spid="26"/>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3" presetClass="entr" presetSubtype="1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linds(horizontal)">
                                      <p:cBhvr>
                                        <p:cTn id="36" dur="500"/>
                                        <p:tgtEl>
                                          <p:spTgt spid="7"/>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down)">
                                      <p:cBhvr>
                                        <p:cTn id="4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 grpId="0"/>
      <p:bldP spid="26" grpId="0"/>
      <p:bldP spid="46" grpId="0"/>
      <p:bldP spid="47" grpId="0"/>
      <p:bldP spid="48" grpId="0"/>
      <p:bldP spid="2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矩形 2"/>
          <p:cNvSpPr/>
          <p:nvPr/>
        </p:nvSpPr>
        <p:spPr>
          <a:xfrm>
            <a:off x="1111568" y="86995"/>
            <a:ext cx="6715760" cy="583565"/>
          </a:xfrm>
          <a:prstGeom prst="rect">
            <a:avLst/>
          </a:prstGeom>
          <a:noFill/>
          <a:ln>
            <a:noFill/>
          </a:ln>
        </p:spPr>
        <p:txBody>
          <a:bodyPr wrap="none" rtlCol="0" anchor="t">
            <a:spAutoFit/>
          </a:bodyPr>
          <a:lstStyle/>
          <a:p>
            <a:pPr algn="l"/>
            <a:r>
              <a:rPr lang="zh-CN" sz="3200" b="1">
                <a:solidFill>
                  <a:schemeClr val="tx1"/>
                </a:solidFill>
                <a:effectLst>
                  <a:outerShdw blurRad="38100" dist="19050" dir="2700000" algn="tl" rotWithShape="0">
                    <a:schemeClr val="dk1">
                      <a:alpha val="40000"/>
                    </a:schemeClr>
                  </a:outerShdw>
                </a:effectLst>
              </a:rPr>
              <a:t>伤亡如此惨重，为何还能称为胜利？</a:t>
            </a:r>
          </a:p>
        </p:txBody>
      </p:sp>
      <p:sp>
        <p:nvSpPr>
          <p:cNvPr id="4" name="文本框 3"/>
          <p:cNvSpPr txBox="1"/>
          <p:nvPr/>
        </p:nvSpPr>
        <p:spPr>
          <a:xfrm>
            <a:off x="1111885" y="1095375"/>
            <a:ext cx="309880" cy="368300"/>
          </a:xfrm>
          <a:prstGeom prst="rect">
            <a:avLst/>
          </a:prstGeom>
          <a:noFill/>
        </p:spPr>
        <p:txBody>
          <a:bodyPr wrap="none" rtlCol="0">
            <a:spAutoFit/>
          </a:bodyPr>
          <a:lstStyle/>
          <a:p>
            <a:endParaRPr lang="zh-CN" altLang="en-US"/>
          </a:p>
        </p:txBody>
      </p:sp>
      <p:sp>
        <p:nvSpPr>
          <p:cNvPr id="2" name="文本框 1"/>
          <p:cNvSpPr txBox="1"/>
          <p:nvPr/>
        </p:nvSpPr>
        <p:spPr>
          <a:xfrm>
            <a:off x="347980" y="939800"/>
            <a:ext cx="11156315" cy="5692775"/>
          </a:xfrm>
          <a:prstGeom prst="rect">
            <a:avLst/>
          </a:prstGeom>
          <a:noFill/>
        </p:spPr>
        <p:txBody>
          <a:bodyPr wrap="square" rtlCol="0" anchor="t">
            <a:spAutoFit/>
          </a:bodyPr>
          <a:lstStyle/>
          <a:p>
            <a:pPr indent="737235" eaLnBrk="1" latinLnBrk="1" hangingPunct="1"/>
            <a:r>
              <a:rPr lang="zh-CN" altLang="en-US" sz="2800" b="1">
                <a:solidFill>
                  <a:schemeClr val="bg1">
                    <a:lumMod val="50000"/>
                  </a:schemeClr>
                </a:solidFill>
                <a:latin typeface="黑体" panose="02010609060101010101" charset="-122"/>
                <a:ea typeface="黑体" panose="02010609060101010101" charset="-122"/>
              </a:rPr>
              <a:t>长征的胜利是由于有了以毛泽东为主的坚强领导核心，有英勇的红军顽强拼搏，惊天地，泣鬼神，国民党军队做不到，世界上也没有其它军队能做到，史无前例，空前绝后。</a:t>
            </a:r>
            <a:r>
              <a:rPr lang="zh-CN" altLang="en-US" sz="2800" b="1">
                <a:solidFill>
                  <a:schemeClr val="tx1"/>
                </a:solidFill>
                <a:latin typeface="黑体" panose="02010609060101010101" charset="-122"/>
                <a:ea typeface="黑体" panose="02010609060101010101" charset="-122"/>
              </a:rPr>
              <a:t>长征使红军凤凰涅槃，浴火重生。</a:t>
            </a:r>
            <a:r>
              <a:rPr lang="zh-CN" altLang="en-US" sz="2800" b="1" u="sng">
                <a:solidFill>
                  <a:schemeClr val="bg1">
                    <a:lumMod val="50000"/>
                  </a:schemeClr>
                </a:solidFill>
                <a:latin typeface="黑体" panose="02010609060101010101" charset="-122"/>
                <a:ea typeface="黑体" panose="02010609060101010101" charset="-122"/>
              </a:rPr>
              <a:t>试问红军长征经历了千难万险，战胜了无比强大的敌人，这个敌人包括自然困境和军事上的敌人，克服了生理和心理极限，最终战而胜之，</a:t>
            </a:r>
            <a:r>
              <a:rPr lang="zh-CN" altLang="en-US" sz="2800" b="1" u="sng">
                <a:solidFill>
                  <a:schemeClr val="tx1"/>
                </a:solidFill>
                <a:latin typeface="黑体" panose="02010609060101010101" charset="-122"/>
                <a:ea typeface="黑体" panose="02010609060101010101" charset="-122"/>
              </a:rPr>
              <a:t>以后还有什么困难不能克服？还有什么强大的敌人不能战胜？</a:t>
            </a:r>
            <a:r>
              <a:rPr lang="zh-CN" altLang="en-US" sz="2800" b="1">
                <a:solidFill>
                  <a:schemeClr val="bg1">
                    <a:lumMod val="50000"/>
                  </a:schemeClr>
                </a:solidFill>
                <a:latin typeface="黑体" panose="02010609060101010101" charset="-122"/>
                <a:ea typeface="黑体" panose="02010609060101010101" charset="-122"/>
              </a:rPr>
              <a:t>并为中国共产党保留了重要的骨干力量，为中国革命的胜利奠定了坚实的基础。长征是中国革命的前奏曲和胜利的凯歌，是中华民族复兴的冲锋号！</a:t>
            </a:r>
            <a:r>
              <a:rPr lang="zh-CN" altLang="en-US" sz="2800" b="1" u="sng">
                <a:solidFill>
                  <a:schemeClr val="tx1"/>
                </a:solidFill>
                <a:latin typeface="黑体" panose="02010609060101010101" charset="-122"/>
                <a:ea typeface="黑体" panose="02010609060101010101" charset="-122"/>
              </a:rPr>
              <a:t>没有长征的胜利就没有中国革命的最后胜利，就没有中华民族光辉灿烂的未来！从这个意义上说毛泽东挽救了红军，长征的胜利挽救了中国革命。长征将载入史册。这就是长征的伟大意义和价值所在。</a:t>
            </a:r>
          </a:p>
          <a:p>
            <a:pPr indent="737235" algn="r" eaLnBrk="1" latinLnBrk="1" hangingPunct="1"/>
            <a:r>
              <a:rPr lang="en-US" altLang="zh-CN" sz="2800" b="1">
                <a:solidFill>
                  <a:schemeClr val="accent1">
                    <a:lumMod val="50000"/>
                  </a:schemeClr>
                </a:solidFill>
                <a:latin typeface="黑体" panose="02010609060101010101" charset="-122"/>
                <a:ea typeface="黑体" panose="02010609060101010101" charset="-122"/>
              </a:rPr>
              <a:t>——</a:t>
            </a:r>
            <a:r>
              <a:rPr lang="zh-CN" altLang="en-US" sz="2800" b="1">
                <a:solidFill>
                  <a:schemeClr val="accent1">
                    <a:lumMod val="50000"/>
                  </a:schemeClr>
                </a:solidFill>
                <a:latin typeface="黑体" panose="02010609060101010101" charset="-122"/>
                <a:ea typeface="黑体" panose="02010609060101010101" charset="-122"/>
              </a:rPr>
              <a:t>林才《长征的意义与价值》</a:t>
            </a:r>
          </a:p>
        </p:txBody>
      </p:sp>
    </p:spTree>
  </p:cSld>
  <p:clrMapOvr>
    <a:masterClrMapping/>
  </p:clrMapOvr>
  <p:transition spd="slow">
    <p:push dir="u"/>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TextBox 54"/>
          <p:cNvSpPr txBox="1"/>
          <p:nvPr/>
        </p:nvSpPr>
        <p:spPr>
          <a:xfrm>
            <a:off x="1033576" y="183046"/>
            <a:ext cx="751307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defPPr>
              <a:defRPr lang="zh-CN"/>
            </a:defPPr>
            <a:lvl1pPr marL="0" indent="0" algn="ctr">
              <a:buFontTx/>
              <a:buNone/>
              <a:defRPr sz="2800" b="0">
                <a:solidFill>
                  <a:schemeClr val="bg2"/>
                </a:solidFill>
                <a:latin typeface="方正特雅宋_GBK" panose="02000000000000000000" pitchFamily="2" charset="-122"/>
                <a:ea typeface="方正特雅宋_GBK" panose="02000000000000000000" pitchFamily="2" charset="-122"/>
                <a:cs typeface="+mj-cs"/>
              </a:defRPr>
            </a:lvl1pPr>
            <a:lvl2pPr marL="742950" indent="-285750">
              <a:spcBef>
                <a:spcPct val="20000"/>
              </a:spcBef>
              <a:buChar char="–"/>
              <a:defRPr sz="2000">
                <a:latin typeface="+mn-lt"/>
                <a:ea typeface="仿宋_GB2312" pitchFamily="49" charset="-122"/>
              </a:defRPr>
            </a:lvl2pPr>
            <a:lvl3pPr marL="1143000" indent="-228600">
              <a:spcBef>
                <a:spcPct val="20000"/>
              </a:spcBef>
              <a:buChar char="•"/>
              <a:defRPr sz="2400">
                <a:latin typeface="+mn-lt"/>
              </a:defRPr>
            </a:lvl3pPr>
            <a:lvl4pPr marL="1600200" indent="-228600">
              <a:spcBef>
                <a:spcPct val="20000"/>
              </a:spcBef>
              <a:buChar char="–"/>
              <a:defRPr sz="2000">
                <a:latin typeface="+mn-lt"/>
              </a:defRPr>
            </a:lvl4pPr>
            <a:lvl5pPr marL="2057400" indent="-22860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b="1">
                <a:solidFill>
                  <a:schemeClr val="tx1"/>
                </a:solidFill>
                <a:latin typeface="+mj-ea"/>
                <a:ea typeface="+mj-ea"/>
              </a:rPr>
              <a:t>关于本文</a:t>
            </a:r>
            <a:r>
              <a:rPr lang="en-US" altLang="zh-CN" b="1">
                <a:solidFill>
                  <a:schemeClr val="tx1"/>
                </a:solidFill>
                <a:latin typeface="+mj-ea"/>
                <a:ea typeface="+mj-ea"/>
              </a:rPr>
              <a:t>——</a:t>
            </a:r>
            <a:r>
              <a:rPr lang="zh-CN" altLang="en-US" b="1">
                <a:solidFill>
                  <a:schemeClr val="tx1"/>
                </a:solidFill>
                <a:latin typeface="+mj-ea"/>
                <a:ea typeface="+mj-ea"/>
              </a:rPr>
              <a:t>认识回忆录</a:t>
            </a:r>
          </a:p>
        </p:txBody>
      </p:sp>
      <p:sp>
        <p:nvSpPr>
          <p:cNvPr id="37" name="Freeform 6"/>
          <p:cNvSpPr/>
          <p:nvPr/>
        </p:nvSpPr>
        <p:spPr bwMode="auto">
          <a:xfrm>
            <a:off x="288758" y="135355"/>
            <a:ext cx="697831" cy="610001"/>
          </a:xfrm>
          <a:custGeom>
            <a:gdLst>
              <a:gd name="T0" fmla="*/ 57 w 1209"/>
              <a:gd name="T1" fmla="*/ 764 h 1054"/>
              <a:gd name="T2" fmla="*/ 130 w 1209"/>
              <a:gd name="T3" fmla="*/ 691 h 1054"/>
              <a:gd name="T4" fmla="*/ 690 w 1209"/>
              <a:gd name="T5" fmla="*/ 798 h 1054"/>
              <a:gd name="T6" fmla="*/ 356 w 1209"/>
              <a:gd name="T7" fmla="*/ 460 h 1054"/>
              <a:gd name="T8" fmla="*/ 265 w 1209"/>
              <a:gd name="T9" fmla="*/ 554 h 1054"/>
              <a:gd name="T10" fmla="*/ 123 w 1209"/>
              <a:gd name="T11" fmla="*/ 414 h 1054"/>
              <a:gd name="T12" fmla="*/ 373 w 1209"/>
              <a:gd name="T13" fmla="*/ 159 h 1054"/>
              <a:gd name="T14" fmla="*/ 534 w 1209"/>
              <a:gd name="T15" fmla="*/ 130 h 1054"/>
              <a:gd name="T16" fmla="*/ 606 w 1209"/>
              <a:gd name="T17" fmla="*/ 204 h 1054"/>
              <a:gd name="T18" fmla="*/ 481 w 1209"/>
              <a:gd name="T19" fmla="*/ 333 h 1054"/>
              <a:gd name="T20" fmla="*/ 819 w 1209"/>
              <a:gd name="T21" fmla="*/ 673 h 1054"/>
              <a:gd name="T22" fmla="*/ 551 w 1209"/>
              <a:gd name="T23" fmla="*/ 0 h 1054"/>
              <a:gd name="T24" fmla="*/ 946 w 1209"/>
              <a:gd name="T25" fmla="*/ 799 h 1054"/>
              <a:gd name="T26" fmla="*/ 1037 w 1209"/>
              <a:gd name="T27" fmla="*/ 893 h 1054"/>
              <a:gd name="T28" fmla="*/ 917 w 1209"/>
              <a:gd name="T29" fmla="*/ 1010 h 1054"/>
              <a:gd name="T30" fmla="*/ 822 w 1209"/>
              <a:gd name="T31" fmla="*/ 922 h 1054"/>
              <a:gd name="T32" fmla="*/ 185 w 1209"/>
              <a:gd name="T33" fmla="*/ 901 h 1054"/>
              <a:gd name="T34" fmla="*/ 144 w 1209"/>
              <a:gd name="T35" fmla="*/ 991 h 1054"/>
              <a:gd name="T36" fmla="*/ 41 w 1209"/>
              <a:gd name="T37" fmla="*/ 973 h 1054"/>
              <a:gd name="T38" fmla="*/ 131 w 1209"/>
              <a:gd name="T39" fmla="*/ 852 h 1054"/>
              <a:gd name="T40" fmla="*/ 57 w 1209"/>
              <a:gd name="T41" fmla="*/ 764 h 10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9" h="1054">
                <a:moveTo>
                  <a:pt x="57" y="764"/>
                </a:moveTo>
                <a:lnTo>
                  <a:pt x="130" y="691"/>
                </a:lnTo>
                <a:cubicBezTo>
                  <a:pt x="283" y="823"/>
                  <a:pt x="461" y="909"/>
                  <a:pt x="690" y="798"/>
                </a:cubicBezTo>
                <a:lnTo>
                  <a:pt x="356" y="460"/>
                </a:lnTo>
                <a:lnTo>
                  <a:pt x="265" y="554"/>
                </a:lnTo>
                <a:lnTo>
                  <a:pt x="123" y="414"/>
                </a:lnTo>
                <a:lnTo>
                  <a:pt x="373" y="159"/>
                </a:lnTo>
                <a:cubicBezTo>
                  <a:pt x="409" y="177"/>
                  <a:pt x="467" y="179"/>
                  <a:pt x="534" y="130"/>
                </a:cubicBezTo>
                <a:lnTo>
                  <a:pt x="606" y="204"/>
                </a:lnTo>
                <a:lnTo>
                  <a:pt x="481" y="333"/>
                </a:lnTo>
                <a:lnTo>
                  <a:pt x="819" y="673"/>
                </a:lnTo>
                <a:cubicBezTo>
                  <a:pt x="944" y="461"/>
                  <a:pt x="841" y="145"/>
                  <a:pt x="551" y="0"/>
                </a:cubicBezTo>
                <a:cubicBezTo>
                  <a:pt x="838" y="14"/>
                  <a:pt x="1209" y="342"/>
                  <a:pt x="946" y="799"/>
                </a:cubicBezTo>
                <a:lnTo>
                  <a:pt x="1037" y="893"/>
                </a:lnTo>
                <a:lnTo>
                  <a:pt x="917" y="1010"/>
                </a:lnTo>
                <a:lnTo>
                  <a:pt x="822" y="922"/>
                </a:lnTo>
                <a:cubicBezTo>
                  <a:pt x="580" y="1054"/>
                  <a:pt x="358" y="1039"/>
                  <a:pt x="185" y="901"/>
                </a:cubicBezTo>
                <a:cubicBezTo>
                  <a:pt x="195" y="933"/>
                  <a:pt x="175" y="970"/>
                  <a:pt x="144" y="991"/>
                </a:cubicBezTo>
                <a:cubicBezTo>
                  <a:pt x="106" y="1016"/>
                  <a:pt x="64" y="1008"/>
                  <a:pt x="41" y="973"/>
                </a:cubicBezTo>
                <a:cubicBezTo>
                  <a:pt x="0" y="912"/>
                  <a:pt x="65" y="838"/>
                  <a:pt x="131" y="852"/>
                </a:cubicBezTo>
                <a:cubicBezTo>
                  <a:pt x="105" y="826"/>
                  <a:pt x="80" y="797"/>
                  <a:pt x="57" y="764"/>
                </a:cubicBezTo>
                <a:close/>
              </a:path>
            </a:pathLst>
          </a:custGeom>
          <a:solidFill>
            <a:srgbClr val="B51B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Line 8"/>
          <p:cNvSpPr>
            <a:spLocks noChangeShapeType="1"/>
          </p:cNvSpPr>
          <p:nvPr/>
        </p:nvSpPr>
        <p:spPr bwMode="auto">
          <a:xfrm>
            <a:off x="998621" y="670845"/>
            <a:ext cx="10504990" cy="0"/>
          </a:xfrm>
          <a:prstGeom prst="line">
            <a:avLst/>
          </a:prstGeom>
          <a:noFill/>
          <a:ln w="15875"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3"/>
          <a:stretch>
            <a:fillRect/>
          </a:stretch>
        </p:blipFill>
        <p:spPr>
          <a:xfrm>
            <a:off x="461645" y="965835"/>
            <a:ext cx="3632835" cy="5299075"/>
          </a:xfrm>
          <a:prstGeom prst="rect">
            <a:avLst/>
          </a:prstGeom>
        </p:spPr>
      </p:pic>
      <p:sp>
        <p:nvSpPr>
          <p:cNvPr id="9" name="文本框 8"/>
          <p:cNvSpPr txBox="1"/>
          <p:nvPr/>
        </p:nvSpPr>
        <p:spPr>
          <a:xfrm>
            <a:off x="4205605" y="745490"/>
            <a:ext cx="7454900" cy="3538220"/>
          </a:xfrm>
          <a:prstGeom prst="rect">
            <a:avLst/>
          </a:prstGeom>
          <a:noFill/>
        </p:spPr>
        <p:txBody>
          <a:bodyPr wrap="square" rtlCol="0" anchor="t">
            <a:spAutoFit/>
          </a:bodyPr>
          <a:lstStyle/>
          <a:p>
            <a:pPr indent="697865" eaLnBrk="1" latinLnBrk="0" hangingPunct="1"/>
            <a:r>
              <a:rPr lang="zh-CN" altLang="en-US" sz="2800" b="1">
                <a:latin typeface="黑体" panose="02010609060101010101" charset="-122"/>
                <a:ea typeface="黑体" panose="02010609060101010101" charset="-122"/>
                <a:cs typeface="黑体" panose="02010609060101010101" charset="-122"/>
              </a:rPr>
              <a:t>文体特点：</a:t>
            </a:r>
          </a:p>
          <a:p>
            <a:pPr indent="697865" eaLnBrk="1" latinLnBrk="0" hangingPunct="1"/>
            <a:r>
              <a:rPr lang="zh-CN" altLang="en-US" sz="2800" b="1">
                <a:latin typeface="黑体" panose="02010609060101010101" charset="-122"/>
                <a:ea typeface="黑体" panose="02010609060101010101" charset="-122"/>
                <a:cs typeface="黑体" panose="02010609060101010101" charset="-122"/>
              </a:rPr>
              <a:t>（1）回忆录是关于一系列事件的记录，通常由参加者所写而不像历史那样拘于形式和完备 ，如凯撒的《高卢战争回忆录》</a:t>
            </a:r>
          </a:p>
          <a:p>
            <a:pPr indent="697865" eaLnBrk="1" latinLnBrk="0" hangingPunct="1"/>
            <a:r>
              <a:rPr lang="zh-CN" altLang="en-US" sz="2800" b="1">
                <a:latin typeface="黑体" panose="02010609060101010101" charset="-122"/>
                <a:ea typeface="黑体" panose="02010609060101010101" charset="-122"/>
                <a:cs typeface="黑体" panose="02010609060101010101" charset="-122"/>
              </a:rPr>
              <a:t>（2）一种自传体描述，其口吻常闲逸而亲切，注意的焦点通常在作者所知的人物、事件或时代上。</a:t>
            </a:r>
          </a:p>
          <a:p>
            <a:pPr indent="697865" eaLnBrk="1" latinLnBrk="0" hangingPunct="1"/>
            <a:endParaRPr lang="zh-CN" altLang="en-US" sz="2800" b="1">
              <a:latin typeface="黑体" panose="02010609060101010101" charset="-122"/>
              <a:ea typeface="黑体" panose="02010609060101010101" charset="-122"/>
              <a:cs typeface="黑体" panose="0201060906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4434.0267716535436,&quot;width&quot;:8934.5244094488189}"/>
</p:tagLst>
</file>

<file path=ppt/tags/tag2.xml><?xml version="1.0" encoding="utf-8"?>
<p:tagLst xmlns:p="http://schemas.openxmlformats.org/presentationml/2006/main">
  <p:tag name="KSO_WM_UNIT_PLACING_PICTURE_USER_VIEWPORT" val="{&quot;height&quot;:1747,&quot;width&quot;:11117}"/>
</p:tagLst>
</file>

<file path=ppt/tags/tag3.xml><?xml version="1.0" encoding="utf-8"?>
<p:tagLst xmlns:p="http://schemas.openxmlformats.org/presentationml/2006/main">
  <p:tag name="KSO_WM_BEAUTIFY_FLAG" val="#wm#"/>
  <p:tag name="KSO_WM_BLIP_RECT_BOTTOM" val="0"/>
  <p:tag name="KSO_WM_BLIP_RECT_LEFT" val="-19"/>
  <p:tag name="KSO_WM_BLIP_RECT_RIGHT" val="-19"/>
  <p:tag name="KSO_WM_BLIP_RECT_TOP" val="0"/>
  <p:tag name="KSO_WM_CREATIVE_CROP_HEIGHT" val="344.5"/>
  <p:tag name="KSO_WM_CREATIVE_CROP_ORG_HEIGHT" val="344.5"/>
  <p:tag name="KSO_WM_CREATIVE_CROP_ORG_WIDTH" val="615.15"/>
  <p:tag name="KSO_WM_CREATIVE_CROP_TEMPLATE_ID" val="3258763"/>
  <p:tag name="KSO_WM_CREATIVE_CROP_VERSION" val="1"/>
  <p:tag name="KSO_WM_CREATIVE_CROP_WIDTH" val="443.508"/>
  <p:tag name="KSO_WM_DIAGRAM_GROUP_CODE" val="1590397423"/>
  <p:tag name="KSO_WM_TAG_VERSION" val="1.0"/>
  <p:tag name="KSO_WM_TEMPLATE_CATEGORY" val="crop"/>
  <p:tag name="KSO_WM_TEMPLATE_INDEX" val="20201116"/>
  <p:tag name="KSO_WM_UNIT_COMPATIBLE" val="0"/>
  <p:tag name="KSO_WM_UNIT_DIAGRAM_ISNUMVISUAL" val="0"/>
  <p:tag name="KSO_WM_UNIT_DIAGRAM_ISREFERUNIT" val="0"/>
  <p:tag name="KSO_WM_UNIT_DIAGRAM_MODELTYPE" val="creativeCrop"/>
  <p:tag name="KSO_WM_UNIT_HIGHLIGHT" val="0"/>
  <p:tag name="KSO_WM_UNIT_ID" val="crop20201116_1*ζ_h_d*1_1_1"/>
  <p:tag name="KSO_WM_UNIT_INDEX" val="1_1_1"/>
  <p:tag name="KSO_WM_UNIT_LAYERLEVEL" val="1_1_1"/>
  <p:tag name="KSO_WM_UNIT_TYPE" val="ζ_h_d"/>
  <p:tag name="KSO_WM_UNIT_VALUE" val="1858*2392"/>
  <p:tag name="PICTUREFILLRANGE" val="ac898ed9-0dac-4f6d-9c03-0bb17fa77d3c"/>
</p:tagLst>
</file>

<file path=ppt/tags/tag4.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PRESENTATION_TITLE" val="光辉历程导出"/>
  <p:tag name="ISPRING_RESOURCE_PATHS_HASH_2" val="8771971f2a7c438cfc395e51151f1c4179d89"/>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1B6D952A-F6DB-478D-8E8F-657F6D5CAB00"/>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1_默认设计模板">
  <a:themeElements>
    <a:clrScheme name="123">
      <a:dk1>
        <a:srgbClr val="C00000"/>
      </a:dk1>
      <a:lt1>
        <a:srgbClr val="5A5A5A"/>
      </a:lt1>
      <a:dk2>
        <a:srgbClr val="7F7F7F"/>
      </a:dk2>
      <a:lt2>
        <a:srgbClr val="FFFFFF"/>
      </a:lt2>
      <a:accent1>
        <a:srgbClr val="404040"/>
      </a:accent1>
      <a:accent2>
        <a:srgbClr val="C00000"/>
      </a:accent2>
      <a:accent3>
        <a:srgbClr val="FFFFFF"/>
      </a:accent3>
      <a:accent4>
        <a:srgbClr val="D9D9D9"/>
      </a:accent4>
      <a:accent5>
        <a:srgbClr val="C00000"/>
      </a:accent5>
      <a:accent6>
        <a:srgbClr val="4D4948"/>
      </a:accent6>
      <a:hlink>
        <a:srgbClr val="7F7F7F"/>
      </a:hlink>
      <a:folHlink>
        <a:srgbClr val="D9D9D9"/>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215</Paragraphs>
  <Slides>34</Slides>
  <Notes>27</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34</vt:i4>
      </vt:variant>
    </vt:vector>
  </HeadingPairs>
  <TitlesOfParts>
    <vt:vector baseType="lpstr" size="50">
      <vt:lpstr>Arial</vt:lpstr>
      <vt:lpstr>微软雅黑</vt:lpstr>
      <vt:lpstr>仿宋_GB2312</vt:lpstr>
      <vt:lpstr>宋体</vt:lpstr>
      <vt:lpstr>Calibri</vt:lpstr>
      <vt:lpstr>Calibri Light</vt:lpstr>
      <vt:lpstr>方正特雅宋_GBK</vt:lpstr>
      <vt:lpstr>黑体</vt:lpstr>
      <vt:lpstr>Lifeline JL</vt:lpstr>
      <vt:lpstr>楷体</vt:lpstr>
      <vt:lpstr>汉仪雅酷黑简</vt:lpstr>
      <vt:lpstr>华文新魏</vt:lpstr>
      <vt:lpstr>Wingdings</vt:lpstr>
      <vt:lpstr>方正粗黑宋简体</vt:lpstr>
      <vt:lpstr>华文细黑</vt:lpstr>
      <vt:lpstr>1_默认设计模板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2021-08-10T15:33:51.314</cp:lastPrinted>
  <dcterms:created xsi:type="dcterms:W3CDTF">2021-08-10T15:33:51Z</dcterms:created>
  <dcterms:modified xsi:type="dcterms:W3CDTF">2021-08-10T07:33:54Z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