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heme/theme2.xml" ContentType="application/vnd.openxmlformats-officedocument.theme+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notesSlides/notesSlide1.xml" ContentType="application/vnd.openxmlformats-officedocument.presentationml.notesSlide+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notesSlides/notesSlide2.xml" ContentType="application/vnd.openxmlformats-officedocument.presentationml.notesSlide+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notesSlides/notesSlide3.xml" ContentType="application/vnd.openxmlformats-officedocument.presentationml.notesSlide+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notesSlides/notesSlide4.xml" ContentType="application/vnd.openxmlformats-officedocument.presentationml.notesSlide+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notesSlides/notesSlide5.xml" ContentType="application/vnd.openxmlformats-officedocument.presentationml.notesSlide+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notesSlides/notesSlide6.xml" ContentType="application/vnd.openxmlformats-officedocument.presentationml.notesSlide+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notesSlides/notesSlide7.xml" ContentType="application/vnd.openxmlformats-officedocument.presentationml.notesSlide+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notesSlides/notesSlide8.xml" ContentType="application/vnd.openxmlformats-officedocument.presentationml.notesSlide+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notesSlides/notesSlide9.xml" ContentType="application/vnd.openxmlformats-officedocument.presentationml.notesSlide+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notesSlides/notesSlide10.xml" ContentType="application/vnd.openxmlformats-officedocument.presentationml.notesSlide+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notesSlides/notesSlide11.xml" ContentType="application/vnd.openxmlformats-officedocument.presentationml.notesSlide+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notesSlides/notesSlide12.xml" ContentType="application/vnd.openxmlformats-officedocument.presentationml.notesSlide+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notesSlides/notesSlide13.xml" ContentType="application/vnd.openxmlformats-officedocument.presentationml.notesSlide+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notesSlides/notesSlide14.xml" ContentType="application/vnd.openxmlformats-officedocument.presentationml.notesSlide+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notesSlides/notesSlide15.xml" ContentType="application/vnd.openxmlformats-officedocument.presentationml.notesSlide+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notesSlides/notesSlide16.xml" ContentType="application/vnd.openxmlformats-officedocument.presentationml.notesSlide+xml"/>
  <Override PartName="/ppt/tags/tag208.xml" ContentType="application/vnd.openxmlformats-officedocument.presentationml.tags+xml"/>
  <Override PartName="/ppt/tags/tag209.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notesSlides/notesSlide17.xml" ContentType="application/vnd.openxmlformats-officedocument.presentationml.notesSlide+xml"/>
  <Override PartName="/ppt/tags/tag219.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0.xml" ContentType="application/vnd.openxmlformats-officedocument.presentationml.tags+xml"/>
  <Override PartName="/ppt/notesSlides/notesSlide18.xml" ContentType="application/vnd.openxmlformats-officedocument.presentationml.notesSlide+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notesSlides/notesSlide19.xml" ContentType="application/vnd.openxmlformats-officedocument.presentationml.notesSlide+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notesSlides/notesSlide20.xml" ContentType="application/vnd.openxmlformats-officedocument.presentationml.notesSlide+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notesSlides/notesSlide21.xml" ContentType="application/vnd.openxmlformats-officedocument.presentationml.notesSlide+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notesSlides/notesSlide22.xml" ContentType="application/vnd.openxmlformats-officedocument.presentationml.notesSlide+xml"/>
  <Override PartName="/ppt/tags/tag279.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0.xml" ContentType="application/vnd.openxmlformats-officedocument.presentationml.tags+xml"/>
  <Override PartName="/ppt/notesSlides/notesSlide23.xml" ContentType="application/vnd.openxmlformats-officedocument.presentationml.notesSlide+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notesSlides/notesSlide24.xml" ContentType="application/vnd.openxmlformats-officedocument.presentationml.notesSlide+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notesSlides/notesSlide25.xml" ContentType="application/vnd.openxmlformats-officedocument.presentationml.notesSlide+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notesSlides/notesSlide26.xml" ContentType="application/vnd.openxmlformats-officedocument.presentationml.notesSlide+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notesSlides/notesSlide27.xml" ContentType="application/vnd.openxmlformats-officedocument.presentationml.notesSlide+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0.xml" ContentType="application/vnd.openxmlformats-officedocument.presentationml.tags+xml"/>
  <Override PartName="/ppt/notesSlides/notesSlide28.xml" ContentType="application/vnd.openxmlformats-officedocument.presentationml.notesSlide+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notesSlides/notesSlide29.xml" ContentType="application/vnd.openxmlformats-officedocument.presentationml.notesSlide+xml"/>
  <Override PartName="/ppt/tags/tag349.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notesSlides/notesSlide30.xml" ContentType="application/vnd.openxmlformats-officedocument.presentationml.notesSlide+xml"/>
  <Override PartName="/ppt/tags/tag358.xml" ContentType="application/vnd.openxmlformats-officedocument.presentationml.tags+xml"/>
  <Override PartName="/ppt/tags/tag359.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notesSlides/notesSlide31.xml" ContentType="application/vnd.openxmlformats-officedocument.presentationml.notesSlide+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notesSlides/notesSlide32.xml" ContentType="application/vnd.openxmlformats-officedocument.presentationml.notesSlide+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4"/>
  </p:notesMasterIdLst>
  <p:sldIdLst>
    <p:sldId id="307" r:id="rId2"/>
    <p:sldId id="278" r:id="rId3"/>
    <p:sldId id="279" r:id="rId4"/>
    <p:sldId id="266" r:id="rId5"/>
    <p:sldId id="260" r:id="rId6"/>
    <p:sldId id="309" r:id="rId7"/>
    <p:sldId id="327" r:id="rId8"/>
    <p:sldId id="288" r:id="rId9"/>
    <p:sldId id="328" r:id="rId10"/>
    <p:sldId id="287" r:id="rId11"/>
    <p:sldId id="284" r:id="rId12"/>
    <p:sldId id="285" r:id="rId13"/>
    <p:sldId id="293" r:id="rId14"/>
    <p:sldId id="259" r:id="rId15"/>
    <p:sldId id="292" r:id="rId16"/>
    <p:sldId id="290" r:id="rId17"/>
    <p:sldId id="258" r:id="rId18"/>
    <p:sldId id="294" r:id="rId19"/>
    <p:sldId id="329" r:id="rId20"/>
    <p:sldId id="330" r:id="rId21"/>
    <p:sldId id="310" r:id="rId22"/>
    <p:sldId id="331" r:id="rId23"/>
    <p:sldId id="311" r:id="rId24"/>
    <p:sldId id="332" r:id="rId25"/>
    <p:sldId id="333" r:id="rId26"/>
    <p:sldId id="334" r:id="rId27"/>
    <p:sldId id="323" r:id="rId28"/>
    <p:sldId id="324" r:id="rId29"/>
    <p:sldId id="335" r:id="rId30"/>
    <p:sldId id="325" r:id="rId31"/>
    <p:sldId id="336" r:id="rId32"/>
    <p:sldId id="280" r:id="rId33"/>
  </p:sldIdLst>
  <p:sldSz cx="12192000" cy="6858000"/>
  <p:notesSz cx="6858000" cy="9144000"/>
  <p:custDataLst>
    <p:tags r:id="rId3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贺 凡" initials="贺"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08C7C"/>
    <a:srgbClr val="7F6B5B"/>
    <a:srgbClr val="56505B"/>
    <a:srgbClr val="F0ECE9"/>
    <a:srgbClr val="BABEB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69" autoAdjust="0"/>
    <p:restoredTop sz="94637"/>
  </p:normalViewPr>
  <p:slideViewPr>
    <p:cSldViewPr snapToGrid="0">
      <p:cViewPr varScale="1">
        <p:scale>
          <a:sx n="63" d="100"/>
          <a:sy n="63" d="100"/>
        </p:scale>
        <p:origin x="-120" y="-432"/>
      </p:cViewPr>
      <p:guideLst>
        <p:guide orient="horz" pos="2160"/>
        <p:guide pos="3840"/>
      </p:guideLst>
    </p:cSldViewPr>
  </p:slideViewPr>
  <p:notesTextViewPr>
    <p:cViewPr>
      <p:scale>
        <a:sx n="1" d="1"/>
        <a:sy n="1" d="1"/>
      </p:scale>
      <p:origin x="0" y="0"/>
    </p:cViewPr>
  </p:notesTextViewPr>
  <p:notesViewPr>
    <p:cSldViewPr>
      <p:cViewPr>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gs" Target="tags/tag1.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image" Target="../media/image8.emf"/></Relationships>
</file>

<file path=ppt/notesMasters/_rels/notesMaster1.xml.rels><?xml version="1.0" encoding="UTF-8" standalone="yes"?>
<Relationships xmlns="http://schemas.openxmlformats.org/package/2006/relationships"><Relationship Id="rId3" Type="http://schemas.openxmlformats.org/officeDocument/2006/relationships/tags" Target="../tags/tag63.xml"/><Relationship Id="rId7" Type="http://schemas.openxmlformats.org/officeDocument/2006/relationships/tags" Target="../tags/tag67.xml"/><Relationship Id="rId2" Type="http://schemas.openxmlformats.org/officeDocument/2006/relationships/tags" Target="../tags/tag62.xml"/><Relationship Id="rId1" Type="http://schemas.openxmlformats.org/officeDocument/2006/relationships/theme" Target="../theme/theme2.xml"/><Relationship Id="rId6" Type="http://schemas.openxmlformats.org/officeDocument/2006/relationships/tags" Target="../tags/tag66.xml"/><Relationship Id="rId5" Type="http://schemas.openxmlformats.org/officeDocument/2006/relationships/tags" Target="../tags/tag65.xml"/><Relationship Id="rId4" Type="http://schemas.openxmlformats.org/officeDocument/2006/relationships/tags" Target="../tags/tag6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custDataLst>
              <p:tags r:id="rId2"/>
            </p:custDataLst>
          </p:nvPr>
        </p:nvSpPr>
        <p:spPr>
          <a:xfrm>
            <a:off x="0" y="0"/>
            <a:ext cx="2971800" cy="458788"/>
          </a:xfrm>
          <a:prstGeom prst="rect">
            <a:avLst/>
          </a:prstGeom>
        </p:spPr>
        <p:txBody>
          <a:bodyPr vert="horz" lIns="91440" tIns="45720" rIns="91440" bIns="45720" rtlCol="0"/>
          <a:lstStyle>
            <a:lvl1pPr algn="l">
              <a:defRPr sz="1200">
                <a:latin typeface="印品黑体" panose="00000500000000000000" pitchFamily="2" charset="-122"/>
              </a:defRPr>
            </a:lvl1pPr>
          </a:lstStyle>
          <a:p>
            <a:endParaRPr lang="zh-CN" altLang="en-US"/>
          </a:p>
        </p:txBody>
      </p:sp>
      <p:sp>
        <p:nvSpPr>
          <p:cNvPr id="3" name="日期占位符 2"/>
          <p:cNvSpPr>
            <a:spLocks noGrp="1"/>
          </p:cNvSpPr>
          <p:nvPr>
            <p:ph type="dt" idx="1"/>
            <p:custDataLst>
              <p:tags r:id="rId3"/>
            </p:custDataLst>
          </p:nvPr>
        </p:nvSpPr>
        <p:spPr>
          <a:xfrm>
            <a:off x="3884613" y="0"/>
            <a:ext cx="2971800" cy="458788"/>
          </a:xfrm>
          <a:prstGeom prst="rect">
            <a:avLst/>
          </a:prstGeom>
        </p:spPr>
        <p:txBody>
          <a:bodyPr vert="horz" lIns="91440" tIns="45720" rIns="91440" bIns="45720" rtlCol="0"/>
          <a:lstStyle>
            <a:lvl1pPr algn="r">
              <a:defRPr sz="1200">
                <a:latin typeface="印品黑体" panose="00000500000000000000" pitchFamily="2" charset="-122"/>
              </a:defRPr>
            </a:lvl1pPr>
          </a:lstStyle>
          <a:p>
            <a:fld id="{4DAA03B0-3645-4451-9D1E-59E2048DBF07}" type="datetimeFigureOut">
              <a:rPr lang="zh-CN" altLang="en-US" smtClean="0"/>
              <a:t>2021-8-31</a:t>
            </a:fld>
            <a:endParaRPr lang="zh-CN" altLang="en-US"/>
          </a:p>
        </p:txBody>
      </p:sp>
      <p:sp>
        <p:nvSpPr>
          <p:cNvPr id="4" name="幻灯片图像占位符 3"/>
          <p:cNvSpPr>
            <a:spLocks noGrp="1" noRot="1" noChangeAspect="1"/>
          </p:cNvSpPr>
          <p:nvPr>
            <p:ph type="sldImg" idx="2"/>
            <p:custDataLst>
              <p:tags r:id="rId4"/>
            </p:custDataLst>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custDataLst>
              <p:tags r:id="rId5"/>
            </p:custDataLst>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custDataLst>
              <p:tags r:id="rId6"/>
            </p:custDataLst>
          </p:nvPr>
        </p:nvSpPr>
        <p:spPr>
          <a:xfrm>
            <a:off x="0" y="8685213"/>
            <a:ext cx="2971800" cy="458787"/>
          </a:xfrm>
          <a:prstGeom prst="rect">
            <a:avLst/>
          </a:prstGeom>
        </p:spPr>
        <p:txBody>
          <a:bodyPr vert="horz" lIns="91440" tIns="45720" rIns="91440" bIns="45720" rtlCol="0" anchor="b"/>
          <a:lstStyle>
            <a:lvl1pPr algn="l">
              <a:defRPr sz="1200">
                <a:latin typeface="印品黑体" panose="00000500000000000000" pitchFamily="2" charset="-122"/>
              </a:defRPr>
            </a:lvl1pPr>
          </a:lstStyle>
          <a:p>
            <a:endParaRPr lang="zh-CN" altLang="en-US"/>
          </a:p>
        </p:txBody>
      </p:sp>
      <p:sp>
        <p:nvSpPr>
          <p:cNvPr id="7" name="灯片编号占位符 6"/>
          <p:cNvSpPr>
            <a:spLocks noGrp="1"/>
          </p:cNvSpPr>
          <p:nvPr>
            <p:ph type="sldNum" sz="quarter" idx="5"/>
            <p:custDataLst>
              <p:tags r:id="rId7"/>
            </p:custDataLst>
          </p:nvPr>
        </p:nvSpPr>
        <p:spPr>
          <a:xfrm>
            <a:off x="3884613" y="8685213"/>
            <a:ext cx="2971800" cy="458787"/>
          </a:xfrm>
          <a:prstGeom prst="rect">
            <a:avLst/>
          </a:prstGeom>
        </p:spPr>
        <p:txBody>
          <a:bodyPr vert="horz" lIns="91440" tIns="45720" rIns="91440" bIns="45720" rtlCol="0" anchor="b"/>
          <a:lstStyle>
            <a:lvl1pPr algn="r">
              <a:defRPr sz="1200">
                <a:latin typeface="印品黑体" panose="00000500000000000000" pitchFamily="2" charset="-122"/>
              </a:defRPr>
            </a:lvl1pPr>
          </a:lstStyle>
          <a:p>
            <a:fld id="{2C58D2EC-BCD6-4C57-9B0E-B75E493D6586}" type="slidenum">
              <a:rPr lang="zh-CN" altLang="en-US" smtClean="0"/>
              <a:t>‹#›</a:t>
            </a:fld>
            <a:endParaRPr lang="zh-CN" altLang="en-US"/>
          </a:p>
        </p:txBody>
      </p:sp>
    </p:spTree>
    <p:extLst>
      <p:ext uri="{BB962C8B-B14F-4D97-AF65-F5344CB8AC3E}">
        <p14:creationId xmlns:p14="http://schemas.microsoft.com/office/powerpoint/2010/main" val="33140326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印品黑体" panose="00000500000000000000" pitchFamily="2" charset="-122"/>
        <a:ea typeface="+mn-ea"/>
        <a:cs typeface="+mn-cs"/>
      </a:defRPr>
    </a:lvl1pPr>
    <a:lvl2pPr marL="457200" algn="l" defTabSz="914400" rtl="0" eaLnBrk="1" latinLnBrk="0" hangingPunct="1">
      <a:defRPr sz="1200" kern="1200">
        <a:solidFill>
          <a:schemeClr val="tx1"/>
        </a:solidFill>
        <a:latin typeface="印品黑体" panose="00000500000000000000" pitchFamily="2" charset="-122"/>
        <a:ea typeface="+mn-ea"/>
        <a:cs typeface="+mn-cs"/>
      </a:defRPr>
    </a:lvl2pPr>
    <a:lvl3pPr marL="914400" algn="l" defTabSz="914400" rtl="0" eaLnBrk="1" latinLnBrk="0" hangingPunct="1">
      <a:defRPr sz="1200" kern="1200">
        <a:solidFill>
          <a:schemeClr val="tx1"/>
        </a:solidFill>
        <a:latin typeface="印品黑体" panose="00000500000000000000" pitchFamily="2" charset="-122"/>
        <a:ea typeface="+mn-ea"/>
        <a:cs typeface="+mn-cs"/>
      </a:defRPr>
    </a:lvl3pPr>
    <a:lvl4pPr marL="1371600" algn="l" defTabSz="914400" rtl="0" eaLnBrk="1" latinLnBrk="0" hangingPunct="1">
      <a:defRPr sz="1200" kern="1200">
        <a:solidFill>
          <a:schemeClr val="tx1"/>
        </a:solidFill>
        <a:latin typeface="印品黑体" panose="00000500000000000000" pitchFamily="2" charset="-122"/>
        <a:ea typeface="+mn-ea"/>
        <a:cs typeface="+mn-cs"/>
      </a:defRPr>
    </a:lvl4pPr>
    <a:lvl5pPr marL="1828800" algn="l" defTabSz="914400" rtl="0" eaLnBrk="1" latinLnBrk="0" hangingPunct="1">
      <a:defRPr sz="1200" kern="1200">
        <a:solidFill>
          <a:schemeClr val="tx1"/>
        </a:solidFill>
        <a:latin typeface="印品黑体" panose="00000500000000000000" pitchFamily="2" charset="-122"/>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tags" Target="../tags/tag74.xml"/><Relationship Id="rId2" Type="http://schemas.openxmlformats.org/officeDocument/2006/relationships/tags" Target="../tags/tag73.xml"/><Relationship Id="rId1" Type="http://schemas.openxmlformats.org/officeDocument/2006/relationships/tags" Target="../tags/tag72.xml"/><Relationship Id="rId5" Type="http://schemas.openxmlformats.org/officeDocument/2006/relationships/slide" Target="../slides/slide1.xml"/><Relationship Id="rId4"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tags" Target="../tags/tag150.xml"/><Relationship Id="rId2" Type="http://schemas.openxmlformats.org/officeDocument/2006/relationships/tags" Target="../tags/tag149.xml"/><Relationship Id="rId1" Type="http://schemas.openxmlformats.org/officeDocument/2006/relationships/tags" Target="../tags/tag148.xml"/><Relationship Id="rId5" Type="http://schemas.openxmlformats.org/officeDocument/2006/relationships/slide" Target="../slides/slide10.xml"/><Relationship Id="rId4"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tags" Target="../tags/tag158.xml"/><Relationship Id="rId2" Type="http://schemas.openxmlformats.org/officeDocument/2006/relationships/tags" Target="../tags/tag157.xml"/><Relationship Id="rId1" Type="http://schemas.openxmlformats.org/officeDocument/2006/relationships/tags" Target="../tags/tag156.xml"/><Relationship Id="rId5" Type="http://schemas.openxmlformats.org/officeDocument/2006/relationships/slide" Target="../slides/slide11.xml"/><Relationship Id="rId4"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tags" Target="../tags/tag166.xml"/><Relationship Id="rId2" Type="http://schemas.openxmlformats.org/officeDocument/2006/relationships/tags" Target="../tags/tag165.xml"/><Relationship Id="rId1" Type="http://schemas.openxmlformats.org/officeDocument/2006/relationships/tags" Target="../tags/tag164.xml"/><Relationship Id="rId5" Type="http://schemas.openxmlformats.org/officeDocument/2006/relationships/slide" Target="../slides/slide12.xml"/><Relationship Id="rId4"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tags" Target="../tags/tag176.xml"/><Relationship Id="rId2" Type="http://schemas.openxmlformats.org/officeDocument/2006/relationships/tags" Target="../tags/tag175.xml"/><Relationship Id="rId1" Type="http://schemas.openxmlformats.org/officeDocument/2006/relationships/tags" Target="../tags/tag174.xml"/><Relationship Id="rId5" Type="http://schemas.openxmlformats.org/officeDocument/2006/relationships/slide" Target="../slides/slide13.xml"/><Relationship Id="rId4"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3" Type="http://schemas.openxmlformats.org/officeDocument/2006/relationships/tags" Target="../tags/tag187.xml"/><Relationship Id="rId2" Type="http://schemas.openxmlformats.org/officeDocument/2006/relationships/tags" Target="../tags/tag186.xml"/><Relationship Id="rId1" Type="http://schemas.openxmlformats.org/officeDocument/2006/relationships/tags" Target="../tags/tag185.xml"/><Relationship Id="rId5" Type="http://schemas.openxmlformats.org/officeDocument/2006/relationships/slide" Target="../slides/slide14.xml"/><Relationship Id="rId4"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3" Type="http://schemas.openxmlformats.org/officeDocument/2006/relationships/tags" Target="../tags/tag204.xml"/><Relationship Id="rId2" Type="http://schemas.openxmlformats.org/officeDocument/2006/relationships/tags" Target="../tags/tag203.xml"/><Relationship Id="rId1" Type="http://schemas.openxmlformats.org/officeDocument/2006/relationships/tags" Target="../tags/tag202.xml"/><Relationship Id="rId5" Type="http://schemas.openxmlformats.org/officeDocument/2006/relationships/slide" Target="../slides/slide15.xml"/><Relationship Id="rId4"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3" Type="http://schemas.openxmlformats.org/officeDocument/2006/relationships/tags" Target="../tags/tag210.xml"/><Relationship Id="rId2" Type="http://schemas.openxmlformats.org/officeDocument/2006/relationships/tags" Target="../tags/tag209.xml"/><Relationship Id="rId1" Type="http://schemas.openxmlformats.org/officeDocument/2006/relationships/tags" Target="../tags/tag208.xml"/><Relationship Id="rId5" Type="http://schemas.openxmlformats.org/officeDocument/2006/relationships/slide" Target="../slides/slide16.xml"/><Relationship Id="rId4"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3" Type="http://schemas.openxmlformats.org/officeDocument/2006/relationships/tags" Target="../tags/tag221.xml"/><Relationship Id="rId2" Type="http://schemas.openxmlformats.org/officeDocument/2006/relationships/tags" Target="../tags/tag220.xml"/><Relationship Id="rId1" Type="http://schemas.openxmlformats.org/officeDocument/2006/relationships/tags" Target="../tags/tag219.xml"/><Relationship Id="rId5" Type="http://schemas.openxmlformats.org/officeDocument/2006/relationships/slide" Target="../slides/slide17.xml"/><Relationship Id="rId4"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3" Type="http://schemas.openxmlformats.org/officeDocument/2006/relationships/tags" Target="../tags/tag233.xml"/><Relationship Id="rId2" Type="http://schemas.openxmlformats.org/officeDocument/2006/relationships/tags" Target="../tags/tag232.xml"/><Relationship Id="rId1" Type="http://schemas.openxmlformats.org/officeDocument/2006/relationships/tags" Target="../tags/tag231.xml"/><Relationship Id="rId5" Type="http://schemas.openxmlformats.org/officeDocument/2006/relationships/slide" Target="../slides/slide18.xml"/><Relationship Id="rId4"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3" Type="http://schemas.openxmlformats.org/officeDocument/2006/relationships/tags" Target="../tags/tag245.xml"/><Relationship Id="rId2" Type="http://schemas.openxmlformats.org/officeDocument/2006/relationships/tags" Target="../tags/tag244.xml"/><Relationship Id="rId1" Type="http://schemas.openxmlformats.org/officeDocument/2006/relationships/tags" Target="../tags/tag243.xml"/><Relationship Id="rId5" Type="http://schemas.openxmlformats.org/officeDocument/2006/relationships/slide" Target="../slides/slide19.xml"/><Relationship Id="rId4"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tags" Target="../tags/tag82.xml"/><Relationship Id="rId2" Type="http://schemas.openxmlformats.org/officeDocument/2006/relationships/tags" Target="../tags/tag81.xml"/><Relationship Id="rId1" Type="http://schemas.openxmlformats.org/officeDocument/2006/relationships/tags" Target="../tags/tag80.xml"/><Relationship Id="rId5" Type="http://schemas.openxmlformats.org/officeDocument/2006/relationships/slide" Target="../slides/slide2.xml"/><Relationship Id="rId4"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3" Type="http://schemas.openxmlformats.org/officeDocument/2006/relationships/tags" Target="../tags/tag257.xml"/><Relationship Id="rId2" Type="http://schemas.openxmlformats.org/officeDocument/2006/relationships/tags" Target="../tags/tag256.xml"/><Relationship Id="rId1" Type="http://schemas.openxmlformats.org/officeDocument/2006/relationships/tags" Target="../tags/tag255.xml"/><Relationship Id="rId5" Type="http://schemas.openxmlformats.org/officeDocument/2006/relationships/slide" Target="../slides/slide20.xml"/><Relationship Id="rId4"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3" Type="http://schemas.openxmlformats.org/officeDocument/2006/relationships/tags" Target="../tags/tag269.xml"/><Relationship Id="rId2" Type="http://schemas.openxmlformats.org/officeDocument/2006/relationships/tags" Target="../tags/tag268.xml"/><Relationship Id="rId1" Type="http://schemas.openxmlformats.org/officeDocument/2006/relationships/tags" Target="../tags/tag267.xml"/><Relationship Id="rId5" Type="http://schemas.openxmlformats.org/officeDocument/2006/relationships/slide" Target="../slides/slide21.xml"/><Relationship Id="rId4"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3" Type="http://schemas.openxmlformats.org/officeDocument/2006/relationships/tags" Target="../tags/tag281.xml"/><Relationship Id="rId2" Type="http://schemas.openxmlformats.org/officeDocument/2006/relationships/tags" Target="../tags/tag280.xml"/><Relationship Id="rId1" Type="http://schemas.openxmlformats.org/officeDocument/2006/relationships/tags" Target="../tags/tag279.xml"/><Relationship Id="rId5" Type="http://schemas.openxmlformats.org/officeDocument/2006/relationships/slide" Target="../slides/slide22.xml"/><Relationship Id="rId4"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3" Type="http://schemas.openxmlformats.org/officeDocument/2006/relationships/tags" Target="../tags/tag293.xml"/><Relationship Id="rId2" Type="http://schemas.openxmlformats.org/officeDocument/2006/relationships/tags" Target="../tags/tag292.xml"/><Relationship Id="rId1" Type="http://schemas.openxmlformats.org/officeDocument/2006/relationships/tags" Target="../tags/tag291.xml"/><Relationship Id="rId5" Type="http://schemas.openxmlformats.org/officeDocument/2006/relationships/slide" Target="../slides/slide23.xml"/><Relationship Id="rId4"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3" Type="http://schemas.openxmlformats.org/officeDocument/2006/relationships/tags" Target="../tags/tag305.xml"/><Relationship Id="rId2" Type="http://schemas.openxmlformats.org/officeDocument/2006/relationships/tags" Target="../tags/tag304.xml"/><Relationship Id="rId1" Type="http://schemas.openxmlformats.org/officeDocument/2006/relationships/tags" Target="../tags/tag303.xml"/><Relationship Id="rId5" Type="http://schemas.openxmlformats.org/officeDocument/2006/relationships/slide" Target="../slides/slide24.xml"/><Relationship Id="rId4"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3" Type="http://schemas.openxmlformats.org/officeDocument/2006/relationships/tags" Target="../tags/tag317.xml"/><Relationship Id="rId2" Type="http://schemas.openxmlformats.org/officeDocument/2006/relationships/tags" Target="../tags/tag316.xml"/><Relationship Id="rId1" Type="http://schemas.openxmlformats.org/officeDocument/2006/relationships/tags" Target="../tags/tag315.xml"/><Relationship Id="rId5" Type="http://schemas.openxmlformats.org/officeDocument/2006/relationships/slide" Target="../slides/slide25.xml"/><Relationship Id="rId4"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3" Type="http://schemas.openxmlformats.org/officeDocument/2006/relationships/tags" Target="../tags/tag329.xml"/><Relationship Id="rId2" Type="http://schemas.openxmlformats.org/officeDocument/2006/relationships/tags" Target="../tags/tag328.xml"/><Relationship Id="rId1" Type="http://schemas.openxmlformats.org/officeDocument/2006/relationships/tags" Target="../tags/tag327.xml"/><Relationship Id="rId5" Type="http://schemas.openxmlformats.org/officeDocument/2006/relationships/slide" Target="../slides/slide26.xml"/><Relationship Id="rId4"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3" Type="http://schemas.openxmlformats.org/officeDocument/2006/relationships/tags" Target="../tags/tag335.xml"/><Relationship Id="rId2" Type="http://schemas.openxmlformats.org/officeDocument/2006/relationships/tags" Target="../tags/tag334.xml"/><Relationship Id="rId1" Type="http://schemas.openxmlformats.org/officeDocument/2006/relationships/tags" Target="../tags/tag333.xml"/><Relationship Id="rId5" Type="http://schemas.openxmlformats.org/officeDocument/2006/relationships/slide" Target="../slides/slide27.xml"/><Relationship Id="rId4"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3" Type="http://schemas.openxmlformats.org/officeDocument/2006/relationships/tags" Target="../tags/tag343.xml"/><Relationship Id="rId2" Type="http://schemas.openxmlformats.org/officeDocument/2006/relationships/tags" Target="../tags/tag342.xml"/><Relationship Id="rId1" Type="http://schemas.openxmlformats.org/officeDocument/2006/relationships/tags" Target="../tags/tag341.xml"/><Relationship Id="rId5" Type="http://schemas.openxmlformats.org/officeDocument/2006/relationships/slide" Target="../slides/slide28.xml"/><Relationship Id="rId4"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3" Type="http://schemas.openxmlformats.org/officeDocument/2006/relationships/tags" Target="../tags/tag351.xml"/><Relationship Id="rId2" Type="http://schemas.openxmlformats.org/officeDocument/2006/relationships/tags" Target="../tags/tag350.xml"/><Relationship Id="rId1" Type="http://schemas.openxmlformats.org/officeDocument/2006/relationships/tags" Target="../tags/tag349.xml"/><Relationship Id="rId5" Type="http://schemas.openxmlformats.org/officeDocument/2006/relationships/slide" Target="../slides/slide29.xml"/><Relationship Id="rId4"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tags" Target="../tags/tag88.xml"/><Relationship Id="rId2" Type="http://schemas.openxmlformats.org/officeDocument/2006/relationships/tags" Target="../tags/tag87.xml"/><Relationship Id="rId1" Type="http://schemas.openxmlformats.org/officeDocument/2006/relationships/tags" Target="../tags/tag86.xml"/><Relationship Id="rId5" Type="http://schemas.openxmlformats.org/officeDocument/2006/relationships/slide" Target="../slides/slide3.xml"/><Relationship Id="rId4"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3" Type="http://schemas.openxmlformats.org/officeDocument/2006/relationships/tags" Target="../tags/tag360.xml"/><Relationship Id="rId2" Type="http://schemas.openxmlformats.org/officeDocument/2006/relationships/tags" Target="../tags/tag359.xml"/><Relationship Id="rId1" Type="http://schemas.openxmlformats.org/officeDocument/2006/relationships/tags" Target="../tags/tag358.xml"/><Relationship Id="rId5" Type="http://schemas.openxmlformats.org/officeDocument/2006/relationships/slide" Target="../slides/slide30.xml"/><Relationship Id="rId4"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3" Type="http://schemas.openxmlformats.org/officeDocument/2006/relationships/tags" Target="../tags/tag368.xml"/><Relationship Id="rId2" Type="http://schemas.openxmlformats.org/officeDocument/2006/relationships/tags" Target="../tags/tag367.xml"/><Relationship Id="rId1" Type="http://schemas.openxmlformats.org/officeDocument/2006/relationships/tags" Target="../tags/tag366.xml"/><Relationship Id="rId5" Type="http://schemas.openxmlformats.org/officeDocument/2006/relationships/slide" Target="../slides/slide31.xml"/><Relationship Id="rId4"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3" Type="http://schemas.openxmlformats.org/officeDocument/2006/relationships/tags" Target="../tags/tag375.xml"/><Relationship Id="rId2" Type="http://schemas.openxmlformats.org/officeDocument/2006/relationships/tags" Target="../tags/tag374.xml"/><Relationship Id="rId1" Type="http://schemas.openxmlformats.org/officeDocument/2006/relationships/tags" Target="../tags/tag373.xml"/><Relationship Id="rId5" Type="http://schemas.openxmlformats.org/officeDocument/2006/relationships/slide" Target="../slides/slide32.xml"/><Relationship Id="rId4"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tags" Target="../tags/tag98.xml"/><Relationship Id="rId2" Type="http://schemas.openxmlformats.org/officeDocument/2006/relationships/tags" Target="../tags/tag97.xml"/><Relationship Id="rId1" Type="http://schemas.openxmlformats.org/officeDocument/2006/relationships/tags" Target="../tags/tag96.xml"/><Relationship Id="rId5" Type="http://schemas.openxmlformats.org/officeDocument/2006/relationships/slide" Target="../slides/slide4.xml"/><Relationship Id="rId4"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tags" Target="../tags/tag107.xml"/><Relationship Id="rId2" Type="http://schemas.openxmlformats.org/officeDocument/2006/relationships/tags" Target="../tags/tag106.xml"/><Relationship Id="rId1" Type="http://schemas.openxmlformats.org/officeDocument/2006/relationships/tags" Target="../tags/tag105.xml"/><Relationship Id="rId5" Type="http://schemas.openxmlformats.org/officeDocument/2006/relationships/slide" Target="../slides/slide5.xml"/><Relationship Id="rId4"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tags" Target="../tags/tag116.xml"/><Relationship Id="rId2" Type="http://schemas.openxmlformats.org/officeDocument/2006/relationships/tags" Target="../tags/tag115.xml"/><Relationship Id="rId1" Type="http://schemas.openxmlformats.org/officeDocument/2006/relationships/tags" Target="../tags/tag114.xml"/><Relationship Id="rId5" Type="http://schemas.openxmlformats.org/officeDocument/2006/relationships/slide" Target="../slides/slide6.xml"/><Relationship Id="rId4"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tags" Target="../tags/tag125.xml"/><Relationship Id="rId2" Type="http://schemas.openxmlformats.org/officeDocument/2006/relationships/tags" Target="../tags/tag124.xml"/><Relationship Id="rId1" Type="http://schemas.openxmlformats.org/officeDocument/2006/relationships/tags" Target="../tags/tag123.xml"/><Relationship Id="rId5" Type="http://schemas.openxmlformats.org/officeDocument/2006/relationships/slide" Target="../slides/slide7.xml"/><Relationship Id="rId4"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tags" Target="../tags/tag134.xml"/><Relationship Id="rId2" Type="http://schemas.openxmlformats.org/officeDocument/2006/relationships/tags" Target="../tags/tag133.xml"/><Relationship Id="rId1" Type="http://schemas.openxmlformats.org/officeDocument/2006/relationships/tags" Target="../tags/tag132.xml"/><Relationship Id="rId5" Type="http://schemas.openxmlformats.org/officeDocument/2006/relationships/slide" Target="../slides/slide8.xml"/><Relationship Id="rId4"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tags" Target="../tags/tag142.xml"/><Relationship Id="rId2" Type="http://schemas.openxmlformats.org/officeDocument/2006/relationships/tags" Target="../tags/tag141.xml"/><Relationship Id="rId1" Type="http://schemas.openxmlformats.org/officeDocument/2006/relationships/tags" Target="../tags/tag140.xml"/><Relationship Id="rId5" Type="http://schemas.openxmlformats.org/officeDocument/2006/relationships/slide" Target="../slides/slide9.xml"/><Relationship Id="rId4"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2C58D2EC-BCD6-4C57-9B0E-B75E493D6586}" type="slidenum">
              <a:rPr lang="zh-CN" altLang="en-US" smtClean="0"/>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BD2E8203-EB08-4F0D-830A-C288DDF96F60}" type="slidenum">
              <a:rPr lang="zh-CN" altLang="en-US" smtClean="0"/>
              <a:t>10</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BD2E8203-EB08-4F0D-830A-C288DDF96F60}" type="slidenum">
              <a:rPr lang="zh-CN" altLang="en-US" smtClean="0"/>
              <a:t>11</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BD2E8203-EB08-4F0D-830A-C288DDF96F60}" type="slidenum">
              <a:rPr lang="zh-CN" altLang="en-US" smtClean="0"/>
              <a:t>12</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BD2E8203-EB08-4F0D-830A-C288DDF96F60}" type="slidenum">
              <a:rPr lang="zh-CN" altLang="en-US" smtClean="0"/>
              <a:t>13</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BD2E8203-EB08-4F0D-830A-C288DDF96F60}" type="slidenum">
              <a:rPr lang="zh-CN" altLang="en-US" smtClean="0"/>
              <a:t>14</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BD2E8203-EB08-4F0D-830A-C288DDF96F60}" type="slidenum">
              <a:rPr lang="zh-CN" altLang="en-US" smtClean="0"/>
              <a:t>15</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BD2E8203-EB08-4F0D-830A-C288DDF96F60}" type="slidenum">
              <a:rPr lang="zh-CN" altLang="en-US" smtClean="0"/>
              <a:t>16</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BD2E8203-EB08-4F0D-830A-C288DDF96F60}" type="slidenum">
              <a:rPr lang="zh-CN" altLang="en-US" smtClean="0"/>
              <a:t>17</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BD2E8203-EB08-4F0D-830A-C288DDF96F60}" type="slidenum">
              <a:rPr lang="zh-CN" altLang="en-US" smtClean="0"/>
              <a:t>18</a:t>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BD2E8203-EB08-4F0D-830A-C288DDF96F60}" type="slidenum">
              <a:rPr lang="zh-CN" altLang="en-US" smtClean="0"/>
              <a:t>19</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BD2E8203-EB08-4F0D-830A-C288DDF96F60}" type="slidenum">
              <a:rPr lang="zh-CN" altLang="en-US" smtClean="0"/>
              <a:t>2</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BD2E8203-EB08-4F0D-830A-C288DDF96F60}" type="slidenum">
              <a:rPr lang="zh-CN" altLang="en-US" smtClean="0"/>
              <a:t>20</a:t>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BD2E8203-EB08-4F0D-830A-C288DDF96F60}" type="slidenum">
              <a:rPr lang="zh-CN" altLang="en-US" smtClean="0"/>
              <a:t>21</a:t>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BD2E8203-EB08-4F0D-830A-C288DDF96F60}" type="slidenum">
              <a:rPr lang="zh-CN" altLang="en-US" smtClean="0"/>
              <a:t>22</a:t>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BD2E8203-EB08-4F0D-830A-C288DDF96F60}" type="slidenum">
              <a:rPr lang="zh-CN" altLang="en-US" smtClean="0"/>
              <a:t>23</a:t>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BD2E8203-EB08-4F0D-830A-C288DDF96F60}" type="slidenum">
              <a:rPr lang="zh-CN" altLang="en-US" smtClean="0"/>
              <a:t>24</a:t>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BD2E8203-EB08-4F0D-830A-C288DDF96F60}" type="slidenum">
              <a:rPr lang="zh-CN" altLang="en-US" smtClean="0"/>
              <a:t>25</a:t>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BD2E8203-EB08-4F0D-830A-C288DDF96F60}" type="slidenum">
              <a:rPr lang="zh-CN" altLang="en-US" smtClean="0"/>
              <a:t>26</a:t>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BD2E8203-EB08-4F0D-830A-C288DDF96F60}" type="slidenum">
              <a:rPr lang="zh-CN" altLang="en-US" smtClean="0"/>
              <a:t>27</a:t>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BD2E8203-EB08-4F0D-830A-C288DDF96F60}" type="slidenum">
              <a:rPr lang="zh-CN" altLang="en-US" smtClean="0"/>
              <a:t>28</a:t>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BD2E8203-EB08-4F0D-830A-C288DDF96F60}" type="slidenum">
              <a:rPr lang="zh-CN" altLang="en-US" smtClean="0"/>
              <a:t>29</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BD2E8203-EB08-4F0D-830A-C288DDF96F60}" type="slidenum">
              <a:rPr lang="zh-CN" altLang="en-US" smtClean="0"/>
              <a:t>3</a:t>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BD2E8203-EB08-4F0D-830A-C288DDF96F60}" type="slidenum">
              <a:rPr lang="zh-CN" altLang="en-US" smtClean="0"/>
              <a:t>30</a:t>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BD2E8203-EB08-4F0D-830A-C288DDF96F60}" type="slidenum">
              <a:rPr lang="zh-CN" altLang="en-US" smtClean="0"/>
              <a:t>31</a:t>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2C58D2EC-BCD6-4C57-9B0E-B75E493D6586}" type="slidenum">
              <a:rPr lang="zh-CN" altLang="en-US" smtClean="0"/>
              <a:t>32</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BD2E8203-EB08-4F0D-830A-C288DDF96F60}" type="slidenum">
              <a:rPr lang="zh-CN" altLang="en-US" smtClean="0"/>
              <a:t>4</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BD2E8203-EB08-4F0D-830A-C288DDF96F60}" type="slidenum">
              <a:rPr lang="zh-CN" altLang="en-US" smtClean="0"/>
              <a:t>5</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BD2E8203-EB08-4F0D-830A-C288DDF96F60}" type="slidenum">
              <a:rPr lang="zh-CN" altLang="en-US" smtClean="0"/>
              <a:t>6</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BD2E8203-EB08-4F0D-830A-C288DDF96F60}" type="slidenum">
              <a:rPr lang="zh-CN" altLang="en-US" smtClean="0"/>
              <a:t>7</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BD2E8203-EB08-4F0D-830A-C288DDF96F60}" type="slidenum">
              <a:rPr lang="zh-CN" altLang="en-US" smtClean="0"/>
              <a:t>8</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BD2E8203-EB08-4F0D-830A-C288DDF96F60}" type="slidenum">
              <a:rPr lang="zh-CN" altLang="en-US" smtClean="0"/>
              <a:t>9</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8.xml"/></Relationships>
</file>

<file path=ppt/slideLayouts/_rels/slideLayout10.xml.rels><?xml version="1.0" encoding="UTF-8" standalone="yes"?>
<Relationships xmlns="http://schemas.openxmlformats.org/package/2006/relationships"><Relationship Id="rId3" Type="http://schemas.openxmlformats.org/officeDocument/2006/relationships/tags" Target="../tags/tag54.xml"/><Relationship Id="rId2" Type="http://schemas.openxmlformats.org/officeDocument/2006/relationships/tags" Target="../tags/tag53.xml"/><Relationship Id="rId1" Type="http://schemas.openxmlformats.org/officeDocument/2006/relationships/tags" Target="../tags/tag52.xml"/><Relationship Id="rId6" Type="http://schemas.openxmlformats.org/officeDocument/2006/relationships/slideMaster" Target="../slideMasters/slideMaster1.xml"/><Relationship Id="rId5" Type="http://schemas.openxmlformats.org/officeDocument/2006/relationships/tags" Target="../tags/tag56.xml"/><Relationship Id="rId4" Type="http://schemas.openxmlformats.org/officeDocument/2006/relationships/tags" Target="../tags/tag55.xml"/></Relationships>
</file>

<file path=ppt/slideLayouts/_rels/slideLayout11.xml.rels><?xml version="1.0" encoding="UTF-8" standalone="yes"?>
<Relationships xmlns="http://schemas.openxmlformats.org/package/2006/relationships"><Relationship Id="rId3" Type="http://schemas.openxmlformats.org/officeDocument/2006/relationships/tags" Target="../tags/tag59.xml"/><Relationship Id="rId2" Type="http://schemas.openxmlformats.org/officeDocument/2006/relationships/tags" Target="../tags/tag58.xml"/><Relationship Id="rId1" Type="http://schemas.openxmlformats.org/officeDocument/2006/relationships/tags" Target="../tags/tag57.xml"/><Relationship Id="rId6" Type="http://schemas.openxmlformats.org/officeDocument/2006/relationships/slideMaster" Target="../slideMasters/slideMaster1.xml"/><Relationship Id="rId5" Type="http://schemas.openxmlformats.org/officeDocument/2006/relationships/tags" Target="../tags/tag61.xml"/><Relationship Id="rId4" Type="http://schemas.openxmlformats.org/officeDocument/2006/relationships/tags" Target="../tags/tag60.xml"/></Relationships>
</file>

<file path=ppt/slideLayouts/_rels/slideLayout2.xml.rels><?xml version="1.0" encoding="UTF-8" standalone="yes"?>
<Relationships xmlns="http://schemas.openxmlformats.org/package/2006/relationships"><Relationship Id="rId3" Type="http://schemas.openxmlformats.org/officeDocument/2006/relationships/tags" Target="../tags/tag11.xml"/><Relationship Id="rId2" Type="http://schemas.openxmlformats.org/officeDocument/2006/relationships/tags" Target="../tags/tag10.xml"/><Relationship Id="rId1" Type="http://schemas.openxmlformats.org/officeDocument/2006/relationships/tags" Target="../tags/tag9.xml"/><Relationship Id="rId6" Type="http://schemas.openxmlformats.org/officeDocument/2006/relationships/slideMaster" Target="../slideMasters/slideMaster1.xml"/><Relationship Id="rId5" Type="http://schemas.openxmlformats.org/officeDocument/2006/relationships/tags" Target="../tags/tag13.xml"/><Relationship Id="rId4" Type="http://schemas.openxmlformats.org/officeDocument/2006/relationships/tags" Target="../tags/tag12.xml"/></Relationships>
</file>

<file path=ppt/slideLayouts/_rels/slideLayout3.xml.rels><?xml version="1.0" encoding="UTF-8" standalone="yes"?>
<Relationships xmlns="http://schemas.openxmlformats.org/package/2006/relationships"><Relationship Id="rId3" Type="http://schemas.openxmlformats.org/officeDocument/2006/relationships/tags" Target="../tags/tag16.xml"/><Relationship Id="rId2" Type="http://schemas.openxmlformats.org/officeDocument/2006/relationships/tags" Target="../tags/tag15.xml"/><Relationship Id="rId1" Type="http://schemas.openxmlformats.org/officeDocument/2006/relationships/tags" Target="../tags/tag14.xml"/><Relationship Id="rId6" Type="http://schemas.openxmlformats.org/officeDocument/2006/relationships/slideMaster" Target="../slideMasters/slideMaster1.xml"/><Relationship Id="rId5" Type="http://schemas.openxmlformats.org/officeDocument/2006/relationships/tags" Target="../tags/tag18.xml"/><Relationship Id="rId4" Type="http://schemas.openxmlformats.org/officeDocument/2006/relationships/tags" Target="../tags/tag17.xml"/></Relationships>
</file>

<file path=ppt/slideLayouts/_rels/slideLayout4.xml.rels><?xml version="1.0" encoding="UTF-8" standalone="yes"?>
<Relationships xmlns="http://schemas.openxmlformats.org/package/2006/relationships"><Relationship Id="rId3" Type="http://schemas.openxmlformats.org/officeDocument/2006/relationships/tags" Target="../tags/tag21.xml"/><Relationship Id="rId7" Type="http://schemas.openxmlformats.org/officeDocument/2006/relationships/slideMaster" Target="../slideMasters/slideMaster1.xml"/><Relationship Id="rId2" Type="http://schemas.openxmlformats.org/officeDocument/2006/relationships/tags" Target="../tags/tag20.xml"/><Relationship Id="rId1" Type="http://schemas.openxmlformats.org/officeDocument/2006/relationships/tags" Target="../tags/tag19.xml"/><Relationship Id="rId6" Type="http://schemas.openxmlformats.org/officeDocument/2006/relationships/tags" Target="../tags/tag24.xml"/><Relationship Id="rId5" Type="http://schemas.openxmlformats.org/officeDocument/2006/relationships/tags" Target="../tags/tag23.xml"/><Relationship Id="rId4" Type="http://schemas.openxmlformats.org/officeDocument/2006/relationships/tags" Target="../tags/tag22.xml"/></Relationships>
</file>

<file path=ppt/slideLayouts/_rels/slideLayout5.xml.rels><?xml version="1.0" encoding="UTF-8" standalone="yes"?>
<Relationships xmlns="http://schemas.openxmlformats.org/package/2006/relationships"><Relationship Id="rId8" Type="http://schemas.openxmlformats.org/officeDocument/2006/relationships/tags" Target="../tags/tag32.xml"/><Relationship Id="rId3" Type="http://schemas.openxmlformats.org/officeDocument/2006/relationships/tags" Target="../tags/tag27.xml"/><Relationship Id="rId7" Type="http://schemas.openxmlformats.org/officeDocument/2006/relationships/tags" Target="../tags/tag31.xml"/><Relationship Id="rId2" Type="http://schemas.openxmlformats.org/officeDocument/2006/relationships/tags" Target="../tags/tag26.xml"/><Relationship Id="rId1" Type="http://schemas.openxmlformats.org/officeDocument/2006/relationships/tags" Target="../tags/tag25.xml"/><Relationship Id="rId6" Type="http://schemas.openxmlformats.org/officeDocument/2006/relationships/tags" Target="../tags/tag30.xml"/><Relationship Id="rId5" Type="http://schemas.openxmlformats.org/officeDocument/2006/relationships/tags" Target="../tags/tag29.xml"/><Relationship Id="rId4" Type="http://schemas.openxmlformats.org/officeDocument/2006/relationships/tags" Target="../tags/tag28.xml"/><Relationship Id="rId9"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tags" Target="../tags/tag33.xml"/><Relationship Id="rId5" Type="http://schemas.openxmlformats.org/officeDocument/2006/relationships/slideMaster" Target="../slideMasters/slideMaster1.xml"/><Relationship Id="rId4" Type="http://schemas.openxmlformats.org/officeDocument/2006/relationships/tags" Target="../tags/tag36.xml"/></Relationships>
</file>

<file path=ppt/slideLayouts/_rels/slideLayout7.xml.rels><?xml version="1.0" encoding="UTF-8" standalone="yes"?>
<Relationships xmlns="http://schemas.openxmlformats.org/package/2006/relationships"><Relationship Id="rId3" Type="http://schemas.openxmlformats.org/officeDocument/2006/relationships/tags" Target="../tags/tag39.xml"/><Relationship Id="rId2" Type="http://schemas.openxmlformats.org/officeDocument/2006/relationships/tags" Target="../tags/tag38.xml"/><Relationship Id="rId1" Type="http://schemas.openxmlformats.org/officeDocument/2006/relationships/tags" Target="../tags/tag37.xml"/><Relationship Id="rId4"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tags" Target="../tags/tag42.xml"/><Relationship Id="rId7" Type="http://schemas.openxmlformats.org/officeDocument/2006/relationships/slideMaster" Target="../slideMasters/slideMaster1.xml"/><Relationship Id="rId2" Type="http://schemas.openxmlformats.org/officeDocument/2006/relationships/tags" Target="../tags/tag41.xml"/><Relationship Id="rId1" Type="http://schemas.openxmlformats.org/officeDocument/2006/relationships/tags" Target="../tags/tag40.xml"/><Relationship Id="rId6" Type="http://schemas.openxmlformats.org/officeDocument/2006/relationships/tags" Target="../tags/tag45.xml"/><Relationship Id="rId5" Type="http://schemas.openxmlformats.org/officeDocument/2006/relationships/tags" Target="../tags/tag44.xml"/><Relationship Id="rId4" Type="http://schemas.openxmlformats.org/officeDocument/2006/relationships/tags" Target="../tags/tag43.xml"/></Relationships>
</file>

<file path=ppt/slideLayouts/_rels/slideLayout9.xml.rels><?xml version="1.0" encoding="UTF-8" standalone="yes"?>
<Relationships xmlns="http://schemas.openxmlformats.org/package/2006/relationships"><Relationship Id="rId3" Type="http://schemas.openxmlformats.org/officeDocument/2006/relationships/tags" Target="../tags/tag48.xml"/><Relationship Id="rId7" Type="http://schemas.openxmlformats.org/officeDocument/2006/relationships/slideMaster" Target="../slideMasters/slideMaster1.xml"/><Relationship Id="rId2" Type="http://schemas.openxmlformats.org/officeDocument/2006/relationships/tags" Target="../tags/tag47.xml"/><Relationship Id="rId1" Type="http://schemas.openxmlformats.org/officeDocument/2006/relationships/tags" Target="../tags/tag46.xml"/><Relationship Id="rId6" Type="http://schemas.openxmlformats.org/officeDocument/2006/relationships/tags" Target="../tags/tag51.xml"/><Relationship Id="rId5" Type="http://schemas.openxmlformats.org/officeDocument/2006/relationships/tags" Target="../tags/tag50.xml"/><Relationship Id="rId4" Type="http://schemas.openxmlformats.org/officeDocument/2006/relationships/tags" Target="../tags/tag49.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spTree>
      <p:nvGrpSpPr>
        <p:cNvPr id="1" name=""/>
        <p:cNvGrpSpPr/>
        <p:nvPr/>
      </p:nvGrpSpPr>
      <p:grpSpPr>
        <a:xfrm>
          <a:off x="0" y="0"/>
          <a:ext cx="0" cy="0"/>
          <a:chOff x="0" y="0"/>
          <a:chExt cx="0" cy="0"/>
        </a:xfrm>
      </p:grpSpPr>
      <p:sp>
        <p:nvSpPr>
          <p:cNvPr id="7" name="矩形 6"/>
          <p:cNvSpPr/>
          <p:nvPr userDrawn="1">
            <p:custDataLst>
              <p:tags r:id="rId1"/>
            </p:custDataLst>
          </p:nvPr>
        </p:nvSpPr>
        <p:spPr>
          <a:xfrm>
            <a:off x="181200" y="180000"/>
            <a:ext cx="11829600" cy="6498000"/>
          </a:xfrm>
          <a:prstGeom prst="rect">
            <a:avLst/>
          </a:prstGeom>
          <a:solidFill>
            <a:srgbClr val="F0EC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lstStyle/>
          <a:p>
            <a:r>
              <a:rPr lang="zh-CN" altLang="en-US"/>
              <a:t>单击此处编辑母版标题样式</a:t>
            </a:r>
          </a:p>
        </p:txBody>
      </p:sp>
      <p:sp>
        <p:nvSpPr>
          <p:cNvPr id="3" name="竖排文字占位符 2"/>
          <p:cNvSpPr>
            <a:spLocks noGrp="1"/>
          </p:cNvSpPr>
          <p:nvPr>
            <p:ph type="body" orient="vert" idx="1"/>
            <p:custDataLst>
              <p:tags r:id="rId2"/>
            </p:custDataLst>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3"/>
            </p:custDataLst>
          </p:nvPr>
        </p:nvSpPr>
        <p:spPr/>
        <p:txBody>
          <a:bodyPr/>
          <a:lstStyle/>
          <a:p>
            <a:fld id="{0EF7E283-1319-47E0-9BFE-D186D74C3DAC}" type="datetimeFigureOut">
              <a:rPr lang="zh-CN" altLang="en-US" smtClean="0"/>
              <a:t>2021-8-31</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ED9C9DE8-6944-4658-A18C-60D57C1D2619}" type="slidenum">
              <a:rPr lang="zh-CN" altLang="en-US" smtClean="0"/>
              <a:t>‹#›</a:t>
            </a:fld>
            <a:endParaRPr lang="zh-CN" altLang="en-US"/>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custDataLst>
              <p:tags r:id="rId1"/>
            </p:custDataLs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custDataLst>
              <p:tags r:id="rId2"/>
            </p:custDataLst>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3"/>
            </p:custDataLst>
          </p:nvPr>
        </p:nvSpPr>
        <p:spPr/>
        <p:txBody>
          <a:bodyPr/>
          <a:lstStyle/>
          <a:p>
            <a:fld id="{0EF7E283-1319-47E0-9BFE-D186D74C3DAC}" type="datetimeFigureOut">
              <a:rPr lang="zh-CN" altLang="en-US" smtClean="0"/>
              <a:t>2021-8-31</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ED9C9DE8-6944-4658-A18C-60D57C1D2619}" type="slidenum">
              <a:rPr lang="zh-CN" altLang="en-US" smtClean="0"/>
              <a:t>‹#›</a:t>
            </a:fld>
            <a:endParaRPr lang="zh-CN" altLang="en-US"/>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lstStyle/>
          <a:p>
            <a:r>
              <a:rPr lang="zh-CN" altLang="en-US"/>
              <a:t>单击此处编辑母版标题样式</a:t>
            </a:r>
          </a:p>
        </p:txBody>
      </p:sp>
      <p:sp>
        <p:nvSpPr>
          <p:cNvPr id="3" name="内容占位符 2"/>
          <p:cNvSpPr>
            <a:spLocks noGrp="1"/>
          </p:cNvSpPr>
          <p:nvPr>
            <p:ph idx="1"/>
            <p:custDataLst>
              <p:tags r:id="rId2"/>
            </p:custDataLst>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3"/>
            </p:custDataLst>
          </p:nvPr>
        </p:nvSpPr>
        <p:spPr/>
        <p:txBody>
          <a:bodyPr/>
          <a:lstStyle/>
          <a:p>
            <a:fld id="{0EF7E283-1319-47E0-9BFE-D186D74C3DAC}" type="datetimeFigureOut">
              <a:rPr lang="zh-CN" altLang="en-US" smtClean="0"/>
              <a:t>2021-8-31</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ED9C9DE8-6944-4658-A18C-60D57C1D2619}" type="slidenum">
              <a:rPr lang="zh-CN" altLang="en-US" smtClean="0"/>
              <a:t>‹#›</a:t>
            </a:fld>
            <a:endParaRPr lang="zh-CN" altLang="en-US"/>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custDataLst>
              <p:tags r:id="rId2"/>
            </p:custDataLst>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custDataLst>
              <p:tags r:id="rId3"/>
            </p:custDataLst>
          </p:nvPr>
        </p:nvSpPr>
        <p:spPr/>
        <p:txBody>
          <a:bodyPr/>
          <a:lstStyle/>
          <a:p>
            <a:fld id="{0EF7E283-1319-47E0-9BFE-D186D74C3DAC}" type="datetimeFigureOut">
              <a:rPr lang="zh-CN" altLang="en-US" smtClean="0"/>
              <a:t>2021-8-31</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ED9C9DE8-6944-4658-A18C-60D57C1D2619}" type="slidenum">
              <a:rPr lang="zh-CN" altLang="en-US" smtClean="0"/>
              <a:t>‹#›</a:t>
            </a:fld>
            <a:endParaRPr lang="zh-CN" altLang="en-US"/>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lstStyle/>
          <a:p>
            <a:r>
              <a:rPr lang="zh-CN" altLang="en-US"/>
              <a:t>单击此处编辑母版标题样式</a:t>
            </a:r>
          </a:p>
        </p:txBody>
      </p:sp>
      <p:sp>
        <p:nvSpPr>
          <p:cNvPr id="3" name="内容占位符 2"/>
          <p:cNvSpPr>
            <a:spLocks noGrp="1"/>
          </p:cNvSpPr>
          <p:nvPr>
            <p:ph sz="half" idx="1"/>
            <p:custDataLst>
              <p:tags r:id="rId2"/>
            </p:custDataLst>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custDataLst>
              <p:tags r:id="rId3"/>
            </p:custDataLst>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4"/>
            </p:custDataLst>
          </p:nvPr>
        </p:nvSpPr>
        <p:spPr/>
        <p:txBody>
          <a:bodyPr/>
          <a:lstStyle/>
          <a:p>
            <a:fld id="{0EF7E283-1319-47E0-9BFE-D186D74C3DAC}" type="datetimeFigureOut">
              <a:rPr lang="zh-CN" altLang="en-US" smtClean="0"/>
              <a:t>2021-8-31</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ED9C9DE8-6944-4658-A18C-60D57C1D2619}" type="slidenum">
              <a:rPr lang="zh-CN" altLang="en-US" smtClean="0"/>
              <a:t>‹#›</a:t>
            </a:fld>
            <a:endParaRPr lang="zh-CN" alt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custDataLst>
              <p:tags r:id="rId2"/>
            </p:custDataLst>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custDataLst>
              <p:tags r:id="rId3"/>
            </p:custDataLst>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custDataLst>
              <p:tags r:id="rId4"/>
            </p:custDataLst>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custDataLst>
              <p:tags r:id="rId5"/>
            </p:custDataLst>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custDataLst>
              <p:tags r:id="rId6"/>
            </p:custDataLst>
          </p:nvPr>
        </p:nvSpPr>
        <p:spPr/>
        <p:txBody>
          <a:bodyPr/>
          <a:lstStyle/>
          <a:p>
            <a:fld id="{0EF7E283-1319-47E0-9BFE-D186D74C3DAC}" type="datetimeFigureOut">
              <a:rPr lang="zh-CN" altLang="en-US" smtClean="0"/>
              <a:t>2021-8-31</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ED9C9DE8-6944-4658-A18C-60D57C1D2619}" type="slidenum">
              <a:rPr lang="zh-CN" altLang="en-US" smtClean="0"/>
              <a:t>‹#›</a:t>
            </a:fld>
            <a:endParaRPr lang="zh-CN" alt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lstStyle/>
          <a:p>
            <a:r>
              <a:rPr lang="zh-CN" altLang="en-US"/>
              <a:t>单击此处编辑母版标题样式</a:t>
            </a:r>
          </a:p>
        </p:txBody>
      </p:sp>
      <p:sp>
        <p:nvSpPr>
          <p:cNvPr id="3" name="日期占位符 2"/>
          <p:cNvSpPr>
            <a:spLocks noGrp="1"/>
          </p:cNvSpPr>
          <p:nvPr>
            <p:ph type="dt" sz="half" idx="10"/>
            <p:custDataLst>
              <p:tags r:id="rId2"/>
            </p:custDataLst>
          </p:nvPr>
        </p:nvSpPr>
        <p:spPr/>
        <p:txBody>
          <a:bodyPr/>
          <a:lstStyle/>
          <a:p>
            <a:fld id="{0EF7E283-1319-47E0-9BFE-D186D74C3DAC}" type="datetimeFigureOut">
              <a:rPr lang="zh-CN" altLang="en-US" smtClean="0"/>
              <a:t>2021-8-31</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ED9C9DE8-6944-4658-A18C-60D57C1D2619}" type="slidenum">
              <a:rPr lang="zh-CN" altLang="en-US" smtClean="0"/>
              <a:t>‹#›</a:t>
            </a:fld>
            <a:endParaRPr lang="zh-CN" alt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0EF7E283-1319-47E0-9BFE-D186D74C3DAC}" type="datetimeFigureOut">
              <a:rPr lang="zh-CN" altLang="en-US" smtClean="0"/>
              <a:t>2021-8-31</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ED9C9DE8-6944-4658-A18C-60D57C1D2619}" type="slidenum">
              <a:rPr lang="zh-CN" altLang="en-US" smtClean="0"/>
              <a:t>‹#›</a:t>
            </a:fld>
            <a:endParaRPr lang="zh-CN" altLang="en-US"/>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custDataLst>
              <p:tags r:id="rId2"/>
            </p:custDataLst>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custDataLst>
              <p:tags r:id="rId3"/>
            </p:custDataLst>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custDataLst>
              <p:tags r:id="rId4"/>
            </p:custDataLst>
          </p:nvPr>
        </p:nvSpPr>
        <p:spPr/>
        <p:txBody>
          <a:bodyPr/>
          <a:lstStyle/>
          <a:p>
            <a:fld id="{0EF7E283-1319-47E0-9BFE-D186D74C3DAC}" type="datetimeFigureOut">
              <a:rPr lang="zh-CN" altLang="en-US" smtClean="0"/>
              <a:t>2021-8-31</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ED9C9DE8-6944-4658-A18C-60D57C1D2619}" type="slidenum">
              <a:rPr lang="zh-CN" altLang="en-US" smtClean="0"/>
              <a:t>‹#›</a:t>
            </a:fld>
            <a:endParaRPr lang="zh-CN" altLang="en-US"/>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custDataLst>
              <p:tags r:id="rId2"/>
            </p:custDataLst>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custDataLst>
              <p:tags r:id="rId3"/>
            </p:custDataLst>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custDataLst>
              <p:tags r:id="rId4"/>
            </p:custDataLst>
          </p:nvPr>
        </p:nvSpPr>
        <p:spPr/>
        <p:txBody>
          <a:bodyPr/>
          <a:lstStyle/>
          <a:p>
            <a:fld id="{0EF7E283-1319-47E0-9BFE-D186D74C3DAC}" type="datetimeFigureOut">
              <a:rPr lang="zh-CN" altLang="en-US" smtClean="0"/>
              <a:t>2021-8-31</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ED9C9DE8-6944-4658-A18C-60D57C1D2619}" type="slidenum">
              <a:rPr lang="zh-CN" altLang="en-US" smtClean="0"/>
              <a:t>‹#›</a:t>
            </a:fld>
            <a:endParaRPr lang="zh-CN" alt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ags" Target="../tags/tag2.xml"/><Relationship Id="rId18" Type="http://schemas.openxmlformats.org/officeDocument/2006/relationships/tags" Target="../tags/tag7.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17" Type="http://schemas.openxmlformats.org/officeDocument/2006/relationships/tags" Target="../tags/tag6.xml"/><Relationship Id="rId2" Type="http://schemas.openxmlformats.org/officeDocument/2006/relationships/slideLayout" Target="../slideLayouts/slideLayout2.xml"/><Relationship Id="rId16" Type="http://schemas.openxmlformats.org/officeDocument/2006/relationships/tags" Target="../tags/tag5.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ags" Target="../tags/tag4.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ags" Target="../tags/tag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3"/>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custDataLst>
              <p:tags r:id="rId14"/>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15"/>
            </p:custDataLst>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印品黑体" panose="00000500000000000000" pitchFamily="2" charset="-122"/>
              </a:defRPr>
            </a:lvl1pPr>
          </a:lstStyle>
          <a:p>
            <a:fld id="{0EF7E283-1319-47E0-9BFE-D186D74C3DAC}" type="datetimeFigureOut">
              <a:rPr lang="zh-CN" altLang="en-US" smtClean="0"/>
              <a:t>2021-8-31</a:t>
            </a:fld>
            <a:endParaRPr lang="zh-CN" altLang="en-US"/>
          </a:p>
        </p:txBody>
      </p:sp>
      <p:sp>
        <p:nvSpPr>
          <p:cNvPr id="5" name="页脚占位符 4"/>
          <p:cNvSpPr>
            <a:spLocks noGrp="1"/>
          </p:cNvSpPr>
          <p:nvPr>
            <p:ph type="ftr" sz="quarter" idx="3"/>
            <p:custDataLst>
              <p:tags r:id="rId16"/>
            </p:custDataLst>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印品黑体" panose="00000500000000000000" pitchFamily="2" charset="-122"/>
              </a:defRPr>
            </a:lvl1pPr>
          </a:lstStyle>
          <a:p>
            <a:endParaRPr lang="zh-CN" altLang="en-US"/>
          </a:p>
        </p:txBody>
      </p:sp>
      <p:sp>
        <p:nvSpPr>
          <p:cNvPr id="6" name="灯片编号占位符 5"/>
          <p:cNvSpPr>
            <a:spLocks noGrp="1"/>
          </p:cNvSpPr>
          <p:nvPr>
            <p:ph type="sldNum" sz="quarter" idx="4"/>
            <p:custDataLst>
              <p:tags r:id="rId17"/>
            </p:custDataLst>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印品黑体" panose="00000500000000000000" pitchFamily="2" charset="-122"/>
              </a:defRPr>
            </a:lvl1pPr>
          </a:lstStyle>
          <a:p>
            <a:fld id="{ED9C9DE8-6944-4658-A18C-60D57C1D2619}" type="slidenum">
              <a:rPr lang="zh-CN" altLang="en-US" smtClean="0"/>
              <a:t>‹#›</a:t>
            </a:fld>
            <a:endParaRPr lang="zh-CN" altLang="en-US"/>
          </a:p>
        </p:txBody>
      </p:sp>
      <p:pic>
        <p:nvPicPr>
          <p:cNvPr id="7" name="图片 6" descr="课件学科网logo"/>
          <p:cNvPicPr>
            <a:picLocks noChangeAspect="1"/>
          </p:cNvPicPr>
          <p:nvPr userDrawn="1">
            <p:custDataLst>
              <p:tags r:id="rId18"/>
            </p:custDataLst>
          </p:nvPr>
        </p:nvPicPr>
        <p:blipFill>
          <a:blip r:embed="rId19"/>
          <a:stretch>
            <a:fillRect/>
          </a:stretch>
        </p:blipFill>
        <p:spPr>
          <a:xfrm>
            <a:off x="10418445" y="0"/>
            <a:ext cx="1773555" cy="721995"/>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xStyles>
    <p:titleStyle>
      <a:lvl1pPr algn="l" defTabSz="914400" rtl="0" eaLnBrk="1" latinLnBrk="0" hangingPunct="1">
        <a:lnSpc>
          <a:spcPct val="90000"/>
        </a:lnSpc>
        <a:spcBef>
          <a:spcPct val="0"/>
        </a:spcBef>
        <a:buNone/>
        <a:defRPr sz="4400" kern="1200">
          <a:solidFill>
            <a:schemeClr val="tx1"/>
          </a:solidFill>
          <a:latin typeface="印品黑体" panose="00000500000000000000" pitchFamily="2" charset="-122"/>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印品黑体" panose="00000500000000000000" pitchFamily="2" charset="-122"/>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印品黑体" panose="00000500000000000000" pitchFamily="2" charset="-122"/>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印品黑体" panose="00000500000000000000" pitchFamily="2" charset="-122"/>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印品黑体" panose="00000500000000000000" pitchFamily="2" charset="-122"/>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印品黑体" panose="00000500000000000000" pitchFamily="2" charset="-122"/>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tags" Target="../tags/tag70.xml"/><Relationship Id="rId7" Type="http://schemas.openxmlformats.org/officeDocument/2006/relationships/image" Target="../media/image2.jpeg"/><Relationship Id="rId2" Type="http://schemas.openxmlformats.org/officeDocument/2006/relationships/tags" Target="../tags/tag69.xml"/><Relationship Id="rId1" Type="http://schemas.openxmlformats.org/officeDocument/2006/relationships/tags" Target="../tags/tag68.xml"/><Relationship Id="rId6" Type="http://schemas.openxmlformats.org/officeDocument/2006/relationships/notesSlide" Target="../notesSlides/notesSlide1.xml"/><Relationship Id="rId5" Type="http://schemas.openxmlformats.org/officeDocument/2006/relationships/slideLayout" Target="../slideLayouts/slideLayout1.xml"/><Relationship Id="rId4" Type="http://schemas.openxmlformats.org/officeDocument/2006/relationships/tags" Target="../tags/tag71.xml"/></Relationships>
</file>

<file path=ppt/slides/_rels/slide10.xml.rels><?xml version="1.0" encoding="UTF-8" standalone="yes"?>
<Relationships xmlns="http://schemas.openxmlformats.org/package/2006/relationships"><Relationship Id="rId3" Type="http://schemas.openxmlformats.org/officeDocument/2006/relationships/tags" Target="../tags/tag145.xml"/><Relationship Id="rId7" Type="http://schemas.openxmlformats.org/officeDocument/2006/relationships/notesSlide" Target="../notesSlides/notesSlide10.xml"/><Relationship Id="rId2" Type="http://schemas.openxmlformats.org/officeDocument/2006/relationships/tags" Target="../tags/tag144.xml"/><Relationship Id="rId1" Type="http://schemas.openxmlformats.org/officeDocument/2006/relationships/tags" Target="../tags/tag143.xml"/><Relationship Id="rId6" Type="http://schemas.openxmlformats.org/officeDocument/2006/relationships/slideLayout" Target="../slideLayouts/slideLayout1.xml"/><Relationship Id="rId5" Type="http://schemas.openxmlformats.org/officeDocument/2006/relationships/tags" Target="../tags/tag147.xml"/><Relationship Id="rId4" Type="http://schemas.openxmlformats.org/officeDocument/2006/relationships/tags" Target="../tags/tag146.xml"/></Relationships>
</file>

<file path=ppt/slides/_rels/slide11.xml.rels><?xml version="1.0" encoding="UTF-8" standalone="yes"?>
<Relationships xmlns="http://schemas.openxmlformats.org/package/2006/relationships"><Relationship Id="rId3" Type="http://schemas.openxmlformats.org/officeDocument/2006/relationships/tags" Target="../tags/tag153.xml"/><Relationship Id="rId7" Type="http://schemas.openxmlformats.org/officeDocument/2006/relationships/notesSlide" Target="../notesSlides/notesSlide11.xml"/><Relationship Id="rId2" Type="http://schemas.openxmlformats.org/officeDocument/2006/relationships/tags" Target="../tags/tag152.xml"/><Relationship Id="rId1" Type="http://schemas.openxmlformats.org/officeDocument/2006/relationships/tags" Target="../tags/tag151.xml"/><Relationship Id="rId6" Type="http://schemas.openxmlformats.org/officeDocument/2006/relationships/slideLayout" Target="../slideLayouts/slideLayout1.xml"/><Relationship Id="rId5" Type="http://schemas.openxmlformats.org/officeDocument/2006/relationships/tags" Target="../tags/tag155.xml"/><Relationship Id="rId4" Type="http://schemas.openxmlformats.org/officeDocument/2006/relationships/tags" Target="../tags/tag154.xml"/></Relationships>
</file>

<file path=ppt/slides/_rels/slide12.xml.rels><?xml version="1.0" encoding="UTF-8" standalone="yes"?>
<Relationships xmlns="http://schemas.openxmlformats.org/package/2006/relationships"><Relationship Id="rId3" Type="http://schemas.openxmlformats.org/officeDocument/2006/relationships/tags" Target="../tags/tag161.xml"/><Relationship Id="rId7" Type="http://schemas.openxmlformats.org/officeDocument/2006/relationships/notesSlide" Target="../notesSlides/notesSlide12.xml"/><Relationship Id="rId2" Type="http://schemas.openxmlformats.org/officeDocument/2006/relationships/tags" Target="../tags/tag160.xml"/><Relationship Id="rId1" Type="http://schemas.openxmlformats.org/officeDocument/2006/relationships/tags" Target="../tags/tag159.xml"/><Relationship Id="rId6" Type="http://schemas.openxmlformats.org/officeDocument/2006/relationships/slideLayout" Target="../slideLayouts/slideLayout1.xml"/><Relationship Id="rId5" Type="http://schemas.openxmlformats.org/officeDocument/2006/relationships/tags" Target="../tags/tag163.xml"/><Relationship Id="rId4" Type="http://schemas.openxmlformats.org/officeDocument/2006/relationships/tags" Target="../tags/tag162.xml"/></Relationships>
</file>

<file path=ppt/slides/_rels/slide13.xml.rels><?xml version="1.0" encoding="UTF-8" standalone="yes"?>
<Relationships xmlns="http://schemas.openxmlformats.org/package/2006/relationships"><Relationship Id="rId8" Type="http://schemas.openxmlformats.org/officeDocument/2006/relationships/slideLayout" Target="../slideLayouts/slideLayout1.xml"/><Relationship Id="rId3" Type="http://schemas.openxmlformats.org/officeDocument/2006/relationships/tags" Target="../tags/tag169.xml"/><Relationship Id="rId7" Type="http://schemas.openxmlformats.org/officeDocument/2006/relationships/tags" Target="../tags/tag173.xml"/><Relationship Id="rId2" Type="http://schemas.openxmlformats.org/officeDocument/2006/relationships/tags" Target="../tags/tag168.xml"/><Relationship Id="rId1" Type="http://schemas.openxmlformats.org/officeDocument/2006/relationships/tags" Target="../tags/tag167.xml"/><Relationship Id="rId6" Type="http://schemas.openxmlformats.org/officeDocument/2006/relationships/tags" Target="../tags/tag172.xml"/><Relationship Id="rId5" Type="http://schemas.openxmlformats.org/officeDocument/2006/relationships/tags" Target="../tags/tag171.xml"/><Relationship Id="rId4" Type="http://schemas.openxmlformats.org/officeDocument/2006/relationships/tags" Target="../tags/tag170.xml"/><Relationship Id="rId9"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8" Type="http://schemas.openxmlformats.org/officeDocument/2006/relationships/tags" Target="../tags/tag184.xml"/><Relationship Id="rId3" Type="http://schemas.openxmlformats.org/officeDocument/2006/relationships/tags" Target="../tags/tag179.xml"/><Relationship Id="rId7" Type="http://schemas.openxmlformats.org/officeDocument/2006/relationships/tags" Target="../tags/tag183.xml"/><Relationship Id="rId2" Type="http://schemas.openxmlformats.org/officeDocument/2006/relationships/tags" Target="../tags/tag178.xml"/><Relationship Id="rId1" Type="http://schemas.openxmlformats.org/officeDocument/2006/relationships/tags" Target="../tags/tag177.xml"/><Relationship Id="rId6" Type="http://schemas.openxmlformats.org/officeDocument/2006/relationships/tags" Target="../tags/tag182.xml"/><Relationship Id="rId5" Type="http://schemas.openxmlformats.org/officeDocument/2006/relationships/tags" Target="../tags/tag181.xml"/><Relationship Id="rId10" Type="http://schemas.openxmlformats.org/officeDocument/2006/relationships/notesSlide" Target="../notesSlides/notesSlide14.xml"/><Relationship Id="rId4" Type="http://schemas.openxmlformats.org/officeDocument/2006/relationships/tags" Target="../tags/tag180.xml"/><Relationship Id="rId9"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8" Type="http://schemas.openxmlformats.org/officeDocument/2006/relationships/tags" Target="../tags/tag194.xml"/><Relationship Id="rId13" Type="http://schemas.openxmlformats.org/officeDocument/2006/relationships/tags" Target="../tags/tag199.xml"/><Relationship Id="rId18" Type="http://schemas.openxmlformats.org/officeDocument/2006/relationships/oleObject" Target="../embeddings/oleObject1.bin"/><Relationship Id="rId3" Type="http://schemas.openxmlformats.org/officeDocument/2006/relationships/tags" Target="../tags/tag189.xml"/><Relationship Id="rId21" Type="http://schemas.openxmlformats.org/officeDocument/2006/relationships/image" Target="../media/image9.emf"/><Relationship Id="rId7" Type="http://schemas.openxmlformats.org/officeDocument/2006/relationships/tags" Target="../tags/tag193.xml"/><Relationship Id="rId12" Type="http://schemas.openxmlformats.org/officeDocument/2006/relationships/tags" Target="../tags/tag198.xml"/><Relationship Id="rId17" Type="http://schemas.openxmlformats.org/officeDocument/2006/relationships/notesSlide" Target="../notesSlides/notesSlide15.xml"/><Relationship Id="rId2" Type="http://schemas.openxmlformats.org/officeDocument/2006/relationships/tags" Target="../tags/tag188.xml"/><Relationship Id="rId16" Type="http://schemas.openxmlformats.org/officeDocument/2006/relationships/slideLayout" Target="../slideLayouts/slideLayout1.xml"/><Relationship Id="rId20" Type="http://schemas.openxmlformats.org/officeDocument/2006/relationships/oleObject" Target="../embeddings/oleObject2.bin"/><Relationship Id="rId1" Type="http://schemas.openxmlformats.org/officeDocument/2006/relationships/vmlDrawing" Target="../drawings/vmlDrawing1.vml"/><Relationship Id="rId6" Type="http://schemas.openxmlformats.org/officeDocument/2006/relationships/tags" Target="../tags/tag192.xml"/><Relationship Id="rId11" Type="http://schemas.openxmlformats.org/officeDocument/2006/relationships/tags" Target="../tags/tag197.xml"/><Relationship Id="rId5" Type="http://schemas.openxmlformats.org/officeDocument/2006/relationships/tags" Target="../tags/tag191.xml"/><Relationship Id="rId15" Type="http://schemas.openxmlformats.org/officeDocument/2006/relationships/tags" Target="../tags/tag201.xml"/><Relationship Id="rId10" Type="http://schemas.openxmlformats.org/officeDocument/2006/relationships/tags" Target="../tags/tag196.xml"/><Relationship Id="rId19" Type="http://schemas.openxmlformats.org/officeDocument/2006/relationships/image" Target="../media/image8.emf"/><Relationship Id="rId4" Type="http://schemas.openxmlformats.org/officeDocument/2006/relationships/tags" Target="../tags/tag190.xml"/><Relationship Id="rId9" Type="http://schemas.openxmlformats.org/officeDocument/2006/relationships/tags" Target="../tags/tag195.xml"/><Relationship Id="rId14" Type="http://schemas.openxmlformats.org/officeDocument/2006/relationships/tags" Target="../tags/tag200.xml"/></Relationships>
</file>

<file path=ppt/slides/_rels/slide16.xml.rels><?xml version="1.0" encoding="UTF-8" standalone="yes"?>
<Relationships xmlns="http://schemas.openxmlformats.org/package/2006/relationships"><Relationship Id="rId3" Type="http://schemas.openxmlformats.org/officeDocument/2006/relationships/tags" Target="../tags/tag207.xml"/><Relationship Id="rId2" Type="http://schemas.openxmlformats.org/officeDocument/2006/relationships/tags" Target="../tags/tag206.xml"/><Relationship Id="rId1" Type="http://schemas.openxmlformats.org/officeDocument/2006/relationships/tags" Target="../tags/tag205.xml"/><Relationship Id="rId5" Type="http://schemas.openxmlformats.org/officeDocument/2006/relationships/notesSlide" Target="../notesSlides/notesSlide16.xml"/><Relationship Id="rId4"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8" Type="http://schemas.openxmlformats.org/officeDocument/2006/relationships/tags" Target="../tags/tag218.xml"/><Relationship Id="rId3" Type="http://schemas.openxmlformats.org/officeDocument/2006/relationships/tags" Target="../tags/tag213.xml"/><Relationship Id="rId7" Type="http://schemas.openxmlformats.org/officeDocument/2006/relationships/tags" Target="../tags/tag217.xml"/><Relationship Id="rId2" Type="http://schemas.openxmlformats.org/officeDocument/2006/relationships/tags" Target="../tags/tag212.xml"/><Relationship Id="rId1" Type="http://schemas.openxmlformats.org/officeDocument/2006/relationships/tags" Target="../tags/tag211.xml"/><Relationship Id="rId6" Type="http://schemas.openxmlformats.org/officeDocument/2006/relationships/tags" Target="../tags/tag216.xml"/><Relationship Id="rId5" Type="http://schemas.openxmlformats.org/officeDocument/2006/relationships/tags" Target="../tags/tag215.xml"/><Relationship Id="rId10" Type="http://schemas.openxmlformats.org/officeDocument/2006/relationships/notesSlide" Target="../notesSlides/notesSlide17.xml"/><Relationship Id="rId4" Type="http://schemas.openxmlformats.org/officeDocument/2006/relationships/tags" Target="../tags/tag214.xml"/><Relationship Id="rId9"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8" Type="http://schemas.openxmlformats.org/officeDocument/2006/relationships/tags" Target="../tags/tag229.xml"/><Relationship Id="rId3" Type="http://schemas.openxmlformats.org/officeDocument/2006/relationships/tags" Target="../tags/tag224.xml"/><Relationship Id="rId7" Type="http://schemas.openxmlformats.org/officeDocument/2006/relationships/tags" Target="../tags/tag228.xml"/><Relationship Id="rId2" Type="http://schemas.openxmlformats.org/officeDocument/2006/relationships/tags" Target="../tags/tag223.xml"/><Relationship Id="rId1" Type="http://schemas.openxmlformats.org/officeDocument/2006/relationships/tags" Target="../tags/tag222.xml"/><Relationship Id="rId6" Type="http://schemas.openxmlformats.org/officeDocument/2006/relationships/tags" Target="../tags/tag227.xml"/><Relationship Id="rId11" Type="http://schemas.openxmlformats.org/officeDocument/2006/relationships/notesSlide" Target="../notesSlides/notesSlide18.xml"/><Relationship Id="rId5" Type="http://schemas.openxmlformats.org/officeDocument/2006/relationships/tags" Target="../tags/tag226.xml"/><Relationship Id="rId10" Type="http://schemas.openxmlformats.org/officeDocument/2006/relationships/slideLayout" Target="../slideLayouts/slideLayout1.xml"/><Relationship Id="rId4" Type="http://schemas.openxmlformats.org/officeDocument/2006/relationships/tags" Target="../tags/tag225.xml"/><Relationship Id="rId9" Type="http://schemas.openxmlformats.org/officeDocument/2006/relationships/tags" Target="../tags/tag230.xml"/></Relationships>
</file>

<file path=ppt/slides/_rels/slide19.xml.rels><?xml version="1.0" encoding="UTF-8" standalone="yes"?>
<Relationships xmlns="http://schemas.openxmlformats.org/package/2006/relationships"><Relationship Id="rId8" Type="http://schemas.openxmlformats.org/officeDocument/2006/relationships/tags" Target="../tags/tag241.xml"/><Relationship Id="rId3" Type="http://schemas.openxmlformats.org/officeDocument/2006/relationships/tags" Target="../tags/tag236.xml"/><Relationship Id="rId7" Type="http://schemas.openxmlformats.org/officeDocument/2006/relationships/tags" Target="../tags/tag240.xml"/><Relationship Id="rId2" Type="http://schemas.openxmlformats.org/officeDocument/2006/relationships/tags" Target="../tags/tag235.xml"/><Relationship Id="rId1" Type="http://schemas.openxmlformats.org/officeDocument/2006/relationships/tags" Target="../tags/tag234.xml"/><Relationship Id="rId6" Type="http://schemas.openxmlformats.org/officeDocument/2006/relationships/tags" Target="../tags/tag239.xml"/><Relationship Id="rId11" Type="http://schemas.openxmlformats.org/officeDocument/2006/relationships/notesSlide" Target="../notesSlides/notesSlide19.xml"/><Relationship Id="rId5" Type="http://schemas.openxmlformats.org/officeDocument/2006/relationships/tags" Target="../tags/tag238.xml"/><Relationship Id="rId10" Type="http://schemas.openxmlformats.org/officeDocument/2006/relationships/slideLayout" Target="../slideLayouts/slideLayout1.xml"/><Relationship Id="rId4" Type="http://schemas.openxmlformats.org/officeDocument/2006/relationships/tags" Target="../tags/tag237.xml"/><Relationship Id="rId9" Type="http://schemas.openxmlformats.org/officeDocument/2006/relationships/tags" Target="../tags/tag242.xml"/></Relationships>
</file>

<file path=ppt/slides/_rels/slide2.xml.rels><?xml version="1.0" encoding="UTF-8" standalone="yes"?>
<Relationships xmlns="http://schemas.openxmlformats.org/package/2006/relationships"><Relationship Id="rId3" Type="http://schemas.openxmlformats.org/officeDocument/2006/relationships/tags" Target="../tags/tag77.xml"/><Relationship Id="rId7" Type="http://schemas.openxmlformats.org/officeDocument/2006/relationships/notesSlide" Target="../notesSlides/notesSlide2.xml"/><Relationship Id="rId2" Type="http://schemas.openxmlformats.org/officeDocument/2006/relationships/tags" Target="../tags/tag76.xml"/><Relationship Id="rId1" Type="http://schemas.openxmlformats.org/officeDocument/2006/relationships/tags" Target="../tags/tag75.xml"/><Relationship Id="rId6" Type="http://schemas.openxmlformats.org/officeDocument/2006/relationships/slideLayout" Target="../slideLayouts/slideLayout1.xml"/><Relationship Id="rId5" Type="http://schemas.openxmlformats.org/officeDocument/2006/relationships/tags" Target="../tags/tag79.xml"/><Relationship Id="rId4" Type="http://schemas.openxmlformats.org/officeDocument/2006/relationships/tags" Target="../tags/tag78.xml"/></Relationships>
</file>

<file path=ppt/slides/_rels/slide20.xml.rels><?xml version="1.0" encoding="UTF-8" standalone="yes"?>
<Relationships xmlns="http://schemas.openxmlformats.org/package/2006/relationships"><Relationship Id="rId8" Type="http://schemas.openxmlformats.org/officeDocument/2006/relationships/tags" Target="../tags/tag253.xml"/><Relationship Id="rId3" Type="http://schemas.openxmlformats.org/officeDocument/2006/relationships/tags" Target="../tags/tag248.xml"/><Relationship Id="rId7" Type="http://schemas.openxmlformats.org/officeDocument/2006/relationships/tags" Target="../tags/tag252.xml"/><Relationship Id="rId2" Type="http://schemas.openxmlformats.org/officeDocument/2006/relationships/tags" Target="../tags/tag247.xml"/><Relationship Id="rId1" Type="http://schemas.openxmlformats.org/officeDocument/2006/relationships/tags" Target="../tags/tag246.xml"/><Relationship Id="rId6" Type="http://schemas.openxmlformats.org/officeDocument/2006/relationships/tags" Target="../tags/tag251.xml"/><Relationship Id="rId11" Type="http://schemas.openxmlformats.org/officeDocument/2006/relationships/notesSlide" Target="../notesSlides/notesSlide20.xml"/><Relationship Id="rId5" Type="http://schemas.openxmlformats.org/officeDocument/2006/relationships/tags" Target="../tags/tag250.xml"/><Relationship Id="rId10" Type="http://schemas.openxmlformats.org/officeDocument/2006/relationships/slideLayout" Target="../slideLayouts/slideLayout1.xml"/><Relationship Id="rId4" Type="http://schemas.openxmlformats.org/officeDocument/2006/relationships/tags" Target="../tags/tag249.xml"/><Relationship Id="rId9" Type="http://schemas.openxmlformats.org/officeDocument/2006/relationships/tags" Target="../tags/tag254.xml"/></Relationships>
</file>

<file path=ppt/slides/_rels/slide21.xml.rels><?xml version="1.0" encoding="UTF-8" standalone="yes"?>
<Relationships xmlns="http://schemas.openxmlformats.org/package/2006/relationships"><Relationship Id="rId8" Type="http://schemas.openxmlformats.org/officeDocument/2006/relationships/tags" Target="../tags/tag265.xml"/><Relationship Id="rId3" Type="http://schemas.openxmlformats.org/officeDocument/2006/relationships/tags" Target="../tags/tag260.xml"/><Relationship Id="rId7" Type="http://schemas.openxmlformats.org/officeDocument/2006/relationships/tags" Target="../tags/tag264.xml"/><Relationship Id="rId2" Type="http://schemas.openxmlformats.org/officeDocument/2006/relationships/tags" Target="../tags/tag259.xml"/><Relationship Id="rId1" Type="http://schemas.openxmlformats.org/officeDocument/2006/relationships/tags" Target="../tags/tag258.xml"/><Relationship Id="rId6" Type="http://schemas.openxmlformats.org/officeDocument/2006/relationships/tags" Target="../tags/tag263.xml"/><Relationship Id="rId11" Type="http://schemas.openxmlformats.org/officeDocument/2006/relationships/notesSlide" Target="../notesSlides/notesSlide21.xml"/><Relationship Id="rId5" Type="http://schemas.openxmlformats.org/officeDocument/2006/relationships/tags" Target="../tags/tag262.xml"/><Relationship Id="rId10" Type="http://schemas.openxmlformats.org/officeDocument/2006/relationships/slideLayout" Target="../slideLayouts/slideLayout1.xml"/><Relationship Id="rId4" Type="http://schemas.openxmlformats.org/officeDocument/2006/relationships/tags" Target="../tags/tag261.xml"/><Relationship Id="rId9" Type="http://schemas.openxmlformats.org/officeDocument/2006/relationships/tags" Target="../tags/tag266.xml"/></Relationships>
</file>

<file path=ppt/slides/_rels/slide22.xml.rels><?xml version="1.0" encoding="UTF-8" standalone="yes"?>
<Relationships xmlns="http://schemas.openxmlformats.org/package/2006/relationships"><Relationship Id="rId8" Type="http://schemas.openxmlformats.org/officeDocument/2006/relationships/tags" Target="../tags/tag277.xml"/><Relationship Id="rId3" Type="http://schemas.openxmlformats.org/officeDocument/2006/relationships/tags" Target="../tags/tag272.xml"/><Relationship Id="rId7" Type="http://schemas.openxmlformats.org/officeDocument/2006/relationships/tags" Target="../tags/tag276.xml"/><Relationship Id="rId2" Type="http://schemas.openxmlformats.org/officeDocument/2006/relationships/tags" Target="../tags/tag271.xml"/><Relationship Id="rId1" Type="http://schemas.openxmlformats.org/officeDocument/2006/relationships/tags" Target="../tags/tag270.xml"/><Relationship Id="rId6" Type="http://schemas.openxmlformats.org/officeDocument/2006/relationships/tags" Target="../tags/tag275.xml"/><Relationship Id="rId11" Type="http://schemas.openxmlformats.org/officeDocument/2006/relationships/notesSlide" Target="../notesSlides/notesSlide22.xml"/><Relationship Id="rId5" Type="http://schemas.openxmlformats.org/officeDocument/2006/relationships/tags" Target="../tags/tag274.xml"/><Relationship Id="rId10" Type="http://schemas.openxmlformats.org/officeDocument/2006/relationships/slideLayout" Target="../slideLayouts/slideLayout1.xml"/><Relationship Id="rId4" Type="http://schemas.openxmlformats.org/officeDocument/2006/relationships/tags" Target="../tags/tag273.xml"/><Relationship Id="rId9" Type="http://schemas.openxmlformats.org/officeDocument/2006/relationships/tags" Target="../tags/tag278.xml"/></Relationships>
</file>

<file path=ppt/slides/_rels/slide23.xml.rels><?xml version="1.0" encoding="UTF-8" standalone="yes"?>
<Relationships xmlns="http://schemas.openxmlformats.org/package/2006/relationships"><Relationship Id="rId8" Type="http://schemas.openxmlformats.org/officeDocument/2006/relationships/tags" Target="../tags/tag289.xml"/><Relationship Id="rId3" Type="http://schemas.openxmlformats.org/officeDocument/2006/relationships/tags" Target="../tags/tag284.xml"/><Relationship Id="rId7" Type="http://schemas.openxmlformats.org/officeDocument/2006/relationships/tags" Target="../tags/tag288.xml"/><Relationship Id="rId2" Type="http://schemas.openxmlformats.org/officeDocument/2006/relationships/tags" Target="../tags/tag283.xml"/><Relationship Id="rId1" Type="http://schemas.openxmlformats.org/officeDocument/2006/relationships/tags" Target="../tags/tag282.xml"/><Relationship Id="rId6" Type="http://schemas.openxmlformats.org/officeDocument/2006/relationships/tags" Target="../tags/tag287.xml"/><Relationship Id="rId11" Type="http://schemas.openxmlformats.org/officeDocument/2006/relationships/notesSlide" Target="../notesSlides/notesSlide23.xml"/><Relationship Id="rId5" Type="http://schemas.openxmlformats.org/officeDocument/2006/relationships/tags" Target="../tags/tag286.xml"/><Relationship Id="rId10" Type="http://schemas.openxmlformats.org/officeDocument/2006/relationships/slideLayout" Target="../slideLayouts/slideLayout1.xml"/><Relationship Id="rId4" Type="http://schemas.openxmlformats.org/officeDocument/2006/relationships/tags" Target="../tags/tag285.xml"/><Relationship Id="rId9" Type="http://schemas.openxmlformats.org/officeDocument/2006/relationships/tags" Target="../tags/tag290.xml"/></Relationships>
</file>

<file path=ppt/slides/_rels/slide24.xml.rels><?xml version="1.0" encoding="UTF-8" standalone="yes"?>
<Relationships xmlns="http://schemas.openxmlformats.org/package/2006/relationships"><Relationship Id="rId8" Type="http://schemas.openxmlformats.org/officeDocument/2006/relationships/tags" Target="../tags/tag301.xml"/><Relationship Id="rId3" Type="http://schemas.openxmlformats.org/officeDocument/2006/relationships/tags" Target="../tags/tag296.xml"/><Relationship Id="rId7" Type="http://schemas.openxmlformats.org/officeDocument/2006/relationships/tags" Target="../tags/tag300.xml"/><Relationship Id="rId2" Type="http://schemas.openxmlformats.org/officeDocument/2006/relationships/tags" Target="../tags/tag295.xml"/><Relationship Id="rId1" Type="http://schemas.openxmlformats.org/officeDocument/2006/relationships/tags" Target="../tags/tag294.xml"/><Relationship Id="rId6" Type="http://schemas.openxmlformats.org/officeDocument/2006/relationships/tags" Target="../tags/tag299.xml"/><Relationship Id="rId11" Type="http://schemas.openxmlformats.org/officeDocument/2006/relationships/notesSlide" Target="../notesSlides/notesSlide24.xml"/><Relationship Id="rId5" Type="http://schemas.openxmlformats.org/officeDocument/2006/relationships/tags" Target="../tags/tag298.xml"/><Relationship Id="rId10" Type="http://schemas.openxmlformats.org/officeDocument/2006/relationships/slideLayout" Target="../slideLayouts/slideLayout1.xml"/><Relationship Id="rId4" Type="http://schemas.openxmlformats.org/officeDocument/2006/relationships/tags" Target="../tags/tag297.xml"/><Relationship Id="rId9" Type="http://schemas.openxmlformats.org/officeDocument/2006/relationships/tags" Target="../tags/tag302.xml"/></Relationships>
</file>

<file path=ppt/slides/_rels/slide25.xml.rels><?xml version="1.0" encoding="UTF-8" standalone="yes"?>
<Relationships xmlns="http://schemas.openxmlformats.org/package/2006/relationships"><Relationship Id="rId8" Type="http://schemas.openxmlformats.org/officeDocument/2006/relationships/tags" Target="../tags/tag313.xml"/><Relationship Id="rId3" Type="http://schemas.openxmlformats.org/officeDocument/2006/relationships/tags" Target="../tags/tag308.xml"/><Relationship Id="rId7" Type="http://schemas.openxmlformats.org/officeDocument/2006/relationships/tags" Target="../tags/tag312.xml"/><Relationship Id="rId2" Type="http://schemas.openxmlformats.org/officeDocument/2006/relationships/tags" Target="../tags/tag307.xml"/><Relationship Id="rId1" Type="http://schemas.openxmlformats.org/officeDocument/2006/relationships/tags" Target="../tags/tag306.xml"/><Relationship Id="rId6" Type="http://schemas.openxmlformats.org/officeDocument/2006/relationships/tags" Target="../tags/tag311.xml"/><Relationship Id="rId11" Type="http://schemas.openxmlformats.org/officeDocument/2006/relationships/notesSlide" Target="../notesSlides/notesSlide25.xml"/><Relationship Id="rId5" Type="http://schemas.openxmlformats.org/officeDocument/2006/relationships/tags" Target="../tags/tag310.xml"/><Relationship Id="rId10" Type="http://schemas.openxmlformats.org/officeDocument/2006/relationships/slideLayout" Target="../slideLayouts/slideLayout1.xml"/><Relationship Id="rId4" Type="http://schemas.openxmlformats.org/officeDocument/2006/relationships/tags" Target="../tags/tag309.xml"/><Relationship Id="rId9" Type="http://schemas.openxmlformats.org/officeDocument/2006/relationships/tags" Target="../tags/tag314.xml"/></Relationships>
</file>

<file path=ppt/slides/_rels/slide26.xml.rels><?xml version="1.0" encoding="UTF-8" standalone="yes"?>
<Relationships xmlns="http://schemas.openxmlformats.org/package/2006/relationships"><Relationship Id="rId8" Type="http://schemas.openxmlformats.org/officeDocument/2006/relationships/tags" Target="../tags/tag325.xml"/><Relationship Id="rId3" Type="http://schemas.openxmlformats.org/officeDocument/2006/relationships/tags" Target="../tags/tag320.xml"/><Relationship Id="rId7" Type="http://schemas.openxmlformats.org/officeDocument/2006/relationships/tags" Target="../tags/tag324.xml"/><Relationship Id="rId2" Type="http://schemas.openxmlformats.org/officeDocument/2006/relationships/tags" Target="../tags/tag319.xml"/><Relationship Id="rId1" Type="http://schemas.openxmlformats.org/officeDocument/2006/relationships/tags" Target="../tags/tag318.xml"/><Relationship Id="rId6" Type="http://schemas.openxmlformats.org/officeDocument/2006/relationships/tags" Target="../tags/tag323.xml"/><Relationship Id="rId11" Type="http://schemas.openxmlformats.org/officeDocument/2006/relationships/notesSlide" Target="../notesSlides/notesSlide26.xml"/><Relationship Id="rId5" Type="http://schemas.openxmlformats.org/officeDocument/2006/relationships/tags" Target="../tags/tag322.xml"/><Relationship Id="rId10" Type="http://schemas.openxmlformats.org/officeDocument/2006/relationships/slideLayout" Target="../slideLayouts/slideLayout1.xml"/><Relationship Id="rId4" Type="http://schemas.openxmlformats.org/officeDocument/2006/relationships/tags" Target="../tags/tag321.xml"/><Relationship Id="rId9" Type="http://schemas.openxmlformats.org/officeDocument/2006/relationships/tags" Target="../tags/tag326.xml"/></Relationships>
</file>

<file path=ppt/slides/_rels/slide27.xml.rels><?xml version="1.0" encoding="UTF-8" standalone="yes"?>
<Relationships xmlns="http://schemas.openxmlformats.org/package/2006/relationships"><Relationship Id="rId3" Type="http://schemas.openxmlformats.org/officeDocument/2006/relationships/tags" Target="../tags/tag332.xml"/><Relationship Id="rId2" Type="http://schemas.openxmlformats.org/officeDocument/2006/relationships/tags" Target="../tags/tag331.xml"/><Relationship Id="rId1" Type="http://schemas.openxmlformats.org/officeDocument/2006/relationships/tags" Target="../tags/tag330.xml"/><Relationship Id="rId5" Type="http://schemas.openxmlformats.org/officeDocument/2006/relationships/notesSlide" Target="../notesSlides/notesSlide27.xml"/><Relationship Id="rId4"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tags" Target="../tags/tag338.xml"/><Relationship Id="rId7" Type="http://schemas.openxmlformats.org/officeDocument/2006/relationships/notesSlide" Target="../notesSlides/notesSlide28.xml"/><Relationship Id="rId2" Type="http://schemas.openxmlformats.org/officeDocument/2006/relationships/tags" Target="../tags/tag337.xml"/><Relationship Id="rId1" Type="http://schemas.openxmlformats.org/officeDocument/2006/relationships/tags" Target="../tags/tag336.xml"/><Relationship Id="rId6" Type="http://schemas.openxmlformats.org/officeDocument/2006/relationships/slideLayout" Target="../slideLayouts/slideLayout1.xml"/><Relationship Id="rId5" Type="http://schemas.openxmlformats.org/officeDocument/2006/relationships/tags" Target="../tags/tag340.xml"/><Relationship Id="rId4" Type="http://schemas.openxmlformats.org/officeDocument/2006/relationships/tags" Target="../tags/tag339.xml"/></Relationships>
</file>

<file path=ppt/slides/_rels/slide29.xml.rels><?xml version="1.0" encoding="UTF-8" standalone="yes"?>
<Relationships xmlns="http://schemas.openxmlformats.org/package/2006/relationships"><Relationship Id="rId3" Type="http://schemas.openxmlformats.org/officeDocument/2006/relationships/tags" Target="../tags/tag346.xml"/><Relationship Id="rId7" Type="http://schemas.openxmlformats.org/officeDocument/2006/relationships/notesSlide" Target="../notesSlides/notesSlide29.xml"/><Relationship Id="rId2" Type="http://schemas.openxmlformats.org/officeDocument/2006/relationships/tags" Target="../tags/tag345.xml"/><Relationship Id="rId1" Type="http://schemas.openxmlformats.org/officeDocument/2006/relationships/tags" Target="../tags/tag344.xml"/><Relationship Id="rId6" Type="http://schemas.openxmlformats.org/officeDocument/2006/relationships/slideLayout" Target="../slideLayouts/slideLayout1.xml"/><Relationship Id="rId5" Type="http://schemas.openxmlformats.org/officeDocument/2006/relationships/tags" Target="../tags/tag348.xml"/><Relationship Id="rId4" Type="http://schemas.openxmlformats.org/officeDocument/2006/relationships/tags" Target="../tags/tag347.xml"/></Relationships>
</file>

<file path=ppt/slides/_rels/slide3.xml.rels><?xml version="1.0" encoding="UTF-8" standalone="yes"?>
<Relationships xmlns="http://schemas.openxmlformats.org/package/2006/relationships"><Relationship Id="rId3" Type="http://schemas.openxmlformats.org/officeDocument/2006/relationships/tags" Target="../tags/tag85.xml"/><Relationship Id="rId2" Type="http://schemas.openxmlformats.org/officeDocument/2006/relationships/tags" Target="../tags/tag84.xml"/><Relationship Id="rId1" Type="http://schemas.openxmlformats.org/officeDocument/2006/relationships/tags" Target="../tags/tag83.xml"/><Relationship Id="rId5" Type="http://schemas.openxmlformats.org/officeDocument/2006/relationships/notesSlide" Target="../notesSlides/notesSlide3.xml"/><Relationship Id="rId4"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8" Type="http://schemas.openxmlformats.org/officeDocument/2006/relationships/notesSlide" Target="../notesSlides/notesSlide30.xml"/><Relationship Id="rId3" Type="http://schemas.openxmlformats.org/officeDocument/2006/relationships/tags" Target="../tags/tag354.xml"/><Relationship Id="rId7" Type="http://schemas.openxmlformats.org/officeDocument/2006/relationships/slideLayout" Target="../slideLayouts/slideLayout1.xml"/><Relationship Id="rId2" Type="http://schemas.openxmlformats.org/officeDocument/2006/relationships/tags" Target="../tags/tag353.xml"/><Relationship Id="rId1" Type="http://schemas.openxmlformats.org/officeDocument/2006/relationships/tags" Target="../tags/tag352.xml"/><Relationship Id="rId6" Type="http://schemas.openxmlformats.org/officeDocument/2006/relationships/tags" Target="../tags/tag357.xml"/><Relationship Id="rId5" Type="http://schemas.openxmlformats.org/officeDocument/2006/relationships/tags" Target="../tags/tag356.xml"/><Relationship Id="rId4" Type="http://schemas.openxmlformats.org/officeDocument/2006/relationships/tags" Target="../tags/tag355.xml"/></Relationships>
</file>

<file path=ppt/slides/_rels/slide31.xml.rels><?xml version="1.0" encoding="UTF-8" standalone="yes"?>
<Relationships xmlns="http://schemas.openxmlformats.org/package/2006/relationships"><Relationship Id="rId3" Type="http://schemas.openxmlformats.org/officeDocument/2006/relationships/tags" Target="../tags/tag363.xml"/><Relationship Id="rId7" Type="http://schemas.openxmlformats.org/officeDocument/2006/relationships/notesSlide" Target="../notesSlides/notesSlide31.xml"/><Relationship Id="rId2" Type="http://schemas.openxmlformats.org/officeDocument/2006/relationships/tags" Target="../tags/tag362.xml"/><Relationship Id="rId1" Type="http://schemas.openxmlformats.org/officeDocument/2006/relationships/tags" Target="../tags/tag361.xml"/><Relationship Id="rId6" Type="http://schemas.openxmlformats.org/officeDocument/2006/relationships/slideLayout" Target="../slideLayouts/slideLayout1.xml"/><Relationship Id="rId5" Type="http://schemas.openxmlformats.org/officeDocument/2006/relationships/tags" Target="../tags/tag365.xml"/><Relationship Id="rId4" Type="http://schemas.openxmlformats.org/officeDocument/2006/relationships/tags" Target="../tags/tag364.xml"/></Relationships>
</file>

<file path=ppt/slides/_rels/slide32.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tags" Target="../tags/tag371.xml"/><Relationship Id="rId7" Type="http://schemas.openxmlformats.org/officeDocument/2006/relationships/image" Target="../media/image2.jpeg"/><Relationship Id="rId2" Type="http://schemas.openxmlformats.org/officeDocument/2006/relationships/tags" Target="../tags/tag370.xml"/><Relationship Id="rId1" Type="http://schemas.openxmlformats.org/officeDocument/2006/relationships/tags" Target="../tags/tag369.xml"/><Relationship Id="rId6" Type="http://schemas.openxmlformats.org/officeDocument/2006/relationships/notesSlide" Target="../notesSlides/notesSlide32.xml"/><Relationship Id="rId5" Type="http://schemas.openxmlformats.org/officeDocument/2006/relationships/slideLayout" Target="../slideLayouts/slideLayout1.xml"/><Relationship Id="rId4" Type="http://schemas.openxmlformats.org/officeDocument/2006/relationships/tags" Target="../tags/tag372.xml"/></Relationships>
</file>

<file path=ppt/slides/_rels/slide4.xml.rels><?xml version="1.0" encoding="UTF-8" standalone="yes"?>
<Relationships xmlns="http://schemas.openxmlformats.org/package/2006/relationships"><Relationship Id="rId8" Type="http://schemas.openxmlformats.org/officeDocument/2006/relationships/slideLayout" Target="../slideLayouts/slideLayout1.xml"/><Relationship Id="rId3" Type="http://schemas.openxmlformats.org/officeDocument/2006/relationships/tags" Target="../tags/tag91.xml"/><Relationship Id="rId7" Type="http://schemas.openxmlformats.org/officeDocument/2006/relationships/tags" Target="../tags/tag95.xml"/><Relationship Id="rId2" Type="http://schemas.openxmlformats.org/officeDocument/2006/relationships/tags" Target="../tags/tag90.xml"/><Relationship Id="rId1" Type="http://schemas.openxmlformats.org/officeDocument/2006/relationships/tags" Target="../tags/tag89.xml"/><Relationship Id="rId6" Type="http://schemas.openxmlformats.org/officeDocument/2006/relationships/tags" Target="../tags/tag94.xml"/><Relationship Id="rId5" Type="http://schemas.openxmlformats.org/officeDocument/2006/relationships/tags" Target="../tags/tag93.xml"/><Relationship Id="rId4" Type="http://schemas.openxmlformats.org/officeDocument/2006/relationships/tags" Target="../tags/tag92.xml"/><Relationship Id="rId9"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8" Type="http://schemas.openxmlformats.org/officeDocument/2006/relationships/notesSlide" Target="../notesSlides/notesSlide5.xml"/><Relationship Id="rId3" Type="http://schemas.openxmlformats.org/officeDocument/2006/relationships/tags" Target="../tags/tag101.xml"/><Relationship Id="rId7" Type="http://schemas.openxmlformats.org/officeDocument/2006/relationships/slideLayout" Target="../slideLayouts/slideLayout1.xml"/><Relationship Id="rId2" Type="http://schemas.openxmlformats.org/officeDocument/2006/relationships/tags" Target="../tags/tag100.xml"/><Relationship Id="rId1" Type="http://schemas.openxmlformats.org/officeDocument/2006/relationships/tags" Target="../tags/tag99.xml"/><Relationship Id="rId6" Type="http://schemas.openxmlformats.org/officeDocument/2006/relationships/tags" Target="../tags/tag104.xml"/><Relationship Id="rId5" Type="http://schemas.openxmlformats.org/officeDocument/2006/relationships/tags" Target="../tags/tag103.xml"/><Relationship Id="rId4" Type="http://schemas.openxmlformats.org/officeDocument/2006/relationships/tags" Target="../tags/tag102.xml"/><Relationship Id="rId9" Type="http://schemas.openxmlformats.org/officeDocument/2006/relationships/image" Target="../media/image3.jpeg"/></Relationships>
</file>

<file path=ppt/slides/_rels/slide6.xml.rels><?xml version="1.0" encoding="UTF-8" standalone="yes"?>
<Relationships xmlns="http://schemas.openxmlformats.org/package/2006/relationships"><Relationship Id="rId8" Type="http://schemas.openxmlformats.org/officeDocument/2006/relationships/notesSlide" Target="../notesSlides/notesSlide6.xml"/><Relationship Id="rId3" Type="http://schemas.openxmlformats.org/officeDocument/2006/relationships/tags" Target="../tags/tag110.xml"/><Relationship Id="rId7" Type="http://schemas.openxmlformats.org/officeDocument/2006/relationships/slideLayout" Target="../slideLayouts/slideLayout1.xml"/><Relationship Id="rId2" Type="http://schemas.openxmlformats.org/officeDocument/2006/relationships/tags" Target="../tags/tag109.xml"/><Relationship Id="rId1" Type="http://schemas.openxmlformats.org/officeDocument/2006/relationships/tags" Target="../tags/tag108.xml"/><Relationship Id="rId6" Type="http://schemas.openxmlformats.org/officeDocument/2006/relationships/tags" Target="../tags/tag113.xml"/><Relationship Id="rId5" Type="http://schemas.openxmlformats.org/officeDocument/2006/relationships/tags" Target="../tags/tag112.xml"/><Relationship Id="rId4" Type="http://schemas.openxmlformats.org/officeDocument/2006/relationships/tags" Target="../tags/tag111.xml"/><Relationship Id="rId9" Type="http://schemas.openxmlformats.org/officeDocument/2006/relationships/image" Target="../media/image4.jpeg"/></Relationships>
</file>

<file path=ppt/slides/_rels/slide7.xml.rels><?xml version="1.0" encoding="UTF-8" standalone="yes"?>
<Relationships xmlns="http://schemas.openxmlformats.org/package/2006/relationships"><Relationship Id="rId8" Type="http://schemas.openxmlformats.org/officeDocument/2006/relationships/notesSlide" Target="../notesSlides/notesSlide7.xml"/><Relationship Id="rId3" Type="http://schemas.openxmlformats.org/officeDocument/2006/relationships/tags" Target="../tags/tag119.xml"/><Relationship Id="rId7" Type="http://schemas.openxmlformats.org/officeDocument/2006/relationships/slideLayout" Target="../slideLayouts/slideLayout1.xml"/><Relationship Id="rId2" Type="http://schemas.openxmlformats.org/officeDocument/2006/relationships/tags" Target="../tags/tag118.xml"/><Relationship Id="rId1" Type="http://schemas.openxmlformats.org/officeDocument/2006/relationships/tags" Target="../tags/tag117.xml"/><Relationship Id="rId6" Type="http://schemas.openxmlformats.org/officeDocument/2006/relationships/tags" Target="../tags/tag122.xml"/><Relationship Id="rId5" Type="http://schemas.openxmlformats.org/officeDocument/2006/relationships/tags" Target="../tags/tag121.xml"/><Relationship Id="rId4" Type="http://schemas.openxmlformats.org/officeDocument/2006/relationships/tags" Target="../tags/tag120.xml"/><Relationship Id="rId9" Type="http://schemas.openxmlformats.org/officeDocument/2006/relationships/image" Target="../media/image5.jpeg"/></Relationships>
</file>

<file path=ppt/slides/_rels/slide8.xml.rels><?xml version="1.0" encoding="UTF-8" standalone="yes"?>
<Relationships xmlns="http://schemas.openxmlformats.org/package/2006/relationships"><Relationship Id="rId8" Type="http://schemas.openxmlformats.org/officeDocument/2006/relationships/notesSlide" Target="../notesSlides/notesSlide8.xml"/><Relationship Id="rId3" Type="http://schemas.openxmlformats.org/officeDocument/2006/relationships/tags" Target="../tags/tag128.xml"/><Relationship Id="rId7" Type="http://schemas.openxmlformats.org/officeDocument/2006/relationships/slideLayout" Target="../slideLayouts/slideLayout1.xml"/><Relationship Id="rId2" Type="http://schemas.openxmlformats.org/officeDocument/2006/relationships/tags" Target="../tags/tag127.xml"/><Relationship Id="rId1" Type="http://schemas.openxmlformats.org/officeDocument/2006/relationships/tags" Target="../tags/tag126.xml"/><Relationship Id="rId6" Type="http://schemas.openxmlformats.org/officeDocument/2006/relationships/tags" Target="../tags/tag131.xml"/><Relationship Id="rId5" Type="http://schemas.openxmlformats.org/officeDocument/2006/relationships/tags" Target="../tags/tag130.xml"/><Relationship Id="rId4" Type="http://schemas.openxmlformats.org/officeDocument/2006/relationships/tags" Target="../tags/tag129.xml"/><Relationship Id="rId9" Type="http://schemas.openxmlformats.org/officeDocument/2006/relationships/image" Target="../media/image6.jpeg"/></Relationships>
</file>

<file path=ppt/slides/_rels/slide9.xml.rels><?xml version="1.0" encoding="UTF-8" standalone="yes"?>
<Relationships xmlns="http://schemas.openxmlformats.org/package/2006/relationships"><Relationship Id="rId8" Type="http://schemas.openxmlformats.org/officeDocument/2006/relationships/image" Target="../media/image7.jpeg"/><Relationship Id="rId3" Type="http://schemas.openxmlformats.org/officeDocument/2006/relationships/tags" Target="../tags/tag137.xml"/><Relationship Id="rId7" Type="http://schemas.openxmlformats.org/officeDocument/2006/relationships/notesSlide" Target="../notesSlides/notesSlide9.xml"/><Relationship Id="rId2" Type="http://schemas.openxmlformats.org/officeDocument/2006/relationships/tags" Target="../tags/tag136.xml"/><Relationship Id="rId1" Type="http://schemas.openxmlformats.org/officeDocument/2006/relationships/tags" Target="../tags/tag135.xml"/><Relationship Id="rId6" Type="http://schemas.openxmlformats.org/officeDocument/2006/relationships/slideLayout" Target="../slideLayouts/slideLayout1.xml"/><Relationship Id="rId5" Type="http://schemas.openxmlformats.org/officeDocument/2006/relationships/tags" Target="../tags/tag139.xml"/><Relationship Id="rId4" Type="http://schemas.openxmlformats.org/officeDocument/2006/relationships/tags" Target="../tags/tag138.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7" name="Freeform 5"/>
          <p:cNvSpPr/>
          <p:nvPr>
            <p:custDataLst>
              <p:tags r:id="rId1"/>
            </p:custDataLst>
          </p:nvPr>
        </p:nvSpPr>
        <p:spPr bwMode="auto">
          <a:xfrm rot="10800000">
            <a:off x="186426" y="1737666"/>
            <a:ext cx="5143838" cy="2542681"/>
          </a:xfrm>
          <a:custGeom>
            <a:avLst/>
            <a:gdLst>
              <a:gd name="T0" fmla="*/ 127 w 2157"/>
              <a:gd name="T1" fmla="*/ 0 h 1065"/>
              <a:gd name="T2" fmla="*/ 928 w 2157"/>
              <a:gd name="T3" fmla="*/ 0 h 1065"/>
              <a:gd name="T4" fmla="*/ 1713 w 2157"/>
              <a:gd name="T5" fmla="*/ 0 h 1065"/>
              <a:gd name="T6" fmla="*/ 2157 w 2157"/>
              <a:gd name="T7" fmla="*/ 0 h 1065"/>
              <a:gd name="T8" fmla="*/ 2157 w 2157"/>
              <a:gd name="T9" fmla="*/ 1065 h 1065"/>
              <a:gd name="T10" fmla="*/ 1979 w 2157"/>
              <a:gd name="T11" fmla="*/ 1065 h 1065"/>
              <a:gd name="T12" fmla="*/ 928 w 2157"/>
              <a:gd name="T13" fmla="*/ 1065 h 1065"/>
              <a:gd name="T14" fmla="*/ 428 w 2157"/>
              <a:gd name="T15" fmla="*/ 1065 h 1065"/>
              <a:gd name="T16" fmla="*/ 240 w 2157"/>
              <a:gd name="T17" fmla="*/ 918 h 1065"/>
              <a:gd name="T18" fmla="*/ 23 w 2157"/>
              <a:gd name="T19" fmla="*/ 146 h 1065"/>
              <a:gd name="T20" fmla="*/ 127 w 2157"/>
              <a:gd name="T21" fmla="*/ 0 h 10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57" h="1065">
                <a:moveTo>
                  <a:pt x="127" y="0"/>
                </a:moveTo>
                <a:cubicBezTo>
                  <a:pt x="928" y="0"/>
                  <a:pt x="928" y="0"/>
                  <a:pt x="928" y="0"/>
                </a:cubicBezTo>
                <a:cubicBezTo>
                  <a:pt x="1713" y="0"/>
                  <a:pt x="1713" y="0"/>
                  <a:pt x="1713" y="0"/>
                </a:cubicBezTo>
                <a:cubicBezTo>
                  <a:pt x="2157" y="0"/>
                  <a:pt x="2157" y="0"/>
                  <a:pt x="2157" y="0"/>
                </a:cubicBezTo>
                <a:cubicBezTo>
                  <a:pt x="2157" y="1065"/>
                  <a:pt x="2157" y="1065"/>
                  <a:pt x="2157" y="1065"/>
                </a:cubicBezTo>
                <a:cubicBezTo>
                  <a:pt x="1979" y="1065"/>
                  <a:pt x="1979" y="1065"/>
                  <a:pt x="1979" y="1065"/>
                </a:cubicBezTo>
                <a:cubicBezTo>
                  <a:pt x="928" y="1065"/>
                  <a:pt x="928" y="1065"/>
                  <a:pt x="928" y="1065"/>
                </a:cubicBezTo>
                <a:cubicBezTo>
                  <a:pt x="428" y="1065"/>
                  <a:pt x="428" y="1065"/>
                  <a:pt x="428" y="1065"/>
                </a:cubicBezTo>
                <a:cubicBezTo>
                  <a:pt x="347" y="1065"/>
                  <a:pt x="263" y="999"/>
                  <a:pt x="240" y="918"/>
                </a:cubicBezTo>
                <a:cubicBezTo>
                  <a:pt x="23" y="146"/>
                  <a:pt x="23" y="146"/>
                  <a:pt x="23" y="146"/>
                </a:cubicBezTo>
                <a:cubicBezTo>
                  <a:pt x="0" y="66"/>
                  <a:pt x="47" y="0"/>
                  <a:pt x="127" y="0"/>
                </a:cubicBezTo>
                <a:close/>
              </a:path>
            </a:pathLst>
          </a:custGeom>
          <a:solidFill>
            <a:srgbClr val="56505B"/>
          </a:solidFill>
          <a:ln>
            <a:noFill/>
          </a:ln>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13" name="Freeform 5"/>
          <p:cNvSpPr/>
          <p:nvPr>
            <p:custDataLst>
              <p:tags r:id="rId2"/>
            </p:custDataLst>
          </p:nvPr>
        </p:nvSpPr>
        <p:spPr bwMode="auto">
          <a:xfrm>
            <a:off x="5180913" y="1466605"/>
            <a:ext cx="6824662" cy="3373539"/>
          </a:xfrm>
          <a:custGeom>
            <a:avLst/>
            <a:gdLst>
              <a:gd name="T0" fmla="*/ 127 w 2157"/>
              <a:gd name="T1" fmla="*/ 0 h 1065"/>
              <a:gd name="T2" fmla="*/ 928 w 2157"/>
              <a:gd name="T3" fmla="*/ 0 h 1065"/>
              <a:gd name="T4" fmla="*/ 1713 w 2157"/>
              <a:gd name="T5" fmla="*/ 0 h 1065"/>
              <a:gd name="T6" fmla="*/ 2157 w 2157"/>
              <a:gd name="T7" fmla="*/ 0 h 1065"/>
              <a:gd name="T8" fmla="*/ 2157 w 2157"/>
              <a:gd name="T9" fmla="*/ 1065 h 1065"/>
              <a:gd name="T10" fmla="*/ 1979 w 2157"/>
              <a:gd name="T11" fmla="*/ 1065 h 1065"/>
              <a:gd name="T12" fmla="*/ 928 w 2157"/>
              <a:gd name="T13" fmla="*/ 1065 h 1065"/>
              <a:gd name="T14" fmla="*/ 428 w 2157"/>
              <a:gd name="T15" fmla="*/ 1065 h 1065"/>
              <a:gd name="T16" fmla="*/ 240 w 2157"/>
              <a:gd name="T17" fmla="*/ 918 h 1065"/>
              <a:gd name="T18" fmla="*/ 23 w 2157"/>
              <a:gd name="T19" fmla="*/ 146 h 1065"/>
              <a:gd name="T20" fmla="*/ 127 w 2157"/>
              <a:gd name="T21" fmla="*/ 0 h 10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57" h="1065">
                <a:moveTo>
                  <a:pt x="127" y="0"/>
                </a:moveTo>
                <a:cubicBezTo>
                  <a:pt x="928" y="0"/>
                  <a:pt x="928" y="0"/>
                  <a:pt x="928" y="0"/>
                </a:cubicBezTo>
                <a:cubicBezTo>
                  <a:pt x="1713" y="0"/>
                  <a:pt x="1713" y="0"/>
                  <a:pt x="1713" y="0"/>
                </a:cubicBezTo>
                <a:cubicBezTo>
                  <a:pt x="2157" y="0"/>
                  <a:pt x="2157" y="0"/>
                  <a:pt x="2157" y="0"/>
                </a:cubicBezTo>
                <a:cubicBezTo>
                  <a:pt x="2157" y="1065"/>
                  <a:pt x="2157" y="1065"/>
                  <a:pt x="2157" y="1065"/>
                </a:cubicBezTo>
                <a:cubicBezTo>
                  <a:pt x="1979" y="1065"/>
                  <a:pt x="1979" y="1065"/>
                  <a:pt x="1979" y="1065"/>
                </a:cubicBezTo>
                <a:cubicBezTo>
                  <a:pt x="928" y="1065"/>
                  <a:pt x="928" y="1065"/>
                  <a:pt x="928" y="1065"/>
                </a:cubicBezTo>
                <a:cubicBezTo>
                  <a:pt x="428" y="1065"/>
                  <a:pt x="428" y="1065"/>
                  <a:pt x="428" y="1065"/>
                </a:cubicBezTo>
                <a:cubicBezTo>
                  <a:pt x="347" y="1065"/>
                  <a:pt x="263" y="999"/>
                  <a:pt x="240" y="918"/>
                </a:cubicBezTo>
                <a:cubicBezTo>
                  <a:pt x="23" y="146"/>
                  <a:pt x="23" y="146"/>
                  <a:pt x="23" y="146"/>
                </a:cubicBezTo>
                <a:cubicBezTo>
                  <a:pt x="0" y="66"/>
                  <a:pt x="47" y="0"/>
                  <a:pt x="127" y="0"/>
                </a:cubicBezTo>
                <a:close/>
              </a:path>
            </a:pathLst>
          </a:custGeom>
          <a:blipFill dpi="0" rotWithShape="1">
            <a:blip r:embed="rId7">
              <a:extLst>
                <a:ext uri="{28A0092B-C50C-407E-A947-70E740481C1C}">
                  <a14:useLocalDpi xmlns:a14="http://schemas.microsoft.com/office/drawing/2010/main" val="0"/>
                </a:ext>
              </a:extLst>
            </a:blip>
            <a:stretch>
              <a:fillRect/>
            </a:stretch>
          </a:blipFill>
          <a:ln>
            <a:noFill/>
          </a:ln>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14" name="TextBox 2088"/>
          <p:cNvSpPr txBox="1"/>
          <p:nvPr>
            <p:custDataLst>
              <p:tags r:id="rId3"/>
            </p:custDataLst>
          </p:nvPr>
        </p:nvSpPr>
        <p:spPr>
          <a:xfrm>
            <a:off x="488331" y="2905780"/>
            <a:ext cx="4540025" cy="523220"/>
          </a:xfrm>
          <a:prstGeom prst="rect">
            <a:avLst/>
          </a:prstGeom>
          <a:noFill/>
        </p:spPr>
        <p:txBody>
          <a:bodyPr wrap="none" rtlCol="0">
            <a:spAutoFit/>
          </a:bodyPr>
          <a:lstStyle/>
          <a:p>
            <a:r>
              <a:rPr lang="zh-CN" altLang="en-US" sz="2800" b="1">
                <a:solidFill>
                  <a:srgbClr val="F0ECE9"/>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第</a:t>
            </a:r>
            <a:r>
              <a:rPr lang="en-US" altLang="zh-CN" sz="2800" b="1">
                <a:solidFill>
                  <a:srgbClr val="F0ECE9"/>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10</a:t>
            </a:r>
            <a:r>
              <a:rPr lang="zh-CN" altLang="en-US" sz="2800" b="1">
                <a:solidFill>
                  <a:srgbClr val="F0ECE9"/>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课   百年孤独（节选）</a:t>
            </a:r>
          </a:p>
        </p:txBody>
      </p:sp>
      <p:sp>
        <p:nvSpPr>
          <p:cNvPr id="16" name="TextBox 2089"/>
          <p:cNvSpPr txBox="1"/>
          <p:nvPr>
            <p:custDataLst>
              <p:tags r:id="rId4"/>
            </p:custDataLst>
          </p:nvPr>
        </p:nvSpPr>
        <p:spPr>
          <a:xfrm>
            <a:off x="410887" y="1965089"/>
            <a:ext cx="3704860" cy="369332"/>
          </a:xfrm>
          <a:prstGeom prst="rect">
            <a:avLst/>
          </a:prstGeom>
          <a:noFill/>
        </p:spPr>
        <p:txBody>
          <a:bodyPr wrap="none" rtlCol="0">
            <a:spAutoFit/>
          </a:bodyPr>
          <a:lstStyle/>
          <a:p>
            <a:pPr marL="285750" indent="-285750">
              <a:buFont typeface="Arial" panose="020B0604020202020204" pitchFamily="34" charset="0"/>
              <a:buChar char="•"/>
            </a:pPr>
            <a:r>
              <a:rPr lang="zh-CN" altLang="en-US">
                <a:solidFill>
                  <a:srgbClr val="F0ECE9"/>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部编版高中语文选择性必修上册</a:t>
            </a:r>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p15="http://schemas.microsoft.com/office/powerpoint/2012/main" xmlns="">
      <p:transition spd="slow" advClick="0"/>
    </mc:Fallback>
  </mc:AlternateContent>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TextBox 13"/>
          <p:cNvSpPr txBox="1"/>
          <p:nvPr>
            <p:custDataLst>
              <p:tags r:id="rId1"/>
            </p:custDataLst>
          </p:nvPr>
        </p:nvSpPr>
        <p:spPr>
          <a:xfrm>
            <a:off x="983433" y="344684"/>
            <a:ext cx="2731838"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文本常识积累 </a:t>
            </a:r>
            <a:r>
              <a:rPr lang="en-US" altLang="zh-CN" b="1">
                <a:solidFill>
                  <a:srgbClr val="4C4C4C"/>
                </a:solidFill>
                <a:latin typeface="印品黑体" panose="00000500000000000000" pitchFamily="2" charset="-122"/>
                <a:ea typeface="印品黑体" panose="00000500000000000000" pitchFamily="2" charset="-122"/>
              </a:rPr>
              <a:t>·</a:t>
            </a:r>
            <a:r>
              <a:rPr lang="en-US" altLang="zh-CN">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前情回顾</a:t>
            </a:r>
            <a:endParaRPr lang="en-US" altLang="zh-CN">
              <a:solidFill>
                <a:srgbClr val="4C4C4C"/>
              </a:solidFill>
              <a:latin typeface="印品黑体" panose="00000500000000000000" pitchFamily="2" charset="-122"/>
              <a:ea typeface="印品黑体" panose="00000500000000000000" pitchFamily="2" charset="-122"/>
            </a:endParaRPr>
          </a:p>
        </p:txBody>
      </p:sp>
      <p:cxnSp>
        <p:nvCxnSpPr>
          <p:cNvPr id="15" name="直接连接符 14"/>
          <p:cNvCxnSpPr>
            <a:endCxn id="16" idx="11"/>
          </p:cNvCxnSpPr>
          <p:nvPr>
            <p:custDataLst>
              <p:tags r:id="rId2"/>
            </p:custDataLst>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custDataLst>
              <p:tags r:id="rId3"/>
            </p:custDataLst>
          </p:nvPr>
        </p:nvSpPr>
        <p:spPr bwMode="auto">
          <a:xfrm>
            <a:off x="11280577" y="363136"/>
            <a:ext cx="425905" cy="427514"/>
          </a:xfrm>
          <a:custGeom>
            <a:avLst/>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30" name="椭圆 29"/>
          <p:cNvSpPr/>
          <p:nvPr>
            <p:custDataLst>
              <p:tags r:id="rId4"/>
            </p:custDataLst>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20" name="文本框 19"/>
          <p:cNvSpPr txBox="1"/>
          <p:nvPr>
            <p:custDataLst>
              <p:tags r:id="rId5"/>
            </p:custDataLst>
          </p:nvPr>
        </p:nvSpPr>
        <p:spPr>
          <a:xfrm>
            <a:off x="544808" y="2291413"/>
            <a:ext cx="11102384" cy="2807948"/>
          </a:xfrm>
          <a:prstGeom prst="rect">
            <a:avLst/>
          </a:prstGeom>
          <a:noFill/>
        </p:spPr>
        <p:txBody>
          <a:bodyPr wrap="square">
            <a:spAutoFit/>
          </a:bodyPr>
          <a:lstStyle/>
          <a:p>
            <a:pPr indent="457200" algn="just">
              <a:lnSpc>
                <a:spcPct val="150000"/>
              </a:lnSpc>
              <a:spcAft>
                <a:spcPts val="1000"/>
              </a:spcAft>
            </a:pPr>
            <a:r>
              <a:rPr lang="zh-CN" altLang="en-US"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何塞</a:t>
            </a:r>
            <a:r>
              <a:rPr lang="en-US" altLang="zh-CN"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阿尔卡蒂奥</a:t>
            </a:r>
            <a:r>
              <a:rPr lang="en-US" altLang="zh-CN"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布恩迪亚与表妹乌尔苏拉结婚后，带领一群年轻人离开家乡，长途跋涉来到一个偏远的地区，建立了小村庄马孔多。马孔多交通闭塞，只有一群吉卜赛人偶尔来访，带来磁铁、望远镜、冰块等新鲜事物，却被村里人看作魔法。何塞</a:t>
            </a:r>
            <a:r>
              <a:rPr lang="en-US" altLang="zh-CN"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阿尔卡蒂奥</a:t>
            </a:r>
            <a:r>
              <a:rPr lang="en-US" altLang="zh-CN"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布恩迪亚与吉卜赛老人梅尔基亚德斯结为好友，埋头钻研炼金术，却一无所获。他想寻找通过外部世界的道路，也以失败告终。反而是乌尔苏拉在寻找离家出走的大儿子何塞</a:t>
            </a:r>
            <a:r>
              <a:rPr lang="en-US" altLang="zh-CN"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阿尔卡蒂奥时，无意中发现了临近的城镇。马孔多自此与繁华世界建立了联系，天翻地覆的变化即将到来。</a:t>
            </a:r>
          </a:p>
        </p:txBody>
      </p:sp>
    </p:spTree>
  </p:cSld>
  <p:clrMapOvr>
    <a:masterClrMapping/>
  </p:clrMapOvr>
  <p:transition spd="med" advClick="0">
    <p:pull/>
  </p:transition>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TextBox 13"/>
          <p:cNvSpPr txBox="1"/>
          <p:nvPr>
            <p:custDataLst>
              <p:tags r:id="rId1"/>
            </p:custDataLst>
          </p:nvPr>
        </p:nvSpPr>
        <p:spPr>
          <a:xfrm>
            <a:off x="983433" y="344684"/>
            <a:ext cx="2731838"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文本常识积累 </a:t>
            </a:r>
            <a:r>
              <a:rPr lang="en-US" altLang="zh-CN" b="1">
                <a:solidFill>
                  <a:srgbClr val="4C4C4C"/>
                </a:solidFill>
                <a:latin typeface="微软雅黑" panose="020B0503020204020204" pitchFamily="34" charset="-122"/>
                <a:ea typeface="微软雅黑" panose="020B0503020204020204" pitchFamily="34" charset="-122"/>
              </a:rPr>
              <a:t>· </a:t>
            </a:r>
            <a:r>
              <a:rPr lang="zh-CN" altLang="en-US">
                <a:solidFill>
                  <a:srgbClr val="4C4C4C"/>
                </a:solidFill>
                <a:latin typeface="微软雅黑" panose="020B0503020204020204" pitchFamily="34" charset="-122"/>
                <a:ea typeface="微软雅黑" panose="020B0503020204020204" pitchFamily="34" charset="-122"/>
              </a:rPr>
              <a:t>文体特点</a:t>
            </a:r>
            <a:endParaRPr lang="en-US" altLang="zh-CN">
              <a:solidFill>
                <a:srgbClr val="4C4C4C"/>
              </a:solidFill>
              <a:latin typeface="印品黑体" panose="00000500000000000000" pitchFamily="2" charset="-122"/>
              <a:ea typeface="印品黑体" panose="00000500000000000000" pitchFamily="2" charset="-122"/>
            </a:endParaRPr>
          </a:p>
        </p:txBody>
      </p:sp>
      <p:cxnSp>
        <p:nvCxnSpPr>
          <p:cNvPr id="15" name="直接连接符 14"/>
          <p:cNvCxnSpPr>
            <a:endCxn id="16" idx="11"/>
          </p:cNvCxnSpPr>
          <p:nvPr>
            <p:custDataLst>
              <p:tags r:id="rId2"/>
            </p:custDataLst>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custDataLst>
              <p:tags r:id="rId3"/>
            </p:custDataLst>
          </p:nvPr>
        </p:nvSpPr>
        <p:spPr bwMode="auto">
          <a:xfrm>
            <a:off x="11280577" y="363136"/>
            <a:ext cx="425905" cy="427514"/>
          </a:xfrm>
          <a:custGeom>
            <a:avLst/>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30" name="椭圆 29"/>
          <p:cNvSpPr/>
          <p:nvPr>
            <p:custDataLst>
              <p:tags r:id="rId4"/>
            </p:custDataLst>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9" name="文本框 8"/>
          <p:cNvSpPr txBox="1"/>
          <p:nvPr>
            <p:custDataLst>
              <p:tags r:id="rId5"/>
            </p:custDataLst>
          </p:nvPr>
        </p:nvSpPr>
        <p:spPr>
          <a:xfrm>
            <a:off x="749614" y="1566504"/>
            <a:ext cx="10812868" cy="4100290"/>
          </a:xfrm>
          <a:prstGeom prst="rect">
            <a:avLst/>
          </a:prstGeom>
          <a:noFill/>
        </p:spPr>
        <p:txBody>
          <a:bodyPr wrap="square">
            <a:spAutoFit/>
          </a:bodyPr>
          <a:lstStyle/>
          <a:p>
            <a:pPr indent="266700" algn="l">
              <a:lnSpc>
                <a:spcPct val="150000"/>
              </a:lnSpc>
              <a:spcAft>
                <a:spcPts val="1000"/>
              </a:spcAft>
            </a:pPr>
            <a:r>
              <a:rPr lang="zh-CN" altLang="zh-CN" sz="2200" b="1" kern="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小说</a:t>
            </a:r>
            <a:endParaRPr lang="en-US" altLang="zh-CN" sz="2200" b="1" kern="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endParaRPr>
          </a:p>
          <a:p>
            <a:pPr marL="342900" indent="-342900" algn="l">
              <a:lnSpc>
                <a:spcPct val="150000"/>
              </a:lnSpc>
              <a:spcAft>
                <a:spcPts val="1000"/>
              </a:spcAft>
              <a:buFont typeface="Arial" panose="020B0604020202020204" pitchFamily="34" charset="0"/>
              <a:buChar char="•"/>
            </a:pPr>
            <a:r>
              <a:rPr lang="zh-CN" altLang="en-US" sz="2200" kern="0">
                <a:solidFill>
                  <a:srgbClr val="C00000"/>
                </a:solidFill>
                <a:latin typeface="微软雅黑" panose="020B0503020204020204" pitchFamily="34" charset="-122"/>
                <a:ea typeface="微软雅黑" panose="020B0503020204020204" pitchFamily="34" charset="-122"/>
                <a:cs typeface="Arial" panose="020B0604020202020204" pitchFamily="34" charset="0"/>
              </a:rPr>
              <a:t>定义：</a:t>
            </a:r>
            <a:r>
              <a:rPr lang="zh-CN" altLang="en-US" sz="2200" kern="0">
                <a:latin typeface="微软雅黑" panose="020B0503020204020204" pitchFamily="34" charset="-122"/>
                <a:ea typeface="微软雅黑" panose="020B0503020204020204" pitchFamily="34" charset="-122"/>
                <a:cs typeface="Arial" panose="020B0604020202020204" pitchFamily="34" charset="0"/>
              </a:rPr>
              <a:t>小说</a:t>
            </a:r>
            <a:r>
              <a:rPr lang="zh-CN" altLang="zh-CN" sz="2200" kern="0">
                <a:effectLst/>
                <a:latin typeface="微软雅黑" panose="020B0503020204020204" pitchFamily="34" charset="-122"/>
                <a:ea typeface="微软雅黑" panose="020B0503020204020204" pitchFamily="34" charset="-122"/>
                <a:cs typeface="Arial" panose="020B0604020202020204" pitchFamily="34" charset="0"/>
              </a:rPr>
              <a:t>是以刻画人物形象为中心，通过完整的故事情节和环境描写来反映社会生活的文学体裁。</a:t>
            </a:r>
            <a:endParaRPr lang="zh-CN" altLang="zh-CN" sz="2200" kern="100">
              <a:effectLst/>
              <a:latin typeface="微软雅黑" panose="020B0503020204020204" pitchFamily="34" charset="-122"/>
              <a:ea typeface="微软雅黑" panose="020B0503020204020204" pitchFamily="34" charset="-122"/>
              <a:cs typeface="Times New Roman" panose="02020603050405020304" pitchFamily="18" charset="0"/>
            </a:endParaRPr>
          </a:p>
          <a:p>
            <a:pPr marL="342900" indent="-342900" algn="l">
              <a:lnSpc>
                <a:spcPct val="150000"/>
              </a:lnSpc>
              <a:spcAft>
                <a:spcPts val="1000"/>
              </a:spcAft>
              <a:buFont typeface="Arial" panose="020B0604020202020204" pitchFamily="34" charset="0"/>
              <a:buChar char="•"/>
            </a:pPr>
            <a:r>
              <a:rPr lang="zh-CN" altLang="en-US" sz="2200" kern="0">
                <a:solidFill>
                  <a:srgbClr val="C00000"/>
                </a:solidFill>
                <a:effectLst/>
                <a:latin typeface="微软雅黑" panose="020B0503020204020204" pitchFamily="34" charset="-122"/>
                <a:ea typeface="微软雅黑" panose="020B0503020204020204" pitchFamily="34" charset="-122"/>
                <a:cs typeface="Arial" panose="020B0604020202020204" pitchFamily="34" charset="0"/>
              </a:rPr>
              <a:t>三要素：</a:t>
            </a:r>
            <a:r>
              <a:rPr lang="zh-CN" altLang="zh-CN" sz="2200" kern="0">
                <a:effectLst/>
                <a:latin typeface="微软雅黑" panose="020B0503020204020204" pitchFamily="34" charset="-122"/>
                <a:ea typeface="微软雅黑" panose="020B0503020204020204" pitchFamily="34" charset="-122"/>
                <a:cs typeface="Arial" panose="020B0604020202020204" pitchFamily="34" charset="0"/>
              </a:rPr>
              <a:t>人物、情节、环境</a:t>
            </a:r>
            <a:r>
              <a:rPr lang="zh-CN" altLang="en-US" sz="2200" kern="0">
                <a:effectLst/>
                <a:latin typeface="微软雅黑" panose="020B0503020204020204" pitchFamily="34" charset="-122"/>
                <a:ea typeface="微软雅黑" panose="020B0503020204020204" pitchFamily="34" charset="-122"/>
                <a:cs typeface="Arial" panose="020B0604020202020204" pitchFamily="34" charset="0"/>
              </a:rPr>
              <a:t>。</a:t>
            </a:r>
            <a:endParaRPr lang="en-US" altLang="zh-CN" sz="2200" kern="0">
              <a:effectLst/>
              <a:latin typeface="微软雅黑" panose="020B0503020204020204" pitchFamily="34" charset="-122"/>
              <a:ea typeface="微软雅黑" panose="020B0503020204020204" pitchFamily="34" charset="-122"/>
              <a:cs typeface="Arial" panose="020B0604020202020204" pitchFamily="34" charset="0"/>
            </a:endParaRPr>
          </a:p>
          <a:p>
            <a:pPr marL="342900" indent="-342900" algn="l">
              <a:lnSpc>
                <a:spcPct val="150000"/>
              </a:lnSpc>
              <a:spcAft>
                <a:spcPts val="1000"/>
              </a:spcAft>
              <a:buFont typeface="Arial" panose="020B0604020202020204" pitchFamily="34" charset="0"/>
              <a:buChar char="•"/>
            </a:pPr>
            <a:r>
              <a:rPr lang="zh-CN" altLang="zh-CN" sz="2200" kern="0">
                <a:solidFill>
                  <a:srgbClr val="C00000"/>
                </a:solidFill>
                <a:effectLst/>
                <a:latin typeface="微软雅黑" panose="020B0503020204020204" pitchFamily="34" charset="-122"/>
                <a:ea typeface="微软雅黑" panose="020B0503020204020204" pitchFamily="34" charset="-122"/>
                <a:cs typeface="Arial" panose="020B0604020202020204" pitchFamily="34" charset="0"/>
              </a:rPr>
              <a:t>小说刻画人物的方法：</a:t>
            </a:r>
            <a:r>
              <a:rPr lang="zh-CN" altLang="zh-CN" sz="2200" kern="0">
                <a:effectLst/>
                <a:latin typeface="微软雅黑" panose="020B0503020204020204" pitchFamily="34" charset="-122"/>
                <a:ea typeface="微软雅黑" panose="020B0503020204020204" pitchFamily="34" charset="-122"/>
                <a:cs typeface="Arial" panose="020B0604020202020204" pitchFamily="34" charset="0"/>
              </a:rPr>
              <a:t>心理描写、动作描写、语言描写、外貌描写、神态描写，同时，小说是一种写作方法。</a:t>
            </a:r>
            <a:endParaRPr lang="en-US" altLang="zh-CN" sz="2200" kern="0">
              <a:effectLst/>
              <a:latin typeface="微软雅黑" panose="020B0503020204020204" pitchFamily="34" charset="-122"/>
              <a:ea typeface="微软雅黑" panose="020B0503020204020204" pitchFamily="34" charset="-122"/>
              <a:cs typeface="Arial" panose="020B0604020202020204" pitchFamily="34" charset="0"/>
            </a:endParaRPr>
          </a:p>
          <a:p>
            <a:pPr indent="266700" algn="l">
              <a:lnSpc>
                <a:spcPct val="150000"/>
              </a:lnSpc>
              <a:spcAft>
                <a:spcPts val="1000"/>
              </a:spcAft>
            </a:pPr>
            <a:endParaRPr lang="zh-CN" altLang="zh-CN" sz="2200" kern="100">
              <a:effectLst/>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spd="med" advClick="0">
    <p:pull/>
  </p:transition>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TextBox 13"/>
          <p:cNvSpPr txBox="1"/>
          <p:nvPr>
            <p:custDataLst>
              <p:tags r:id="rId1"/>
            </p:custDataLst>
          </p:nvPr>
        </p:nvSpPr>
        <p:spPr>
          <a:xfrm>
            <a:off x="983433" y="344684"/>
            <a:ext cx="2731838"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文本常识积累 </a:t>
            </a:r>
            <a:r>
              <a:rPr lang="en-US" altLang="zh-CN" b="1">
                <a:solidFill>
                  <a:srgbClr val="4C4C4C"/>
                </a:solidFill>
                <a:latin typeface="微软雅黑" panose="020B0503020204020204" pitchFamily="34" charset="-122"/>
                <a:ea typeface="微软雅黑" panose="020B0503020204020204" pitchFamily="34" charset="-122"/>
              </a:rPr>
              <a:t>· </a:t>
            </a:r>
            <a:r>
              <a:rPr lang="zh-CN" altLang="en-US">
                <a:solidFill>
                  <a:srgbClr val="4C4C4C"/>
                </a:solidFill>
                <a:latin typeface="微软雅黑" panose="020B0503020204020204" pitchFamily="34" charset="-122"/>
                <a:ea typeface="微软雅黑" panose="020B0503020204020204" pitchFamily="34" charset="-122"/>
              </a:rPr>
              <a:t>文体特点</a:t>
            </a:r>
            <a:endParaRPr lang="en-US" altLang="zh-CN">
              <a:solidFill>
                <a:srgbClr val="4C4C4C"/>
              </a:solidFill>
              <a:latin typeface="印品黑体" panose="00000500000000000000" pitchFamily="2" charset="-122"/>
              <a:ea typeface="印品黑体" panose="00000500000000000000" pitchFamily="2" charset="-122"/>
            </a:endParaRPr>
          </a:p>
        </p:txBody>
      </p:sp>
      <p:cxnSp>
        <p:nvCxnSpPr>
          <p:cNvPr id="15" name="直接连接符 14"/>
          <p:cNvCxnSpPr>
            <a:endCxn id="16" idx="11"/>
          </p:cNvCxnSpPr>
          <p:nvPr>
            <p:custDataLst>
              <p:tags r:id="rId2"/>
            </p:custDataLst>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custDataLst>
              <p:tags r:id="rId3"/>
            </p:custDataLst>
          </p:nvPr>
        </p:nvSpPr>
        <p:spPr bwMode="auto">
          <a:xfrm>
            <a:off x="11280577" y="363136"/>
            <a:ext cx="425905" cy="427514"/>
          </a:xfrm>
          <a:custGeom>
            <a:avLst/>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30" name="椭圆 29"/>
          <p:cNvSpPr/>
          <p:nvPr>
            <p:custDataLst>
              <p:tags r:id="rId4"/>
            </p:custDataLst>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9" name="文本框 8"/>
          <p:cNvSpPr txBox="1"/>
          <p:nvPr>
            <p:custDataLst>
              <p:tags r:id="rId5"/>
            </p:custDataLst>
          </p:nvPr>
        </p:nvSpPr>
        <p:spPr>
          <a:xfrm>
            <a:off x="749614" y="1864377"/>
            <a:ext cx="10812868" cy="3720699"/>
          </a:xfrm>
          <a:prstGeom prst="rect">
            <a:avLst/>
          </a:prstGeom>
          <a:noFill/>
        </p:spPr>
        <p:txBody>
          <a:bodyPr wrap="square">
            <a:spAutoFit/>
          </a:bodyPr>
          <a:lstStyle/>
          <a:p>
            <a:pPr indent="266700" algn="l">
              <a:lnSpc>
                <a:spcPct val="150000"/>
              </a:lnSpc>
              <a:spcAft>
                <a:spcPts val="1000"/>
              </a:spcAft>
            </a:pPr>
            <a:r>
              <a:rPr lang="zh-CN" altLang="zh-CN" sz="2200" b="1" kern="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小说</a:t>
            </a:r>
            <a:r>
              <a:rPr lang="zh-CN" altLang="en-US" sz="2200" b="1" kern="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分类</a:t>
            </a:r>
            <a:endParaRPr lang="en-US" altLang="zh-CN" sz="2200" b="1" kern="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endParaRPr>
          </a:p>
          <a:p>
            <a:pPr marL="342900" indent="-342900" algn="l">
              <a:lnSpc>
                <a:spcPct val="150000"/>
              </a:lnSpc>
              <a:spcAft>
                <a:spcPts val="1000"/>
              </a:spcAft>
              <a:buFont typeface="Arial" panose="020B0604020202020204" pitchFamily="34" charset="0"/>
              <a:buChar char="•"/>
            </a:pPr>
            <a:r>
              <a:rPr lang="zh-CN" altLang="en-US" sz="2200" kern="100">
                <a:solidFill>
                  <a:srgbClr val="C00000"/>
                </a:solidFill>
                <a:effectLst/>
                <a:latin typeface="微软雅黑" panose="020B0503020204020204" pitchFamily="34" charset="-122"/>
                <a:ea typeface="微软雅黑" panose="020B0503020204020204" pitchFamily="34" charset="-122"/>
                <a:cs typeface="Times New Roman" panose="02020603050405020304" pitchFamily="18" charset="0"/>
              </a:rPr>
              <a:t>篇幅及容量：</a:t>
            </a:r>
            <a:r>
              <a:rPr lang="zh-CN" altLang="en-US" sz="2200" kern="100">
                <a:effectLst/>
                <a:latin typeface="微软雅黑" panose="020B0503020204020204" pitchFamily="34" charset="-122"/>
                <a:ea typeface="微软雅黑" panose="020B0503020204020204" pitchFamily="34" charset="-122"/>
                <a:cs typeface="Times New Roman" panose="02020603050405020304" pitchFamily="18" charset="0"/>
              </a:rPr>
              <a:t>长篇、中篇、短篇和微型小说（小小说）。</a:t>
            </a:r>
          </a:p>
          <a:p>
            <a:pPr marL="342900" indent="-342900" algn="l">
              <a:lnSpc>
                <a:spcPct val="150000"/>
              </a:lnSpc>
              <a:spcAft>
                <a:spcPts val="1000"/>
              </a:spcAft>
              <a:buFont typeface="Arial" panose="020B0604020202020204" pitchFamily="34" charset="0"/>
              <a:buChar char="•"/>
            </a:pPr>
            <a:r>
              <a:rPr lang="zh-CN" altLang="en-US" sz="2200" kern="100">
                <a:solidFill>
                  <a:srgbClr val="C00000"/>
                </a:solidFill>
                <a:effectLst/>
                <a:latin typeface="微软雅黑" panose="020B0503020204020204" pitchFamily="34" charset="-122"/>
                <a:ea typeface="微软雅黑" panose="020B0503020204020204" pitchFamily="34" charset="-122"/>
                <a:cs typeface="Times New Roman" panose="02020603050405020304" pitchFamily="18" charset="0"/>
              </a:rPr>
              <a:t>表现的内容：</a:t>
            </a:r>
            <a:r>
              <a:rPr lang="zh-CN" altLang="en-US" sz="2200" kern="100">
                <a:effectLst/>
                <a:latin typeface="微软雅黑" panose="020B0503020204020204" pitchFamily="34" charset="-122"/>
                <a:ea typeface="微软雅黑" panose="020B0503020204020204" pitchFamily="34" charset="-122"/>
                <a:cs typeface="Times New Roman" panose="02020603050405020304" pitchFamily="18" charset="0"/>
              </a:rPr>
              <a:t>神话、仙侠、武侠、科幻、悬疑、古传、当代等。</a:t>
            </a:r>
          </a:p>
          <a:p>
            <a:pPr marL="342900" indent="-342900" algn="l">
              <a:lnSpc>
                <a:spcPct val="150000"/>
              </a:lnSpc>
              <a:spcAft>
                <a:spcPts val="1000"/>
              </a:spcAft>
              <a:buFont typeface="Arial" panose="020B0604020202020204" pitchFamily="34" charset="0"/>
              <a:buChar char="•"/>
            </a:pPr>
            <a:r>
              <a:rPr lang="zh-CN" altLang="en-US" sz="2200" kern="100">
                <a:solidFill>
                  <a:srgbClr val="C00000"/>
                </a:solidFill>
                <a:effectLst/>
                <a:latin typeface="微软雅黑" panose="020B0503020204020204" pitchFamily="34" charset="-122"/>
                <a:ea typeface="微软雅黑" panose="020B0503020204020204" pitchFamily="34" charset="-122"/>
                <a:cs typeface="Times New Roman" panose="02020603050405020304" pitchFamily="18" charset="0"/>
              </a:rPr>
              <a:t>体制：</a:t>
            </a:r>
            <a:r>
              <a:rPr lang="zh-CN" altLang="en-US" sz="2200" kern="100">
                <a:effectLst/>
                <a:latin typeface="微软雅黑" panose="020B0503020204020204" pitchFamily="34" charset="-122"/>
                <a:ea typeface="微软雅黑" panose="020B0503020204020204" pitchFamily="34" charset="-122"/>
                <a:cs typeface="Times New Roman" panose="02020603050405020304" pitchFamily="18" charset="0"/>
              </a:rPr>
              <a:t>章回体小说、日记体小说、书信体小说、自传体小说。</a:t>
            </a:r>
          </a:p>
          <a:p>
            <a:pPr marL="342900" indent="-342900" algn="l">
              <a:lnSpc>
                <a:spcPct val="150000"/>
              </a:lnSpc>
              <a:spcAft>
                <a:spcPts val="1000"/>
              </a:spcAft>
              <a:buFont typeface="Arial" panose="020B0604020202020204" pitchFamily="34" charset="0"/>
              <a:buChar char="•"/>
            </a:pPr>
            <a:r>
              <a:rPr lang="zh-CN" altLang="en-US" sz="2200" kern="100">
                <a:solidFill>
                  <a:srgbClr val="C00000"/>
                </a:solidFill>
                <a:effectLst/>
                <a:latin typeface="微软雅黑" panose="020B0503020204020204" pitchFamily="34" charset="-122"/>
                <a:ea typeface="微软雅黑" panose="020B0503020204020204" pitchFamily="34" charset="-122"/>
                <a:cs typeface="Times New Roman" panose="02020603050405020304" pitchFamily="18" charset="0"/>
              </a:rPr>
              <a:t>语言形式：</a:t>
            </a:r>
            <a:r>
              <a:rPr lang="zh-CN" altLang="en-US" sz="2200" kern="100">
                <a:effectLst/>
                <a:latin typeface="微软雅黑" panose="020B0503020204020204" pitchFamily="34" charset="-122"/>
                <a:ea typeface="微软雅黑" panose="020B0503020204020204" pitchFamily="34" charset="-122"/>
                <a:cs typeface="Times New Roman" panose="02020603050405020304" pitchFamily="18" charset="0"/>
              </a:rPr>
              <a:t>文言小说和白话小说。</a:t>
            </a:r>
          </a:p>
          <a:p>
            <a:pPr indent="266700" algn="l">
              <a:lnSpc>
                <a:spcPct val="150000"/>
              </a:lnSpc>
              <a:spcAft>
                <a:spcPts val="1000"/>
              </a:spcAft>
            </a:pPr>
            <a:endParaRPr lang="zh-CN" altLang="zh-CN" sz="2200" kern="100">
              <a:effectLst/>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spd="med" advClick="0">
    <p:pull/>
  </p:transition>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6" name="Freeform 5"/>
          <p:cNvSpPr/>
          <p:nvPr>
            <p:custDataLst>
              <p:tags r:id="rId1"/>
            </p:custDataLst>
          </p:nvPr>
        </p:nvSpPr>
        <p:spPr bwMode="auto">
          <a:xfrm flipH="1">
            <a:off x="2381" y="3915641"/>
            <a:ext cx="12188826" cy="2037552"/>
          </a:xfrm>
          <a:custGeom>
            <a:avLst/>
            <a:gdLst>
              <a:gd name="T0" fmla="*/ 0 w 4809"/>
              <a:gd name="T1" fmla="*/ 0 h 804"/>
              <a:gd name="T2" fmla="*/ 4809 w 4809"/>
              <a:gd name="T3" fmla="*/ 530 h 804"/>
            </a:gdLst>
            <a:ahLst/>
            <a:cxnLst>
              <a:cxn ang="0">
                <a:pos x="T0" y="T1"/>
              </a:cxn>
              <a:cxn ang="0">
                <a:pos x="T2" y="T3"/>
              </a:cxn>
            </a:cxnLst>
            <a:rect l="0" t="0" r="r" b="b"/>
            <a:pathLst>
              <a:path w="4809" h="804">
                <a:moveTo>
                  <a:pt x="0" y="0"/>
                </a:moveTo>
                <a:cubicBezTo>
                  <a:pt x="0" y="0"/>
                  <a:pt x="2086" y="804"/>
                  <a:pt x="4809" y="53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7" name="Freeform 6"/>
          <p:cNvSpPr/>
          <p:nvPr>
            <p:custDataLst>
              <p:tags r:id="rId2"/>
            </p:custDataLst>
          </p:nvPr>
        </p:nvSpPr>
        <p:spPr bwMode="auto">
          <a:xfrm>
            <a:off x="2381" y="2492896"/>
            <a:ext cx="12188826" cy="3763944"/>
          </a:xfrm>
          <a:custGeom>
            <a:avLst/>
            <a:gdLst>
              <a:gd name="T0" fmla="*/ 4809 w 4809"/>
              <a:gd name="T1" fmla="*/ 0 h 1485"/>
              <a:gd name="T2" fmla="*/ 0 w 4809"/>
              <a:gd name="T3" fmla="*/ 1485 h 1485"/>
            </a:gdLst>
            <a:ahLst/>
            <a:cxnLst>
              <a:cxn ang="0">
                <a:pos x="T0" y="T1"/>
              </a:cxn>
              <a:cxn ang="0">
                <a:pos x="T2" y="T3"/>
              </a:cxn>
            </a:cxnLst>
            <a:rect l="0" t="0" r="r" b="b"/>
            <a:pathLst>
              <a:path w="4809" h="1485">
                <a:moveTo>
                  <a:pt x="4809" y="0"/>
                </a:moveTo>
                <a:cubicBezTo>
                  <a:pt x="4809" y="0"/>
                  <a:pt x="2817" y="1445"/>
                  <a:pt x="0" y="1485"/>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8" name="Freeform 7"/>
          <p:cNvSpPr/>
          <p:nvPr>
            <p:custDataLst>
              <p:tags r:id="rId3"/>
            </p:custDataLst>
          </p:nvPr>
        </p:nvSpPr>
        <p:spPr bwMode="auto">
          <a:xfrm flipH="1">
            <a:off x="2381" y="4818002"/>
            <a:ext cx="12188826" cy="2222101"/>
          </a:xfrm>
          <a:custGeom>
            <a:avLst/>
            <a:gdLst>
              <a:gd name="T0" fmla="*/ 4809 w 4809"/>
              <a:gd name="T1" fmla="*/ 174 h 877"/>
              <a:gd name="T2" fmla="*/ 0 w 4809"/>
              <a:gd name="T3" fmla="*/ 0 h 877"/>
            </a:gdLst>
            <a:ahLst/>
            <a:cxnLst>
              <a:cxn ang="0">
                <a:pos x="T0" y="T1"/>
              </a:cxn>
              <a:cxn ang="0">
                <a:pos x="T2" y="T3"/>
              </a:cxn>
            </a:cxnLst>
            <a:rect l="0" t="0" r="r" b="b"/>
            <a:pathLst>
              <a:path w="4809" h="877">
                <a:moveTo>
                  <a:pt x="4809" y="174"/>
                </a:moveTo>
                <a:cubicBezTo>
                  <a:pt x="4809" y="174"/>
                  <a:pt x="2295" y="877"/>
                  <a:pt x="0" y="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cxnSp>
        <p:nvCxnSpPr>
          <p:cNvPr id="15" name="直接连接符 14"/>
          <p:cNvCxnSpPr>
            <a:endCxn id="16" idx="11"/>
          </p:cNvCxnSpPr>
          <p:nvPr>
            <p:custDataLst>
              <p:tags r:id="rId4"/>
            </p:custDataLst>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custDataLst>
              <p:tags r:id="rId5"/>
            </p:custDataLst>
          </p:nvPr>
        </p:nvSpPr>
        <p:spPr bwMode="auto">
          <a:xfrm>
            <a:off x="11280577" y="363136"/>
            <a:ext cx="425905" cy="427514"/>
          </a:xfrm>
          <a:custGeom>
            <a:avLst/>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30" name="椭圆 29"/>
          <p:cNvSpPr/>
          <p:nvPr>
            <p:custDataLst>
              <p:tags r:id="rId6"/>
            </p:custDataLst>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3" name="文本框 2"/>
          <p:cNvSpPr txBox="1"/>
          <p:nvPr>
            <p:custDataLst>
              <p:tags r:id="rId7"/>
            </p:custDataLst>
          </p:nvPr>
        </p:nvSpPr>
        <p:spPr>
          <a:xfrm>
            <a:off x="3955472" y="3100627"/>
            <a:ext cx="5056909" cy="523220"/>
          </a:xfrm>
          <a:prstGeom prst="rect">
            <a:avLst/>
          </a:prstGeom>
          <a:noFill/>
          <a:effectLst>
            <a:outerShdw blurRad="76200" dist="12700" dir="8100000" sy="-23000" kx="800400" algn="br" rotWithShape="0">
              <a:prstClr val="black">
                <a:alpha val="20000"/>
              </a:prstClr>
            </a:outerShdw>
            <a:reflection blurRad="6350" stA="50000" endA="300" endPos="55000" dir="5400000" sy="-100000" algn="bl" rotWithShape="0"/>
          </a:effectLst>
        </p:spPr>
        <p:txBody>
          <a:bodyPr wrap="square" rtlCol="0">
            <a:spAutoFit/>
          </a:bodyPr>
          <a:lstStyle/>
          <a:p>
            <a:r>
              <a:rPr lang="zh-CN" altLang="en-US" sz="2800">
                <a:latin typeface="微软雅黑" panose="020B0503020204020204" pitchFamily="34" charset="-122"/>
                <a:ea typeface="微软雅黑" panose="020B0503020204020204" pitchFamily="34" charset="-122"/>
              </a:rPr>
              <a:t>板块二       语言知识强化</a:t>
            </a:r>
          </a:p>
        </p:txBody>
      </p:sp>
    </p:spTree>
  </p:cSld>
  <p:clrMapOvr>
    <a:masterClrMapping/>
  </p:clrMapOvr>
  <p:transition spd="med" advClick="0">
    <p:pull/>
  </p:transition>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15" name="直接连接符 14"/>
          <p:cNvCxnSpPr>
            <a:endCxn id="16" idx="11"/>
          </p:cNvCxnSpPr>
          <p:nvPr>
            <p:custDataLst>
              <p:tags r:id="rId1"/>
            </p:custDataLst>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custDataLst>
              <p:tags r:id="rId2"/>
            </p:custDataLst>
          </p:nvPr>
        </p:nvSpPr>
        <p:spPr bwMode="auto">
          <a:xfrm>
            <a:off x="11280577" y="363136"/>
            <a:ext cx="425905" cy="427514"/>
          </a:xfrm>
          <a:custGeom>
            <a:avLst/>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7" name="椭圆 26"/>
          <p:cNvSpPr/>
          <p:nvPr>
            <p:custDataLst>
              <p:tags r:id="rId3"/>
            </p:custDataLst>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19" name="TextBox 13"/>
          <p:cNvSpPr txBox="1"/>
          <p:nvPr>
            <p:custDataLst>
              <p:tags r:id="rId4"/>
            </p:custDataLst>
          </p:nvPr>
        </p:nvSpPr>
        <p:spPr>
          <a:xfrm>
            <a:off x="983432" y="344684"/>
            <a:ext cx="2731838"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语言知识强化 </a:t>
            </a:r>
            <a:r>
              <a:rPr lang="en-US" altLang="zh-CN" b="1">
                <a:solidFill>
                  <a:srgbClr val="4C4C4C"/>
                </a:solidFill>
                <a:latin typeface="微软雅黑" panose="020B0503020204020204" pitchFamily="34" charset="-122"/>
                <a:ea typeface="微软雅黑" panose="020B0503020204020204" pitchFamily="34" charset="-122"/>
              </a:rPr>
              <a:t>· </a:t>
            </a:r>
            <a:r>
              <a:rPr lang="zh-CN" altLang="en-US">
                <a:solidFill>
                  <a:srgbClr val="4C4C4C"/>
                </a:solidFill>
                <a:latin typeface="微软雅黑" panose="020B0503020204020204" pitchFamily="34" charset="-122"/>
                <a:ea typeface="微软雅黑" panose="020B0503020204020204" pitchFamily="34" charset="-122"/>
              </a:rPr>
              <a:t>读准字音</a:t>
            </a:r>
            <a:endParaRPr lang="zh-CN" altLang="en-US" sz="1400">
              <a:solidFill>
                <a:srgbClr val="4C4C4C"/>
              </a:solidFill>
              <a:latin typeface="微软雅黑" panose="020B0503020204020204" pitchFamily="34" charset="-122"/>
              <a:ea typeface="微软雅黑" panose="020B0503020204020204" pitchFamily="34" charset="-122"/>
            </a:endParaRPr>
          </a:p>
        </p:txBody>
      </p:sp>
      <p:sp>
        <p:nvSpPr>
          <p:cNvPr id="8" name="文本框 7"/>
          <p:cNvSpPr txBox="1"/>
          <p:nvPr>
            <p:custDataLst>
              <p:tags r:id="rId5"/>
            </p:custDataLst>
          </p:nvPr>
        </p:nvSpPr>
        <p:spPr>
          <a:xfrm>
            <a:off x="1377318" y="2347740"/>
            <a:ext cx="6096000" cy="3351046"/>
          </a:xfrm>
          <a:prstGeom prst="rect">
            <a:avLst/>
          </a:prstGeom>
          <a:noFill/>
        </p:spPr>
        <p:txBody>
          <a:bodyPr wrap="square">
            <a:spAutoFit/>
          </a:bodyPr>
          <a:lstStyle/>
          <a:p>
            <a:pPr>
              <a:lnSpc>
                <a:spcPct val="150000"/>
              </a:lnSpc>
            </a:pPr>
            <a:r>
              <a:rPr lang="zh-CN" altLang="en-US" sz="2400">
                <a:solidFill>
                  <a:srgbClr val="C00000"/>
                </a:solidFill>
                <a:effectLst/>
                <a:latin typeface="微软雅黑" panose="020B0503020204020204" pitchFamily="34" charset="-122"/>
                <a:ea typeface="微软雅黑" panose="020B0503020204020204" pitchFamily="34" charset="-122"/>
                <a:cs typeface="Times New Roman" panose="02020603050405020304" pitchFamily="18" charset="0"/>
              </a:rPr>
              <a:t>作坊</a:t>
            </a:r>
            <a:r>
              <a:rPr lang="zh-CN" altLang="en-US" sz="2400">
                <a:effectLst/>
                <a:latin typeface="微软雅黑" panose="020B0503020204020204" pitchFamily="34" charset="-122"/>
                <a:ea typeface="微软雅黑" panose="020B0503020204020204" pitchFamily="34" charset="-122"/>
                <a:cs typeface="Times New Roman" panose="02020603050405020304" pitchFamily="18" charset="0"/>
              </a:rPr>
              <a:t>            （                ）   </a:t>
            </a:r>
            <a:endParaRPr lang="en-US" altLang="zh-CN" sz="2400">
              <a:effectLst/>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lang="zh-CN" altLang="en-US" sz="2400">
                <a:effectLst/>
                <a:latin typeface="微软雅黑" panose="020B0503020204020204" pitchFamily="34" charset="-122"/>
                <a:ea typeface="微软雅黑" panose="020B0503020204020204" pitchFamily="34" charset="-122"/>
                <a:cs typeface="Times New Roman" panose="02020603050405020304" pitchFamily="18" charset="0"/>
              </a:rPr>
              <a:t>广</a:t>
            </a:r>
            <a:r>
              <a:rPr lang="zh-CN" altLang="en-US" sz="2400">
                <a:solidFill>
                  <a:srgbClr val="C00000"/>
                </a:solidFill>
                <a:effectLst/>
                <a:latin typeface="微软雅黑" panose="020B0503020204020204" pitchFamily="34" charset="-122"/>
                <a:ea typeface="微软雅黑" panose="020B0503020204020204" pitchFamily="34" charset="-122"/>
                <a:cs typeface="Times New Roman" panose="02020603050405020304" pitchFamily="18" charset="0"/>
              </a:rPr>
              <a:t>袤</a:t>
            </a:r>
            <a:r>
              <a:rPr lang="zh-CN" altLang="en-US" sz="2400">
                <a:effectLst/>
                <a:latin typeface="微软雅黑" panose="020B0503020204020204" pitchFamily="34" charset="-122"/>
                <a:ea typeface="微软雅黑" panose="020B0503020204020204" pitchFamily="34" charset="-122"/>
                <a:cs typeface="Times New Roman" panose="02020603050405020304" pitchFamily="18" charset="0"/>
              </a:rPr>
              <a:t>            （            ）      </a:t>
            </a:r>
            <a:endParaRPr lang="en-US" altLang="zh-CN" sz="2400">
              <a:effectLst/>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lang="zh-CN" altLang="en-US" sz="2400">
                <a:solidFill>
                  <a:srgbClr val="C00000"/>
                </a:solidFill>
                <a:effectLst/>
                <a:latin typeface="微软雅黑" panose="020B0503020204020204" pitchFamily="34" charset="-122"/>
                <a:ea typeface="微软雅黑" panose="020B0503020204020204" pitchFamily="34" charset="-122"/>
                <a:cs typeface="Times New Roman" panose="02020603050405020304" pitchFamily="18" charset="0"/>
              </a:rPr>
              <a:t>呱呱</a:t>
            </a:r>
            <a:r>
              <a:rPr lang="zh-CN" altLang="en-US" sz="2400">
                <a:effectLst/>
                <a:latin typeface="微软雅黑" panose="020B0503020204020204" pitchFamily="34" charset="-122"/>
                <a:ea typeface="微软雅黑" panose="020B0503020204020204" pitchFamily="34" charset="-122"/>
                <a:cs typeface="Times New Roman" panose="02020603050405020304" pitchFamily="18" charset="0"/>
              </a:rPr>
              <a:t>坠地     （          ）    </a:t>
            </a:r>
            <a:endParaRPr lang="en-US" altLang="zh-CN" sz="2400">
              <a:effectLst/>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lang="zh-CN" altLang="en-US" sz="2400">
                <a:effectLst/>
                <a:latin typeface="微软雅黑" panose="020B0503020204020204" pitchFamily="34" charset="-122"/>
                <a:ea typeface="微软雅黑" panose="020B0503020204020204" pitchFamily="34" charset="-122"/>
                <a:cs typeface="Times New Roman" panose="02020603050405020304" pitchFamily="18" charset="0"/>
              </a:rPr>
              <a:t>怪</a:t>
            </a:r>
            <a:r>
              <a:rPr lang="zh-CN" altLang="en-US" sz="2400">
                <a:solidFill>
                  <a:srgbClr val="C00000"/>
                </a:solidFill>
                <a:effectLst/>
                <a:latin typeface="微软雅黑" panose="020B0503020204020204" pitchFamily="34" charset="-122"/>
                <a:ea typeface="微软雅黑" panose="020B0503020204020204" pitchFamily="34" charset="-122"/>
                <a:cs typeface="Times New Roman" panose="02020603050405020304" pitchFamily="18" charset="0"/>
              </a:rPr>
              <a:t>癖</a:t>
            </a:r>
            <a:r>
              <a:rPr lang="zh-CN" altLang="en-US" sz="2400">
                <a:effectLst/>
                <a:latin typeface="微软雅黑" panose="020B0503020204020204" pitchFamily="34" charset="-122"/>
                <a:ea typeface="微软雅黑" panose="020B0503020204020204" pitchFamily="34" charset="-122"/>
                <a:cs typeface="Times New Roman" panose="02020603050405020304" pitchFamily="18" charset="0"/>
              </a:rPr>
              <a:t>            （          ）</a:t>
            </a:r>
          </a:p>
          <a:p>
            <a:pPr>
              <a:lnSpc>
                <a:spcPct val="150000"/>
              </a:lnSpc>
            </a:pPr>
            <a:r>
              <a:rPr lang="zh-CN" altLang="en-US" sz="2400">
                <a:effectLst/>
                <a:latin typeface="微软雅黑" panose="020B0503020204020204" pitchFamily="34" charset="-122"/>
                <a:ea typeface="微软雅黑" panose="020B0503020204020204" pitchFamily="34" charset="-122"/>
                <a:cs typeface="Times New Roman" panose="02020603050405020304" pitchFamily="18" charset="0"/>
              </a:rPr>
              <a:t>发</a:t>
            </a:r>
            <a:r>
              <a:rPr lang="zh-CN" altLang="en-US" sz="2400">
                <a:solidFill>
                  <a:srgbClr val="C00000"/>
                </a:solidFill>
                <a:effectLst/>
                <a:latin typeface="微软雅黑" panose="020B0503020204020204" pitchFamily="34" charset="-122"/>
                <a:ea typeface="微软雅黑" panose="020B0503020204020204" pitchFamily="34" charset="-122"/>
                <a:cs typeface="Times New Roman" panose="02020603050405020304" pitchFamily="18" charset="0"/>
              </a:rPr>
              <a:t>髻</a:t>
            </a:r>
            <a:r>
              <a:rPr lang="zh-CN" altLang="en-US" sz="2400">
                <a:effectLst/>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240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          ）</a:t>
            </a:r>
          </a:p>
          <a:p>
            <a:pPr>
              <a:lnSpc>
                <a:spcPct val="150000"/>
              </a:lnSpc>
            </a:pPr>
            <a:endParaRPr lang="zh-CN" altLang="en-US" sz="2400">
              <a:latin typeface="微软雅黑" panose="020B0503020204020204" pitchFamily="34" charset="-122"/>
              <a:ea typeface="微软雅黑" panose="020B0503020204020204" pitchFamily="34" charset="-122"/>
            </a:endParaRPr>
          </a:p>
        </p:txBody>
      </p:sp>
      <p:sp>
        <p:nvSpPr>
          <p:cNvPr id="10" name="文本框 9"/>
          <p:cNvSpPr txBox="1"/>
          <p:nvPr>
            <p:custDataLst>
              <p:tags r:id="rId6"/>
            </p:custDataLst>
          </p:nvPr>
        </p:nvSpPr>
        <p:spPr>
          <a:xfrm>
            <a:off x="3559438" y="2328312"/>
            <a:ext cx="6096000" cy="3359061"/>
          </a:xfrm>
          <a:prstGeom prst="rect">
            <a:avLst/>
          </a:prstGeom>
          <a:noFill/>
        </p:spPr>
        <p:txBody>
          <a:bodyPr wrap="square">
            <a:spAutoFit/>
          </a:bodyPr>
          <a:lstStyle/>
          <a:p>
            <a:pPr>
              <a:lnSpc>
                <a:spcPct val="150000"/>
              </a:lnSpc>
            </a:pPr>
            <a:r>
              <a:rPr lang="en-US" altLang="zh-CN" sz="2400" err="1">
                <a:solidFill>
                  <a:srgbClr val="C00000"/>
                </a:solidFill>
                <a:latin typeface="微软雅黑" panose="020B0503020204020204" pitchFamily="34" charset="-122"/>
                <a:ea typeface="方正书宋_GBK"/>
                <a:cs typeface="Times New Roman" panose="02020603050405020304" pitchFamily="18" charset="0"/>
              </a:rPr>
              <a:t>zuō fang</a:t>
            </a:r>
          </a:p>
          <a:p>
            <a:pPr>
              <a:lnSpc>
                <a:spcPct val="150000"/>
              </a:lnSpc>
            </a:pPr>
            <a:r>
              <a:rPr lang="en-US" altLang="zh-CN" sz="2400" err="1">
                <a:solidFill>
                  <a:srgbClr val="C00000"/>
                </a:solidFill>
                <a:latin typeface="微软雅黑" panose="020B0503020204020204" pitchFamily="34" charset="-122"/>
                <a:ea typeface="方正书宋_GBK"/>
                <a:cs typeface="Times New Roman" panose="02020603050405020304" pitchFamily="18" charset="0"/>
              </a:rPr>
              <a:t>mào</a:t>
            </a:r>
          </a:p>
          <a:p>
            <a:pPr>
              <a:lnSpc>
                <a:spcPct val="150000"/>
              </a:lnSpc>
            </a:pPr>
            <a:r>
              <a:rPr lang="en-US" altLang="zh-CN" sz="2400" err="1">
                <a:solidFill>
                  <a:srgbClr val="C00000"/>
                </a:solidFill>
                <a:latin typeface="微软雅黑" panose="020B0503020204020204" pitchFamily="34" charset="-122"/>
                <a:ea typeface="方正书宋_GBK"/>
                <a:cs typeface="Times New Roman" panose="02020603050405020304" pitchFamily="18" charset="0"/>
              </a:rPr>
              <a:t>gū</a:t>
            </a:r>
          </a:p>
          <a:p>
            <a:pPr>
              <a:lnSpc>
                <a:spcPct val="150000"/>
              </a:lnSpc>
            </a:pPr>
            <a:r>
              <a:rPr lang="en-US" altLang="zh-CN" sz="2400" err="1">
                <a:solidFill>
                  <a:srgbClr val="C00000"/>
                </a:solidFill>
                <a:latin typeface="微软雅黑" panose="020B0503020204020204" pitchFamily="34" charset="-122"/>
                <a:ea typeface="方正书宋_GBK"/>
                <a:cs typeface="Times New Roman" panose="02020603050405020304" pitchFamily="18" charset="0"/>
              </a:rPr>
              <a:t>pǐ</a:t>
            </a:r>
          </a:p>
          <a:p>
            <a:pPr>
              <a:lnSpc>
                <a:spcPct val="150000"/>
              </a:lnSpc>
            </a:pPr>
            <a:r>
              <a:rPr lang="en-US" altLang="zh-CN" sz="2400" err="1">
                <a:solidFill>
                  <a:srgbClr val="C00000"/>
                </a:solidFill>
                <a:latin typeface="微软雅黑" panose="020B0503020204020204" pitchFamily="34" charset="-122"/>
                <a:ea typeface="方正书宋_GBK"/>
                <a:cs typeface="Times New Roman" panose="02020603050405020304" pitchFamily="18" charset="0"/>
              </a:rPr>
              <a:t>jì</a:t>
            </a:r>
          </a:p>
          <a:p>
            <a:pPr>
              <a:lnSpc>
                <a:spcPct val="150000"/>
              </a:lnSpc>
            </a:pPr>
            <a:endParaRPr lang="zh-CN" altLang="zh-CN" sz="2400">
              <a:solidFill>
                <a:srgbClr val="000000"/>
              </a:solidFill>
              <a:effectLst/>
              <a:latin typeface="NEU-BZ-S92"/>
              <a:ea typeface="方正书宋_GBK"/>
              <a:cs typeface="Times New Roman" panose="02020603050405020304" pitchFamily="18" charset="0"/>
            </a:endParaRPr>
          </a:p>
        </p:txBody>
      </p:sp>
      <p:sp>
        <p:nvSpPr>
          <p:cNvPr id="12" name="文本框 11"/>
          <p:cNvSpPr txBox="1"/>
          <p:nvPr>
            <p:custDataLst>
              <p:tags r:id="rId7"/>
            </p:custDataLst>
          </p:nvPr>
        </p:nvSpPr>
        <p:spPr>
          <a:xfrm>
            <a:off x="6356870" y="2380323"/>
            <a:ext cx="4163295" cy="2797048"/>
          </a:xfrm>
          <a:prstGeom prst="rect">
            <a:avLst/>
          </a:prstGeom>
          <a:noFill/>
        </p:spPr>
        <p:txBody>
          <a:bodyPr wrap="square">
            <a:spAutoFit/>
          </a:bodyPr>
          <a:lstStyle/>
          <a:p>
            <a:pPr>
              <a:lnSpc>
                <a:spcPct val="150000"/>
              </a:lnSpc>
            </a:pPr>
            <a:r>
              <a:rPr lang="zh-CN" altLang="en-US" sz="2400">
                <a:latin typeface="微软雅黑" panose="020B0503020204020204" pitchFamily="34" charset="-122"/>
                <a:ea typeface="微软雅黑" panose="020B0503020204020204" pitchFamily="34" charset="-122"/>
                <a:cs typeface="Times New Roman" panose="02020603050405020304" pitchFamily="18" charset="0"/>
              </a:rPr>
              <a:t>狡</a:t>
            </a:r>
            <a:r>
              <a:rPr lang="zh-CN" altLang="en-US" sz="240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黠</a:t>
            </a:r>
            <a:r>
              <a:rPr lang="zh-CN" altLang="en-US" sz="2400">
                <a:latin typeface="微软雅黑" panose="020B0503020204020204" pitchFamily="34" charset="-122"/>
                <a:ea typeface="微软雅黑" panose="020B0503020204020204" pitchFamily="34" charset="-122"/>
                <a:cs typeface="Times New Roman" panose="02020603050405020304" pitchFamily="18" charset="0"/>
              </a:rPr>
              <a:t>          （        ）  </a:t>
            </a:r>
            <a:endParaRPr lang="en-US" altLang="zh-CN" sz="240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lang="zh-CN" altLang="en-US" sz="240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玷</a:t>
            </a:r>
            <a:r>
              <a:rPr lang="zh-CN" altLang="en-US" sz="2400">
                <a:latin typeface="微软雅黑" panose="020B0503020204020204" pitchFamily="34" charset="-122"/>
                <a:ea typeface="微软雅黑" panose="020B0503020204020204" pitchFamily="34" charset="-122"/>
                <a:cs typeface="Times New Roman" panose="02020603050405020304" pitchFamily="18" charset="0"/>
              </a:rPr>
              <a:t>污          （        ）</a:t>
            </a:r>
          </a:p>
          <a:p>
            <a:pPr>
              <a:lnSpc>
                <a:spcPct val="150000"/>
              </a:lnSpc>
            </a:pPr>
            <a:r>
              <a:rPr lang="zh-CN" altLang="en-US" sz="2400">
                <a:latin typeface="微软雅黑" panose="020B0503020204020204" pitchFamily="34" charset="-122"/>
                <a:ea typeface="微软雅黑" panose="020B0503020204020204" pitchFamily="34" charset="-122"/>
                <a:cs typeface="Times New Roman" panose="02020603050405020304" pitchFamily="18" charset="0"/>
              </a:rPr>
              <a:t>杜</a:t>
            </a:r>
            <a:r>
              <a:rPr lang="zh-CN" altLang="en-US" sz="240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撰</a:t>
            </a:r>
            <a:r>
              <a:rPr lang="zh-CN" altLang="en-US" sz="2400">
                <a:latin typeface="微软雅黑" panose="020B0503020204020204" pitchFamily="34" charset="-122"/>
                <a:ea typeface="微软雅黑" panose="020B0503020204020204" pitchFamily="34" charset="-122"/>
                <a:cs typeface="Times New Roman" panose="02020603050405020304" pitchFamily="18" charset="0"/>
              </a:rPr>
              <a:t>          （         ）  </a:t>
            </a:r>
            <a:endParaRPr lang="en-US" altLang="zh-CN" sz="240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lang="zh-CN" altLang="en-US" sz="240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吮咂</a:t>
            </a:r>
            <a:r>
              <a:rPr lang="zh-CN" altLang="en-US" sz="2400">
                <a:latin typeface="微软雅黑" panose="020B0503020204020204" pitchFamily="34" charset="-122"/>
                <a:ea typeface="微软雅黑" panose="020B0503020204020204" pitchFamily="34" charset="-122"/>
                <a:cs typeface="Times New Roman" panose="02020603050405020304" pitchFamily="18" charset="0"/>
              </a:rPr>
              <a:t>          （               ）   </a:t>
            </a:r>
            <a:endParaRPr lang="en-US" altLang="zh-CN" sz="2400">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lang="zh-CN" altLang="en-US" sz="240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铁砧</a:t>
            </a:r>
            <a:r>
              <a:rPr lang="zh-CN" altLang="en-US" sz="2400">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240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        ） </a:t>
            </a:r>
          </a:p>
        </p:txBody>
      </p:sp>
      <p:sp>
        <p:nvSpPr>
          <p:cNvPr id="21" name="文本框 20"/>
          <p:cNvSpPr txBox="1"/>
          <p:nvPr>
            <p:custDataLst>
              <p:tags r:id="rId8"/>
            </p:custDataLst>
          </p:nvPr>
        </p:nvSpPr>
        <p:spPr>
          <a:xfrm>
            <a:off x="8232577" y="2430850"/>
            <a:ext cx="6096000" cy="2695994"/>
          </a:xfrm>
          <a:prstGeom prst="rect">
            <a:avLst/>
          </a:prstGeom>
          <a:noFill/>
        </p:spPr>
        <p:txBody>
          <a:bodyPr wrap="square">
            <a:spAutoFit/>
          </a:bodyPr>
          <a:lstStyle/>
          <a:p>
            <a:pPr algn="just">
              <a:lnSpc>
                <a:spcPct val="115000"/>
              </a:lnSpc>
              <a:spcAft>
                <a:spcPts val="1000"/>
              </a:spcAft>
            </a:pPr>
            <a:r>
              <a:rPr lang="en-US" altLang="zh-CN" sz="2400" err="1">
                <a:solidFill>
                  <a:srgbClr val="C00000"/>
                </a:solidFill>
                <a:latin typeface="微软雅黑" panose="020B0503020204020204" pitchFamily="34" charset="-122"/>
                <a:cs typeface="Times New Roman" panose="02020603050405020304" pitchFamily="18" charset="0"/>
              </a:rPr>
              <a:t>xiá</a:t>
            </a:r>
          </a:p>
          <a:p>
            <a:pPr algn="just">
              <a:lnSpc>
                <a:spcPct val="115000"/>
              </a:lnSpc>
              <a:spcAft>
                <a:spcPts val="1000"/>
              </a:spcAft>
            </a:pPr>
            <a:r>
              <a:rPr lang="en-US" altLang="zh-CN" sz="2400" err="1">
                <a:solidFill>
                  <a:srgbClr val="C00000"/>
                </a:solidFill>
                <a:latin typeface="微软雅黑" panose="020B0503020204020204" pitchFamily="34" charset="-122"/>
                <a:cs typeface="Times New Roman" panose="02020603050405020304" pitchFamily="18" charset="0"/>
              </a:rPr>
              <a:t>diàn</a:t>
            </a:r>
          </a:p>
          <a:p>
            <a:pPr algn="just">
              <a:lnSpc>
                <a:spcPct val="115000"/>
              </a:lnSpc>
              <a:spcAft>
                <a:spcPts val="1000"/>
              </a:spcAft>
            </a:pPr>
            <a:r>
              <a:rPr lang="en-US" altLang="zh-CN" sz="2400" err="1">
                <a:solidFill>
                  <a:srgbClr val="C00000"/>
                </a:solidFill>
                <a:latin typeface="微软雅黑" panose="020B0503020204020204" pitchFamily="34" charset="-122"/>
                <a:cs typeface="Times New Roman" panose="02020603050405020304" pitchFamily="18" charset="0"/>
              </a:rPr>
              <a:t>zhuàn</a:t>
            </a:r>
          </a:p>
          <a:p>
            <a:pPr algn="just">
              <a:lnSpc>
                <a:spcPct val="115000"/>
              </a:lnSpc>
              <a:spcAft>
                <a:spcPts val="1000"/>
              </a:spcAft>
            </a:pPr>
            <a:r>
              <a:rPr lang="en-US" altLang="zh-CN" sz="2400" err="1">
                <a:solidFill>
                  <a:srgbClr val="C00000"/>
                </a:solidFill>
                <a:latin typeface="微软雅黑" panose="020B0503020204020204" pitchFamily="34" charset="-122"/>
                <a:cs typeface="Times New Roman" panose="02020603050405020304" pitchFamily="18" charset="0"/>
              </a:rPr>
              <a:t>shǔn zā</a:t>
            </a:r>
          </a:p>
          <a:p>
            <a:pPr algn="just">
              <a:lnSpc>
                <a:spcPct val="115000"/>
              </a:lnSpc>
              <a:spcAft>
                <a:spcPts val="1000"/>
              </a:spcAft>
            </a:pPr>
            <a:r>
              <a:rPr lang="en-US" altLang="zh-CN" sz="2400" err="1">
                <a:solidFill>
                  <a:srgbClr val="C00000"/>
                </a:solidFill>
                <a:latin typeface="微软雅黑" panose="020B0503020204020204" pitchFamily="34" charset="-122"/>
                <a:cs typeface="Times New Roman" panose="02020603050405020304" pitchFamily="18" charset="0"/>
              </a:rPr>
              <a:t>zhēn</a:t>
            </a:r>
          </a:p>
        </p:txBody>
      </p:sp>
    </p:spTree>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indefinite"/>
                            </p:stCondLst>
                          </p:cTn>
                        </p:par>
                        <p:par>
                          <p:cTn id="9" fill="hold" nodeType="afterGroup">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10">
                                            <p:txEl>
                                              <p:pRg st="1" end="1"/>
                                            </p:txEl>
                                          </p:spTgt>
                                        </p:tgtEl>
                                        <p:attrNameLst>
                                          <p:attrName>style.visibility</p:attrName>
                                        </p:attrNameLst>
                                      </p:cBhvr>
                                      <p:to>
                                        <p:strVal val="visible"/>
                                      </p:to>
                                    </p:set>
                                  </p:childTnLst>
                                </p:cTn>
                              </p:par>
                            </p:childTnLst>
                          </p:cTn>
                        </p:par>
                      </p:childTnLst>
                    </p:cTn>
                  </p:par>
                  <p:par>
                    <p:cTn id="12" fill="hold" nodeType="clickPar">
                      <p:stCondLst>
                        <p:cond delay="indefinite"/>
                      </p:stCondLst>
                      <p:childTnLst>
                        <p:par>
                          <p:cTn id="13" fill="hold" nodeType="withGroup">
                            <p:stCondLst>
                              <p:cond delay="indefinite"/>
                            </p:stCondLst>
                          </p:cTn>
                        </p:par>
                        <p:par>
                          <p:cTn id="14" fill="hold" nodeType="afterGroup">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0">
                                            <p:txEl>
                                              <p:pRg st="2" end="2"/>
                                            </p:txEl>
                                          </p:spTgt>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withGroup">
                            <p:stCondLst>
                              <p:cond delay="indefinite"/>
                            </p:stCondLst>
                          </p:cTn>
                        </p:par>
                        <p:par>
                          <p:cTn id="19" fill="hold" nodeType="afterGroup">
                            <p:stCondLst>
                              <p:cond delay="0"/>
                            </p:stCondLst>
                            <p:childTnLst>
                              <p:par>
                                <p:cTn id="20" presetID="1" presetClass="entr" presetSubtype="0" fill="hold" grpId="0" nodeType="clickEffect">
                                  <p:stCondLst>
                                    <p:cond delay="0"/>
                                  </p:stCondLst>
                                  <p:childTnLst>
                                    <p:set>
                                      <p:cBhvr>
                                        <p:cTn id="21" dur="1" fill="hold">
                                          <p:stCondLst>
                                            <p:cond delay="0"/>
                                          </p:stCondLst>
                                        </p:cTn>
                                        <p:tgtEl>
                                          <p:spTgt spid="10">
                                            <p:txEl>
                                              <p:pRg st="3" end="3"/>
                                            </p:txEl>
                                          </p:spTgt>
                                        </p:tgtEl>
                                        <p:attrNameLst>
                                          <p:attrName>style.visibility</p:attrName>
                                        </p:attrNameLst>
                                      </p:cBhvr>
                                      <p:to>
                                        <p:strVal val="visible"/>
                                      </p:to>
                                    </p:set>
                                  </p:childTnLst>
                                </p:cTn>
                              </p:par>
                            </p:childTnLst>
                          </p:cTn>
                        </p:par>
                      </p:childTnLst>
                    </p:cTn>
                  </p:par>
                  <p:par>
                    <p:cTn id="22" fill="hold" nodeType="clickPar">
                      <p:stCondLst>
                        <p:cond delay="indefinite"/>
                      </p:stCondLst>
                      <p:childTnLst>
                        <p:par>
                          <p:cTn id="23" fill="hold" nodeType="withGroup">
                            <p:stCondLst>
                              <p:cond delay="indefinite"/>
                            </p:stCondLst>
                          </p:cTn>
                        </p:par>
                        <p:par>
                          <p:cTn id="24" fill="hold" nodeType="afterGroup">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0">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uiExpand="1" build="p"/>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9" name="Object 4"/>
          <p:cNvGraphicFramePr>
            <a:graphicFrameLocks noChangeAspect="1"/>
          </p:cNvGraphicFramePr>
          <p:nvPr>
            <p:custDataLst>
              <p:tags r:id="rId2"/>
            </p:custDataLst>
          </p:nvPr>
        </p:nvGraphicFramePr>
        <p:xfrm>
          <a:off x="3135297" y="2035183"/>
          <a:ext cx="10520363" cy="4697413"/>
        </p:xfrm>
        <a:graphic>
          <a:graphicData uri="http://schemas.openxmlformats.org/presentationml/2006/ole">
            <mc:AlternateContent xmlns:mc="http://schemas.openxmlformats.org/markup-compatibility/2006">
              <mc:Choice xmlns:v="urn:schemas-microsoft-com:vml" Requires="v">
                <p:oleObj spid="_x0000_s1042" name="Document" r:id="rId18" imgW="0" imgH="0" progId="Word.Document.8">
                  <p:embed/>
                </p:oleObj>
              </mc:Choice>
              <mc:Fallback>
                <p:oleObj name="Document" r:id="rId18" imgW="0" imgH="0" progId="Word.Document.8">
                  <p:embed/>
                  <p:pic>
                    <p:nvPicPr>
                      <p:cNvPr id="0" name="OLE substitute image"/>
                      <p:cNvPicPr/>
                      <p:nvPr/>
                    </p:nvPicPr>
                    <p:blipFill>
                      <a:blip r:embed="rId19"/>
                      <a:stretch>
                        <a:fillRect/>
                      </a:stretch>
                    </p:blipFill>
                    <p:spPr>
                      <a:xfrm>
                        <a:off x="3135297" y="2035183"/>
                        <a:ext cx="10520363" cy="4697413"/>
                      </a:xfrm>
                      <a:prstGeom prst="rect">
                        <a:avLst/>
                      </a:prstGeom>
                      <a:noFill/>
                      <a:ln>
                        <a:noFill/>
                      </a:ln>
                      <a:effectLst/>
                    </p:spPr>
                  </p:pic>
                </p:oleObj>
              </mc:Fallback>
            </mc:AlternateContent>
          </a:graphicData>
        </a:graphic>
      </p:graphicFrame>
      <p:graphicFrame>
        <p:nvGraphicFramePr>
          <p:cNvPr id="8" name="Object 3"/>
          <p:cNvGraphicFramePr>
            <a:graphicFrameLocks noChangeAspect="1"/>
          </p:cNvGraphicFramePr>
          <p:nvPr>
            <p:custDataLst>
              <p:tags r:id="rId3"/>
            </p:custDataLst>
          </p:nvPr>
        </p:nvGraphicFramePr>
        <p:xfrm>
          <a:off x="562566" y="2116351"/>
          <a:ext cx="10355262" cy="5672137"/>
        </p:xfrm>
        <a:graphic>
          <a:graphicData uri="http://schemas.openxmlformats.org/presentationml/2006/ole">
            <mc:AlternateContent xmlns:mc="http://schemas.openxmlformats.org/markup-compatibility/2006">
              <mc:Choice xmlns:v="urn:schemas-microsoft-com:vml" Requires="v">
                <p:oleObj spid="_x0000_s1043" name="Document" r:id="rId20" imgW="0" imgH="0" progId="Word.Document.8">
                  <p:embed/>
                </p:oleObj>
              </mc:Choice>
              <mc:Fallback>
                <p:oleObj name="Document" r:id="rId20" imgW="0" imgH="0" progId="Word.Document.8">
                  <p:embed/>
                  <p:pic>
                    <p:nvPicPr>
                      <p:cNvPr id="0" name="OLE substitute image"/>
                      <p:cNvPicPr/>
                      <p:nvPr/>
                    </p:nvPicPr>
                    <p:blipFill>
                      <a:blip r:embed="rId21"/>
                      <a:stretch>
                        <a:fillRect/>
                      </a:stretch>
                    </p:blipFill>
                    <p:spPr>
                      <a:xfrm>
                        <a:off x="562566" y="2116351"/>
                        <a:ext cx="10355262" cy="5672137"/>
                      </a:xfrm>
                      <a:prstGeom prst="rect">
                        <a:avLst/>
                      </a:prstGeom>
                      <a:noFill/>
                      <a:ln>
                        <a:noFill/>
                      </a:ln>
                      <a:effectLst/>
                    </p:spPr>
                  </p:pic>
                </p:oleObj>
              </mc:Fallback>
            </mc:AlternateContent>
          </a:graphicData>
        </a:graphic>
      </p:graphicFrame>
      <p:sp>
        <p:nvSpPr>
          <p:cNvPr id="25" name="文本框 24"/>
          <p:cNvSpPr txBox="1"/>
          <p:nvPr>
            <p:custDataLst>
              <p:tags r:id="rId4"/>
            </p:custDataLst>
          </p:nvPr>
        </p:nvSpPr>
        <p:spPr>
          <a:xfrm>
            <a:off x="3064482" y="3290611"/>
            <a:ext cx="8065091" cy="667299"/>
          </a:xfrm>
          <a:prstGeom prst="rect">
            <a:avLst/>
          </a:prstGeom>
          <a:noFill/>
        </p:spPr>
        <p:txBody>
          <a:bodyPr wrap="square">
            <a:spAutoFit/>
          </a:bodyPr>
          <a:lstStyle/>
          <a:p>
            <a:pPr algn="just">
              <a:lnSpc>
                <a:spcPct val="200000"/>
              </a:lnSpc>
              <a:tabLst>
                <a:tab pos="5065395" algn="l"/>
              </a:tabLst>
            </a:pPr>
            <a:r>
              <a:rPr lang="zh-CN" altLang="en-US" sz="2200" kern="10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指衣服破旧，其布料破烂不堪。</a:t>
            </a:r>
          </a:p>
        </p:txBody>
      </p:sp>
      <p:cxnSp>
        <p:nvCxnSpPr>
          <p:cNvPr id="15" name="直接连接符 14"/>
          <p:cNvCxnSpPr>
            <a:endCxn id="16" idx="11"/>
          </p:cNvCxnSpPr>
          <p:nvPr>
            <p:custDataLst>
              <p:tags r:id="rId5"/>
            </p:custDataLst>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custDataLst>
              <p:tags r:id="rId6"/>
            </p:custDataLst>
          </p:nvPr>
        </p:nvSpPr>
        <p:spPr bwMode="auto">
          <a:xfrm>
            <a:off x="11280577" y="363136"/>
            <a:ext cx="425905" cy="427514"/>
          </a:xfrm>
          <a:custGeom>
            <a:avLst/>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7" name="椭圆 26"/>
          <p:cNvSpPr/>
          <p:nvPr>
            <p:custDataLst>
              <p:tags r:id="rId7"/>
            </p:custDataLst>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19" name="TextBox 13"/>
          <p:cNvSpPr txBox="1"/>
          <p:nvPr>
            <p:custDataLst>
              <p:tags r:id="rId8"/>
            </p:custDataLst>
          </p:nvPr>
        </p:nvSpPr>
        <p:spPr>
          <a:xfrm>
            <a:off x="983432" y="344684"/>
            <a:ext cx="2731838"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语言知识强化 </a:t>
            </a:r>
            <a:r>
              <a:rPr lang="en-US" altLang="zh-CN" b="1">
                <a:solidFill>
                  <a:srgbClr val="4C4C4C"/>
                </a:solidFill>
                <a:latin typeface="微软雅黑" panose="020B0503020204020204" pitchFamily="34" charset="-122"/>
                <a:ea typeface="微软雅黑" panose="020B0503020204020204" pitchFamily="34" charset="-122"/>
              </a:rPr>
              <a:t>· </a:t>
            </a:r>
            <a:r>
              <a:rPr lang="zh-CN" altLang="en-US">
                <a:solidFill>
                  <a:srgbClr val="4C4C4C"/>
                </a:solidFill>
                <a:latin typeface="微软雅黑" panose="020B0503020204020204" pitchFamily="34" charset="-122"/>
                <a:ea typeface="微软雅黑" panose="020B0503020204020204" pitchFamily="34" charset="-122"/>
              </a:rPr>
              <a:t>明确词义</a:t>
            </a:r>
            <a:endParaRPr lang="zh-CN" altLang="en-US" sz="1400">
              <a:solidFill>
                <a:srgbClr val="4C4C4C"/>
              </a:solidFill>
              <a:latin typeface="微软雅黑" panose="020B0503020204020204" pitchFamily="34" charset="-122"/>
              <a:ea typeface="微软雅黑" panose="020B0503020204020204" pitchFamily="34" charset="-122"/>
            </a:endParaRPr>
          </a:p>
        </p:txBody>
      </p:sp>
      <p:cxnSp>
        <p:nvCxnSpPr>
          <p:cNvPr id="14" name="Line 9"/>
          <p:cNvCxnSpPr>
            <a:cxnSpLocks noChangeShapeType="1"/>
          </p:cNvCxnSpPr>
          <p:nvPr>
            <p:custDataLst>
              <p:tags r:id="rId9"/>
            </p:custDataLst>
          </p:nvPr>
        </p:nvCxnSpPr>
        <p:spPr bwMode="auto">
          <a:xfrm>
            <a:off x="2875928" y="2556394"/>
            <a:ext cx="7770812" cy="0"/>
          </a:xfrm>
          <a:prstGeom prst="line">
            <a:avLst/>
          </a:prstGeom>
          <a:noFill/>
          <a:ln w="9525" algn="ctr">
            <a:solidFill>
              <a:schemeClr val="tx1"/>
            </a:solidFill>
            <a:round/>
          </a:ln>
          <a:extLst>
            <a:ext uri="{909E8E84-426E-40DD-AFC4-6F175D3DCCD1}">
              <a14:hiddenFill xmlns:a14="http://schemas.microsoft.com/office/drawing/2010/main">
                <a:noFill/>
              </a14:hiddenFill>
            </a:ext>
          </a:extLst>
        </p:spPr>
      </p:cxnSp>
      <p:cxnSp>
        <p:nvCxnSpPr>
          <p:cNvPr id="18" name="Line 11"/>
          <p:cNvCxnSpPr>
            <a:cxnSpLocks noChangeShapeType="1"/>
          </p:cNvCxnSpPr>
          <p:nvPr>
            <p:custDataLst>
              <p:tags r:id="rId10"/>
            </p:custDataLst>
          </p:nvPr>
        </p:nvCxnSpPr>
        <p:spPr bwMode="auto">
          <a:xfrm>
            <a:off x="2875928" y="3251685"/>
            <a:ext cx="7770812" cy="0"/>
          </a:xfrm>
          <a:prstGeom prst="line">
            <a:avLst/>
          </a:prstGeom>
          <a:noFill/>
          <a:ln w="9525" algn="ctr">
            <a:solidFill>
              <a:schemeClr val="tx1"/>
            </a:solidFill>
            <a:round/>
          </a:ln>
          <a:extLst>
            <a:ext uri="{909E8E84-426E-40DD-AFC4-6F175D3DCCD1}">
              <a14:hiddenFill xmlns:a14="http://schemas.microsoft.com/office/drawing/2010/main">
                <a:noFill/>
              </a14:hiddenFill>
            </a:ext>
          </a:extLst>
        </p:spPr>
      </p:cxnSp>
      <p:cxnSp>
        <p:nvCxnSpPr>
          <p:cNvPr id="20" name="Line 12"/>
          <p:cNvCxnSpPr>
            <a:cxnSpLocks noChangeShapeType="1"/>
          </p:cNvCxnSpPr>
          <p:nvPr>
            <p:custDataLst>
              <p:tags r:id="rId11"/>
            </p:custDataLst>
          </p:nvPr>
        </p:nvCxnSpPr>
        <p:spPr bwMode="auto">
          <a:xfrm>
            <a:off x="2900533" y="3966575"/>
            <a:ext cx="7723188" cy="0"/>
          </a:xfrm>
          <a:prstGeom prst="line">
            <a:avLst/>
          </a:prstGeom>
          <a:noFill/>
          <a:ln w="9525" algn="ctr">
            <a:solidFill>
              <a:schemeClr val="tx1"/>
            </a:solidFill>
            <a:round/>
          </a:ln>
          <a:extLst>
            <a:ext uri="{909E8E84-426E-40DD-AFC4-6F175D3DCCD1}">
              <a14:hiddenFill xmlns:a14="http://schemas.microsoft.com/office/drawing/2010/main">
                <a:noFill/>
              </a14:hiddenFill>
            </a:ext>
          </a:extLst>
        </p:spPr>
      </p:cxnSp>
      <p:cxnSp>
        <p:nvCxnSpPr>
          <p:cNvPr id="21" name="Line 13"/>
          <p:cNvCxnSpPr>
            <a:cxnSpLocks noChangeShapeType="1"/>
          </p:cNvCxnSpPr>
          <p:nvPr>
            <p:custDataLst>
              <p:tags r:id="rId12"/>
            </p:custDataLst>
          </p:nvPr>
        </p:nvCxnSpPr>
        <p:spPr bwMode="auto">
          <a:xfrm>
            <a:off x="2875928" y="4674164"/>
            <a:ext cx="7770812" cy="0"/>
          </a:xfrm>
          <a:prstGeom prst="line">
            <a:avLst/>
          </a:prstGeom>
          <a:noFill/>
          <a:ln w="9525" algn="ctr">
            <a:solidFill>
              <a:schemeClr val="tx1"/>
            </a:solidFill>
            <a:round/>
          </a:ln>
          <a:extLst>
            <a:ext uri="{909E8E84-426E-40DD-AFC4-6F175D3DCCD1}">
              <a14:hiddenFill xmlns:a14="http://schemas.microsoft.com/office/drawing/2010/main">
                <a:noFill/>
              </a14:hiddenFill>
            </a:ext>
          </a:extLst>
        </p:spPr>
      </p:cxnSp>
      <p:cxnSp>
        <p:nvCxnSpPr>
          <p:cNvPr id="22" name="Line 14"/>
          <p:cNvCxnSpPr>
            <a:cxnSpLocks noChangeShapeType="1"/>
          </p:cNvCxnSpPr>
          <p:nvPr>
            <p:custDataLst>
              <p:tags r:id="rId13"/>
            </p:custDataLst>
          </p:nvPr>
        </p:nvCxnSpPr>
        <p:spPr bwMode="auto">
          <a:xfrm>
            <a:off x="2923552" y="5362364"/>
            <a:ext cx="7442200" cy="0"/>
          </a:xfrm>
          <a:prstGeom prst="line">
            <a:avLst/>
          </a:prstGeom>
          <a:noFill/>
          <a:ln w="9525" algn="ctr">
            <a:solidFill>
              <a:schemeClr val="tx1"/>
            </a:solidFill>
            <a:round/>
          </a:ln>
          <a:extLst>
            <a:ext uri="{909E8E84-426E-40DD-AFC4-6F175D3DCCD1}">
              <a14:hiddenFill xmlns:a14="http://schemas.microsoft.com/office/drawing/2010/main">
                <a:noFill/>
              </a14:hiddenFill>
            </a:ext>
          </a:extLst>
        </p:spPr>
      </p:cxnSp>
      <p:sp>
        <p:nvSpPr>
          <p:cNvPr id="24" name="文本框 23"/>
          <p:cNvSpPr txBox="1"/>
          <p:nvPr>
            <p:custDataLst>
              <p:tags r:id="rId14"/>
            </p:custDataLst>
          </p:nvPr>
        </p:nvSpPr>
        <p:spPr>
          <a:xfrm>
            <a:off x="662372" y="2698681"/>
            <a:ext cx="10698960" cy="536685"/>
          </a:xfrm>
          <a:prstGeom prst="rect">
            <a:avLst/>
          </a:prstGeom>
          <a:noFill/>
        </p:spPr>
        <p:txBody>
          <a:bodyPr wrap="square">
            <a:spAutoFit/>
          </a:bodyPr>
          <a:lstStyle/>
          <a:p>
            <a:pPr indent="2374900" algn="just">
              <a:lnSpc>
                <a:spcPct val="150000"/>
              </a:lnSpc>
              <a:tabLst>
                <a:tab pos="5065395" algn="l"/>
              </a:tabLst>
            </a:pPr>
            <a:r>
              <a:rPr lang="zh-CN" altLang="en-US" sz="2200" kern="100">
                <a:solidFill>
                  <a:srgbClr val="C00000"/>
                </a:solidFill>
                <a:latin typeface="宋体" panose="02010600030101010101" pitchFamily="2" charset="-122"/>
                <a:ea typeface="微软雅黑" panose="020B0503020204020204" pitchFamily="34" charset="-122"/>
                <a:cs typeface="Times New Roman" panose="02020603050405020304" pitchFamily="18" charset="0"/>
              </a:rPr>
              <a:t>眼泪一下子从眼眶中涌出。形容人因极度悲伤或极度欢喜而落泪。</a:t>
            </a:r>
          </a:p>
        </p:txBody>
      </p:sp>
      <p:sp>
        <p:nvSpPr>
          <p:cNvPr id="28" name="文本框 27"/>
          <p:cNvSpPr txBox="1"/>
          <p:nvPr>
            <p:custDataLst>
              <p:tags r:id="rId15"/>
            </p:custDataLst>
          </p:nvPr>
        </p:nvSpPr>
        <p:spPr>
          <a:xfrm>
            <a:off x="3048000" y="4034170"/>
            <a:ext cx="6096000" cy="1344407"/>
          </a:xfrm>
          <a:prstGeom prst="rect">
            <a:avLst/>
          </a:prstGeom>
          <a:noFill/>
        </p:spPr>
        <p:txBody>
          <a:bodyPr wrap="square">
            <a:spAutoFit/>
          </a:bodyPr>
          <a:lstStyle/>
          <a:p>
            <a:pPr algn="just">
              <a:lnSpc>
                <a:spcPct val="200000"/>
              </a:lnSpc>
              <a:tabLst>
                <a:tab pos="5065395" algn="l"/>
              </a:tabLst>
            </a:pPr>
            <a:r>
              <a:rPr lang="zh-CN" altLang="en-US" sz="2200" kern="10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意思是事物之间，界限分明，全然不一样。</a:t>
            </a:r>
          </a:p>
          <a:p>
            <a:pPr algn="just">
              <a:lnSpc>
                <a:spcPct val="200000"/>
              </a:lnSpc>
              <a:tabLst>
                <a:tab pos="5065395" algn="l"/>
              </a:tabLst>
            </a:pPr>
            <a:r>
              <a:rPr lang="zh-CN" altLang="en-US" sz="2200" kern="10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意思是指经历过种种艰难困苦。</a:t>
            </a:r>
          </a:p>
        </p:txBody>
      </p:sp>
    </p:spTree>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indefinite"/>
                            </p:stCondLst>
                          </p:cTn>
                        </p:par>
                        <p:par>
                          <p:cTn id="9" fill="hold" nodeType="afterGroup">
                            <p:stCondLst>
                              <p:cond delay="0"/>
                            </p:stCondLst>
                            <p:childTnLst>
                              <p:par>
                                <p:cTn id="10" presetID="1" presetClass="entr" presetSubtype="0" fill="hold" grpId="1" nodeType="clickEffect">
                                  <p:stCondLst>
                                    <p:cond delay="0"/>
                                  </p:stCondLst>
                                  <p:childTnLst>
                                    <p:set>
                                      <p:cBhvr>
                                        <p:cTn id="11" dur="1" fill="hold">
                                          <p:stCondLst>
                                            <p:cond delay="0"/>
                                          </p:stCondLst>
                                        </p:cTn>
                                        <p:tgtEl>
                                          <p:spTgt spid="24"/>
                                        </p:tgtEl>
                                        <p:attrNameLst>
                                          <p:attrName>style.visibility</p:attrName>
                                        </p:attrNameLst>
                                      </p:cBhvr>
                                      <p:to>
                                        <p:strVal val="visible"/>
                                      </p:to>
                                    </p:set>
                                  </p:childTnLst>
                                </p:cTn>
                              </p:par>
                            </p:childTnLst>
                          </p:cTn>
                        </p:par>
                      </p:childTnLst>
                    </p:cTn>
                  </p:par>
                  <p:par>
                    <p:cTn id="12" fill="hold" nodeType="clickPar">
                      <p:stCondLst>
                        <p:cond delay="indefinite"/>
                      </p:stCondLst>
                      <p:childTnLst>
                        <p:par>
                          <p:cTn id="13" fill="hold" nodeType="withGroup">
                            <p:stCondLst>
                              <p:cond delay="indefinite"/>
                            </p:stCondLst>
                          </p:cTn>
                        </p:par>
                        <p:par>
                          <p:cTn id="14" fill="hold" nodeType="afterGroup">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25"/>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withGroup">
                            <p:stCondLst>
                              <p:cond delay="indefinite"/>
                            </p:stCondLst>
                          </p:cTn>
                        </p:par>
                        <p:par>
                          <p:cTn id="19" fill="hold" nodeType="afterGroup">
                            <p:stCondLst>
                              <p:cond delay="0"/>
                            </p:stCondLst>
                            <p:childTnLst>
                              <p:par>
                                <p:cTn id="20" presetID="1" presetClass="entr" presetSubtype="0" fill="hold" grpId="2" nodeType="clickEffect">
                                  <p:stCondLst>
                                    <p:cond delay="0"/>
                                  </p:stCondLst>
                                  <p:childTnLst>
                                    <p:set>
                                      <p:cBhvr>
                                        <p:cTn id="21" dur="1" fill="hold">
                                          <p:stCondLst>
                                            <p:cond delay="0"/>
                                          </p:stCondLst>
                                        </p:cTn>
                                        <p:tgtEl>
                                          <p:spTgt spid="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4" grpId="1"/>
      <p:bldP spid="28" grpId="2"/>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2" name="Freeform 5"/>
          <p:cNvSpPr/>
          <p:nvPr>
            <p:custDataLst>
              <p:tags r:id="rId1"/>
            </p:custDataLst>
          </p:nvPr>
        </p:nvSpPr>
        <p:spPr bwMode="auto">
          <a:xfrm rot="10800000">
            <a:off x="182615" y="2245359"/>
            <a:ext cx="7615663" cy="2367282"/>
          </a:xfrm>
          <a:custGeom>
            <a:avLst/>
            <a:gdLst>
              <a:gd name="T0" fmla="*/ 127 w 2157"/>
              <a:gd name="T1" fmla="*/ 0 h 1065"/>
              <a:gd name="T2" fmla="*/ 928 w 2157"/>
              <a:gd name="T3" fmla="*/ 0 h 1065"/>
              <a:gd name="T4" fmla="*/ 1713 w 2157"/>
              <a:gd name="T5" fmla="*/ 0 h 1065"/>
              <a:gd name="T6" fmla="*/ 2157 w 2157"/>
              <a:gd name="T7" fmla="*/ 0 h 1065"/>
              <a:gd name="T8" fmla="*/ 2157 w 2157"/>
              <a:gd name="T9" fmla="*/ 1065 h 1065"/>
              <a:gd name="T10" fmla="*/ 1979 w 2157"/>
              <a:gd name="T11" fmla="*/ 1065 h 1065"/>
              <a:gd name="T12" fmla="*/ 928 w 2157"/>
              <a:gd name="T13" fmla="*/ 1065 h 1065"/>
              <a:gd name="T14" fmla="*/ 428 w 2157"/>
              <a:gd name="T15" fmla="*/ 1065 h 1065"/>
              <a:gd name="T16" fmla="*/ 240 w 2157"/>
              <a:gd name="T17" fmla="*/ 918 h 1065"/>
              <a:gd name="T18" fmla="*/ 23 w 2157"/>
              <a:gd name="T19" fmla="*/ 146 h 1065"/>
              <a:gd name="T20" fmla="*/ 127 w 2157"/>
              <a:gd name="T21" fmla="*/ 0 h 10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57" h="1065">
                <a:moveTo>
                  <a:pt x="127" y="0"/>
                </a:moveTo>
                <a:cubicBezTo>
                  <a:pt x="928" y="0"/>
                  <a:pt x="928" y="0"/>
                  <a:pt x="928" y="0"/>
                </a:cubicBezTo>
                <a:cubicBezTo>
                  <a:pt x="1713" y="0"/>
                  <a:pt x="1713" y="0"/>
                  <a:pt x="1713" y="0"/>
                </a:cubicBezTo>
                <a:cubicBezTo>
                  <a:pt x="2157" y="0"/>
                  <a:pt x="2157" y="0"/>
                  <a:pt x="2157" y="0"/>
                </a:cubicBezTo>
                <a:cubicBezTo>
                  <a:pt x="2157" y="1065"/>
                  <a:pt x="2157" y="1065"/>
                  <a:pt x="2157" y="1065"/>
                </a:cubicBezTo>
                <a:cubicBezTo>
                  <a:pt x="1979" y="1065"/>
                  <a:pt x="1979" y="1065"/>
                  <a:pt x="1979" y="1065"/>
                </a:cubicBezTo>
                <a:cubicBezTo>
                  <a:pt x="928" y="1065"/>
                  <a:pt x="928" y="1065"/>
                  <a:pt x="928" y="1065"/>
                </a:cubicBezTo>
                <a:cubicBezTo>
                  <a:pt x="428" y="1065"/>
                  <a:pt x="428" y="1065"/>
                  <a:pt x="428" y="1065"/>
                </a:cubicBezTo>
                <a:cubicBezTo>
                  <a:pt x="347" y="1065"/>
                  <a:pt x="263" y="999"/>
                  <a:pt x="240" y="918"/>
                </a:cubicBezTo>
                <a:cubicBezTo>
                  <a:pt x="23" y="146"/>
                  <a:pt x="23" y="146"/>
                  <a:pt x="23" y="146"/>
                </a:cubicBezTo>
                <a:cubicBezTo>
                  <a:pt x="0" y="66"/>
                  <a:pt x="47" y="0"/>
                  <a:pt x="127" y="0"/>
                </a:cubicBezTo>
                <a:close/>
              </a:path>
            </a:pathLst>
          </a:custGeom>
          <a:solidFill>
            <a:srgbClr val="A08C7C"/>
          </a:solidFill>
          <a:ln>
            <a:noFill/>
          </a:ln>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6" name="TextBox 25"/>
          <p:cNvSpPr txBox="1"/>
          <p:nvPr>
            <p:custDataLst>
              <p:tags r:id="rId2"/>
            </p:custDataLst>
          </p:nvPr>
        </p:nvSpPr>
        <p:spPr>
          <a:xfrm>
            <a:off x="2872191" y="3274604"/>
            <a:ext cx="2813591" cy="707886"/>
          </a:xfrm>
          <a:prstGeom prst="rect">
            <a:avLst/>
          </a:prstGeom>
          <a:noFill/>
        </p:spPr>
        <p:txBody>
          <a:bodyPr wrap="none" rtlCol="0">
            <a:spAutoFit/>
          </a:bodyPr>
          <a:lstStyle/>
          <a:p>
            <a:pPr marL="571500" indent="-571500">
              <a:buFont typeface="Arial" panose="020B0604020202020204" pitchFamily="34" charset="0"/>
              <a:buChar char="•"/>
            </a:pPr>
            <a:r>
              <a:rPr lang="zh-CN" altLang="en-US" sz="4000">
                <a:solidFill>
                  <a:srgbClr val="F0ECE9"/>
                </a:solidFill>
                <a:latin typeface="微软雅黑" panose="020B0503020204020204" pitchFamily="34" charset="-122"/>
                <a:ea typeface="微软雅黑" panose="020B0503020204020204" pitchFamily="34" charset="-122"/>
              </a:rPr>
              <a:t>品读研析</a:t>
            </a:r>
          </a:p>
        </p:txBody>
      </p:sp>
      <p:sp>
        <p:nvSpPr>
          <p:cNvPr id="19" name="TextBox 24"/>
          <p:cNvSpPr txBox="1"/>
          <p:nvPr>
            <p:custDataLst>
              <p:tags r:id="rId3"/>
            </p:custDataLst>
          </p:nvPr>
        </p:nvSpPr>
        <p:spPr>
          <a:xfrm>
            <a:off x="1124105" y="2712799"/>
            <a:ext cx="846707" cy="1446550"/>
          </a:xfrm>
          <a:prstGeom prst="rect">
            <a:avLst/>
          </a:prstGeom>
          <a:noFill/>
        </p:spPr>
        <p:txBody>
          <a:bodyPr wrap="none" rtlCol="0">
            <a:spAutoFit/>
          </a:bodyPr>
          <a:lstStyle/>
          <a:p>
            <a:r>
              <a:rPr lang="en-US" altLang="zh-CN" sz="8800">
                <a:solidFill>
                  <a:srgbClr val="F0ECE9"/>
                </a:solidFill>
                <a:latin typeface="印品黑体" panose="00000500000000000000" pitchFamily="2" charset="-122"/>
              </a:rPr>
              <a:t>2</a:t>
            </a:r>
            <a:endParaRPr lang="zh-CN" altLang="en-US" sz="8800">
              <a:solidFill>
                <a:srgbClr val="F0ECE9"/>
              </a:solidFill>
              <a:latin typeface="印品黑体" panose="00000500000000000000"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14:dur="1600" advClick="0">
        <p:blinds dir="vert"/>
      </p:transition>
    </mc:Choice>
    <mc:Fallback xmlns:p15="http://schemas.microsoft.com/office/powerpoint/2012/main" xmlns="">
      <p:transition spd="slow" advClick="0">
        <p:blinds dir="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2" presetClass="entr" presetSubtype="8" accel="100000" fill="hold" grpId="0" nodeType="afterEffect">
                                  <p:stCondLst>
                                    <p:cond delay="0"/>
                                  </p:stCondLst>
                                  <p:childTnLst>
                                    <p:set>
                                      <p:cBhvr>
                                        <p:cTn id="7" dur="1" fill="hold">
                                          <p:stCondLst>
                                            <p:cond delay="0"/>
                                          </p:stCondLst>
                                        </p:cTn>
                                        <p:tgtEl>
                                          <p:spTgt spid="22"/>
                                        </p:tgtEl>
                                        <p:attrNameLst>
                                          <p:attrName>style.visibility</p:attrName>
                                        </p:attrNameLst>
                                      </p:cBhvr>
                                      <p:to>
                                        <p:strVal val="visible"/>
                                      </p:to>
                                    </p:set>
                                    <p:anim calcmode="lin" valueType="num">
                                      <p:cBhvr additive="base">
                                        <p:cTn id="8" dur="500" fill="hold"/>
                                        <p:tgtEl>
                                          <p:spTgt spid="22"/>
                                        </p:tgtEl>
                                        <p:attrNameLst>
                                          <p:attrName>ppt_x</p:attrName>
                                        </p:attrNameLst>
                                      </p:cBhvr>
                                      <p:tavLst>
                                        <p:tav tm="0">
                                          <p:val>
                                            <p:strVal val="0-#ppt_w/2"/>
                                          </p:val>
                                        </p:tav>
                                        <p:tav tm="100000">
                                          <p:val>
                                            <p:strVal val="#ppt_x"/>
                                          </p:val>
                                        </p:tav>
                                      </p:tavLst>
                                    </p:anim>
                                    <p:anim calcmode="lin" valueType="num">
                                      <p:cBhvr additive="base">
                                        <p:cTn id="9"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TextBox 13"/>
          <p:cNvSpPr txBox="1"/>
          <p:nvPr>
            <p:custDataLst>
              <p:tags r:id="rId1"/>
            </p:custDataLst>
          </p:nvPr>
        </p:nvSpPr>
        <p:spPr>
          <a:xfrm>
            <a:off x="983432" y="344684"/>
            <a:ext cx="1808508"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通读</a:t>
            </a:r>
            <a:r>
              <a:rPr lang="en-US" altLang="zh-CN">
                <a:solidFill>
                  <a:srgbClr val="4C4C4C"/>
                </a:solidFill>
                <a:latin typeface="印品黑体" panose="00000500000000000000" pitchFamily="2" charset="-122"/>
                <a:ea typeface="印品黑体" panose="00000500000000000000" pitchFamily="2" charset="-122"/>
              </a:rPr>
              <a:t> </a:t>
            </a:r>
            <a:r>
              <a:rPr lang="en-US" altLang="zh-CN" b="1">
                <a:solidFill>
                  <a:srgbClr val="4C4C4C"/>
                </a:solidFill>
                <a:latin typeface="微软雅黑" panose="020B0503020204020204" pitchFamily="34" charset="-122"/>
                <a:ea typeface="微软雅黑" panose="020B0503020204020204" pitchFamily="34" charset="-122"/>
              </a:rPr>
              <a:t>·</a:t>
            </a:r>
            <a:r>
              <a:rPr lang="en-US" altLang="zh-CN">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整体感知</a:t>
            </a:r>
            <a:endParaRPr lang="zh-CN" altLang="en-US" sz="1400">
              <a:solidFill>
                <a:srgbClr val="4C4C4C"/>
              </a:solidFill>
              <a:latin typeface="微软雅黑" panose="020B0503020204020204" pitchFamily="34" charset="-122"/>
              <a:ea typeface="微软雅黑" panose="020B0503020204020204" pitchFamily="34" charset="-122"/>
            </a:endParaRPr>
          </a:p>
        </p:txBody>
      </p:sp>
      <p:cxnSp>
        <p:nvCxnSpPr>
          <p:cNvPr id="15" name="直接连接符 14"/>
          <p:cNvCxnSpPr>
            <a:endCxn id="16" idx="11"/>
          </p:cNvCxnSpPr>
          <p:nvPr>
            <p:custDataLst>
              <p:tags r:id="rId2"/>
            </p:custDataLst>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custDataLst>
              <p:tags r:id="rId3"/>
            </p:custDataLst>
          </p:nvPr>
        </p:nvSpPr>
        <p:spPr bwMode="auto">
          <a:xfrm>
            <a:off x="11280577" y="363136"/>
            <a:ext cx="425905" cy="427514"/>
          </a:xfrm>
          <a:custGeom>
            <a:avLst/>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10" name="椭圆 9"/>
          <p:cNvSpPr/>
          <p:nvPr>
            <p:custDataLst>
              <p:tags r:id="rId4"/>
            </p:custDataLst>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8" name="圆角矩形 55"/>
          <p:cNvSpPr/>
          <p:nvPr>
            <p:custDataLst>
              <p:tags r:id="rId5"/>
            </p:custDataLst>
          </p:nvPr>
        </p:nvSpPr>
        <p:spPr>
          <a:xfrm>
            <a:off x="654105" y="1265593"/>
            <a:ext cx="11291728" cy="379882"/>
          </a:xfrm>
          <a:prstGeom prst="roundRect">
            <a:avLst/>
          </a:prstGeom>
          <a:no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342900" indent="-342900">
              <a:buFont typeface="Wingdings" panose="05000000000000000000" pitchFamily="2" charset="2"/>
              <a:buChar char="l"/>
            </a:pPr>
            <a:r>
              <a:rPr lang="zh-CN" altLang="en-US" sz="2200">
                <a:solidFill>
                  <a:srgbClr val="7F6B5B"/>
                </a:solidFill>
                <a:latin typeface="微软雅黑" panose="020B0503020204020204" pitchFamily="34" charset="-122"/>
                <a:ea typeface="微软雅黑" panose="020B0503020204020204" pitchFamily="34" charset="-122"/>
              </a:rPr>
              <a:t>快速浏览课文，梳理情节。</a:t>
            </a:r>
          </a:p>
        </p:txBody>
      </p:sp>
      <p:sp>
        <p:nvSpPr>
          <p:cNvPr id="12" name="文本框 11"/>
          <p:cNvSpPr txBox="1"/>
          <p:nvPr>
            <p:custDataLst>
              <p:tags r:id="rId6"/>
            </p:custDataLst>
          </p:nvPr>
        </p:nvSpPr>
        <p:spPr>
          <a:xfrm>
            <a:off x="1887686" y="1985710"/>
            <a:ext cx="2137835" cy="2704715"/>
          </a:xfrm>
          <a:prstGeom prst="rect">
            <a:avLst/>
          </a:prstGeom>
          <a:noFill/>
        </p:spPr>
        <p:txBody>
          <a:bodyPr wrap="square" rtlCol="0">
            <a:spAutoFit/>
          </a:bodyPr>
          <a:lstStyle/>
          <a:p>
            <a:pPr marL="457200" indent="-457200">
              <a:lnSpc>
                <a:spcPct val="250000"/>
              </a:lnSpc>
              <a:buAutoNum type="arabicPlain"/>
            </a:pPr>
            <a:r>
              <a:rPr lang="en-US" altLang="zh-CN" sz="2400">
                <a:solidFill>
                  <a:srgbClr val="C00000"/>
                </a:solidFill>
                <a:latin typeface="微软雅黑" panose="020B0503020204020204" pitchFamily="34" charset="-122"/>
                <a:ea typeface="微软雅黑" panose="020B0503020204020204" pitchFamily="34" charset="-122"/>
              </a:rPr>
              <a:t>5</a:t>
            </a:r>
          </a:p>
          <a:p>
            <a:pPr marL="457200" indent="-457200">
              <a:lnSpc>
                <a:spcPct val="250000"/>
              </a:lnSpc>
              <a:buAutoNum type="arabicPlain" startAt="6"/>
            </a:pPr>
            <a:r>
              <a:rPr lang="en-US" altLang="zh-CN" sz="2400">
                <a:solidFill>
                  <a:srgbClr val="C00000"/>
                </a:solidFill>
                <a:latin typeface="微软雅黑" panose="020B0503020204020204" pitchFamily="34" charset="-122"/>
                <a:ea typeface="微软雅黑" panose="020B0503020204020204" pitchFamily="34" charset="-122"/>
              </a:rPr>
              <a:t>7</a:t>
            </a:r>
          </a:p>
          <a:p>
            <a:pPr>
              <a:lnSpc>
                <a:spcPct val="250000"/>
              </a:lnSpc>
            </a:pPr>
            <a:r>
              <a:rPr lang="en-US" altLang="zh-CN" sz="2400">
                <a:solidFill>
                  <a:srgbClr val="C00000"/>
                </a:solidFill>
                <a:latin typeface="微软雅黑" panose="020B0503020204020204" pitchFamily="34" charset="-122"/>
                <a:ea typeface="微软雅黑" panose="020B0503020204020204" pitchFamily="34" charset="-122"/>
              </a:rPr>
              <a:t>8   14</a:t>
            </a:r>
          </a:p>
        </p:txBody>
      </p:sp>
      <p:sp>
        <p:nvSpPr>
          <p:cNvPr id="11" name="文本框 10"/>
          <p:cNvSpPr txBox="1"/>
          <p:nvPr>
            <p:custDataLst>
              <p:tags r:id="rId7"/>
            </p:custDataLst>
          </p:nvPr>
        </p:nvSpPr>
        <p:spPr>
          <a:xfrm>
            <a:off x="647177" y="2115884"/>
            <a:ext cx="2068313" cy="3397212"/>
          </a:xfrm>
          <a:prstGeom prst="rect">
            <a:avLst/>
          </a:prstGeom>
          <a:noFill/>
        </p:spPr>
        <p:txBody>
          <a:bodyPr wrap="square" rtlCol="0">
            <a:spAutoFit/>
          </a:bodyPr>
          <a:lstStyle/>
          <a:p>
            <a:pPr>
              <a:lnSpc>
                <a:spcPct val="250000"/>
              </a:lnSpc>
            </a:pPr>
            <a:r>
              <a:rPr lang="zh-CN" altLang="en-US" sz="2200">
                <a:latin typeface="微软雅黑" panose="020B0503020204020204" pitchFamily="34" charset="-122"/>
                <a:ea typeface="微软雅黑" panose="020B0503020204020204" pitchFamily="34" charset="-122"/>
              </a:rPr>
              <a:t>第一部分     </a:t>
            </a:r>
            <a:r>
              <a:rPr lang="en-US" altLang="zh-CN" sz="2200">
                <a:latin typeface="微软雅黑" panose="020B0503020204020204" pitchFamily="34" charset="-122"/>
                <a:ea typeface="微软雅黑" panose="020B0503020204020204" pitchFamily="34" charset="-122"/>
              </a:rPr>
              <a:t>-</a:t>
            </a:r>
          </a:p>
          <a:p>
            <a:pPr>
              <a:lnSpc>
                <a:spcPct val="250000"/>
              </a:lnSpc>
            </a:pPr>
            <a:r>
              <a:rPr lang="zh-CN" altLang="en-US" sz="2200">
                <a:latin typeface="微软雅黑" panose="020B0503020204020204" pitchFamily="34" charset="-122"/>
                <a:ea typeface="微软雅黑" panose="020B0503020204020204" pitchFamily="34" charset="-122"/>
              </a:rPr>
              <a:t>第二部分     </a:t>
            </a:r>
            <a:r>
              <a:rPr lang="en-US" altLang="zh-CN" sz="2200">
                <a:latin typeface="微软雅黑" panose="020B0503020204020204" pitchFamily="34" charset="-122"/>
                <a:ea typeface="微软雅黑" panose="020B0503020204020204" pitchFamily="34" charset="-122"/>
              </a:rPr>
              <a:t>-</a:t>
            </a:r>
          </a:p>
          <a:p>
            <a:pPr>
              <a:lnSpc>
                <a:spcPct val="250000"/>
              </a:lnSpc>
            </a:pPr>
            <a:r>
              <a:rPr lang="zh-CN" altLang="en-US" sz="2200">
                <a:latin typeface="微软雅黑" panose="020B0503020204020204" pitchFamily="34" charset="-122"/>
                <a:ea typeface="微软雅黑" panose="020B0503020204020204" pitchFamily="34" charset="-122"/>
              </a:rPr>
              <a:t>第三部分     </a:t>
            </a:r>
            <a:r>
              <a:rPr lang="en-US" altLang="zh-CN" sz="2200">
                <a:latin typeface="微软雅黑" panose="020B0503020204020204" pitchFamily="34" charset="-122"/>
                <a:ea typeface="微软雅黑" panose="020B0503020204020204" pitchFamily="34" charset="-122"/>
              </a:rPr>
              <a:t>-</a:t>
            </a:r>
          </a:p>
          <a:p>
            <a:pPr>
              <a:lnSpc>
                <a:spcPct val="250000"/>
              </a:lnSpc>
            </a:pPr>
            <a:endParaRPr lang="en-US" altLang="zh-CN" sz="2400">
              <a:solidFill>
                <a:srgbClr val="C00000"/>
              </a:solidFill>
              <a:latin typeface="微软雅黑" panose="020B0503020204020204" pitchFamily="34" charset="-122"/>
              <a:ea typeface="微软雅黑" panose="020B0503020204020204" pitchFamily="34" charset="-122"/>
            </a:endParaRPr>
          </a:p>
        </p:txBody>
      </p:sp>
      <p:sp>
        <p:nvSpPr>
          <p:cNvPr id="13" name="文本框 12"/>
          <p:cNvSpPr txBox="1"/>
          <p:nvPr>
            <p:custDataLst>
              <p:tags r:id="rId8"/>
            </p:custDataLst>
          </p:nvPr>
        </p:nvSpPr>
        <p:spPr>
          <a:xfrm>
            <a:off x="2894258" y="1854651"/>
            <a:ext cx="9133970" cy="3792000"/>
          </a:xfrm>
          <a:prstGeom prst="rect">
            <a:avLst/>
          </a:prstGeom>
          <a:noFill/>
        </p:spPr>
        <p:txBody>
          <a:bodyPr wrap="square">
            <a:spAutoFit/>
          </a:bodyPr>
          <a:lstStyle/>
          <a:p>
            <a:pPr>
              <a:lnSpc>
                <a:spcPct val="300000"/>
              </a:lnSpc>
            </a:pPr>
            <a:r>
              <a:rPr lang="zh-CN" altLang="en-US" sz="2100">
                <a:ln w="9525" cap="flat" cmpd="sng" algn="ctr">
                  <a:noFill/>
                  <a:prstDash val="solid"/>
                  <a:round/>
                  <a:headEnd type="none" w="med" len="med"/>
                  <a:tailEnd type="none" w="med" len="med"/>
                </a:ln>
                <a:solidFill>
                  <a:srgbClr val="000000"/>
                </a:solidFill>
                <a:latin typeface="微软雅黑" panose="020B0503020204020204" pitchFamily="34" charset="-122"/>
                <a:ea typeface="微软雅黑" panose="020B0503020204020204" pitchFamily="34" charset="-122"/>
                <a:sym typeface="Wingdings"/>
              </a:rPr>
              <a:t>介绍马孔多的环境闭塞落后，介绍了马孔多的创始人布恩迪亚和乌尔苏拉。</a:t>
            </a:r>
            <a:endParaRPr lang="en-US" altLang="zh-CN" sz="2100">
              <a:ln w="9525" cap="flat" cmpd="sng" algn="ctr">
                <a:noFill/>
                <a:prstDash val="solid"/>
                <a:round/>
                <a:headEnd type="none" w="med" len="med"/>
                <a:tailEnd type="none" w="med" len="med"/>
              </a:ln>
              <a:solidFill>
                <a:srgbClr val="000000"/>
              </a:solidFill>
              <a:latin typeface="微软雅黑" panose="020B0503020204020204" pitchFamily="34" charset="-122"/>
              <a:ea typeface="微软雅黑" panose="020B0503020204020204" pitchFamily="34" charset="-122"/>
              <a:sym typeface="Wingdings"/>
            </a:endParaRPr>
          </a:p>
          <a:p>
            <a:pPr>
              <a:lnSpc>
                <a:spcPct val="300000"/>
              </a:lnSpc>
            </a:pPr>
            <a:r>
              <a:rPr lang="zh-CN" altLang="en-US" sz="2100">
                <a:ln w="9525" cap="flat" cmpd="sng" algn="ctr">
                  <a:noFill/>
                  <a:prstDash val="solid"/>
                  <a:round/>
                  <a:headEnd type="none" w="med" len="med"/>
                  <a:tailEnd type="none" w="med" len="med"/>
                </a:ln>
                <a:solidFill>
                  <a:srgbClr val="000000"/>
                </a:solidFill>
                <a:latin typeface="微软雅黑" panose="020B0503020204020204" pitchFamily="34" charset="-122"/>
                <a:ea typeface="微软雅黑" panose="020B0503020204020204" pitchFamily="34" charset="-122"/>
                <a:sym typeface="Wingdings"/>
              </a:rPr>
              <a:t>写丽贝卡到来，突出她的吃土的习惯以及乌尔苏拉给她改变这一习惯的做法。</a:t>
            </a:r>
          </a:p>
          <a:p>
            <a:pPr>
              <a:lnSpc>
                <a:spcPct val="300000"/>
              </a:lnSpc>
            </a:pPr>
            <a:r>
              <a:rPr lang="zh-CN" altLang="en-US" sz="2100">
                <a:ln w="9525" cap="flat" cmpd="sng" algn="ctr">
                  <a:noFill/>
                  <a:prstDash val="solid"/>
                  <a:round/>
                  <a:headEnd type="none" w="med" len="med"/>
                  <a:tailEnd type="none" w="med" len="med"/>
                </a:ln>
                <a:solidFill>
                  <a:srgbClr val="000000"/>
                </a:solidFill>
                <a:latin typeface="微软雅黑" panose="020B0503020204020204" pitchFamily="34" charset="-122"/>
                <a:ea typeface="微软雅黑" panose="020B0503020204020204" pitchFamily="34" charset="-122"/>
                <a:sym typeface="Wingdings"/>
              </a:rPr>
              <a:t>丽贝尔将失眠症带给马孔多。失眠症席卷马孔多，人们开始健忘失忆，但他们在努力改变这一切。</a:t>
            </a:r>
            <a:endParaRPr lang="en-US" altLang="zh-CN" sz="2100">
              <a:ln w="9525" cap="flat" cmpd="sng" algn="ctr">
                <a:noFill/>
                <a:prstDash val="solid"/>
                <a:round/>
                <a:headEnd type="none" w="med" len="med"/>
                <a:tailEnd type="none" w="med" len="med"/>
              </a:ln>
              <a:solidFill>
                <a:srgbClr val="000000"/>
              </a:solidFill>
              <a:latin typeface="微软雅黑" panose="020B0503020204020204" pitchFamily="34" charset="-122"/>
              <a:ea typeface="微软雅黑" panose="020B0503020204020204" pitchFamily="34" charset="-122"/>
              <a:sym typeface="Wingdings"/>
            </a:endParaRPr>
          </a:p>
        </p:txBody>
      </p:sp>
    </p:spTree>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indefinite"/>
                            </p:stCondLst>
                          </p:cTn>
                        </p:par>
                        <p:par>
                          <p:cTn id="9" fill="hold" nodeType="afterGroup">
                            <p:stCondLst>
                              <p:cond delay="0"/>
                            </p:stCondLst>
                            <p:childTnLst>
                              <p:par>
                                <p:cTn id="10" presetID="1" presetClass="entr" presetSubtype="0" fill="hold" grpId="1" nodeType="clickEffect">
                                  <p:stCondLst>
                                    <p:cond delay="0"/>
                                  </p:stCondLst>
                                  <p:childTnLst>
                                    <p:set>
                                      <p:cBhvr>
                                        <p:cTn id="11"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1" grpId="1"/>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6" name="Freeform 5"/>
          <p:cNvSpPr/>
          <p:nvPr>
            <p:custDataLst>
              <p:tags r:id="rId1"/>
            </p:custDataLst>
          </p:nvPr>
        </p:nvSpPr>
        <p:spPr bwMode="auto">
          <a:xfrm flipH="1">
            <a:off x="2381" y="3915641"/>
            <a:ext cx="12188826" cy="2037552"/>
          </a:xfrm>
          <a:custGeom>
            <a:avLst/>
            <a:gdLst>
              <a:gd name="T0" fmla="*/ 0 w 4809"/>
              <a:gd name="T1" fmla="*/ 0 h 804"/>
              <a:gd name="T2" fmla="*/ 4809 w 4809"/>
              <a:gd name="T3" fmla="*/ 530 h 804"/>
            </a:gdLst>
            <a:ahLst/>
            <a:cxnLst>
              <a:cxn ang="0">
                <a:pos x="T0" y="T1"/>
              </a:cxn>
              <a:cxn ang="0">
                <a:pos x="T2" y="T3"/>
              </a:cxn>
            </a:cxnLst>
            <a:rect l="0" t="0" r="r" b="b"/>
            <a:pathLst>
              <a:path w="4809" h="804">
                <a:moveTo>
                  <a:pt x="0" y="0"/>
                </a:moveTo>
                <a:cubicBezTo>
                  <a:pt x="0" y="0"/>
                  <a:pt x="2086" y="804"/>
                  <a:pt x="4809" y="53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7" name="Freeform 6"/>
          <p:cNvSpPr/>
          <p:nvPr>
            <p:custDataLst>
              <p:tags r:id="rId2"/>
            </p:custDataLst>
          </p:nvPr>
        </p:nvSpPr>
        <p:spPr bwMode="auto">
          <a:xfrm>
            <a:off x="2381" y="2492896"/>
            <a:ext cx="12188826" cy="3763944"/>
          </a:xfrm>
          <a:custGeom>
            <a:avLst/>
            <a:gdLst>
              <a:gd name="T0" fmla="*/ 4809 w 4809"/>
              <a:gd name="T1" fmla="*/ 0 h 1485"/>
              <a:gd name="T2" fmla="*/ 0 w 4809"/>
              <a:gd name="T3" fmla="*/ 1485 h 1485"/>
            </a:gdLst>
            <a:ahLst/>
            <a:cxnLst>
              <a:cxn ang="0">
                <a:pos x="T0" y="T1"/>
              </a:cxn>
              <a:cxn ang="0">
                <a:pos x="T2" y="T3"/>
              </a:cxn>
            </a:cxnLst>
            <a:rect l="0" t="0" r="r" b="b"/>
            <a:pathLst>
              <a:path w="4809" h="1485">
                <a:moveTo>
                  <a:pt x="4809" y="0"/>
                </a:moveTo>
                <a:cubicBezTo>
                  <a:pt x="4809" y="0"/>
                  <a:pt x="2817" y="1445"/>
                  <a:pt x="0" y="1485"/>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8" name="Freeform 7"/>
          <p:cNvSpPr/>
          <p:nvPr>
            <p:custDataLst>
              <p:tags r:id="rId3"/>
            </p:custDataLst>
          </p:nvPr>
        </p:nvSpPr>
        <p:spPr bwMode="auto">
          <a:xfrm flipH="1">
            <a:off x="2381" y="4818002"/>
            <a:ext cx="12188826" cy="2222101"/>
          </a:xfrm>
          <a:custGeom>
            <a:avLst/>
            <a:gdLst>
              <a:gd name="T0" fmla="*/ 4809 w 4809"/>
              <a:gd name="T1" fmla="*/ 174 h 877"/>
              <a:gd name="T2" fmla="*/ 0 w 4809"/>
              <a:gd name="T3" fmla="*/ 0 h 877"/>
            </a:gdLst>
            <a:ahLst/>
            <a:cxnLst>
              <a:cxn ang="0">
                <a:pos x="T0" y="T1"/>
              </a:cxn>
              <a:cxn ang="0">
                <a:pos x="T2" y="T3"/>
              </a:cxn>
            </a:cxnLst>
            <a:rect l="0" t="0" r="r" b="b"/>
            <a:pathLst>
              <a:path w="4809" h="877">
                <a:moveTo>
                  <a:pt x="4809" y="174"/>
                </a:moveTo>
                <a:cubicBezTo>
                  <a:pt x="4809" y="174"/>
                  <a:pt x="2295" y="877"/>
                  <a:pt x="0" y="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cxnSp>
        <p:nvCxnSpPr>
          <p:cNvPr id="15" name="直接连接符 14"/>
          <p:cNvCxnSpPr>
            <a:endCxn id="16" idx="11"/>
          </p:cNvCxnSpPr>
          <p:nvPr>
            <p:custDataLst>
              <p:tags r:id="rId4"/>
            </p:custDataLst>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custDataLst>
              <p:tags r:id="rId5"/>
            </p:custDataLst>
          </p:nvPr>
        </p:nvSpPr>
        <p:spPr bwMode="auto">
          <a:xfrm>
            <a:off x="11280577" y="363136"/>
            <a:ext cx="425905" cy="427514"/>
          </a:xfrm>
          <a:custGeom>
            <a:avLst/>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30" name="椭圆 29"/>
          <p:cNvSpPr/>
          <p:nvPr>
            <p:custDataLst>
              <p:tags r:id="rId6"/>
            </p:custDataLst>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9" name="TextBox 13"/>
          <p:cNvSpPr txBox="1"/>
          <p:nvPr>
            <p:custDataLst>
              <p:tags r:id="rId7"/>
            </p:custDataLst>
          </p:nvPr>
        </p:nvSpPr>
        <p:spPr>
          <a:xfrm>
            <a:off x="983433" y="344684"/>
            <a:ext cx="1877437"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延读 </a:t>
            </a:r>
            <a:r>
              <a:rPr lang="en-US" altLang="zh-CN" b="1">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思维拓展 </a:t>
            </a:r>
            <a:endParaRPr lang="zh-CN" altLang="en-US" sz="1400" b="1">
              <a:solidFill>
                <a:srgbClr val="4C4C4C"/>
              </a:solidFill>
              <a:latin typeface="印品黑体" panose="00000500000000000000" pitchFamily="2" charset="-122"/>
              <a:ea typeface="印品黑体" panose="00000500000000000000" pitchFamily="2" charset="-122"/>
            </a:endParaRPr>
          </a:p>
        </p:txBody>
      </p:sp>
      <p:sp>
        <p:nvSpPr>
          <p:cNvPr id="2" name="圆角矩形 55"/>
          <p:cNvSpPr/>
          <p:nvPr>
            <p:custDataLst>
              <p:tags r:id="rId8"/>
            </p:custDataLst>
          </p:nvPr>
        </p:nvSpPr>
        <p:spPr>
          <a:xfrm>
            <a:off x="893614" y="1047644"/>
            <a:ext cx="10386963" cy="980948"/>
          </a:xfrm>
          <a:prstGeom prst="roundRect">
            <a:avLst/>
          </a:prstGeom>
          <a:no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342900" indent="-342900">
              <a:lnSpc>
                <a:spcPct val="150000"/>
              </a:lnSpc>
              <a:buFont typeface="Wingdings" panose="05000000000000000000" pitchFamily="2" charset="2"/>
              <a:buChar char="l"/>
            </a:pPr>
            <a:r>
              <a:rPr lang="en-US" altLang="zh-CN" sz="2200">
                <a:solidFill>
                  <a:srgbClr val="7F6B5B"/>
                </a:solidFill>
                <a:latin typeface="微软雅黑" panose="020B0503020204020204" pitchFamily="34" charset="-122"/>
                <a:ea typeface="微软雅黑" panose="020B0503020204020204" pitchFamily="34" charset="-122"/>
              </a:rPr>
              <a:t>【</a:t>
            </a:r>
            <a:r>
              <a:rPr lang="zh-CN" altLang="en-US" sz="2200">
                <a:solidFill>
                  <a:srgbClr val="7F6B5B"/>
                </a:solidFill>
                <a:latin typeface="微软雅黑" panose="020B0503020204020204" pitchFamily="34" charset="-122"/>
                <a:ea typeface="微软雅黑" panose="020B0503020204020204" pitchFamily="34" charset="-122"/>
              </a:rPr>
              <a:t>思考“失忆”情节的象征意义</a:t>
            </a:r>
            <a:r>
              <a:rPr lang="en-US" altLang="zh-CN" sz="2200">
                <a:solidFill>
                  <a:srgbClr val="7F6B5B"/>
                </a:solidFill>
                <a:latin typeface="微软雅黑" panose="020B0503020204020204" pitchFamily="34" charset="-122"/>
                <a:ea typeface="微软雅黑" panose="020B0503020204020204" pitchFamily="34" charset="-122"/>
              </a:rPr>
              <a:t>】1.</a:t>
            </a:r>
            <a:r>
              <a:rPr lang="zh-CN" altLang="en-US" sz="2200">
                <a:solidFill>
                  <a:srgbClr val="7F6B5B"/>
                </a:solidFill>
                <a:latin typeface="微软雅黑" panose="020B0503020204020204" pitchFamily="34" charset="-122"/>
                <a:ea typeface="微软雅黑" panose="020B0503020204020204" pitchFamily="34" charset="-122"/>
              </a:rPr>
              <a:t>小说中描写马孔多的人染上失眠症有什么象征意义？请结合写作背景谈谈你的看法。</a:t>
            </a:r>
          </a:p>
        </p:txBody>
      </p:sp>
      <p:sp>
        <p:nvSpPr>
          <p:cNvPr id="12" name="文本框 11"/>
          <p:cNvSpPr txBox="1"/>
          <p:nvPr>
            <p:custDataLst>
              <p:tags r:id="rId9"/>
            </p:custDataLst>
          </p:nvPr>
        </p:nvSpPr>
        <p:spPr>
          <a:xfrm>
            <a:off x="1102785" y="2635200"/>
            <a:ext cx="9656622" cy="3587329"/>
          </a:xfrm>
          <a:prstGeom prst="rect">
            <a:avLst/>
          </a:prstGeom>
          <a:noFill/>
        </p:spPr>
        <p:txBody>
          <a:bodyPr wrap="square" rtlCol="0">
            <a:spAutoFit/>
          </a:bodyPr>
          <a:lstStyle/>
          <a:p>
            <a:pPr>
              <a:lnSpc>
                <a:spcPct val="150000"/>
              </a:lnSpc>
            </a:pPr>
            <a:r>
              <a:rPr lang="zh-CN" altLang="en-US" sz="2200">
                <a:latin typeface="微软雅黑" panose="020B0503020204020204" pitchFamily="34" charset="-122"/>
                <a:ea typeface="微软雅黑" panose="020B0503020204020204" pitchFamily="34" charset="-122"/>
              </a:rPr>
              <a:t>明确：作者通过描写马孔多人患上了失眠症，忘记自己身边所有熟悉的东西，忘记时间，忘记历史，比喻拉丁美洲的人民，由于无法摆脱封闭、孤独、与世隔绝的生活，正在逐步遗忘自己的历史，遗忘自己摆脱命运控制的初衷，从而揭示出拉丁美洲百年逃不出循环往复的苦难的内在原因。这里的象征意味显而易见：警示人们不要忘记历史，不要忘记昔日内战的残酷与灾难，更不要忘记百姓的愚昧无知和民族的贫穷落后。只有这样，才能避免历史悲剧的重演。</a:t>
            </a:r>
          </a:p>
        </p:txBody>
      </p:sp>
    </p:spTree>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2" presetClass="entr" presetSubtype="1" decel="100000" fill="hold" grpId="0" nodeType="afterEffect">
                                  <p:stCondLst>
                                    <p:cond delay="0"/>
                                  </p:stCondLst>
                                  <p:childTnLst>
                                    <p:set>
                                      <p:cBhvr>
                                        <p:cTn id="7" dur="1" fill="hold">
                                          <p:stCondLst>
                                            <p:cond delay="0"/>
                                          </p:stCondLst>
                                        </p:cTn>
                                        <p:tgtEl>
                                          <p:spTgt spid="9"/>
                                        </p:tgtEl>
                                        <p:attrNameLst>
                                          <p:attrName>style.visibility</p:attrName>
                                        </p:attrNameLst>
                                      </p:cBhvr>
                                      <p:to>
                                        <p:strVal val="visible"/>
                                      </p:to>
                                    </p:set>
                                    <p:anim calcmode="lin" valueType="num">
                                      <p:cBhvr additive="base">
                                        <p:cTn id="8" dur="1000" fill="hold"/>
                                        <p:tgtEl>
                                          <p:spTgt spid="9"/>
                                        </p:tgtEl>
                                        <p:attrNameLst>
                                          <p:attrName>ppt_x</p:attrName>
                                        </p:attrNameLst>
                                      </p:cBhvr>
                                      <p:tavLst>
                                        <p:tav tm="0">
                                          <p:val>
                                            <p:strVal val="#ppt_x"/>
                                          </p:val>
                                        </p:tav>
                                        <p:tav tm="100000">
                                          <p:val>
                                            <p:strVal val="#ppt_x"/>
                                          </p:val>
                                        </p:tav>
                                      </p:tavLst>
                                    </p:anim>
                                    <p:anim calcmode="lin" valueType="num">
                                      <p:cBhvr additive="base">
                                        <p:cTn id="9" dur="1000" fill="hold"/>
                                        <p:tgtEl>
                                          <p:spTgt spid="9"/>
                                        </p:tgtEl>
                                        <p:attrNameLst>
                                          <p:attrName>ppt_y</p:attrName>
                                        </p:attrNameLst>
                                      </p:cBhvr>
                                      <p:tavLst>
                                        <p:tav tm="0">
                                          <p:val>
                                            <p:strVal val="0-#ppt_h/2"/>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withGroup">
                            <p:stCondLst>
                              <p:cond delay="indefinite"/>
                            </p:stCondLst>
                          </p:cTn>
                        </p:par>
                        <p:par>
                          <p:cTn id="12" fill="hold" nodeType="afterGroup">
                            <p:stCondLst>
                              <p:cond delay="0"/>
                            </p:stCondLst>
                            <p:childTnLst>
                              <p:par>
                                <p:cTn id="13" presetID="1" presetClass="entr" presetSubtype="0" fill="hold" grpId="1"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2" grpId="1"/>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6" name="Freeform 5"/>
          <p:cNvSpPr/>
          <p:nvPr>
            <p:custDataLst>
              <p:tags r:id="rId1"/>
            </p:custDataLst>
          </p:nvPr>
        </p:nvSpPr>
        <p:spPr bwMode="auto">
          <a:xfrm flipH="1">
            <a:off x="2381" y="3915641"/>
            <a:ext cx="12188826" cy="2037552"/>
          </a:xfrm>
          <a:custGeom>
            <a:avLst/>
            <a:gdLst>
              <a:gd name="T0" fmla="*/ 0 w 4809"/>
              <a:gd name="T1" fmla="*/ 0 h 804"/>
              <a:gd name="T2" fmla="*/ 4809 w 4809"/>
              <a:gd name="T3" fmla="*/ 530 h 804"/>
            </a:gdLst>
            <a:ahLst/>
            <a:cxnLst>
              <a:cxn ang="0">
                <a:pos x="T0" y="T1"/>
              </a:cxn>
              <a:cxn ang="0">
                <a:pos x="T2" y="T3"/>
              </a:cxn>
            </a:cxnLst>
            <a:rect l="0" t="0" r="r" b="b"/>
            <a:pathLst>
              <a:path w="4809" h="804">
                <a:moveTo>
                  <a:pt x="0" y="0"/>
                </a:moveTo>
                <a:cubicBezTo>
                  <a:pt x="0" y="0"/>
                  <a:pt x="2086" y="804"/>
                  <a:pt x="4809" y="53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7" name="Freeform 6"/>
          <p:cNvSpPr/>
          <p:nvPr>
            <p:custDataLst>
              <p:tags r:id="rId2"/>
            </p:custDataLst>
          </p:nvPr>
        </p:nvSpPr>
        <p:spPr bwMode="auto">
          <a:xfrm>
            <a:off x="2381" y="2492896"/>
            <a:ext cx="12188826" cy="3763944"/>
          </a:xfrm>
          <a:custGeom>
            <a:avLst/>
            <a:gdLst>
              <a:gd name="T0" fmla="*/ 4809 w 4809"/>
              <a:gd name="T1" fmla="*/ 0 h 1485"/>
              <a:gd name="T2" fmla="*/ 0 w 4809"/>
              <a:gd name="T3" fmla="*/ 1485 h 1485"/>
            </a:gdLst>
            <a:ahLst/>
            <a:cxnLst>
              <a:cxn ang="0">
                <a:pos x="T0" y="T1"/>
              </a:cxn>
              <a:cxn ang="0">
                <a:pos x="T2" y="T3"/>
              </a:cxn>
            </a:cxnLst>
            <a:rect l="0" t="0" r="r" b="b"/>
            <a:pathLst>
              <a:path w="4809" h="1485">
                <a:moveTo>
                  <a:pt x="4809" y="0"/>
                </a:moveTo>
                <a:cubicBezTo>
                  <a:pt x="4809" y="0"/>
                  <a:pt x="2817" y="1445"/>
                  <a:pt x="0" y="1485"/>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8" name="Freeform 7"/>
          <p:cNvSpPr/>
          <p:nvPr>
            <p:custDataLst>
              <p:tags r:id="rId3"/>
            </p:custDataLst>
          </p:nvPr>
        </p:nvSpPr>
        <p:spPr bwMode="auto">
          <a:xfrm flipH="1">
            <a:off x="2381" y="4818002"/>
            <a:ext cx="12188826" cy="2222101"/>
          </a:xfrm>
          <a:custGeom>
            <a:avLst/>
            <a:gdLst>
              <a:gd name="T0" fmla="*/ 4809 w 4809"/>
              <a:gd name="T1" fmla="*/ 174 h 877"/>
              <a:gd name="T2" fmla="*/ 0 w 4809"/>
              <a:gd name="T3" fmla="*/ 0 h 877"/>
            </a:gdLst>
            <a:ahLst/>
            <a:cxnLst>
              <a:cxn ang="0">
                <a:pos x="T0" y="T1"/>
              </a:cxn>
              <a:cxn ang="0">
                <a:pos x="T2" y="T3"/>
              </a:cxn>
            </a:cxnLst>
            <a:rect l="0" t="0" r="r" b="b"/>
            <a:pathLst>
              <a:path w="4809" h="877">
                <a:moveTo>
                  <a:pt x="4809" y="174"/>
                </a:moveTo>
                <a:cubicBezTo>
                  <a:pt x="4809" y="174"/>
                  <a:pt x="2295" y="877"/>
                  <a:pt x="0" y="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cxnSp>
        <p:nvCxnSpPr>
          <p:cNvPr id="15" name="直接连接符 14"/>
          <p:cNvCxnSpPr>
            <a:endCxn id="16" idx="11"/>
          </p:cNvCxnSpPr>
          <p:nvPr>
            <p:custDataLst>
              <p:tags r:id="rId4"/>
            </p:custDataLst>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custDataLst>
              <p:tags r:id="rId5"/>
            </p:custDataLst>
          </p:nvPr>
        </p:nvSpPr>
        <p:spPr bwMode="auto">
          <a:xfrm>
            <a:off x="11280577" y="363136"/>
            <a:ext cx="425905" cy="427514"/>
          </a:xfrm>
          <a:custGeom>
            <a:avLst/>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30" name="椭圆 29"/>
          <p:cNvSpPr/>
          <p:nvPr>
            <p:custDataLst>
              <p:tags r:id="rId6"/>
            </p:custDataLst>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9" name="TextBox 13"/>
          <p:cNvSpPr txBox="1"/>
          <p:nvPr>
            <p:custDataLst>
              <p:tags r:id="rId7"/>
            </p:custDataLst>
          </p:nvPr>
        </p:nvSpPr>
        <p:spPr>
          <a:xfrm>
            <a:off x="983433" y="344684"/>
            <a:ext cx="1877437"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延读 </a:t>
            </a:r>
            <a:r>
              <a:rPr lang="en-US" altLang="zh-CN" b="1">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思维拓展 </a:t>
            </a:r>
            <a:endParaRPr lang="zh-CN" altLang="en-US" sz="1400" b="1">
              <a:solidFill>
                <a:srgbClr val="4C4C4C"/>
              </a:solidFill>
              <a:latin typeface="印品黑体" panose="00000500000000000000" pitchFamily="2" charset="-122"/>
              <a:ea typeface="印品黑体" panose="00000500000000000000" pitchFamily="2" charset="-122"/>
            </a:endParaRPr>
          </a:p>
        </p:txBody>
      </p:sp>
      <p:sp>
        <p:nvSpPr>
          <p:cNvPr id="2" name="圆角矩形 55"/>
          <p:cNvSpPr/>
          <p:nvPr>
            <p:custDataLst>
              <p:tags r:id="rId8"/>
            </p:custDataLst>
          </p:nvPr>
        </p:nvSpPr>
        <p:spPr>
          <a:xfrm>
            <a:off x="893614" y="1047644"/>
            <a:ext cx="10386963" cy="980948"/>
          </a:xfrm>
          <a:prstGeom prst="roundRect">
            <a:avLst/>
          </a:prstGeom>
          <a:no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342900" indent="-342900">
              <a:lnSpc>
                <a:spcPct val="150000"/>
              </a:lnSpc>
              <a:buFont typeface="Wingdings" panose="05000000000000000000" pitchFamily="2" charset="2"/>
              <a:buChar char="l"/>
            </a:pPr>
            <a:r>
              <a:rPr lang="en-US" altLang="zh-CN" sz="2200">
                <a:solidFill>
                  <a:srgbClr val="7F6B5B"/>
                </a:solidFill>
                <a:latin typeface="微软雅黑" panose="020B0503020204020204" pitchFamily="34" charset="-122"/>
                <a:ea typeface="微软雅黑" panose="020B0503020204020204" pitchFamily="34" charset="-122"/>
              </a:rPr>
              <a:t>【</a:t>
            </a:r>
            <a:r>
              <a:rPr lang="zh-CN" altLang="en-US" sz="2200">
                <a:solidFill>
                  <a:srgbClr val="7F6B5B"/>
                </a:solidFill>
                <a:latin typeface="微软雅黑" panose="020B0503020204020204" pitchFamily="34" charset="-122"/>
                <a:ea typeface="微软雅黑" panose="020B0503020204020204" pitchFamily="34" charset="-122"/>
              </a:rPr>
              <a:t>思考“失忆”情节的象征意义</a:t>
            </a:r>
            <a:r>
              <a:rPr lang="en-US" altLang="zh-CN" sz="2200">
                <a:solidFill>
                  <a:srgbClr val="7F6B5B"/>
                </a:solidFill>
                <a:latin typeface="微软雅黑" panose="020B0503020204020204" pitchFamily="34" charset="-122"/>
                <a:ea typeface="微软雅黑" panose="020B0503020204020204" pitchFamily="34" charset="-122"/>
              </a:rPr>
              <a:t>】2.</a:t>
            </a:r>
            <a:r>
              <a:rPr lang="zh-CN" altLang="en-US" sz="2200">
                <a:solidFill>
                  <a:srgbClr val="7F6B5B"/>
                </a:solidFill>
                <a:latin typeface="微软雅黑" panose="020B0503020204020204" pitchFamily="34" charset="-122"/>
                <a:ea typeface="微软雅黑" panose="020B0503020204020204" pitchFamily="34" charset="-122"/>
              </a:rPr>
              <a:t>得了这种失眠症的人们做出了哪些努力？有什么寓意呢？</a:t>
            </a:r>
          </a:p>
        </p:txBody>
      </p:sp>
      <p:sp>
        <p:nvSpPr>
          <p:cNvPr id="12" name="文本框 11"/>
          <p:cNvSpPr txBox="1"/>
          <p:nvPr>
            <p:custDataLst>
              <p:tags r:id="rId9"/>
            </p:custDataLst>
          </p:nvPr>
        </p:nvSpPr>
        <p:spPr>
          <a:xfrm>
            <a:off x="1258784" y="2480021"/>
            <a:ext cx="9656622" cy="3587329"/>
          </a:xfrm>
          <a:prstGeom prst="rect">
            <a:avLst/>
          </a:prstGeom>
          <a:noFill/>
        </p:spPr>
        <p:txBody>
          <a:bodyPr wrap="square" rtlCol="0">
            <a:spAutoFit/>
          </a:bodyPr>
          <a:lstStyle/>
          <a:p>
            <a:pPr>
              <a:lnSpc>
                <a:spcPct val="150000"/>
              </a:lnSpc>
            </a:pPr>
            <a:r>
              <a:rPr lang="zh-CN" altLang="en-US" sz="2200">
                <a:latin typeface="微软雅黑" panose="020B0503020204020204" pitchFamily="34" charset="-122"/>
                <a:ea typeface="微软雅黑" panose="020B0503020204020204" pitchFamily="34" charset="-122"/>
              </a:rPr>
              <a:t>明确：</a:t>
            </a:r>
            <a:r>
              <a:rPr lang="en-US" altLang="zh-CN" sz="2200">
                <a:latin typeface="微软雅黑" panose="020B0503020204020204" pitchFamily="34" charset="-122"/>
                <a:ea typeface="微软雅黑" panose="020B0503020204020204" pitchFamily="34" charset="-122"/>
              </a:rPr>
              <a:t>(1)①</a:t>
            </a:r>
            <a:r>
              <a:rPr lang="zh-CN" altLang="en-US" sz="2200">
                <a:latin typeface="微软雅黑" panose="020B0503020204020204" pitchFamily="34" charset="-122"/>
                <a:ea typeface="微软雅黑" panose="020B0503020204020204" pitchFamily="34" charset="-122"/>
              </a:rPr>
              <a:t>当乌尔苏拉发现了丽贝卡的失眠症后，她把丽贝卡和其他孩子隔离开来，防止传染；</a:t>
            </a:r>
          </a:p>
          <a:p>
            <a:pPr>
              <a:lnSpc>
                <a:spcPct val="150000"/>
              </a:lnSpc>
            </a:pPr>
            <a:r>
              <a:rPr lang="zh-CN" altLang="en-US" sz="2200">
                <a:latin typeface="微软雅黑" panose="020B0503020204020204" pitchFamily="34" charset="-122"/>
                <a:ea typeface="微软雅黑" panose="020B0503020204020204" pitchFamily="34" charset="-122"/>
              </a:rPr>
              <a:t>②乌尔苏拉熬制了乌头汤让得了失眠症的人们服下，试图治疗失眠症；</a:t>
            </a:r>
          </a:p>
          <a:p>
            <a:pPr>
              <a:lnSpc>
                <a:spcPct val="150000"/>
              </a:lnSpc>
            </a:pPr>
            <a:r>
              <a:rPr lang="zh-CN" altLang="en-US" sz="2200">
                <a:latin typeface="微软雅黑" panose="020B0503020204020204" pitchFamily="34" charset="-122"/>
                <a:ea typeface="微软雅黑" panose="020B0503020204020204" pitchFamily="34" charset="-122"/>
              </a:rPr>
              <a:t>③马孔多的人们把小铃铛送给镇外的来客使用，让这些健康人在镇上逗留期间禁止一切饮食，这项举措卓有成效；</a:t>
            </a:r>
          </a:p>
          <a:p>
            <a:pPr>
              <a:lnSpc>
                <a:spcPct val="150000"/>
              </a:lnSpc>
            </a:pPr>
            <a:r>
              <a:rPr lang="zh-CN" altLang="en-US" sz="2200">
                <a:latin typeface="微软雅黑" panose="020B0503020204020204" pitchFamily="34" charset="-122"/>
                <a:ea typeface="微软雅黑" panose="020B0503020204020204" pitchFamily="34" charset="-122"/>
              </a:rPr>
              <a:t>④人们在物品上贴上标签，努力挣脱这种健忘命运。</a:t>
            </a:r>
          </a:p>
          <a:p>
            <a:pPr>
              <a:lnSpc>
                <a:spcPct val="150000"/>
              </a:lnSpc>
            </a:pPr>
            <a:r>
              <a:rPr lang="en-US" altLang="zh-CN" sz="2200">
                <a:latin typeface="微软雅黑" panose="020B0503020204020204" pitchFamily="34" charset="-122"/>
                <a:ea typeface="微软雅黑" panose="020B0503020204020204" pitchFamily="34" charset="-122"/>
              </a:rPr>
              <a:t>(2)</a:t>
            </a:r>
            <a:r>
              <a:rPr lang="zh-CN" altLang="en-US" sz="2200">
                <a:latin typeface="微软雅黑" panose="020B0503020204020204" pitchFamily="34" charset="-122"/>
                <a:ea typeface="微软雅黑" panose="020B0503020204020204" pitchFamily="34" charset="-122"/>
              </a:rPr>
              <a:t>所做的一切努力是告诫拉丁美洲的人们要努力牢记容易被人遗忘的历史。</a:t>
            </a:r>
          </a:p>
        </p:txBody>
      </p:sp>
    </p:spTree>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2" presetClass="entr" presetSubtype="1" decel="100000" fill="hold" grpId="0" nodeType="afterEffect">
                                  <p:stCondLst>
                                    <p:cond delay="0"/>
                                  </p:stCondLst>
                                  <p:childTnLst>
                                    <p:set>
                                      <p:cBhvr>
                                        <p:cTn id="7" dur="1" fill="hold">
                                          <p:stCondLst>
                                            <p:cond delay="0"/>
                                          </p:stCondLst>
                                        </p:cTn>
                                        <p:tgtEl>
                                          <p:spTgt spid="9"/>
                                        </p:tgtEl>
                                        <p:attrNameLst>
                                          <p:attrName>style.visibility</p:attrName>
                                        </p:attrNameLst>
                                      </p:cBhvr>
                                      <p:to>
                                        <p:strVal val="visible"/>
                                      </p:to>
                                    </p:set>
                                    <p:anim calcmode="lin" valueType="num">
                                      <p:cBhvr additive="base">
                                        <p:cTn id="8" dur="1000" fill="hold"/>
                                        <p:tgtEl>
                                          <p:spTgt spid="9"/>
                                        </p:tgtEl>
                                        <p:attrNameLst>
                                          <p:attrName>ppt_x</p:attrName>
                                        </p:attrNameLst>
                                      </p:cBhvr>
                                      <p:tavLst>
                                        <p:tav tm="0">
                                          <p:val>
                                            <p:strVal val="#ppt_x"/>
                                          </p:val>
                                        </p:tav>
                                        <p:tav tm="100000">
                                          <p:val>
                                            <p:strVal val="#ppt_x"/>
                                          </p:val>
                                        </p:tav>
                                      </p:tavLst>
                                    </p:anim>
                                    <p:anim calcmode="lin" valueType="num">
                                      <p:cBhvr additive="base">
                                        <p:cTn id="9" dur="1000" fill="hold"/>
                                        <p:tgtEl>
                                          <p:spTgt spid="9"/>
                                        </p:tgtEl>
                                        <p:attrNameLst>
                                          <p:attrName>ppt_y</p:attrName>
                                        </p:attrNameLst>
                                      </p:cBhvr>
                                      <p:tavLst>
                                        <p:tav tm="0">
                                          <p:val>
                                            <p:strVal val="0-#ppt_h/2"/>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withGroup">
                            <p:stCondLst>
                              <p:cond delay="indefinite"/>
                            </p:stCondLst>
                          </p:cTn>
                        </p:par>
                        <p:par>
                          <p:cTn id="12" fill="hold" nodeType="afterGroup">
                            <p:stCondLst>
                              <p:cond delay="0"/>
                            </p:stCondLst>
                            <p:childTnLst>
                              <p:par>
                                <p:cTn id="13" presetID="1" presetClass="entr" presetSubtype="0" fill="hold" grpId="1"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2" grpId="1"/>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 name="Freeform 5"/>
          <p:cNvSpPr/>
          <p:nvPr>
            <p:custDataLst>
              <p:tags r:id="rId1"/>
            </p:custDataLst>
          </p:nvPr>
        </p:nvSpPr>
        <p:spPr bwMode="auto">
          <a:xfrm rot="10800000">
            <a:off x="179494" y="588815"/>
            <a:ext cx="2466723" cy="646331"/>
          </a:xfrm>
          <a:custGeom>
            <a:avLst/>
            <a:gdLst>
              <a:gd name="T0" fmla="*/ 127 w 2157"/>
              <a:gd name="T1" fmla="*/ 0 h 1065"/>
              <a:gd name="T2" fmla="*/ 928 w 2157"/>
              <a:gd name="T3" fmla="*/ 0 h 1065"/>
              <a:gd name="T4" fmla="*/ 1713 w 2157"/>
              <a:gd name="T5" fmla="*/ 0 h 1065"/>
              <a:gd name="T6" fmla="*/ 2157 w 2157"/>
              <a:gd name="T7" fmla="*/ 0 h 1065"/>
              <a:gd name="T8" fmla="*/ 2157 w 2157"/>
              <a:gd name="T9" fmla="*/ 1065 h 1065"/>
              <a:gd name="T10" fmla="*/ 1979 w 2157"/>
              <a:gd name="T11" fmla="*/ 1065 h 1065"/>
              <a:gd name="T12" fmla="*/ 928 w 2157"/>
              <a:gd name="T13" fmla="*/ 1065 h 1065"/>
              <a:gd name="T14" fmla="*/ 428 w 2157"/>
              <a:gd name="T15" fmla="*/ 1065 h 1065"/>
              <a:gd name="T16" fmla="*/ 240 w 2157"/>
              <a:gd name="T17" fmla="*/ 918 h 1065"/>
              <a:gd name="T18" fmla="*/ 23 w 2157"/>
              <a:gd name="T19" fmla="*/ 146 h 1065"/>
              <a:gd name="T20" fmla="*/ 127 w 2157"/>
              <a:gd name="T21" fmla="*/ 0 h 10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57" h="1065">
                <a:moveTo>
                  <a:pt x="127" y="0"/>
                </a:moveTo>
                <a:cubicBezTo>
                  <a:pt x="928" y="0"/>
                  <a:pt x="928" y="0"/>
                  <a:pt x="928" y="0"/>
                </a:cubicBezTo>
                <a:cubicBezTo>
                  <a:pt x="1713" y="0"/>
                  <a:pt x="1713" y="0"/>
                  <a:pt x="1713" y="0"/>
                </a:cubicBezTo>
                <a:cubicBezTo>
                  <a:pt x="2157" y="0"/>
                  <a:pt x="2157" y="0"/>
                  <a:pt x="2157" y="0"/>
                </a:cubicBezTo>
                <a:cubicBezTo>
                  <a:pt x="2157" y="1065"/>
                  <a:pt x="2157" y="1065"/>
                  <a:pt x="2157" y="1065"/>
                </a:cubicBezTo>
                <a:cubicBezTo>
                  <a:pt x="1979" y="1065"/>
                  <a:pt x="1979" y="1065"/>
                  <a:pt x="1979" y="1065"/>
                </a:cubicBezTo>
                <a:cubicBezTo>
                  <a:pt x="928" y="1065"/>
                  <a:pt x="928" y="1065"/>
                  <a:pt x="928" y="1065"/>
                </a:cubicBezTo>
                <a:cubicBezTo>
                  <a:pt x="428" y="1065"/>
                  <a:pt x="428" y="1065"/>
                  <a:pt x="428" y="1065"/>
                </a:cubicBezTo>
                <a:cubicBezTo>
                  <a:pt x="347" y="1065"/>
                  <a:pt x="263" y="999"/>
                  <a:pt x="240" y="918"/>
                </a:cubicBezTo>
                <a:cubicBezTo>
                  <a:pt x="23" y="146"/>
                  <a:pt x="23" y="146"/>
                  <a:pt x="23" y="146"/>
                </a:cubicBezTo>
                <a:cubicBezTo>
                  <a:pt x="0" y="66"/>
                  <a:pt x="47" y="0"/>
                  <a:pt x="127" y="0"/>
                </a:cubicBezTo>
                <a:close/>
              </a:path>
            </a:pathLst>
          </a:custGeom>
          <a:solidFill>
            <a:srgbClr val="56505B"/>
          </a:solidFill>
          <a:ln>
            <a:noFill/>
          </a:ln>
        </p:spPr>
        <p:txBody>
          <a:bodyPr vert="horz" wrap="square" lIns="91440" tIns="45720" rIns="91440" bIns="45720" numCol="1" anchor="t" anchorCtr="0" compatLnSpc="1"/>
          <a:lstStyle/>
          <a:p>
            <a:endParaRPr lang="zh-CN" altLang="en-US">
              <a:latin typeface="印品黑体" panose="00000500000000000000" pitchFamily="2" charset="-122"/>
            </a:endParaRPr>
          </a:p>
        </p:txBody>
      </p:sp>
      <p:grpSp>
        <p:nvGrpSpPr>
          <p:cNvPr id="2" name="组合 1"/>
          <p:cNvGrpSpPr/>
          <p:nvPr>
            <p:custDataLst>
              <p:tags r:id="rId2"/>
            </p:custDataLst>
          </p:nvPr>
        </p:nvGrpSpPr>
        <p:grpSpPr>
          <a:xfrm>
            <a:off x="556824" y="681148"/>
            <a:ext cx="1415772" cy="713452"/>
            <a:chOff x="563751" y="1817221"/>
            <a:chExt cx="1415772" cy="713452"/>
          </a:xfrm>
        </p:grpSpPr>
        <p:sp>
          <p:nvSpPr>
            <p:cNvPr id="42" name="TextBox 41"/>
            <p:cNvSpPr txBox="1"/>
            <p:nvPr>
              <p:custDataLst>
                <p:tags r:id="rId4"/>
              </p:custDataLst>
            </p:nvPr>
          </p:nvSpPr>
          <p:spPr>
            <a:xfrm>
              <a:off x="1429648" y="1884342"/>
              <a:ext cx="184731" cy="646331"/>
            </a:xfrm>
            <a:prstGeom prst="rect">
              <a:avLst/>
            </a:prstGeom>
            <a:noFill/>
          </p:spPr>
          <p:txBody>
            <a:bodyPr vert="horz" wrap="none" rtlCol="0">
              <a:spAutoFit/>
            </a:bodyPr>
            <a:lstStyle/>
            <a:p>
              <a:endParaRPr lang="zh-CN" altLang="en-US" sz="3600">
                <a:solidFill>
                  <a:srgbClr val="F0ECE9"/>
                </a:solidFill>
                <a:latin typeface="印品黑体" panose="00000500000000000000" pitchFamily="2" charset="-122"/>
              </a:endParaRPr>
            </a:p>
          </p:txBody>
        </p:sp>
        <p:sp>
          <p:nvSpPr>
            <p:cNvPr id="43" name="TextBox 42"/>
            <p:cNvSpPr txBox="1"/>
            <p:nvPr>
              <p:custDataLst>
                <p:tags r:id="rId5"/>
              </p:custDataLst>
            </p:nvPr>
          </p:nvSpPr>
          <p:spPr>
            <a:xfrm>
              <a:off x="563751" y="1817221"/>
              <a:ext cx="1415772" cy="461665"/>
            </a:xfrm>
            <a:prstGeom prst="rect">
              <a:avLst/>
            </a:prstGeom>
            <a:noFill/>
          </p:spPr>
          <p:txBody>
            <a:bodyPr wrap="none" rtlCol="0">
              <a:spAutoFit/>
            </a:bodyPr>
            <a:lstStyle/>
            <a:p>
              <a:r>
                <a:rPr lang="zh-CN" altLang="en-US" sz="2400" b="1">
                  <a:solidFill>
                    <a:srgbClr val="F0ECE9"/>
                  </a:solidFill>
                  <a:latin typeface="微软雅黑" panose="020B0503020204020204" pitchFamily="34" charset="-122"/>
                  <a:ea typeface="微软雅黑" panose="020B0503020204020204" pitchFamily="34" charset="-122"/>
                </a:rPr>
                <a:t>学习目标</a:t>
              </a:r>
            </a:p>
          </p:txBody>
        </p:sp>
      </p:grpSp>
      <p:sp>
        <p:nvSpPr>
          <p:cNvPr id="19" name="文本框 18"/>
          <p:cNvSpPr txBox="1"/>
          <p:nvPr>
            <p:custDataLst>
              <p:tags r:id="rId3"/>
            </p:custDataLst>
          </p:nvPr>
        </p:nvSpPr>
        <p:spPr>
          <a:xfrm>
            <a:off x="961897" y="2020507"/>
            <a:ext cx="10268205" cy="2448555"/>
          </a:xfrm>
          <a:prstGeom prst="rect">
            <a:avLst/>
          </a:prstGeom>
          <a:noFill/>
        </p:spPr>
        <p:txBody>
          <a:bodyPr wrap="square">
            <a:spAutoFit/>
          </a:bodyPr>
          <a:lstStyle/>
          <a:p>
            <a:pPr marL="342900" indent="-342900" algn="just">
              <a:lnSpc>
                <a:spcPct val="150000"/>
              </a:lnSpc>
              <a:spcAft>
                <a:spcPts val="1000"/>
              </a:spcAft>
              <a:buFont typeface="Wingdings" panose="05000000000000000000" pitchFamily="2" charset="2"/>
              <a:buChar char="u"/>
            </a:pPr>
            <a:r>
              <a:rPr lang="en-US" altLang="zh-CN" sz="2200" kern="100" dirty="0">
                <a:effectLst/>
                <a:latin typeface="微软雅黑" panose="020B0503020204020204" pitchFamily="34" charset="-122"/>
                <a:ea typeface="微软雅黑" panose="020B0503020204020204" pitchFamily="34" charset="-122"/>
                <a:cs typeface="Times New Roman" panose="02020603050405020304" pitchFamily="18" charset="0"/>
              </a:rPr>
              <a:t>1.</a:t>
            </a:r>
            <a:r>
              <a:rPr lang="zh-CN" altLang="en-US" sz="2200" kern="100" dirty="0">
                <a:effectLst/>
                <a:latin typeface="微软雅黑" panose="020B0503020204020204" pitchFamily="34" charset="-122"/>
                <a:ea typeface="微软雅黑" panose="020B0503020204020204" pitchFamily="34" charset="-122"/>
                <a:cs typeface="Times New Roman" panose="02020603050405020304" pitchFamily="18" charset="0"/>
              </a:rPr>
              <a:t>了解马尔克斯生平及其作品，了解“魔幻现实主义”，积累文学常识；</a:t>
            </a:r>
          </a:p>
          <a:p>
            <a:pPr marL="342900" indent="-342900" algn="just">
              <a:lnSpc>
                <a:spcPct val="150000"/>
              </a:lnSpc>
              <a:spcAft>
                <a:spcPts val="1000"/>
              </a:spcAft>
              <a:buFont typeface="Wingdings" panose="05000000000000000000" pitchFamily="2" charset="2"/>
              <a:buChar char="u"/>
            </a:pPr>
            <a:r>
              <a:rPr lang="en-US" altLang="zh-CN" sz="2200" kern="100" dirty="0">
                <a:effectLst/>
                <a:latin typeface="微软雅黑" panose="020B0503020204020204" pitchFamily="34" charset="-122"/>
                <a:ea typeface="微软雅黑" panose="020B0503020204020204" pitchFamily="34" charset="-122"/>
                <a:cs typeface="Times New Roman" panose="02020603050405020304" pitchFamily="18" charset="0"/>
              </a:rPr>
              <a:t>2.</a:t>
            </a:r>
            <a:r>
              <a:rPr lang="zh-CN" altLang="en-US" sz="2200" kern="100" dirty="0">
                <a:effectLst/>
                <a:latin typeface="微软雅黑" panose="020B0503020204020204" pitchFamily="34" charset="-122"/>
                <a:ea typeface="微软雅黑" panose="020B0503020204020204" pitchFamily="34" charset="-122"/>
                <a:cs typeface="Times New Roman" panose="02020603050405020304" pitchFamily="18" charset="0"/>
              </a:rPr>
              <a:t>梳理主要内容，概括人物形象。 </a:t>
            </a:r>
          </a:p>
          <a:p>
            <a:pPr marL="342900" indent="-342900" algn="just">
              <a:lnSpc>
                <a:spcPct val="150000"/>
              </a:lnSpc>
              <a:spcAft>
                <a:spcPts val="1000"/>
              </a:spcAft>
              <a:buFont typeface="Wingdings" panose="05000000000000000000" pitchFamily="2" charset="2"/>
              <a:buChar char="u"/>
            </a:pPr>
            <a:r>
              <a:rPr lang="en-US" altLang="zh-CN" sz="2200" kern="100" dirty="0">
                <a:effectLst/>
                <a:latin typeface="微软雅黑" panose="020B0503020204020204" pitchFamily="34" charset="-122"/>
                <a:ea typeface="微软雅黑" panose="020B0503020204020204" pitchFamily="34" charset="-122"/>
                <a:cs typeface="Times New Roman" panose="02020603050405020304" pitchFamily="18" charset="0"/>
              </a:rPr>
              <a:t>3.</a:t>
            </a:r>
            <a:r>
              <a:rPr lang="zh-CN" altLang="en-US" sz="2200" kern="100" dirty="0">
                <a:effectLst/>
                <a:latin typeface="微软雅黑" panose="020B0503020204020204" pitchFamily="34" charset="-122"/>
                <a:ea typeface="微软雅黑" panose="020B0503020204020204" pitchFamily="34" charset="-122"/>
                <a:cs typeface="Times New Roman" panose="02020603050405020304" pitchFamily="18" charset="0"/>
              </a:rPr>
              <a:t>分析本文的象征意味，以及如何体现“魔幻现实主义”的。 </a:t>
            </a:r>
          </a:p>
          <a:p>
            <a:pPr marL="342900" indent="-342900" algn="just">
              <a:lnSpc>
                <a:spcPct val="150000"/>
              </a:lnSpc>
              <a:spcAft>
                <a:spcPts val="1000"/>
              </a:spcAft>
              <a:buFont typeface="Wingdings" panose="05000000000000000000" pitchFamily="2" charset="2"/>
              <a:buChar char="u"/>
            </a:pPr>
            <a:r>
              <a:rPr lang="en-US" altLang="zh-CN" sz="2200" kern="100" dirty="0">
                <a:effectLst/>
                <a:latin typeface="微软雅黑" panose="020B0503020204020204" pitchFamily="34" charset="-122"/>
                <a:ea typeface="微软雅黑" panose="020B0503020204020204" pitchFamily="34" charset="-122"/>
                <a:cs typeface="Times New Roman" panose="02020603050405020304" pitchFamily="18" charset="0"/>
              </a:rPr>
              <a:t>4.</a:t>
            </a:r>
            <a:r>
              <a:rPr lang="zh-CN" altLang="en-US" sz="2200" kern="100" dirty="0">
                <a:effectLst/>
                <a:latin typeface="微软雅黑" panose="020B0503020204020204" pitchFamily="34" charset="-122"/>
                <a:ea typeface="微软雅黑" panose="020B0503020204020204" pitchFamily="34" charset="-122"/>
                <a:cs typeface="Times New Roman" panose="02020603050405020304" pitchFamily="18" charset="0"/>
              </a:rPr>
              <a:t>理解小说题目的含义，探讨造成马孔多百年孤独的原因。</a:t>
            </a:r>
          </a:p>
        </p:txBody>
      </p:sp>
    </p:spTree>
  </p:cSld>
  <p:clrMapOvr>
    <a:masterClrMapping/>
  </p:clrMapOvr>
  <p:transition spd="slow" advClick="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2" presetClass="entr" presetSubtype="8" fill="hold" grpId="0" nodeType="afterEffect">
                                  <p:stCondLst>
                                    <p:cond delay="0"/>
                                  </p:stCondLst>
                                  <p:childTnLst>
                                    <p:set>
                                      <p:cBhvr>
                                        <p:cTn id="7" dur="1" fill="hold">
                                          <p:stCondLst>
                                            <p:cond delay="0"/>
                                          </p:stCondLst>
                                        </p:cTn>
                                        <p:tgtEl>
                                          <p:spTgt spid="20"/>
                                        </p:tgtEl>
                                        <p:attrNameLst>
                                          <p:attrName>style.visibility</p:attrName>
                                        </p:attrNameLst>
                                      </p:cBhvr>
                                      <p:to>
                                        <p:strVal val="visible"/>
                                      </p:to>
                                    </p:set>
                                    <p:anim calcmode="lin" valueType="num">
                                      <p:cBhvr additive="base">
                                        <p:cTn id="8" dur="500" fill="hold"/>
                                        <p:tgtEl>
                                          <p:spTgt spid="20"/>
                                        </p:tgtEl>
                                        <p:attrNameLst>
                                          <p:attrName>ppt_x</p:attrName>
                                        </p:attrNameLst>
                                      </p:cBhvr>
                                      <p:tavLst>
                                        <p:tav tm="0">
                                          <p:val>
                                            <p:strVal val="0-#ppt_w/2"/>
                                          </p:val>
                                        </p:tav>
                                        <p:tav tm="100000">
                                          <p:val>
                                            <p:strVal val="#ppt_x"/>
                                          </p:val>
                                        </p:tav>
                                      </p:tavLst>
                                    </p:anim>
                                    <p:anim calcmode="lin" valueType="num">
                                      <p:cBhvr additive="base">
                                        <p:cTn id="9" dur="500" fill="hold"/>
                                        <p:tgtEl>
                                          <p:spTgt spid="20"/>
                                        </p:tgtEl>
                                        <p:attrNameLst>
                                          <p:attrName>ppt_y</p:attrName>
                                        </p:attrNameLst>
                                      </p:cBhvr>
                                      <p:tavLst>
                                        <p:tav tm="0">
                                          <p:val>
                                            <p:strVal val="#ppt_y"/>
                                          </p:val>
                                        </p:tav>
                                        <p:tav tm="100000">
                                          <p:val>
                                            <p:strVal val="#ppt_y"/>
                                          </p:val>
                                        </p:tav>
                                      </p:tavLst>
                                    </p:anim>
                                  </p:childTnLst>
                                </p:cTn>
                              </p:par>
                            </p:childTnLst>
                          </p:cTn>
                        </p:par>
                        <p:par>
                          <p:cTn id="10" fill="hold" nodeType="withGroup">
                            <p:stCondLst>
                              <p:cond delay="500"/>
                            </p:stCondLst>
                            <p:childTnLst>
                              <p:par>
                                <p:cTn id="11" presetID="53" presetClass="entr" presetSubtype="0" fill="hold" nodeType="afterEffect">
                                  <p:childTnLst>
                                    <p:set>
                                      <p:cBhvr>
                                        <p:cTn id="12" dur="1" fill="hold">
                                          <p:stCondLst>
                                            <p:cond delay="0"/>
                                          </p:stCondLst>
                                        </p:cTn>
                                        <p:tgtEl>
                                          <p:spTgt spid="2"/>
                                        </p:tgtEl>
                                        <p:attrNameLst>
                                          <p:attrName>style.visibility</p:attrName>
                                        </p:attrNameLst>
                                      </p:cBhvr>
                                      <p:to>
                                        <p:strVal val="visible"/>
                                      </p:to>
                                    </p:set>
                                    <p:anim calcmode="lin" valueType="num">
                                      <p:cBhvr>
                                        <p:cTn id="13" dur="500" fill="hold"/>
                                        <p:tgtEl>
                                          <p:spTgt spid="2"/>
                                        </p:tgtEl>
                                        <p:attrNameLst>
                                          <p:attrName>ppt_w</p:attrName>
                                        </p:attrNameLst>
                                      </p:cBhvr>
                                      <p:tavLst>
                                        <p:tav tm="0">
                                          <p:val>
                                            <p:fltVal val="0"/>
                                          </p:val>
                                        </p:tav>
                                        <p:tav tm="100000">
                                          <p:val>
                                            <p:strVal val="#ppt_w"/>
                                          </p:val>
                                        </p:tav>
                                      </p:tavLst>
                                    </p:anim>
                                    <p:anim calcmode="lin" valueType="num">
                                      <p:cBhvr>
                                        <p:cTn id="14" dur="500" fill="hold"/>
                                        <p:tgtEl>
                                          <p:spTgt spid="2"/>
                                        </p:tgtEl>
                                        <p:attrNameLst>
                                          <p:attrName>ppt_h</p:attrName>
                                        </p:attrNameLst>
                                      </p:cBhvr>
                                      <p:tavLst>
                                        <p:tav tm="0">
                                          <p:val>
                                            <p:fltVal val="0"/>
                                          </p:val>
                                        </p:tav>
                                        <p:tav tm="100000">
                                          <p:val>
                                            <p:strVal val="#ppt_h"/>
                                          </p:val>
                                        </p:tav>
                                      </p:tavLst>
                                    </p:anim>
                                    <p:animEffect transition="in" filter="fade">
                                      <p:cBhvr>
                                        <p:cTn id="1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6" name="Freeform 5"/>
          <p:cNvSpPr/>
          <p:nvPr>
            <p:custDataLst>
              <p:tags r:id="rId1"/>
            </p:custDataLst>
          </p:nvPr>
        </p:nvSpPr>
        <p:spPr bwMode="auto">
          <a:xfrm flipH="1">
            <a:off x="2381" y="3915641"/>
            <a:ext cx="12188826" cy="2037552"/>
          </a:xfrm>
          <a:custGeom>
            <a:avLst/>
            <a:gdLst>
              <a:gd name="T0" fmla="*/ 0 w 4809"/>
              <a:gd name="T1" fmla="*/ 0 h 804"/>
              <a:gd name="T2" fmla="*/ 4809 w 4809"/>
              <a:gd name="T3" fmla="*/ 530 h 804"/>
            </a:gdLst>
            <a:ahLst/>
            <a:cxnLst>
              <a:cxn ang="0">
                <a:pos x="T0" y="T1"/>
              </a:cxn>
              <a:cxn ang="0">
                <a:pos x="T2" y="T3"/>
              </a:cxn>
            </a:cxnLst>
            <a:rect l="0" t="0" r="r" b="b"/>
            <a:pathLst>
              <a:path w="4809" h="804">
                <a:moveTo>
                  <a:pt x="0" y="0"/>
                </a:moveTo>
                <a:cubicBezTo>
                  <a:pt x="0" y="0"/>
                  <a:pt x="2086" y="804"/>
                  <a:pt x="4809" y="53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7" name="Freeform 6"/>
          <p:cNvSpPr/>
          <p:nvPr>
            <p:custDataLst>
              <p:tags r:id="rId2"/>
            </p:custDataLst>
          </p:nvPr>
        </p:nvSpPr>
        <p:spPr bwMode="auto">
          <a:xfrm>
            <a:off x="2381" y="2492896"/>
            <a:ext cx="12188826" cy="3763944"/>
          </a:xfrm>
          <a:custGeom>
            <a:avLst/>
            <a:gdLst>
              <a:gd name="T0" fmla="*/ 4809 w 4809"/>
              <a:gd name="T1" fmla="*/ 0 h 1485"/>
              <a:gd name="T2" fmla="*/ 0 w 4809"/>
              <a:gd name="T3" fmla="*/ 1485 h 1485"/>
            </a:gdLst>
            <a:ahLst/>
            <a:cxnLst>
              <a:cxn ang="0">
                <a:pos x="T0" y="T1"/>
              </a:cxn>
              <a:cxn ang="0">
                <a:pos x="T2" y="T3"/>
              </a:cxn>
            </a:cxnLst>
            <a:rect l="0" t="0" r="r" b="b"/>
            <a:pathLst>
              <a:path w="4809" h="1485">
                <a:moveTo>
                  <a:pt x="4809" y="0"/>
                </a:moveTo>
                <a:cubicBezTo>
                  <a:pt x="4809" y="0"/>
                  <a:pt x="2817" y="1445"/>
                  <a:pt x="0" y="1485"/>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8" name="Freeform 7"/>
          <p:cNvSpPr/>
          <p:nvPr>
            <p:custDataLst>
              <p:tags r:id="rId3"/>
            </p:custDataLst>
          </p:nvPr>
        </p:nvSpPr>
        <p:spPr bwMode="auto">
          <a:xfrm flipH="1">
            <a:off x="2381" y="4818002"/>
            <a:ext cx="12188826" cy="2222101"/>
          </a:xfrm>
          <a:custGeom>
            <a:avLst/>
            <a:gdLst>
              <a:gd name="T0" fmla="*/ 4809 w 4809"/>
              <a:gd name="T1" fmla="*/ 174 h 877"/>
              <a:gd name="T2" fmla="*/ 0 w 4809"/>
              <a:gd name="T3" fmla="*/ 0 h 877"/>
            </a:gdLst>
            <a:ahLst/>
            <a:cxnLst>
              <a:cxn ang="0">
                <a:pos x="T0" y="T1"/>
              </a:cxn>
              <a:cxn ang="0">
                <a:pos x="T2" y="T3"/>
              </a:cxn>
            </a:cxnLst>
            <a:rect l="0" t="0" r="r" b="b"/>
            <a:pathLst>
              <a:path w="4809" h="877">
                <a:moveTo>
                  <a:pt x="4809" y="174"/>
                </a:moveTo>
                <a:cubicBezTo>
                  <a:pt x="4809" y="174"/>
                  <a:pt x="2295" y="877"/>
                  <a:pt x="0" y="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cxnSp>
        <p:nvCxnSpPr>
          <p:cNvPr id="15" name="直接连接符 14"/>
          <p:cNvCxnSpPr>
            <a:endCxn id="16" idx="11"/>
          </p:cNvCxnSpPr>
          <p:nvPr>
            <p:custDataLst>
              <p:tags r:id="rId4"/>
            </p:custDataLst>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custDataLst>
              <p:tags r:id="rId5"/>
            </p:custDataLst>
          </p:nvPr>
        </p:nvSpPr>
        <p:spPr bwMode="auto">
          <a:xfrm>
            <a:off x="11280577" y="363136"/>
            <a:ext cx="425905" cy="427514"/>
          </a:xfrm>
          <a:custGeom>
            <a:avLst/>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30" name="椭圆 29"/>
          <p:cNvSpPr/>
          <p:nvPr>
            <p:custDataLst>
              <p:tags r:id="rId6"/>
            </p:custDataLst>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9" name="TextBox 13"/>
          <p:cNvSpPr txBox="1"/>
          <p:nvPr>
            <p:custDataLst>
              <p:tags r:id="rId7"/>
            </p:custDataLst>
          </p:nvPr>
        </p:nvSpPr>
        <p:spPr>
          <a:xfrm>
            <a:off x="983433" y="344684"/>
            <a:ext cx="1877437"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延读 </a:t>
            </a:r>
            <a:r>
              <a:rPr lang="en-US" altLang="zh-CN" b="1">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思维拓展 </a:t>
            </a:r>
            <a:endParaRPr lang="zh-CN" altLang="en-US" sz="1400" b="1">
              <a:solidFill>
                <a:srgbClr val="4C4C4C"/>
              </a:solidFill>
              <a:latin typeface="印品黑体" panose="00000500000000000000" pitchFamily="2" charset="-122"/>
              <a:ea typeface="印品黑体" panose="00000500000000000000" pitchFamily="2" charset="-122"/>
            </a:endParaRPr>
          </a:p>
        </p:txBody>
      </p:sp>
      <p:sp>
        <p:nvSpPr>
          <p:cNvPr id="2" name="圆角矩形 55"/>
          <p:cNvSpPr/>
          <p:nvPr>
            <p:custDataLst>
              <p:tags r:id="rId8"/>
            </p:custDataLst>
          </p:nvPr>
        </p:nvSpPr>
        <p:spPr>
          <a:xfrm>
            <a:off x="893613" y="1593096"/>
            <a:ext cx="10386963" cy="980948"/>
          </a:xfrm>
          <a:prstGeom prst="roundRect">
            <a:avLst/>
          </a:prstGeom>
          <a:no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342900" indent="-342900">
              <a:lnSpc>
                <a:spcPct val="150000"/>
              </a:lnSpc>
              <a:buFont typeface="Wingdings" panose="05000000000000000000" pitchFamily="2" charset="2"/>
              <a:buChar char="l"/>
            </a:pPr>
            <a:r>
              <a:rPr lang="en-US" altLang="zh-CN" sz="2200">
                <a:solidFill>
                  <a:srgbClr val="7F6B5B"/>
                </a:solidFill>
                <a:latin typeface="微软雅黑" panose="020B0503020204020204" pitchFamily="34" charset="-122"/>
                <a:ea typeface="微软雅黑" panose="020B0503020204020204" pitchFamily="34" charset="-122"/>
              </a:rPr>
              <a:t>【</a:t>
            </a:r>
            <a:r>
              <a:rPr lang="zh-CN" altLang="en-US" sz="2200">
                <a:solidFill>
                  <a:srgbClr val="7F6B5B"/>
                </a:solidFill>
                <a:latin typeface="微软雅黑" panose="020B0503020204020204" pitchFamily="34" charset="-122"/>
                <a:ea typeface="微软雅黑" panose="020B0503020204020204" pitchFamily="34" charset="-122"/>
              </a:rPr>
              <a:t>思考“失忆”情节的象征意义</a:t>
            </a:r>
            <a:r>
              <a:rPr lang="en-US" altLang="zh-CN" sz="2200">
                <a:solidFill>
                  <a:srgbClr val="7F6B5B"/>
                </a:solidFill>
                <a:latin typeface="微软雅黑" panose="020B0503020204020204" pitchFamily="34" charset="-122"/>
                <a:ea typeface="微软雅黑" panose="020B0503020204020204" pitchFamily="34" charset="-122"/>
              </a:rPr>
              <a:t>】3.</a:t>
            </a:r>
            <a:r>
              <a:rPr lang="zh-CN" altLang="en-US" sz="2200">
                <a:solidFill>
                  <a:srgbClr val="7F6B5B"/>
                </a:solidFill>
                <a:latin typeface="微软雅黑" panose="020B0503020204020204" pitchFamily="34" charset="-122"/>
                <a:ea typeface="微软雅黑" panose="020B0503020204020204" pitchFamily="34" charset="-122"/>
              </a:rPr>
              <a:t> </a:t>
            </a:r>
            <a:r>
              <a:rPr lang="en-US" altLang="zh-CN" sz="2200">
                <a:solidFill>
                  <a:srgbClr val="7F6B5B"/>
                </a:solidFill>
                <a:latin typeface="微软雅黑" panose="020B0503020204020204" pitchFamily="34" charset="-122"/>
                <a:ea typeface="微软雅黑" panose="020B0503020204020204" pitchFamily="34" charset="-122"/>
              </a:rPr>
              <a:t>(</a:t>
            </a:r>
            <a:r>
              <a:rPr lang="zh-CN" altLang="en-US" sz="2200">
                <a:solidFill>
                  <a:srgbClr val="7F6B5B"/>
                </a:solidFill>
                <a:latin typeface="微软雅黑" panose="020B0503020204020204" pitchFamily="34" charset="-122"/>
                <a:ea typeface="微软雅黑" panose="020B0503020204020204" pitchFamily="34" charset="-122"/>
              </a:rPr>
              <a:t>拓展延伸</a:t>
            </a:r>
            <a:r>
              <a:rPr lang="en-US" altLang="zh-CN" sz="2200">
                <a:solidFill>
                  <a:srgbClr val="7F6B5B"/>
                </a:solidFill>
                <a:latin typeface="微软雅黑" panose="020B0503020204020204" pitchFamily="34" charset="-122"/>
                <a:ea typeface="微软雅黑" panose="020B0503020204020204" pitchFamily="34" charset="-122"/>
              </a:rPr>
              <a:t>)</a:t>
            </a:r>
            <a:r>
              <a:rPr lang="zh-CN" altLang="en-US" sz="2200">
                <a:solidFill>
                  <a:srgbClr val="7F6B5B"/>
                </a:solidFill>
                <a:latin typeface="微软雅黑" panose="020B0503020204020204" pitchFamily="34" charset="-122"/>
                <a:ea typeface="微软雅黑" panose="020B0503020204020204" pitchFamily="34" charset="-122"/>
              </a:rPr>
              <a:t>小说中写到令人恐怖的“失眠症”，失眠最终导致丧失记忆。这个情节让人们发现，拥有记忆是一件多么幸福的事情。假如人的记忆可以移植的话，它将引发你想些什么呢？请写一段</a:t>
            </a:r>
            <a:r>
              <a:rPr lang="en-US" altLang="zh-CN" sz="2200">
                <a:solidFill>
                  <a:srgbClr val="7F6B5B"/>
                </a:solidFill>
                <a:latin typeface="微软雅黑" panose="020B0503020204020204" pitchFamily="34" charset="-122"/>
                <a:ea typeface="微软雅黑" panose="020B0503020204020204" pitchFamily="34" charset="-122"/>
              </a:rPr>
              <a:t>300</a:t>
            </a:r>
            <a:r>
              <a:rPr lang="zh-CN" altLang="en-US" sz="2200">
                <a:solidFill>
                  <a:srgbClr val="7F6B5B"/>
                </a:solidFill>
                <a:latin typeface="微软雅黑" panose="020B0503020204020204" pitchFamily="34" charset="-122"/>
                <a:ea typeface="微软雅黑" panose="020B0503020204020204" pitchFamily="34" charset="-122"/>
              </a:rPr>
              <a:t>字左右的文字，谈谈你的想象。</a:t>
            </a:r>
          </a:p>
        </p:txBody>
      </p:sp>
      <p:sp>
        <p:nvSpPr>
          <p:cNvPr id="12" name="文本框 11"/>
          <p:cNvSpPr txBox="1"/>
          <p:nvPr>
            <p:custDataLst>
              <p:tags r:id="rId9"/>
            </p:custDataLst>
          </p:nvPr>
        </p:nvSpPr>
        <p:spPr>
          <a:xfrm>
            <a:off x="1106566" y="3177343"/>
            <a:ext cx="10386963" cy="3079497"/>
          </a:xfrm>
          <a:prstGeom prst="rect">
            <a:avLst/>
          </a:prstGeom>
          <a:noFill/>
        </p:spPr>
        <p:txBody>
          <a:bodyPr wrap="square" rtlCol="0">
            <a:spAutoFit/>
          </a:bodyPr>
          <a:lstStyle/>
          <a:p>
            <a:pPr>
              <a:lnSpc>
                <a:spcPct val="150000"/>
              </a:lnSpc>
            </a:pPr>
            <a:r>
              <a:rPr lang="zh-CN" altLang="en-US" sz="2200">
                <a:latin typeface="微软雅黑" panose="020B0503020204020204" pitchFamily="34" charset="-122"/>
                <a:ea typeface="微软雅黑" panose="020B0503020204020204" pitchFamily="34" charset="-122"/>
              </a:rPr>
              <a:t>示例：假如记忆可以移植，我会毫不犹豫地移植钱钟书先生的大脑。平日闭上眼睛便可以畅游于智者的天国，感受那布泽于周身的书卷气息。从柏拉图到里尔克，从庄周到王夫之，我将一一叩问他们的心灵，整理他们留下的思绪。我将像屈原那样仰天呼唤真理的回报，以充盈的智慧和学识关爱每一个人。当然，我的记忆可能趟过时间的界河，去探访七十年前的清华园，想象那份槛外山光、那片窗中云影。来去澹荡，独自回味诵读诗卷、挥毫疾书的潇洒与恬逸。</a:t>
            </a:r>
          </a:p>
        </p:txBody>
      </p:sp>
    </p:spTree>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2" presetClass="entr" presetSubtype="1" decel="100000" fill="hold" grpId="0" nodeType="afterEffect">
                                  <p:stCondLst>
                                    <p:cond delay="0"/>
                                  </p:stCondLst>
                                  <p:childTnLst>
                                    <p:set>
                                      <p:cBhvr>
                                        <p:cTn id="7" dur="1" fill="hold">
                                          <p:stCondLst>
                                            <p:cond delay="0"/>
                                          </p:stCondLst>
                                        </p:cTn>
                                        <p:tgtEl>
                                          <p:spTgt spid="9"/>
                                        </p:tgtEl>
                                        <p:attrNameLst>
                                          <p:attrName>style.visibility</p:attrName>
                                        </p:attrNameLst>
                                      </p:cBhvr>
                                      <p:to>
                                        <p:strVal val="visible"/>
                                      </p:to>
                                    </p:set>
                                    <p:anim calcmode="lin" valueType="num">
                                      <p:cBhvr additive="base">
                                        <p:cTn id="8" dur="1000" fill="hold"/>
                                        <p:tgtEl>
                                          <p:spTgt spid="9"/>
                                        </p:tgtEl>
                                        <p:attrNameLst>
                                          <p:attrName>ppt_x</p:attrName>
                                        </p:attrNameLst>
                                      </p:cBhvr>
                                      <p:tavLst>
                                        <p:tav tm="0">
                                          <p:val>
                                            <p:strVal val="#ppt_x"/>
                                          </p:val>
                                        </p:tav>
                                        <p:tav tm="100000">
                                          <p:val>
                                            <p:strVal val="#ppt_x"/>
                                          </p:val>
                                        </p:tav>
                                      </p:tavLst>
                                    </p:anim>
                                    <p:anim calcmode="lin" valueType="num">
                                      <p:cBhvr additive="base">
                                        <p:cTn id="9" dur="1000" fill="hold"/>
                                        <p:tgtEl>
                                          <p:spTgt spid="9"/>
                                        </p:tgtEl>
                                        <p:attrNameLst>
                                          <p:attrName>ppt_y</p:attrName>
                                        </p:attrNameLst>
                                      </p:cBhvr>
                                      <p:tavLst>
                                        <p:tav tm="0">
                                          <p:val>
                                            <p:strVal val="0-#ppt_h/2"/>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withGroup">
                            <p:stCondLst>
                              <p:cond delay="indefinite"/>
                            </p:stCondLst>
                          </p:cTn>
                        </p:par>
                        <p:par>
                          <p:cTn id="12" fill="hold" nodeType="afterGroup">
                            <p:stCondLst>
                              <p:cond delay="0"/>
                            </p:stCondLst>
                            <p:childTnLst>
                              <p:par>
                                <p:cTn id="13" presetID="1" presetClass="entr" presetSubtype="0" fill="hold" grpId="1"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2" grpId="1"/>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6" name="Freeform 5"/>
          <p:cNvSpPr/>
          <p:nvPr>
            <p:custDataLst>
              <p:tags r:id="rId1"/>
            </p:custDataLst>
          </p:nvPr>
        </p:nvSpPr>
        <p:spPr bwMode="auto">
          <a:xfrm flipH="1">
            <a:off x="2381" y="3915641"/>
            <a:ext cx="12188826" cy="2037552"/>
          </a:xfrm>
          <a:custGeom>
            <a:avLst/>
            <a:gdLst>
              <a:gd name="T0" fmla="*/ 0 w 4809"/>
              <a:gd name="T1" fmla="*/ 0 h 804"/>
              <a:gd name="T2" fmla="*/ 4809 w 4809"/>
              <a:gd name="T3" fmla="*/ 530 h 804"/>
            </a:gdLst>
            <a:ahLst/>
            <a:cxnLst>
              <a:cxn ang="0">
                <a:pos x="T0" y="T1"/>
              </a:cxn>
              <a:cxn ang="0">
                <a:pos x="T2" y="T3"/>
              </a:cxn>
            </a:cxnLst>
            <a:rect l="0" t="0" r="r" b="b"/>
            <a:pathLst>
              <a:path w="4809" h="804">
                <a:moveTo>
                  <a:pt x="0" y="0"/>
                </a:moveTo>
                <a:cubicBezTo>
                  <a:pt x="0" y="0"/>
                  <a:pt x="2086" y="804"/>
                  <a:pt x="4809" y="53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7" name="Freeform 6"/>
          <p:cNvSpPr/>
          <p:nvPr>
            <p:custDataLst>
              <p:tags r:id="rId2"/>
            </p:custDataLst>
          </p:nvPr>
        </p:nvSpPr>
        <p:spPr bwMode="auto">
          <a:xfrm>
            <a:off x="2381" y="2492896"/>
            <a:ext cx="12188826" cy="3763944"/>
          </a:xfrm>
          <a:custGeom>
            <a:avLst/>
            <a:gdLst>
              <a:gd name="T0" fmla="*/ 4809 w 4809"/>
              <a:gd name="T1" fmla="*/ 0 h 1485"/>
              <a:gd name="T2" fmla="*/ 0 w 4809"/>
              <a:gd name="T3" fmla="*/ 1485 h 1485"/>
            </a:gdLst>
            <a:ahLst/>
            <a:cxnLst>
              <a:cxn ang="0">
                <a:pos x="T0" y="T1"/>
              </a:cxn>
              <a:cxn ang="0">
                <a:pos x="T2" y="T3"/>
              </a:cxn>
            </a:cxnLst>
            <a:rect l="0" t="0" r="r" b="b"/>
            <a:pathLst>
              <a:path w="4809" h="1485">
                <a:moveTo>
                  <a:pt x="4809" y="0"/>
                </a:moveTo>
                <a:cubicBezTo>
                  <a:pt x="4809" y="0"/>
                  <a:pt x="2817" y="1445"/>
                  <a:pt x="0" y="1485"/>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8" name="Freeform 7"/>
          <p:cNvSpPr/>
          <p:nvPr>
            <p:custDataLst>
              <p:tags r:id="rId3"/>
            </p:custDataLst>
          </p:nvPr>
        </p:nvSpPr>
        <p:spPr bwMode="auto">
          <a:xfrm flipH="1">
            <a:off x="2381" y="4818002"/>
            <a:ext cx="12188826" cy="2222101"/>
          </a:xfrm>
          <a:custGeom>
            <a:avLst/>
            <a:gdLst>
              <a:gd name="T0" fmla="*/ 4809 w 4809"/>
              <a:gd name="T1" fmla="*/ 174 h 877"/>
              <a:gd name="T2" fmla="*/ 0 w 4809"/>
              <a:gd name="T3" fmla="*/ 0 h 877"/>
            </a:gdLst>
            <a:ahLst/>
            <a:cxnLst>
              <a:cxn ang="0">
                <a:pos x="T0" y="T1"/>
              </a:cxn>
              <a:cxn ang="0">
                <a:pos x="T2" y="T3"/>
              </a:cxn>
            </a:cxnLst>
            <a:rect l="0" t="0" r="r" b="b"/>
            <a:pathLst>
              <a:path w="4809" h="877">
                <a:moveTo>
                  <a:pt x="4809" y="174"/>
                </a:moveTo>
                <a:cubicBezTo>
                  <a:pt x="4809" y="174"/>
                  <a:pt x="2295" y="877"/>
                  <a:pt x="0" y="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cxnSp>
        <p:nvCxnSpPr>
          <p:cNvPr id="15" name="直接连接符 14"/>
          <p:cNvCxnSpPr>
            <a:endCxn id="16" idx="11"/>
          </p:cNvCxnSpPr>
          <p:nvPr>
            <p:custDataLst>
              <p:tags r:id="rId4"/>
            </p:custDataLst>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custDataLst>
              <p:tags r:id="rId5"/>
            </p:custDataLst>
          </p:nvPr>
        </p:nvSpPr>
        <p:spPr bwMode="auto">
          <a:xfrm>
            <a:off x="11280577" y="363136"/>
            <a:ext cx="425905" cy="427514"/>
          </a:xfrm>
          <a:custGeom>
            <a:avLst/>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30" name="椭圆 29"/>
          <p:cNvSpPr/>
          <p:nvPr>
            <p:custDataLst>
              <p:tags r:id="rId6"/>
            </p:custDataLst>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9" name="TextBox 13"/>
          <p:cNvSpPr txBox="1"/>
          <p:nvPr>
            <p:custDataLst>
              <p:tags r:id="rId7"/>
            </p:custDataLst>
          </p:nvPr>
        </p:nvSpPr>
        <p:spPr>
          <a:xfrm>
            <a:off x="983433" y="344684"/>
            <a:ext cx="1877437"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延读 </a:t>
            </a:r>
            <a:r>
              <a:rPr lang="en-US" altLang="zh-CN" b="1">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思维拓展 </a:t>
            </a:r>
            <a:endParaRPr lang="zh-CN" altLang="en-US" sz="1400" b="1">
              <a:solidFill>
                <a:srgbClr val="4C4C4C"/>
              </a:solidFill>
              <a:latin typeface="印品黑体" panose="00000500000000000000" pitchFamily="2" charset="-122"/>
              <a:ea typeface="印品黑体" panose="00000500000000000000" pitchFamily="2" charset="-122"/>
            </a:endParaRPr>
          </a:p>
        </p:txBody>
      </p:sp>
      <p:sp>
        <p:nvSpPr>
          <p:cNvPr id="2" name="圆角矩形 55"/>
          <p:cNvSpPr/>
          <p:nvPr>
            <p:custDataLst>
              <p:tags r:id="rId8"/>
            </p:custDataLst>
          </p:nvPr>
        </p:nvSpPr>
        <p:spPr>
          <a:xfrm>
            <a:off x="450136" y="1208754"/>
            <a:ext cx="11291728" cy="785703"/>
          </a:xfrm>
          <a:prstGeom prst="roundRect">
            <a:avLst/>
          </a:prstGeom>
          <a:no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342900" indent="-342900">
              <a:lnSpc>
                <a:spcPct val="150000"/>
              </a:lnSpc>
              <a:buFont typeface="Wingdings" panose="05000000000000000000" pitchFamily="2" charset="2"/>
              <a:buChar char="l"/>
            </a:pPr>
            <a:r>
              <a:rPr lang="en-US" altLang="zh-CN" sz="2200">
                <a:solidFill>
                  <a:srgbClr val="7F6B5B"/>
                </a:solidFill>
                <a:latin typeface="微软雅黑" panose="020B0503020204020204" pitchFamily="34" charset="-122"/>
                <a:ea typeface="微软雅黑" panose="020B0503020204020204" pitchFamily="34" charset="-122"/>
              </a:rPr>
              <a:t>【</a:t>
            </a:r>
            <a:r>
              <a:rPr lang="zh-CN" altLang="en-US" sz="2200">
                <a:solidFill>
                  <a:srgbClr val="7F6B5B"/>
                </a:solidFill>
                <a:latin typeface="微软雅黑" panose="020B0503020204020204" pitchFamily="34" charset="-122"/>
                <a:ea typeface="微软雅黑" panose="020B0503020204020204" pitchFamily="34" charset="-122"/>
              </a:rPr>
              <a:t>品读魔幻现实主义的手法</a:t>
            </a:r>
            <a:r>
              <a:rPr lang="en-US" altLang="zh-CN" sz="2200">
                <a:solidFill>
                  <a:srgbClr val="7F6B5B"/>
                </a:solidFill>
                <a:latin typeface="微软雅黑" panose="020B0503020204020204" pitchFamily="34" charset="-122"/>
                <a:ea typeface="微软雅黑" panose="020B0503020204020204" pitchFamily="34" charset="-122"/>
              </a:rPr>
              <a:t>】1.</a:t>
            </a:r>
            <a:r>
              <a:rPr lang="zh-CN" altLang="en-US" sz="2200">
                <a:solidFill>
                  <a:srgbClr val="7F6B5B"/>
                </a:solidFill>
                <a:latin typeface="微软雅黑" panose="020B0503020204020204" pitchFamily="34" charset="-122"/>
                <a:ea typeface="微软雅黑" panose="020B0503020204020204" pitchFamily="34" charset="-122"/>
              </a:rPr>
              <a:t>课文中哪些地方体现了魔幻现实主义手法？</a:t>
            </a:r>
          </a:p>
        </p:txBody>
      </p:sp>
      <p:sp>
        <p:nvSpPr>
          <p:cNvPr id="12" name="文本框 11"/>
          <p:cNvSpPr txBox="1"/>
          <p:nvPr>
            <p:custDataLst>
              <p:tags r:id="rId9"/>
            </p:custDataLst>
          </p:nvPr>
        </p:nvSpPr>
        <p:spPr>
          <a:xfrm>
            <a:off x="548407" y="2204405"/>
            <a:ext cx="11095185" cy="4095160"/>
          </a:xfrm>
          <a:prstGeom prst="rect">
            <a:avLst/>
          </a:prstGeom>
          <a:noFill/>
        </p:spPr>
        <p:txBody>
          <a:bodyPr wrap="square" rtlCol="0">
            <a:spAutoFit/>
          </a:bodyPr>
          <a:lstStyle/>
          <a:p>
            <a:pPr>
              <a:lnSpc>
                <a:spcPct val="150000"/>
              </a:lnSpc>
            </a:pPr>
            <a:r>
              <a:rPr lang="zh-CN" altLang="en-US" sz="2200">
                <a:latin typeface="微软雅黑" panose="020B0503020204020204" pitchFamily="34" charset="-122"/>
                <a:ea typeface="微软雅黑" panose="020B0503020204020204" pitchFamily="34" charset="-122"/>
              </a:rPr>
              <a:t>明确：如小说中写外部文明对马孔多的侵入，是现实的：阿拉伯人用玻璃珠链交换金刚鹦鹉；走江湖的吉卜赛人把流动游艺会变成了大型赌场等等。</a:t>
            </a:r>
          </a:p>
          <a:p>
            <a:pPr>
              <a:lnSpc>
                <a:spcPct val="150000"/>
              </a:lnSpc>
            </a:pPr>
            <a:r>
              <a:rPr lang="zh-CN" altLang="en-US" sz="2200">
                <a:latin typeface="微软雅黑" panose="020B0503020204020204" pitchFamily="34" charset="-122"/>
                <a:ea typeface="微软雅黑" panose="020B0503020204020204" pitchFamily="34" charset="-122"/>
              </a:rPr>
              <a:t>对丽贝卡的失眠描写也很真实，“坐在摇椅上吮着手指，双眼像猫眼一般在黑暗中放光”。</a:t>
            </a:r>
          </a:p>
          <a:p>
            <a:pPr>
              <a:lnSpc>
                <a:spcPct val="150000"/>
              </a:lnSpc>
            </a:pPr>
            <a:r>
              <a:rPr lang="zh-CN" altLang="en-US" sz="2200">
                <a:latin typeface="微软雅黑" panose="020B0503020204020204" pitchFamily="34" charset="-122"/>
                <a:ea typeface="微软雅黑" panose="020B0503020204020204" pitchFamily="34" charset="-122"/>
              </a:rPr>
              <a:t>但是这种现实因素融入到魔幻的情节中，如失眠症可以传染，丽贝卡让整个镇子的人都染上了失眠症。</a:t>
            </a:r>
          </a:p>
          <a:p>
            <a:pPr>
              <a:lnSpc>
                <a:spcPct val="150000"/>
              </a:lnSpc>
            </a:pPr>
            <a:r>
              <a:rPr lang="zh-CN" altLang="en-US" sz="2200">
                <a:latin typeface="微软雅黑" panose="020B0503020204020204" pitchFamily="34" charset="-122"/>
                <a:ea typeface="微软雅黑" panose="020B0503020204020204" pitchFamily="34" charset="-122"/>
              </a:rPr>
              <a:t>“在这种清醒的梦幻中，他们不仅能看到自己梦中的形象，还能看到别人梦见的景象，一时间家里仿佛满是访客”，真实的描写与奇幻的因素水乳交融在一起，使作品呈现出一个似真似幻、亦真亦幻的魔幻世界，增添了许多神秘气氛和拉丁美洲的地域色彩。</a:t>
            </a:r>
          </a:p>
        </p:txBody>
      </p:sp>
    </p:spTree>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2" presetClass="entr" presetSubtype="1" decel="100000" fill="hold" grpId="0" nodeType="afterEffect">
                                  <p:stCondLst>
                                    <p:cond delay="0"/>
                                  </p:stCondLst>
                                  <p:childTnLst>
                                    <p:set>
                                      <p:cBhvr>
                                        <p:cTn id="7" dur="1" fill="hold">
                                          <p:stCondLst>
                                            <p:cond delay="0"/>
                                          </p:stCondLst>
                                        </p:cTn>
                                        <p:tgtEl>
                                          <p:spTgt spid="9"/>
                                        </p:tgtEl>
                                        <p:attrNameLst>
                                          <p:attrName>style.visibility</p:attrName>
                                        </p:attrNameLst>
                                      </p:cBhvr>
                                      <p:to>
                                        <p:strVal val="visible"/>
                                      </p:to>
                                    </p:set>
                                    <p:anim calcmode="lin" valueType="num">
                                      <p:cBhvr additive="base">
                                        <p:cTn id="8" dur="1000" fill="hold"/>
                                        <p:tgtEl>
                                          <p:spTgt spid="9"/>
                                        </p:tgtEl>
                                        <p:attrNameLst>
                                          <p:attrName>ppt_x</p:attrName>
                                        </p:attrNameLst>
                                      </p:cBhvr>
                                      <p:tavLst>
                                        <p:tav tm="0">
                                          <p:val>
                                            <p:strVal val="#ppt_x"/>
                                          </p:val>
                                        </p:tav>
                                        <p:tav tm="100000">
                                          <p:val>
                                            <p:strVal val="#ppt_x"/>
                                          </p:val>
                                        </p:tav>
                                      </p:tavLst>
                                    </p:anim>
                                    <p:anim calcmode="lin" valueType="num">
                                      <p:cBhvr additive="base">
                                        <p:cTn id="9" dur="1000" fill="hold"/>
                                        <p:tgtEl>
                                          <p:spTgt spid="9"/>
                                        </p:tgtEl>
                                        <p:attrNameLst>
                                          <p:attrName>ppt_y</p:attrName>
                                        </p:attrNameLst>
                                      </p:cBhvr>
                                      <p:tavLst>
                                        <p:tav tm="0">
                                          <p:val>
                                            <p:strVal val="0-#ppt_h/2"/>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withGroup">
                            <p:stCondLst>
                              <p:cond delay="indefinite"/>
                            </p:stCondLst>
                          </p:cTn>
                        </p:par>
                        <p:par>
                          <p:cTn id="12" fill="hold" nodeType="afterGroup">
                            <p:stCondLst>
                              <p:cond delay="0"/>
                            </p:stCondLst>
                            <p:childTnLst>
                              <p:par>
                                <p:cTn id="13" presetID="1" presetClass="entr" presetSubtype="0" fill="hold" grpId="1"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2" grpId="1"/>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6" name="Freeform 5"/>
          <p:cNvSpPr/>
          <p:nvPr>
            <p:custDataLst>
              <p:tags r:id="rId1"/>
            </p:custDataLst>
          </p:nvPr>
        </p:nvSpPr>
        <p:spPr bwMode="auto">
          <a:xfrm flipH="1">
            <a:off x="2381" y="3915641"/>
            <a:ext cx="12188826" cy="2037552"/>
          </a:xfrm>
          <a:custGeom>
            <a:avLst/>
            <a:gdLst>
              <a:gd name="T0" fmla="*/ 0 w 4809"/>
              <a:gd name="T1" fmla="*/ 0 h 804"/>
              <a:gd name="T2" fmla="*/ 4809 w 4809"/>
              <a:gd name="T3" fmla="*/ 530 h 804"/>
            </a:gdLst>
            <a:ahLst/>
            <a:cxnLst>
              <a:cxn ang="0">
                <a:pos x="T0" y="T1"/>
              </a:cxn>
              <a:cxn ang="0">
                <a:pos x="T2" y="T3"/>
              </a:cxn>
            </a:cxnLst>
            <a:rect l="0" t="0" r="r" b="b"/>
            <a:pathLst>
              <a:path w="4809" h="804">
                <a:moveTo>
                  <a:pt x="0" y="0"/>
                </a:moveTo>
                <a:cubicBezTo>
                  <a:pt x="0" y="0"/>
                  <a:pt x="2086" y="804"/>
                  <a:pt x="4809" y="53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7" name="Freeform 6"/>
          <p:cNvSpPr/>
          <p:nvPr>
            <p:custDataLst>
              <p:tags r:id="rId2"/>
            </p:custDataLst>
          </p:nvPr>
        </p:nvSpPr>
        <p:spPr bwMode="auto">
          <a:xfrm>
            <a:off x="2381" y="2492896"/>
            <a:ext cx="12188826" cy="3763944"/>
          </a:xfrm>
          <a:custGeom>
            <a:avLst/>
            <a:gdLst>
              <a:gd name="T0" fmla="*/ 4809 w 4809"/>
              <a:gd name="T1" fmla="*/ 0 h 1485"/>
              <a:gd name="T2" fmla="*/ 0 w 4809"/>
              <a:gd name="T3" fmla="*/ 1485 h 1485"/>
            </a:gdLst>
            <a:ahLst/>
            <a:cxnLst>
              <a:cxn ang="0">
                <a:pos x="T0" y="T1"/>
              </a:cxn>
              <a:cxn ang="0">
                <a:pos x="T2" y="T3"/>
              </a:cxn>
            </a:cxnLst>
            <a:rect l="0" t="0" r="r" b="b"/>
            <a:pathLst>
              <a:path w="4809" h="1485">
                <a:moveTo>
                  <a:pt x="4809" y="0"/>
                </a:moveTo>
                <a:cubicBezTo>
                  <a:pt x="4809" y="0"/>
                  <a:pt x="2817" y="1445"/>
                  <a:pt x="0" y="1485"/>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8" name="Freeform 7"/>
          <p:cNvSpPr/>
          <p:nvPr>
            <p:custDataLst>
              <p:tags r:id="rId3"/>
            </p:custDataLst>
          </p:nvPr>
        </p:nvSpPr>
        <p:spPr bwMode="auto">
          <a:xfrm flipH="1">
            <a:off x="2381" y="4818002"/>
            <a:ext cx="12188826" cy="2222101"/>
          </a:xfrm>
          <a:custGeom>
            <a:avLst/>
            <a:gdLst>
              <a:gd name="T0" fmla="*/ 4809 w 4809"/>
              <a:gd name="T1" fmla="*/ 174 h 877"/>
              <a:gd name="T2" fmla="*/ 0 w 4809"/>
              <a:gd name="T3" fmla="*/ 0 h 877"/>
            </a:gdLst>
            <a:ahLst/>
            <a:cxnLst>
              <a:cxn ang="0">
                <a:pos x="T0" y="T1"/>
              </a:cxn>
              <a:cxn ang="0">
                <a:pos x="T2" y="T3"/>
              </a:cxn>
            </a:cxnLst>
            <a:rect l="0" t="0" r="r" b="b"/>
            <a:pathLst>
              <a:path w="4809" h="877">
                <a:moveTo>
                  <a:pt x="4809" y="174"/>
                </a:moveTo>
                <a:cubicBezTo>
                  <a:pt x="4809" y="174"/>
                  <a:pt x="2295" y="877"/>
                  <a:pt x="0" y="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cxnSp>
        <p:nvCxnSpPr>
          <p:cNvPr id="15" name="直接连接符 14"/>
          <p:cNvCxnSpPr>
            <a:endCxn id="16" idx="11"/>
          </p:cNvCxnSpPr>
          <p:nvPr>
            <p:custDataLst>
              <p:tags r:id="rId4"/>
            </p:custDataLst>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custDataLst>
              <p:tags r:id="rId5"/>
            </p:custDataLst>
          </p:nvPr>
        </p:nvSpPr>
        <p:spPr bwMode="auto">
          <a:xfrm>
            <a:off x="11280577" y="363136"/>
            <a:ext cx="425905" cy="427514"/>
          </a:xfrm>
          <a:custGeom>
            <a:avLst/>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30" name="椭圆 29"/>
          <p:cNvSpPr/>
          <p:nvPr>
            <p:custDataLst>
              <p:tags r:id="rId6"/>
            </p:custDataLst>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9" name="TextBox 13"/>
          <p:cNvSpPr txBox="1"/>
          <p:nvPr>
            <p:custDataLst>
              <p:tags r:id="rId7"/>
            </p:custDataLst>
          </p:nvPr>
        </p:nvSpPr>
        <p:spPr>
          <a:xfrm>
            <a:off x="983433" y="344684"/>
            <a:ext cx="1877437"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延读 </a:t>
            </a:r>
            <a:r>
              <a:rPr lang="en-US" altLang="zh-CN" b="1">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思维拓展 </a:t>
            </a:r>
            <a:endParaRPr lang="zh-CN" altLang="en-US" sz="1400" b="1">
              <a:solidFill>
                <a:srgbClr val="4C4C4C"/>
              </a:solidFill>
              <a:latin typeface="印品黑体" panose="00000500000000000000" pitchFamily="2" charset="-122"/>
              <a:ea typeface="印品黑体" panose="00000500000000000000" pitchFamily="2" charset="-122"/>
            </a:endParaRPr>
          </a:p>
        </p:txBody>
      </p:sp>
      <p:sp>
        <p:nvSpPr>
          <p:cNvPr id="2" name="圆角矩形 55"/>
          <p:cNvSpPr/>
          <p:nvPr>
            <p:custDataLst>
              <p:tags r:id="rId8"/>
            </p:custDataLst>
          </p:nvPr>
        </p:nvSpPr>
        <p:spPr>
          <a:xfrm>
            <a:off x="450136" y="1208754"/>
            <a:ext cx="11291728" cy="785703"/>
          </a:xfrm>
          <a:prstGeom prst="roundRect">
            <a:avLst/>
          </a:prstGeom>
          <a:no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342900" indent="-342900">
              <a:lnSpc>
                <a:spcPct val="150000"/>
              </a:lnSpc>
              <a:buFont typeface="Wingdings" panose="05000000000000000000" pitchFamily="2" charset="2"/>
              <a:buChar char="l"/>
            </a:pPr>
            <a:r>
              <a:rPr lang="en-US" altLang="zh-CN" sz="2200">
                <a:solidFill>
                  <a:srgbClr val="7F6B5B"/>
                </a:solidFill>
                <a:latin typeface="微软雅黑" panose="020B0503020204020204" pitchFamily="34" charset="-122"/>
                <a:ea typeface="微软雅黑" panose="020B0503020204020204" pitchFamily="34" charset="-122"/>
              </a:rPr>
              <a:t>【</a:t>
            </a:r>
            <a:r>
              <a:rPr lang="zh-CN" altLang="en-US" sz="2200">
                <a:solidFill>
                  <a:srgbClr val="7F6B5B"/>
                </a:solidFill>
                <a:latin typeface="微软雅黑" panose="020B0503020204020204" pitchFamily="34" charset="-122"/>
                <a:ea typeface="微软雅黑" panose="020B0503020204020204" pitchFamily="34" charset="-122"/>
              </a:rPr>
              <a:t>品读魔幻现实主义的手法</a:t>
            </a:r>
            <a:r>
              <a:rPr lang="en-US" altLang="zh-CN" sz="2200">
                <a:solidFill>
                  <a:srgbClr val="7F6B5B"/>
                </a:solidFill>
                <a:latin typeface="微软雅黑" panose="020B0503020204020204" pitchFamily="34" charset="-122"/>
                <a:ea typeface="微软雅黑" panose="020B0503020204020204" pitchFamily="34" charset="-122"/>
              </a:rPr>
              <a:t>】2.</a:t>
            </a:r>
            <a:r>
              <a:rPr lang="zh-CN" altLang="en-US" sz="2200">
                <a:solidFill>
                  <a:srgbClr val="7F6B5B"/>
                </a:solidFill>
                <a:latin typeface="微软雅黑" panose="020B0503020204020204" pitchFamily="34" charset="-122"/>
                <a:ea typeface="微软雅黑" panose="020B0503020204020204" pitchFamily="34" charset="-122"/>
              </a:rPr>
              <a:t> </a:t>
            </a:r>
            <a:r>
              <a:rPr lang="en-US" altLang="zh-CN" sz="2200">
                <a:solidFill>
                  <a:srgbClr val="7F6B5B"/>
                </a:solidFill>
                <a:latin typeface="微软雅黑" panose="020B0503020204020204" pitchFamily="34" charset="-122"/>
                <a:ea typeface="微软雅黑" panose="020B0503020204020204" pitchFamily="34" charset="-122"/>
              </a:rPr>
              <a:t>(</a:t>
            </a:r>
            <a:r>
              <a:rPr lang="zh-CN" altLang="en-US" sz="2200">
                <a:solidFill>
                  <a:srgbClr val="7F6B5B"/>
                </a:solidFill>
                <a:latin typeface="微软雅黑" panose="020B0503020204020204" pitchFamily="34" charset="-122"/>
                <a:ea typeface="微软雅黑" panose="020B0503020204020204" pitchFamily="34" charset="-122"/>
              </a:rPr>
              <a:t>拓展延伸</a:t>
            </a:r>
            <a:r>
              <a:rPr lang="en-US" altLang="zh-CN" sz="2200">
                <a:solidFill>
                  <a:srgbClr val="7F6B5B"/>
                </a:solidFill>
                <a:latin typeface="微软雅黑" panose="020B0503020204020204" pitchFamily="34" charset="-122"/>
                <a:ea typeface="微软雅黑" panose="020B0503020204020204" pitchFamily="34" charset="-122"/>
              </a:rPr>
              <a:t>)</a:t>
            </a:r>
            <a:r>
              <a:rPr lang="zh-CN" altLang="en-US" sz="2200">
                <a:solidFill>
                  <a:srgbClr val="7F6B5B"/>
                </a:solidFill>
                <a:latin typeface="微软雅黑" panose="020B0503020204020204" pitchFamily="34" charset="-122"/>
                <a:ea typeface="微软雅黑" panose="020B0503020204020204" pitchFamily="34" charset="-122"/>
              </a:rPr>
              <a:t>你还读过哪些具有魔幻特色的文学作品？请简述一个情节并加以分析。</a:t>
            </a:r>
          </a:p>
        </p:txBody>
      </p:sp>
      <p:sp>
        <p:nvSpPr>
          <p:cNvPr id="12" name="文本框 11"/>
          <p:cNvSpPr txBox="1"/>
          <p:nvPr>
            <p:custDataLst>
              <p:tags r:id="rId9"/>
            </p:custDataLst>
          </p:nvPr>
        </p:nvSpPr>
        <p:spPr>
          <a:xfrm>
            <a:off x="548407" y="2695472"/>
            <a:ext cx="11095185" cy="3079497"/>
          </a:xfrm>
          <a:prstGeom prst="rect">
            <a:avLst/>
          </a:prstGeom>
          <a:noFill/>
        </p:spPr>
        <p:txBody>
          <a:bodyPr wrap="square" rtlCol="0">
            <a:spAutoFit/>
          </a:bodyPr>
          <a:lstStyle/>
          <a:p>
            <a:pPr>
              <a:lnSpc>
                <a:spcPct val="150000"/>
              </a:lnSpc>
            </a:pPr>
            <a:r>
              <a:rPr lang="zh-CN" altLang="en-US" sz="2200">
                <a:latin typeface="微软雅黑" panose="020B0503020204020204" pitchFamily="34" charset="-122"/>
                <a:ea typeface="微软雅黑" panose="020B0503020204020204" pitchFamily="34" charset="-122"/>
              </a:rPr>
              <a:t>示例：危地马拉作家米盖尔</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安赫尔</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阿斯图里亚斯</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玉米人</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a:t>
            </a:r>
          </a:p>
          <a:p>
            <a:pPr>
              <a:lnSpc>
                <a:spcPct val="150000"/>
              </a:lnSpc>
            </a:pPr>
            <a:r>
              <a:rPr lang="zh-CN" altLang="en-US" sz="2200">
                <a:latin typeface="微软雅黑" panose="020B0503020204020204" pitchFamily="34" charset="-122"/>
                <a:ea typeface="微软雅黑" panose="020B0503020204020204" pitchFamily="34" charset="-122"/>
              </a:rPr>
              <a:t>片段：他饱饮了一顿河水，消解了毒药在腹内引起的干咳。把五脏、血液痛快地冲洗了一遍，从死神的魔掌中挣脱出来。他抓住死神的脑袋和胳臂，像龌龊的衬衫一样扔进河里，让河水把它冲走。</a:t>
            </a:r>
          </a:p>
          <a:p>
            <a:pPr>
              <a:lnSpc>
                <a:spcPct val="150000"/>
              </a:lnSpc>
            </a:pPr>
            <a:r>
              <a:rPr lang="zh-CN" altLang="en-US" sz="2200">
                <a:latin typeface="微软雅黑" panose="020B0503020204020204" pitchFamily="34" charset="-122"/>
                <a:ea typeface="微软雅黑" panose="020B0503020204020204" pitchFamily="34" charset="-122"/>
              </a:rPr>
              <a:t>分析：伊龙酋长就这样战胜了死神，战胜了毒药。河水当然不能清洗被毒药侵蚀过的血液，在荒诞不经的描述背后，是印第安人对部落首领高度崇拜的传统。</a:t>
            </a:r>
          </a:p>
        </p:txBody>
      </p:sp>
    </p:spTree>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2" presetClass="entr" presetSubtype="1" decel="100000" fill="hold" grpId="0" nodeType="afterEffect">
                                  <p:stCondLst>
                                    <p:cond delay="0"/>
                                  </p:stCondLst>
                                  <p:childTnLst>
                                    <p:set>
                                      <p:cBhvr>
                                        <p:cTn id="7" dur="1" fill="hold">
                                          <p:stCondLst>
                                            <p:cond delay="0"/>
                                          </p:stCondLst>
                                        </p:cTn>
                                        <p:tgtEl>
                                          <p:spTgt spid="9"/>
                                        </p:tgtEl>
                                        <p:attrNameLst>
                                          <p:attrName>style.visibility</p:attrName>
                                        </p:attrNameLst>
                                      </p:cBhvr>
                                      <p:to>
                                        <p:strVal val="visible"/>
                                      </p:to>
                                    </p:set>
                                    <p:anim calcmode="lin" valueType="num">
                                      <p:cBhvr additive="base">
                                        <p:cTn id="8" dur="1000" fill="hold"/>
                                        <p:tgtEl>
                                          <p:spTgt spid="9"/>
                                        </p:tgtEl>
                                        <p:attrNameLst>
                                          <p:attrName>ppt_x</p:attrName>
                                        </p:attrNameLst>
                                      </p:cBhvr>
                                      <p:tavLst>
                                        <p:tav tm="0">
                                          <p:val>
                                            <p:strVal val="#ppt_x"/>
                                          </p:val>
                                        </p:tav>
                                        <p:tav tm="100000">
                                          <p:val>
                                            <p:strVal val="#ppt_x"/>
                                          </p:val>
                                        </p:tav>
                                      </p:tavLst>
                                    </p:anim>
                                    <p:anim calcmode="lin" valueType="num">
                                      <p:cBhvr additive="base">
                                        <p:cTn id="9" dur="1000" fill="hold"/>
                                        <p:tgtEl>
                                          <p:spTgt spid="9"/>
                                        </p:tgtEl>
                                        <p:attrNameLst>
                                          <p:attrName>ppt_y</p:attrName>
                                        </p:attrNameLst>
                                      </p:cBhvr>
                                      <p:tavLst>
                                        <p:tav tm="0">
                                          <p:val>
                                            <p:strVal val="0-#ppt_h/2"/>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withGroup">
                            <p:stCondLst>
                              <p:cond delay="indefinite"/>
                            </p:stCondLst>
                          </p:cTn>
                        </p:par>
                        <p:par>
                          <p:cTn id="12" fill="hold" nodeType="afterGroup">
                            <p:stCondLst>
                              <p:cond delay="0"/>
                            </p:stCondLst>
                            <p:childTnLst>
                              <p:par>
                                <p:cTn id="13" presetID="1" presetClass="entr" presetSubtype="0" fill="hold" grpId="1"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2" grpId="1"/>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6" name="Freeform 5"/>
          <p:cNvSpPr/>
          <p:nvPr>
            <p:custDataLst>
              <p:tags r:id="rId1"/>
            </p:custDataLst>
          </p:nvPr>
        </p:nvSpPr>
        <p:spPr bwMode="auto">
          <a:xfrm flipH="1">
            <a:off x="2381" y="3915641"/>
            <a:ext cx="12188826" cy="2037552"/>
          </a:xfrm>
          <a:custGeom>
            <a:avLst/>
            <a:gdLst>
              <a:gd name="T0" fmla="*/ 0 w 4809"/>
              <a:gd name="T1" fmla="*/ 0 h 804"/>
              <a:gd name="T2" fmla="*/ 4809 w 4809"/>
              <a:gd name="T3" fmla="*/ 530 h 804"/>
            </a:gdLst>
            <a:ahLst/>
            <a:cxnLst>
              <a:cxn ang="0">
                <a:pos x="T0" y="T1"/>
              </a:cxn>
              <a:cxn ang="0">
                <a:pos x="T2" y="T3"/>
              </a:cxn>
            </a:cxnLst>
            <a:rect l="0" t="0" r="r" b="b"/>
            <a:pathLst>
              <a:path w="4809" h="804">
                <a:moveTo>
                  <a:pt x="0" y="0"/>
                </a:moveTo>
                <a:cubicBezTo>
                  <a:pt x="0" y="0"/>
                  <a:pt x="2086" y="804"/>
                  <a:pt x="4809" y="53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7" name="Freeform 6"/>
          <p:cNvSpPr/>
          <p:nvPr>
            <p:custDataLst>
              <p:tags r:id="rId2"/>
            </p:custDataLst>
          </p:nvPr>
        </p:nvSpPr>
        <p:spPr bwMode="auto">
          <a:xfrm>
            <a:off x="2381" y="2492896"/>
            <a:ext cx="12188826" cy="3763944"/>
          </a:xfrm>
          <a:custGeom>
            <a:avLst/>
            <a:gdLst>
              <a:gd name="T0" fmla="*/ 4809 w 4809"/>
              <a:gd name="T1" fmla="*/ 0 h 1485"/>
              <a:gd name="T2" fmla="*/ 0 w 4809"/>
              <a:gd name="T3" fmla="*/ 1485 h 1485"/>
            </a:gdLst>
            <a:ahLst/>
            <a:cxnLst>
              <a:cxn ang="0">
                <a:pos x="T0" y="T1"/>
              </a:cxn>
              <a:cxn ang="0">
                <a:pos x="T2" y="T3"/>
              </a:cxn>
            </a:cxnLst>
            <a:rect l="0" t="0" r="r" b="b"/>
            <a:pathLst>
              <a:path w="4809" h="1485">
                <a:moveTo>
                  <a:pt x="4809" y="0"/>
                </a:moveTo>
                <a:cubicBezTo>
                  <a:pt x="4809" y="0"/>
                  <a:pt x="2817" y="1445"/>
                  <a:pt x="0" y="1485"/>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8" name="Freeform 7"/>
          <p:cNvSpPr/>
          <p:nvPr>
            <p:custDataLst>
              <p:tags r:id="rId3"/>
            </p:custDataLst>
          </p:nvPr>
        </p:nvSpPr>
        <p:spPr bwMode="auto">
          <a:xfrm flipH="1">
            <a:off x="2381" y="4818002"/>
            <a:ext cx="12188826" cy="2222101"/>
          </a:xfrm>
          <a:custGeom>
            <a:avLst/>
            <a:gdLst>
              <a:gd name="T0" fmla="*/ 4809 w 4809"/>
              <a:gd name="T1" fmla="*/ 174 h 877"/>
              <a:gd name="T2" fmla="*/ 0 w 4809"/>
              <a:gd name="T3" fmla="*/ 0 h 877"/>
            </a:gdLst>
            <a:ahLst/>
            <a:cxnLst>
              <a:cxn ang="0">
                <a:pos x="T0" y="T1"/>
              </a:cxn>
              <a:cxn ang="0">
                <a:pos x="T2" y="T3"/>
              </a:cxn>
            </a:cxnLst>
            <a:rect l="0" t="0" r="r" b="b"/>
            <a:pathLst>
              <a:path w="4809" h="877">
                <a:moveTo>
                  <a:pt x="4809" y="174"/>
                </a:moveTo>
                <a:cubicBezTo>
                  <a:pt x="4809" y="174"/>
                  <a:pt x="2295" y="877"/>
                  <a:pt x="0" y="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cxnSp>
        <p:nvCxnSpPr>
          <p:cNvPr id="15" name="直接连接符 14"/>
          <p:cNvCxnSpPr>
            <a:endCxn id="16" idx="11"/>
          </p:cNvCxnSpPr>
          <p:nvPr>
            <p:custDataLst>
              <p:tags r:id="rId4"/>
            </p:custDataLst>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custDataLst>
              <p:tags r:id="rId5"/>
            </p:custDataLst>
          </p:nvPr>
        </p:nvSpPr>
        <p:spPr bwMode="auto">
          <a:xfrm>
            <a:off x="11280577" y="363136"/>
            <a:ext cx="425905" cy="427514"/>
          </a:xfrm>
          <a:custGeom>
            <a:avLst/>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30" name="椭圆 29"/>
          <p:cNvSpPr/>
          <p:nvPr>
            <p:custDataLst>
              <p:tags r:id="rId6"/>
            </p:custDataLst>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9" name="TextBox 13"/>
          <p:cNvSpPr txBox="1"/>
          <p:nvPr>
            <p:custDataLst>
              <p:tags r:id="rId7"/>
            </p:custDataLst>
          </p:nvPr>
        </p:nvSpPr>
        <p:spPr>
          <a:xfrm>
            <a:off x="983433" y="344684"/>
            <a:ext cx="1877437"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延读 </a:t>
            </a:r>
            <a:r>
              <a:rPr lang="en-US" altLang="zh-CN" b="1">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思维拓展 </a:t>
            </a:r>
            <a:endParaRPr lang="zh-CN" altLang="en-US" sz="1400" b="1">
              <a:solidFill>
                <a:srgbClr val="4C4C4C"/>
              </a:solidFill>
              <a:latin typeface="印品黑体" panose="00000500000000000000" pitchFamily="2" charset="-122"/>
              <a:ea typeface="印品黑体" panose="00000500000000000000" pitchFamily="2" charset="-122"/>
            </a:endParaRPr>
          </a:p>
        </p:txBody>
      </p:sp>
      <p:sp>
        <p:nvSpPr>
          <p:cNvPr id="2" name="圆角矩形 55"/>
          <p:cNvSpPr/>
          <p:nvPr>
            <p:custDataLst>
              <p:tags r:id="rId8"/>
            </p:custDataLst>
          </p:nvPr>
        </p:nvSpPr>
        <p:spPr>
          <a:xfrm>
            <a:off x="605614" y="1182859"/>
            <a:ext cx="11291728" cy="785703"/>
          </a:xfrm>
          <a:prstGeom prst="roundRect">
            <a:avLst/>
          </a:prstGeom>
          <a:no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342900" indent="-342900">
              <a:lnSpc>
                <a:spcPct val="150000"/>
              </a:lnSpc>
              <a:buFont typeface="Wingdings" panose="05000000000000000000" pitchFamily="2" charset="2"/>
              <a:buChar char="l"/>
            </a:pPr>
            <a:r>
              <a:rPr lang="en-US" altLang="zh-CN" sz="2200">
                <a:solidFill>
                  <a:srgbClr val="7F6B5B"/>
                </a:solidFill>
                <a:latin typeface="微软雅黑" panose="020B0503020204020204" pitchFamily="34" charset="-122"/>
                <a:ea typeface="微软雅黑" panose="020B0503020204020204" pitchFamily="34" charset="-122"/>
              </a:rPr>
              <a:t>【</a:t>
            </a:r>
            <a:r>
              <a:rPr lang="zh-CN" altLang="en-US" sz="2200">
                <a:solidFill>
                  <a:srgbClr val="7F6B5B"/>
                </a:solidFill>
                <a:latin typeface="微软雅黑" panose="020B0503020204020204" pitchFamily="34" charset="-122"/>
                <a:ea typeface="微软雅黑" panose="020B0503020204020204" pitchFamily="34" charset="-122"/>
              </a:rPr>
              <a:t>赏析小说人物形象</a:t>
            </a:r>
            <a:r>
              <a:rPr lang="en-US" altLang="zh-CN" sz="2200">
                <a:solidFill>
                  <a:srgbClr val="7F6B5B"/>
                </a:solidFill>
                <a:latin typeface="微软雅黑" panose="020B0503020204020204" pitchFamily="34" charset="-122"/>
                <a:ea typeface="微软雅黑" panose="020B0503020204020204" pitchFamily="34" charset="-122"/>
              </a:rPr>
              <a:t>】1.</a:t>
            </a:r>
            <a:r>
              <a:rPr lang="zh-CN" altLang="en-US" sz="2200">
                <a:solidFill>
                  <a:srgbClr val="7F6B5B"/>
                </a:solidFill>
                <a:latin typeface="微软雅黑" panose="020B0503020204020204" pitchFamily="34" charset="-122"/>
                <a:ea typeface="微软雅黑" panose="020B0503020204020204" pitchFamily="34" charset="-122"/>
              </a:rPr>
              <a:t>小说中塑造了母亲乌尔苏拉的形象，请结合文本加以分析。</a:t>
            </a:r>
          </a:p>
        </p:txBody>
      </p:sp>
      <p:sp>
        <p:nvSpPr>
          <p:cNvPr id="12" name="文本框 11"/>
          <p:cNvSpPr txBox="1"/>
          <p:nvPr>
            <p:custDataLst>
              <p:tags r:id="rId9"/>
            </p:custDataLst>
          </p:nvPr>
        </p:nvSpPr>
        <p:spPr>
          <a:xfrm>
            <a:off x="1057996" y="2595644"/>
            <a:ext cx="10386963" cy="3079497"/>
          </a:xfrm>
          <a:prstGeom prst="rect">
            <a:avLst/>
          </a:prstGeom>
          <a:noFill/>
        </p:spPr>
        <p:txBody>
          <a:bodyPr wrap="square" rtlCol="0">
            <a:spAutoFit/>
          </a:bodyPr>
          <a:lstStyle/>
          <a:p>
            <a:pPr>
              <a:lnSpc>
                <a:spcPct val="150000"/>
              </a:lnSpc>
            </a:pPr>
            <a:r>
              <a:rPr lang="zh-CN" altLang="en-US" sz="2200">
                <a:latin typeface="微软雅黑" panose="020B0503020204020204" pitchFamily="34" charset="-122"/>
                <a:ea typeface="微软雅黑" panose="020B0503020204020204" pitchFamily="34" charset="-122"/>
              </a:rPr>
              <a:t>明确：乌尔苏拉是小说中塑造的一个理想的女性形象。</a:t>
            </a:r>
          </a:p>
          <a:p>
            <a:pPr>
              <a:lnSpc>
                <a:spcPct val="150000"/>
              </a:lnSpc>
            </a:pPr>
            <a:r>
              <a:rPr lang="zh-CN" altLang="en-US" sz="2200">
                <a:latin typeface="微软雅黑" panose="020B0503020204020204" pitchFamily="34" charset="-122"/>
                <a:ea typeface="微软雅黑" panose="020B0503020204020204" pitchFamily="34" charset="-122"/>
              </a:rPr>
              <a:t>①有爱心。收养了孤儿丽贝卡，并想办法治好丽贝卡的吃土症。</a:t>
            </a:r>
          </a:p>
          <a:p>
            <a:pPr>
              <a:lnSpc>
                <a:spcPct val="150000"/>
              </a:lnSpc>
            </a:pPr>
            <a:r>
              <a:rPr lang="zh-CN" altLang="en-US" sz="2200">
                <a:latin typeface="微软雅黑" panose="020B0503020204020204" pitchFamily="34" charset="-122"/>
                <a:ea typeface="微软雅黑" panose="020B0503020204020204" pitchFamily="34" charset="-122"/>
              </a:rPr>
              <a:t>②睿智。发现丽贝卡的失眠症后，将她和其他孩子隔离开，防止传染；熬制乌头汤来治疗失眠症。</a:t>
            </a:r>
          </a:p>
          <a:p>
            <a:pPr>
              <a:lnSpc>
                <a:spcPct val="150000"/>
              </a:lnSpc>
            </a:pPr>
            <a:r>
              <a:rPr lang="zh-CN" altLang="en-US" sz="2200">
                <a:latin typeface="微软雅黑" panose="020B0503020204020204" pitchFamily="34" charset="-122"/>
                <a:ea typeface="微软雅黑" panose="020B0503020204020204" pitchFamily="34" charset="-122"/>
              </a:rPr>
              <a:t>③严慈并济的母亲。丽贝卡有吃泥土的恶习，而且还拒绝吃药，这让乌尔苏拉在对她进行药物治疗的同时又加上了皮带抽打，使她逐渐显出康复的迹象。</a:t>
            </a:r>
          </a:p>
        </p:txBody>
      </p:sp>
    </p:spTree>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2" presetClass="entr" presetSubtype="1" decel="100000" fill="hold" grpId="0" nodeType="afterEffect">
                                  <p:stCondLst>
                                    <p:cond delay="0"/>
                                  </p:stCondLst>
                                  <p:childTnLst>
                                    <p:set>
                                      <p:cBhvr>
                                        <p:cTn id="7" dur="1" fill="hold">
                                          <p:stCondLst>
                                            <p:cond delay="0"/>
                                          </p:stCondLst>
                                        </p:cTn>
                                        <p:tgtEl>
                                          <p:spTgt spid="9"/>
                                        </p:tgtEl>
                                        <p:attrNameLst>
                                          <p:attrName>style.visibility</p:attrName>
                                        </p:attrNameLst>
                                      </p:cBhvr>
                                      <p:to>
                                        <p:strVal val="visible"/>
                                      </p:to>
                                    </p:set>
                                    <p:anim calcmode="lin" valueType="num">
                                      <p:cBhvr additive="base">
                                        <p:cTn id="8" dur="1000" fill="hold"/>
                                        <p:tgtEl>
                                          <p:spTgt spid="9"/>
                                        </p:tgtEl>
                                        <p:attrNameLst>
                                          <p:attrName>ppt_x</p:attrName>
                                        </p:attrNameLst>
                                      </p:cBhvr>
                                      <p:tavLst>
                                        <p:tav tm="0">
                                          <p:val>
                                            <p:strVal val="#ppt_x"/>
                                          </p:val>
                                        </p:tav>
                                        <p:tav tm="100000">
                                          <p:val>
                                            <p:strVal val="#ppt_x"/>
                                          </p:val>
                                        </p:tav>
                                      </p:tavLst>
                                    </p:anim>
                                    <p:anim calcmode="lin" valueType="num">
                                      <p:cBhvr additive="base">
                                        <p:cTn id="9" dur="1000" fill="hold"/>
                                        <p:tgtEl>
                                          <p:spTgt spid="9"/>
                                        </p:tgtEl>
                                        <p:attrNameLst>
                                          <p:attrName>ppt_y</p:attrName>
                                        </p:attrNameLst>
                                      </p:cBhvr>
                                      <p:tavLst>
                                        <p:tav tm="0">
                                          <p:val>
                                            <p:strVal val="0-#ppt_h/2"/>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withGroup">
                            <p:stCondLst>
                              <p:cond delay="indefinite"/>
                            </p:stCondLst>
                          </p:cTn>
                        </p:par>
                        <p:par>
                          <p:cTn id="12" fill="hold" nodeType="afterGroup">
                            <p:stCondLst>
                              <p:cond delay="0"/>
                            </p:stCondLst>
                            <p:childTnLst>
                              <p:par>
                                <p:cTn id="13" presetID="1" presetClass="entr" presetSubtype="0" fill="hold" grpId="1"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2" grpId="1"/>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6" name="Freeform 5"/>
          <p:cNvSpPr/>
          <p:nvPr>
            <p:custDataLst>
              <p:tags r:id="rId1"/>
            </p:custDataLst>
          </p:nvPr>
        </p:nvSpPr>
        <p:spPr bwMode="auto">
          <a:xfrm flipH="1">
            <a:off x="2381" y="3915641"/>
            <a:ext cx="12188826" cy="2037552"/>
          </a:xfrm>
          <a:custGeom>
            <a:avLst/>
            <a:gdLst>
              <a:gd name="T0" fmla="*/ 0 w 4809"/>
              <a:gd name="T1" fmla="*/ 0 h 804"/>
              <a:gd name="T2" fmla="*/ 4809 w 4809"/>
              <a:gd name="T3" fmla="*/ 530 h 804"/>
            </a:gdLst>
            <a:ahLst/>
            <a:cxnLst>
              <a:cxn ang="0">
                <a:pos x="T0" y="T1"/>
              </a:cxn>
              <a:cxn ang="0">
                <a:pos x="T2" y="T3"/>
              </a:cxn>
            </a:cxnLst>
            <a:rect l="0" t="0" r="r" b="b"/>
            <a:pathLst>
              <a:path w="4809" h="804">
                <a:moveTo>
                  <a:pt x="0" y="0"/>
                </a:moveTo>
                <a:cubicBezTo>
                  <a:pt x="0" y="0"/>
                  <a:pt x="2086" y="804"/>
                  <a:pt x="4809" y="53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7" name="Freeform 6"/>
          <p:cNvSpPr/>
          <p:nvPr>
            <p:custDataLst>
              <p:tags r:id="rId2"/>
            </p:custDataLst>
          </p:nvPr>
        </p:nvSpPr>
        <p:spPr bwMode="auto">
          <a:xfrm>
            <a:off x="2381" y="2492896"/>
            <a:ext cx="12188826" cy="3763944"/>
          </a:xfrm>
          <a:custGeom>
            <a:avLst/>
            <a:gdLst>
              <a:gd name="T0" fmla="*/ 4809 w 4809"/>
              <a:gd name="T1" fmla="*/ 0 h 1485"/>
              <a:gd name="T2" fmla="*/ 0 w 4809"/>
              <a:gd name="T3" fmla="*/ 1485 h 1485"/>
            </a:gdLst>
            <a:ahLst/>
            <a:cxnLst>
              <a:cxn ang="0">
                <a:pos x="T0" y="T1"/>
              </a:cxn>
              <a:cxn ang="0">
                <a:pos x="T2" y="T3"/>
              </a:cxn>
            </a:cxnLst>
            <a:rect l="0" t="0" r="r" b="b"/>
            <a:pathLst>
              <a:path w="4809" h="1485">
                <a:moveTo>
                  <a:pt x="4809" y="0"/>
                </a:moveTo>
                <a:cubicBezTo>
                  <a:pt x="4809" y="0"/>
                  <a:pt x="2817" y="1445"/>
                  <a:pt x="0" y="1485"/>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8" name="Freeform 7"/>
          <p:cNvSpPr/>
          <p:nvPr>
            <p:custDataLst>
              <p:tags r:id="rId3"/>
            </p:custDataLst>
          </p:nvPr>
        </p:nvSpPr>
        <p:spPr bwMode="auto">
          <a:xfrm flipH="1">
            <a:off x="2381" y="4818002"/>
            <a:ext cx="12188826" cy="2222101"/>
          </a:xfrm>
          <a:custGeom>
            <a:avLst/>
            <a:gdLst>
              <a:gd name="T0" fmla="*/ 4809 w 4809"/>
              <a:gd name="T1" fmla="*/ 174 h 877"/>
              <a:gd name="T2" fmla="*/ 0 w 4809"/>
              <a:gd name="T3" fmla="*/ 0 h 877"/>
            </a:gdLst>
            <a:ahLst/>
            <a:cxnLst>
              <a:cxn ang="0">
                <a:pos x="T0" y="T1"/>
              </a:cxn>
              <a:cxn ang="0">
                <a:pos x="T2" y="T3"/>
              </a:cxn>
            </a:cxnLst>
            <a:rect l="0" t="0" r="r" b="b"/>
            <a:pathLst>
              <a:path w="4809" h="877">
                <a:moveTo>
                  <a:pt x="4809" y="174"/>
                </a:moveTo>
                <a:cubicBezTo>
                  <a:pt x="4809" y="174"/>
                  <a:pt x="2295" y="877"/>
                  <a:pt x="0" y="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cxnSp>
        <p:nvCxnSpPr>
          <p:cNvPr id="15" name="直接连接符 14"/>
          <p:cNvCxnSpPr>
            <a:endCxn id="16" idx="11"/>
          </p:cNvCxnSpPr>
          <p:nvPr>
            <p:custDataLst>
              <p:tags r:id="rId4"/>
            </p:custDataLst>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custDataLst>
              <p:tags r:id="rId5"/>
            </p:custDataLst>
          </p:nvPr>
        </p:nvSpPr>
        <p:spPr bwMode="auto">
          <a:xfrm>
            <a:off x="11280577" y="363136"/>
            <a:ext cx="425905" cy="427514"/>
          </a:xfrm>
          <a:custGeom>
            <a:avLst/>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30" name="椭圆 29"/>
          <p:cNvSpPr/>
          <p:nvPr>
            <p:custDataLst>
              <p:tags r:id="rId6"/>
            </p:custDataLst>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9" name="TextBox 13"/>
          <p:cNvSpPr txBox="1"/>
          <p:nvPr>
            <p:custDataLst>
              <p:tags r:id="rId7"/>
            </p:custDataLst>
          </p:nvPr>
        </p:nvSpPr>
        <p:spPr>
          <a:xfrm>
            <a:off x="983433" y="344684"/>
            <a:ext cx="1877437"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延读 </a:t>
            </a:r>
            <a:r>
              <a:rPr lang="en-US" altLang="zh-CN" b="1">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思维拓展 </a:t>
            </a:r>
            <a:endParaRPr lang="zh-CN" altLang="en-US" sz="1400" b="1">
              <a:solidFill>
                <a:srgbClr val="4C4C4C"/>
              </a:solidFill>
              <a:latin typeface="印品黑体" panose="00000500000000000000" pitchFamily="2" charset="-122"/>
              <a:ea typeface="印品黑体" panose="00000500000000000000" pitchFamily="2" charset="-122"/>
            </a:endParaRPr>
          </a:p>
        </p:txBody>
      </p:sp>
      <p:sp>
        <p:nvSpPr>
          <p:cNvPr id="2" name="圆角矩形 55"/>
          <p:cNvSpPr/>
          <p:nvPr>
            <p:custDataLst>
              <p:tags r:id="rId8"/>
            </p:custDataLst>
          </p:nvPr>
        </p:nvSpPr>
        <p:spPr>
          <a:xfrm>
            <a:off x="605614" y="1182859"/>
            <a:ext cx="11291728" cy="785703"/>
          </a:xfrm>
          <a:prstGeom prst="roundRect">
            <a:avLst/>
          </a:prstGeom>
          <a:no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342900" indent="-342900">
              <a:lnSpc>
                <a:spcPct val="150000"/>
              </a:lnSpc>
              <a:buFont typeface="Wingdings" panose="05000000000000000000" pitchFamily="2" charset="2"/>
              <a:buChar char="l"/>
            </a:pPr>
            <a:r>
              <a:rPr lang="en-US" altLang="zh-CN" sz="2200">
                <a:solidFill>
                  <a:srgbClr val="7F6B5B"/>
                </a:solidFill>
                <a:latin typeface="微软雅黑" panose="020B0503020204020204" pitchFamily="34" charset="-122"/>
                <a:ea typeface="微软雅黑" panose="020B0503020204020204" pitchFamily="34" charset="-122"/>
              </a:rPr>
              <a:t>【</a:t>
            </a:r>
            <a:r>
              <a:rPr lang="zh-CN" altLang="en-US" sz="2200">
                <a:solidFill>
                  <a:srgbClr val="7F6B5B"/>
                </a:solidFill>
                <a:latin typeface="微软雅黑" panose="020B0503020204020204" pitchFamily="34" charset="-122"/>
                <a:ea typeface="微软雅黑" panose="020B0503020204020204" pitchFamily="34" charset="-122"/>
              </a:rPr>
              <a:t>赏析小说人物形象</a:t>
            </a:r>
            <a:r>
              <a:rPr lang="en-US" altLang="zh-CN" sz="2200">
                <a:solidFill>
                  <a:srgbClr val="7F6B5B"/>
                </a:solidFill>
                <a:latin typeface="微软雅黑" panose="020B0503020204020204" pitchFamily="34" charset="-122"/>
                <a:ea typeface="微软雅黑" panose="020B0503020204020204" pitchFamily="34" charset="-122"/>
              </a:rPr>
              <a:t>】2.</a:t>
            </a:r>
            <a:r>
              <a:rPr lang="zh-CN" altLang="en-US" sz="2200">
                <a:solidFill>
                  <a:srgbClr val="7F6B5B"/>
                </a:solidFill>
                <a:latin typeface="微软雅黑" panose="020B0503020204020204" pitchFamily="34" charset="-122"/>
                <a:ea typeface="微软雅黑" panose="020B0503020204020204" pitchFamily="34" charset="-122"/>
              </a:rPr>
              <a:t>何塞</a:t>
            </a:r>
            <a:r>
              <a:rPr lang="en-US" altLang="zh-CN" sz="2200">
                <a:solidFill>
                  <a:srgbClr val="7F6B5B"/>
                </a:solidFill>
                <a:latin typeface="微软雅黑" panose="020B0503020204020204" pitchFamily="34" charset="-122"/>
                <a:ea typeface="微软雅黑" panose="020B0503020204020204" pitchFamily="34" charset="-122"/>
              </a:rPr>
              <a:t>·</a:t>
            </a:r>
            <a:r>
              <a:rPr lang="zh-CN" altLang="en-US" sz="2200">
                <a:solidFill>
                  <a:srgbClr val="7F6B5B"/>
                </a:solidFill>
                <a:latin typeface="微软雅黑" panose="020B0503020204020204" pitchFamily="34" charset="-122"/>
                <a:ea typeface="微软雅黑" panose="020B0503020204020204" pitchFamily="34" charset="-122"/>
              </a:rPr>
              <a:t>阿尔卡蒂奥</a:t>
            </a:r>
            <a:r>
              <a:rPr lang="en-US" altLang="zh-CN" sz="2200">
                <a:solidFill>
                  <a:srgbClr val="7F6B5B"/>
                </a:solidFill>
                <a:latin typeface="微软雅黑" panose="020B0503020204020204" pitchFamily="34" charset="-122"/>
                <a:ea typeface="微软雅黑" panose="020B0503020204020204" pitchFamily="34" charset="-122"/>
              </a:rPr>
              <a:t>·</a:t>
            </a:r>
            <a:r>
              <a:rPr lang="zh-CN" altLang="en-US" sz="2200">
                <a:solidFill>
                  <a:srgbClr val="7F6B5B"/>
                </a:solidFill>
                <a:latin typeface="微软雅黑" panose="020B0503020204020204" pitchFamily="34" charset="-122"/>
                <a:ea typeface="微软雅黑" panose="020B0503020204020204" pitchFamily="34" charset="-122"/>
              </a:rPr>
              <a:t>布恩迪亚是马孔多的建立者，是布恩迪亚家族的第一代，请结合文本分析其形象特点。</a:t>
            </a:r>
          </a:p>
        </p:txBody>
      </p:sp>
      <p:sp>
        <p:nvSpPr>
          <p:cNvPr id="12" name="文本框 11"/>
          <p:cNvSpPr txBox="1"/>
          <p:nvPr>
            <p:custDataLst>
              <p:tags r:id="rId9"/>
            </p:custDataLst>
          </p:nvPr>
        </p:nvSpPr>
        <p:spPr>
          <a:xfrm>
            <a:off x="1057996" y="2595644"/>
            <a:ext cx="10386963" cy="3079497"/>
          </a:xfrm>
          <a:prstGeom prst="rect">
            <a:avLst/>
          </a:prstGeom>
          <a:noFill/>
        </p:spPr>
        <p:txBody>
          <a:bodyPr wrap="square" rtlCol="0">
            <a:spAutoFit/>
          </a:bodyPr>
          <a:lstStyle/>
          <a:p>
            <a:pPr>
              <a:lnSpc>
                <a:spcPct val="150000"/>
              </a:lnSpc>
            </a:pPr>
            <a:r>
              <a:rPr lang="zh-CN" altLang="en-US" sz="2200">
                <a:latin typeface="微软雅黑" panose="020B0503020204020204" pitchFamily="34" charset="-122"/>
                <a:ea typeface="微软雅黑" panose="020B0503020204020204" pitchFamily="34" charset="-122"/>
              </a:rPr>
              <a:t>明确：①很有智慧和远见。镇上拒绝吉卜赛人，但是他欢迎吉卜赛人前来，认为他们具有悠远的智慧和神奇的发明。在失眠症蔓延开来的时候，他成功将疫病控制在村镇之内。</a:t>
            </a:r>
          </a:p>
          <a:p>
            <a:pPr>
              <a:lnSpc>
                <a:spcPct val="150000"/>
              </a:lnSpc>
            </a:pPr>
            <a:endParaRPr lang="zh-CN" altLang="en-US" sz="2200">
              <a:latin typeface="微软雅黑" panose="020B0503020204020204" pitchFamily="34" charset="-122"/>
              <a:ea typeface="微软雅黑" panose="020B0503020204020204" pitchFamily="34" charset="-122"/>
            </a:endParaRPr>
          </a:p>
          <a:p>
            <a:pPr>
              <a:lnSpc>
                <a:spcPct val="150000"/>
              </a:lnSpc>
            </a:pPr>
            <a:r>
              <a:rPr lang="zh-CN" altLang="en-US" sz="2200">
                <a:latin typeface="微软雅黑" panose="020B0503020204020204" pitchFamily="34" charset="-122"/>
                <a:ea typeface="微软雅黑" panose="020B0503020204020204" pitchFamily="34" charset="-122"/>
              </a:rPr>
              <a:t>②很有领导才能。他带领人们创建了马孔多镇，并能够整治市镇，建立了幸福的生活。</a:t>
            </a:r>
          </a:p>
        </p:txBody>
      </p:sp>
    </p:spTree>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2" presetClass="entr" presetSubtype="1" decel="100000" fill="hold" grpId="0" nodeType="afterEffect">
                                  <p:stCondLst>
                                    <p:cond delay="0"/>
                                  </p:stCondLst>
                                  <p:childTnLst>
                                    <p:set>
                                      <p:cBhvr>
                                        <p:cTn id="7" dur="1" fill="hold">
                                          <p:stCondLst>
                                            <p:cond delay="0"/>
                                          </p:stCondLst>
                                        </p:cTn>
                                        <p:tgtEl>
                                          <p:spTgt spid="9"/>
                                        </p:tgtEl>
                                        <p:attrNameLst>
                                          <p:attrName>style.visibility</p:attrName>
                                        </p:attrNameLst>
                                      </p:cBhvr>
                                      <p:to>
                                        <p:strVal val="visible"/>
                                      </p:to>
                                    </p:set>
                                    <p:anim calcmode="lin" valueType="num">
                                      <p:cBhvr additive="base">
                                        <p:cTn id="8" dur="1000" fill="hold"/>
                                        <p:tgtEl>
                                          <p:spTgt spid="9"/>
                                        </p:tgtEl>
                                        <p:attrNameLst>
                                          <p:attrName>ppt_x</p:attrName>
                                        </p:attrNameLst>
                                      </p:cBhvr>
                                      <p:tavLst>
                                        <p:tav tm="0">
                                          <p:val>
                                            <p:strVal val="#ppt_x"/>
                                          </p:val>
                                        </p:tav>
                                        <p:tav tm="100000">
                                          <p:val>
                                            <p:strVal val="#ppt_x"/>
                                          </p:val>
                                        </p:tav>
                                      </p:tavLst>
                                    </p:anim>
                                    <p:anim calcmode="lin" valueType="num">
                                      <p:cBhvr additive="base">
                                        <p:cTn id="9" dur="1000" fill="hold"/>
                                        <p:tgtEl>
                                          <p:spTgt spid="9"/>
                                        </p:tgtEl>
                                        <p:attrNameLst>
                                          <p:attrName>ppt_y</p:attrName>
                                        </p:attrNameLst>
                                      </p:cBhvr>
                                      <p:tavLst>
                                        <p:tav tm="0">
                                          <p:val>
                                            <p:strVal val="0-#ppt_h/2"/>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withGroup">
                            <p:stCondLst>
                              <p:cond delay="indefinite"/>
                            </p:stCondLst>
                          </p:cTn>
                        </p:par>
                        <p:par>
                          <p:cTn id="12" fill="hold" nodeType="afterGroup">
                            <p:stCondLst>
                              <p:cond delay="0"/>
                            </p:stCondLst>
                            <p:childTnLst>
                              <p:par>
                                <p:cTn id="13" presetID="1" presetClass="entr" presetSubtype="0" fill="hold" grpId="1"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2" grpId="1"/>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6" name="Freeform 5"/>
          <p:cNvSpPr/>
          <p:nvPr>
            <p:custDataLst>
              <p:tags r:id="rId1"/>
            </p:custDataLst>
          </p:nvPr>
        </p:nvSpPr>
        <p:spPr bwMode="auto">
          <a:xfrm flipH="1">
            <a:off x="2381" y="3915641"/>
            <a:ext cx="12188826" cy="2037552"/>
          </a:xfrm>
          <a:custGeom>
            <a:avLst/>
            <a:gdLst>
              <a:gd name="T0" fmla="*/ 0 w 4809"/>
              <a:gd name="T1" fmla="*/ 0 h 804"/>
              <a:gd name="T2" fmla="*/ 4809 w 4809"/>
              <a:gd name="T3" fmla="*/ 530 h 804"/>
            </a:gdLst>
            <a:ahLst/>
            <a:cxnLst>
              <a:cxn ang="0">
                <a:pos x="T0" y="T1"/>
              </a:cxn>
              <a:cxn ang="0">
                <a:pos x="T2" y="T3"/>
              </a:cxn>
            </a:cxnLst>
            <a:rect l="0" t="0" r="r" b="b"/>
            <a:pathLst>
              <a:path w="4809" h="804">
                <a:moveTo>
                  <a:pt x="0" y="0"/>
                </a:moveTo>
                <a:cubicBezTo>
                  <a:pt x="0" y="0"/>
                  <a:pt x="2086" y="804"/>
                  <a:pt x="4809" y="53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7" name="Freeform 6"/>
          <p:cNvSpPr/>
          <p:nvPr>
            <p:custDataLst>
              <p:tags r:id="rId2"/>
            </p:custDataLst>
          </p:nvPr>
        </p:nvSpPr>
        <p:spPr bwMode="auto">
          <a:xfrm>
            <a:off x="2381" y="2492896"/>
            <a:ext cx="12188826" cy="3763944"/>
          </a:xfrm>
          <a:custGeom>
            <a:avLst/>
            <a:gdLst>
              <a:gd name="T0" fmla="*/ 4809 w 4809"/>
              <a:gd name="T1" fmla="*/ 0 h 1485"/>
              <a:gd name="T2" fmla="*/ 0 w 4809"/>
              <a:gd name="T3" fmla="*/ 1485 h 1485"/>
            </a:gdLst>
            <a:ahLst/>
            <a:cxnLst>
              <a:cxn ang="0">
                <a:pos x="T0" y="T1"/>
              </a:cxn>
              <a:cxn ang="0">
                <a:pos x="T2" y="T3"/>
              </a:cxn>
            </a:cxnLst>
            <a:rect l="0" t="0" r="r" b="b"/>
            <a:pathLst>
              <a:path w="4809" h="1485">
                <a:moveTo>
                  <a:pt x="4809" y="0"/>
                </a:moveTo>
                <a:cubicBezTo>
                  <a:pt x="4809" y="0"/>
                  <a:pt x="2817" y="1445"/>
                  <a:pt x="0" y="1485"/>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8" name="Freeform 7"/>
          <p:cNvSpPr/>
          <p:nvPr>
            <p:custDataLst>
              <p:tags r:id="rId3"/>
            </p:custDataLst>
          </p:nvPr>
        </p:nvSpPr>
        <p:spPr bwMode="auto">
          <a:xfrm flipH="1">
            <a:off x="2381" y="4818002"/>
            <a:ext cx="12188826" cy="2222101"/>
          </a:xfrm>
          <a:custGeom>
            <a:avLst/>
            <a:gdLst>
              <a:gd name="T0" fmla="*/ 4809 w 4809"/>
              <a:gd name="T1" fmla="*/ 174 h 877"/>
              <a:gd name="T2" fmla="*/ 0 w 4809"/>
              <a:gd name="T3" fmla="*/ 0 h 877"/>
            </a:gdLst>
            <a:ahLst/>
            <a:cxnLst>
              <a:cxn ang="0">
                <a:pos x="T0" y="T1"/>
              </a:cxn>
              <a:cxn ang="0">
                <a:pos x="T2" y="T3"/>
              </a:cxn>
            </a:cxnLst>
            <a:rect l="0" t="0" r="r" b="b"/>
            <a:pathLst>
              <a:path w="4809" h="877">
                <a:moveTo>
                  <a:pt x="4809" y="174"/>
                </a:moveTo>
                <a:cubicBezTo>
                  <a:pt x="4809" y="174"/>
                  <a:pt x="2295" y="877"/>
                  <a:pt x="0" y="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cxnSp>
        <p:nvCxnSpPr>
          <p:cNvPr id="15" name="直接连接符 14"/>
          <p:cNvCxnSpPr>
            <a:endCxn id="16" idx="11"/>
          </p:cNvCxnSpPr>
          <p:nvPr>
            <p:custDataLst>
              <p:tags r:id="rId4"/>
            </p:custDataLst>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custDataLst>
              <p:tags r:id="rId5"/>
            </p:custDataLst>
          </p:nvPr>
        </p:nvSpPr>
        <p:spPr bwMode="auto">
          <a:xfrm>
            <a:off x="11280577" y="363136"/>
            <a:ext cx="425905" cy="427514"/>
          </a:xfrm>
          <a:custGeom>
            <a:avLst/>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30" name="椭圆 29"/>
          <p:cNvSpPr/>
          <p:nvPr>
            <p:custDataLst>
              <p:tags r:id="rId6"/>
            </p:custDataLst>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9" name="TextBox 13"/>
          <p:cNvSpPr txBox="1"/>
          <p:nvPr>
            <p:custDataLst>
              <p:tags r:id="rId7"/>
            </p:custDataLst>
          </p:nvPr>
        </p:nvSpPr>
        <p:spPr>
          <a:xfrm>
            <a:off x="983433" y="344684"/>
            <a:ext cx="1877437"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延读 </a:t>
            </a:r>
            <a:r>
              <a:rPr lang="en-US" altLang="zh-CN" b="1">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思维拓展 </a:t>
            </a:r>
            <a:endParaRPr lang="zh-CN" altLang="en-US" sz="1400" b="1">
              <a:solidFill>
                <a:srgbClr val="4C4C4C"/>
              </a:solidFill>
              <a:latin typeface="印品黑体" panose="00000500000000000000" pitchFamily="2" charset="-122"/>
              <a:ea typeface="印品黑体" panose="00000500000000000000" pitchFamily="2" charset="-122"/>
            </a:endParaRPr>
          </a:p>
        </p:txBody>
      </p:sp>
      <p:sp>
        <p:nvSpPr>
          <p:cNvPr id="2" name="圆角矩形 55"/>
          <p:cNvSpPr/>
          <p:nvPr>
            <p:custDataLst>
              <p:tags r:id="rId8"/>
            </p:custDataLst>
          </p:nvPr>
        </p:nvSpPr>
        <p:spPr>
          <a:xfrm>
            <a:off x="605614" y="1182859"/>
            <a:ext cx="11291728" cy="785703"/>
          </a:xfrm>
          <a:prstGeom prst="roundRect">
            <a:avLst/>
          </a:prstGeom>
          <a:no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342900" indent="-342900">
              <a:lnSpc>
                <a:spcPct val="150000"/>
              </a:lnSpc>
              <a:buFont typeface="Wingdings" panose="05000000000000000000" pitchFamily="2" charset="2"/>
              <a:buChar char="l"/>
            </a:pPr>
            <a:r>
              <a:rPr lang="en-US" altLang="zh-CN" sz="2200">
                <a:solidFill>
                  <a:srgbClr val="7F6B5B"/>
                </a:solidFill>
                <a:latin typeface="微软雅黑" panose="020B0503020204020204" pitchFamily="34" charset="-122"/>
                <a:ea typeface="微软雅黑" panose="020B0503020204020204" pitchFamily="34" charset="-122"/>
              </a:rPr>
              <a:t>【</a:t>
            </a:r>
            <a:r>
              <a:rPr lang="zh-CN" altLang="en-US" sz="2200">
                <a:solidFill>
                  <a:srgbClr val="7F6B5B"/>
                </a:solidFill>
                <a:latin typeface="微软雅黑" panose="020B0503020204020204" pitchFamily="34" charset="-122"/>
                <a:ea typeface="微软雅黑" panose="020B0503020204020204" pitchFamily="34" charset="-122"/>
              </a:rPr>
              <a:t>赏析小说人物形象</a:t>
            </a:r>
            <a:r>
              <a:rPr lang="en-US" altLang="zh-CN" sz="2200">
                <a:solidFill>
                  <a:srgbClr val="7F6B5B"/>
                </a:solidFill>
                <a:latin typeface="微软雅黑" panose="020B0503020204020204" pitchFamily="34" charset="-122"/>
                <a:ea typeface="微软雅黑" panose="020B0503020204020204" pitchFamily="34" charset="-122"/>
              </a:rPr>
              <a:t>】3.</a:t>
            </a:r>
            <a:r>
              <a:rPr lang="zh-CN" altLang="en-US" sz="2200">
                <a:solidFill>
                  <a:srgbClr val="7F6B5B"/>
                </a:solidFill>
                <a:latin typeface="微软雅黑" panose="020B0503020204020204" pitchFamily="34" charset="-122"/>
                <a:ea typeface="微软雅黑" panose="020B0503020204020204" pitchFamily="34" charset="-122"/>
              </a:rPr>
              <a:t> </a:t>
            </a:r>
            <a:r>
              <a:rPr lang="en-US" altLang="zh-CN" sz="2200">
                <a:solidFill>
                  <a:srgbClr val="7F6B5B"/>
                </a:solidFill>
                <a:latin typeface="微软雅黑" panose="020B0503020204020204" pitchFamily="34" charset="-122"/>
                <a:ea typeface="微软雅黑" panose="020B0503020204020204" pitchFamily="34" charset="-122"/>
              </a:rPr>
              <a:t>(</a:t>
            </a:r>
            <a:r>
              <a:rPr lang="zh-CN" altLang="en-US" sz="2200">
                <a:solidFill>
                  <a:srgbClr val="7F6B5B"/>
                </a:solidFill>
                <a:latin typeface="微软雅黑" panose="020B0503020204020204" pitchFamily="34" charset="-122"/>
                <a:ea typeface="微软雅黑" panose="020B0503020204020204" pitchFamily="34" charset="-122"/>
              </a:rPr>
              <a:t>拓展延伸</a:t>
            </a:r>
            <a:r>
              <a:rPr lang="en-US" altLang="zh-CN" sz="2200">
                <a:solidFill>
                  <a:srgbClr val="7F6B5B"/>
                </a:solidFill>
                <a:latin typeface="微软雅黑" panose="020B0503020204020204" pitchFamily="34" charset="-122"/>
                <a:ea typeface="微软雅黑" panose="020B0503020204020204" pitchFamily="34" charset="-122"/>
              </a:rPr>
              <a:t>)</a:t>
            </a:r>
            <a:r>
              <a:rPr lang="zh-CN" altLang="en-US" sz="2200">
                <a:solidFill>
                  <a:srgbClr val="7F6B5B"/>
                </a:solidFill>
                <a:latin typeface="微软雅黑" panose="020B0503020204020204" pitchFamily="34" charset="-122"/>
                <a:ea typeface="微软雅黑" panose="020B0503020204020204" pitchFamily="34" charset="-122"/>
              </a:rPr>
              <a:t>中国有句很著名的话：“女子本弱，为母则刚。”而阿拉伯人则说：“天堂在母亲的脚下。”从古至今，母亲一直就是文学创作中一个永恒的形象。请搜集相关资料，整理经典作品中的母亲形象。</a:t>
            </a:r>
          </a:p>
        </p:txBody>
      </p:sp>
      <p:sp>
        <p:nvSpPr>
          <p:cNvPr id="12" name="文本框 11"/>
          <p:cNvSpPr txBox="1"/>
          <p:nvPr>
            <p:custDataLst>
              <p:tags r:id="rId9"/>
            </p:custDataLst>
          </p:nvPr>
        </p:nvSpPr>
        <p:spPr>
          <a:xfrm>
            <a:off x="605614" y="2418156"/>
            <a:ext cx="11315726" cy="4095160"/>
          </a:xfrm>
          <a:prstGeom prst="rect">
            <a:avLst/>
          </a:prstGeom>
          <a:noFill/>
        </p:spPr>
        <p:txBody>
          <a:bodyPr wrap="square" rtlCol="0">
            <a:spAutoFit/>
          </a:bodyPr>
          <a:lstStyle/>
          <a:p>
            <a:pPr>
              <a:lnSpc>
                <a:spcPct val="150000"/>
              </a:lnSpc>
            </a:pPr>
            <a:r>
              <a:rPr lang="zh-CN" altLang="en-US" sz="2200">
                <a:latin typeface="微软雅黑" panose="020B0503020204020204" pitchFamily="34" charset="-122"/>
                <a:ea typeface="微软雅黑" panose="020B0503020204020204" pitchFamily="34" charset="-122"/>
              </a:rPr>
              <a:t>明确：</a:t>
            </a:r>
            <a:r>
              <a:rPr lang="en-US" altLang="zh-CN" sz="2200">
                <a:latin typeface="微软雅黑" panose="020B0503020204020204" pitchFamily="34" charset="-122"/>
                <a:ea typeface="微软雅黑" panose="020B0503020204020204" pitchFamily="34" charset="-122"/>
              </a:rPr>
              <a:t>(1)</a:t>
            </a:r>
            <a:r>
              <a:rPr lang="zh-CN" altLang="en-US" sz="2200">
                <a:latin typeface="微软雅黑" panose="020B0503020204020204" pitchFamily="34" charset="-122"/>
                <a:ea typeface="微软雅黑" panose="020B0503020204020204" pitchFamily="34" charset="-122"/>
              </a:rPr>
              <a:t>孟郊</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游子吟</a:t>
            </a:r>
            <a:r>
              <a:rPr lang="en-US" altLang="zh-CN" sz="2200">
                <a:latin typeface="微软雅黑" panose="020B0503020204020204" pitchFamily="34" charset="-122"/>
                <a:ea typeface="微软雅黑" panose="020B0503020204020204" pitchFamily="34" charset="-122"/>
              </a:rPr>
              <a:t>》</a:t>
            </a:r>
          </a:p>
          <a:p>
            <a:pPr>
              <a:lnSpc>
                <a:spcPct val="150000"/>
              </a:lnSpc>
            </a:pPr>
            <a:r>
              <a:rPr lang="zh-CN" altLang="en-US" sz="2200">
                <a:latin typeface="微软雅黑" panose="020B0503020204020204" pitchFamily="34" charset="-122"/>
                <a:ea typeface="微软雅黑" panose="020B0503020204020204" pitchFamily="34" charset="-122"/>
              </a:rPr>
              <a:t>临行密密缝，意恐迟迟归。</a:t>
            </a:r>
          </a:p>
          <a:p>
            <a:pPr>
              <a:lnSpc>
                <a:spcPct val="150000"/>
              </a:lnSpc>
            </a:pPr>
            <a:r>
              <a:rPr lang="en-US" altLang="zh-CN" sz="2200">
                <a:latin typeface="微软雅黑" panose="020B0503020204020204" pitchFamily="34" charset="-122"/>
                <a:ea typeface="微软雅黑" panose="020B0503020204020204" pitchFamily="34" charset="-122"/>
              </a:rPr>
              <a:t>(2)</a:t>
            </a:r>
            <a:r>
              <a:rPr lang="zh-CN" altLang="en-US" sz="2200">
                <a:latin typeface="微软雅黑" panose="020B0503020204020204" pitchFamily="34" charset="-122"/>
                <a:ea typeface="微软雅黑" panose="020B0503020204020204" pitchFamily="34" charset="-122"/>
              </a:rPr>
              <a:t>老舍</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我的母亲</a:t>
            </a:r>
            <a:r>
              <a:rPr lang="en-US" altLang="zh-CN" sz="2200">
                <a:latin typeface="微软雅黑" panose="020B0503020204020204" pitchFamily="34" charset="-122"/>
                <a:ea typeface="微软雅黑" panose="020B0503020204020204" pitchFamily="34" charset="-122"/>
              </a:rPr>
              <a:t>》</a:t>
            </a:r>
          </a:p>
          <a:p>
            <a:pPr>
              <a:lnSpc>
                <a:spcPct val="150000"/>
              </a:lnSpc>
            </a:pPr>
            <a:r>
              <a:rPr lang="zh-CN" altLang="en-US" sz="2200">
                <a:latin typeface="微软雅黑" panose="020B0503020204020204" pitchFamily="34" charset="-122"/>
                <a:ea typeface="微软雅黑" panose="020B0503020204020204" pitchFamily="34" charset="-122"/>
              </a:rPr>
              <a:t>不久，姑母死了。三姐已出嫁，哥哥不在家，我又住学校，家中只剩母亲自己。她还须自晓至晚的操作，可是终日没人和她说一句话。新年到了，正赶上政府倡用阳历，不许过旧年。除夕，我请了两个小时的假，由拥挤不堪的街市回到清炉冷灶的家中。母亲笑了。及至听说我还须回校，她愣住了。半天，她才叹出一口气来。到我该走的时候，她递给我一些花生，“去吧，小子！”街上是那么热闹，我却什么也没看见，泪遮迷了我的眼。</a:t>
            </a:r>
          </a:p>
        </p:txBody>
      </p:sp>
    </p:spTree>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2" presetClass="entr" presetSubtype="1" decel="100000" fill="hold" grpId="0" nodeType="afterEffect">
                                  <p:stCondLst>
                                    <p:cond delay="0"/>
                                  </p:stCondLst>
                                  <p:childTnLst>
                                    <p:set>
                                      <p:cBhvr>
                                        <p:cTn id="7" dur="1" fill="hold">
                                          <p:stCondLst>
                                            <p:cond delay="0"/>
                                          </p:stCondLst>
                                        </p:cTn>
                                        <p:tgtEl>
                                          <p:spTgt spid="9"/>
                                        </p:tgtEl>
                                        <p:attrNameLst>
                                          <p:attrName>style.visibility</p:attrName>
                                        </p:attrNameLst>
                                      </p:cBhvr>
                                      <p:to>
                                        <p:strVal val="visible"/>
                                      </p:to>
                                    </p:set>
                                    <p:anim calcmode="lin" valueType="num">
                                      <p:cBhvr additive="base">
                                        <p:cTn id="8" dur="1000" fill="hold"/>
                                        <p:tgtEl>
                                          <p:spTgt spid="9"/>
                                        </p:tgtEl>
                                        <p:attrNameLst>
                                          <p:attrName>ppt_x</p:attrName>
                                        </p:attrNameLst>
                                      </p:cBhvr>
                                      <p:tavLst>
                                        <p:tav tm="0">
                                          <p:val>
                                            <p:strVal val="#ppt_x"/>
                                          </p:val>
                                        </p:tav>
                                        <p:tav tm="100000">
                                          <p:val>
                                            <p:strVal val="#ppt_x"/>
                                          </p:val>
                                        </p:tav>
                                      </p:tavLst>
                                    </p:anim>
                                    <p:anim calcmode="lin" valueType="num">
                                      <p:cBhvr additive="base">
                                        <p:cTn id="9" dur="1000" fill="hold"/>
                                        <p:tgtEl>
                                          <p:spTgt spid="9"/>
                                        </p:tgtEl>
                                        <p:attrNameLst>
                                          <p:attrName>ppt_y</p:attrName>
                                        </p:attrNameLst>
                                      </p:cBhvr>
                                      <p:tavLst>
                                        <p:tav tm="0">
                                          <p:val>
                                            <p:strVal val="0-#ppt_h/2"/>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withGroup">
                            <p:stCondLst>
                              <p:cond delay="indefinite"/>
                            </p:stCondLst>
                          </p:cTn>
                        </p:par>
                        <p:par>
                          <p:cTn id="12" fill="hold" nodeType="afterGroup">
                            <p:stCondLst>
                              <p:cond delay="0"/>
                            </p:stCondLst>
                            <p:childTnLst>
                              <p:par>
                                <p:cTn id="13" presetID="1" presetClass="entr" presetSubtype="0" fill="hold" grpId="1"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2" grpId="1"/>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6" name="Freeform 5"/>
          <p:cNvSpPr/>
          <p:nvPr>
            <p:custDataLst>
              <p:tags r:id="rId1"/>
            </p:custDataLst>
          </p:nvPr>
        </p:nvSpPr>
        <p:spPr bwMode="auto">
          <a:xfrm flipH="1">
            <a:off x="2381" y="3915641"/>
            <a:ext cx="12188826" cy="2037552"/>
          </a:xfrm>
          <a:custGeom>
            <a:avLst/>
            <a:gdLst>
              <a:gd name="T0" fmla="*/ 0 w 4809"/>
              <a:gd name="T1" fmla="*/ 0 h 804"/>
              <a:gd name="T2" fmla="*/ 4809 w 4809"/>
              <a:gd name="T3" fmla="*/ 530 h 804"/>
            </a:gdLst>
            <a:ahLst/>
            <a:cxnLst>
              <a:cxn ang="0">
                <a:pos x="T0" y="T1"/>
              </a:cxn>
              <a:cxn ang="0">
                <a:pos x="T2" y="T3"/>
              </a:cxn>
            </a:cxnLst>
            <a:rect l="0" t="0" r="r" b="b"/>
            <a:pathLst>
              <a:path w="4809" h="804">
                <a:moveTo>
                  <a:pt x="0" y="0"/>
                </a:moveTo>
                <a:cubicBezTo>
                  <a:pt x="0" y="0"/>
                  <a:pt x="2086" y="804"/>
                  <a:pt x="4809" y="53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7" name="Freeform 6"/>
          <p:cNvSpPr/>
          <p:nvPr>
            <p:custDataLst>
              <p:tags r:id="rId2"/>
            </p:custDataLst>
          </p:nvPr>
        </p:nvSpPr>
        <p:spPr bwMode="auto">
          <a:xfrm>
            <a:off x="2381" y="2492896"/>
            <a:ext cx="12188826" cy="3763944"/>
          </a:xfrm>
          <a:custGeom>
            <a:avLst/>
            <a:gdLst>
              <a:gd name="T0" fmla="*/ 4809 w 4809"/>
              <a:gd name="T1" fmla="*/ 0 h 1485"/>
              <a:gd name="T2" fmla="*/ 0 w 4809"/>
              <a:gd name="T3" fmla="*/ 1485 h 1485"/>
            </a:gdLst>
            <a:ahLst/>
            <a:cxnLst>
              <a:cxn ang="0">
                <a:pos x="T0" y="T1"/>
              </a:cxn>
              <a:cxn ang="0">
                <a:pos x="T2" y="T3"/>
              </a:cxn>
            </a:cxnLst>
            <a:rect l="0" t="0" r="r" b="b"/>
            <a:pathLst>
              <a:path w="4809" h="1485">
                <a:moveTo>
                  <a:pt x="4809" y="0"/>
                </a:moveTo>
                <a:cubicBezTo>
                  <a:pt x="4809" y="0"/>
                  <a:pt x="2817" y="1445"/>
                  <a:pt x="0" y="1485"/>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8" name="Freeform 7"/>
          <p:cNvSpPr/>
          <p:nvPr>
            <p:custDataLst>
              <p:tags r:id="rId3"/>
            </p:custDataLst>
          </p:nvPr>
        </p:nvSpPr>
        <p:spPr bwMode="auto">
          <a:xfrm flipH="1">
            <a:off x="2381" y="4818002"/>
            <a:ext cx="12188826" cy="2222101"/>
          </a:xfrm>
          <a:custGeom>
            <a:avLst/>
            <a:gdLst>
              <a:gd name="T0" fmla="*/ 4809 w 4809"/>
              <a:gd name="T1" fmla="*/ 174 h 877"/>
              <a:gd name="T2" fmla="*/ 0 w 4809"/>
              <a:gd name="T3" fmla="*/ 0 h 877"/>
            </a:gdLst>
            <a:ahLst/>
            <a:cxnLst>
              <a:cxn ang="0">
                <a:pos x="T0" y="T1"/>
              </a:cxn>
              <a:cxn ang="0">
                <a:pos x="T2" y="T3"/>
              </a:cxn>
            </a:cxnLst>
            <a:rect l="0" t="0" r="r" b="b"/>
            <a:pathLst>
              <a:path w="4809" h="877">
                <a:moveTo>
                  <a:pt x="4809" y="174"/>
                </a:moveTo>
                <a:cubicBezTo>
                  <a:pt x="4809" y="174"/>
                  <a:pt x="2295" y="877"/>
                  <a:pt x="0" y="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cxnSp>
        <p:nvCxnSpPr>
          <p:cNvPr id="15" name="直接连接符 14"/>
          <p:cNvCxnSpPr>
            <a:endCxn id="16" idx="11"/>
          </p:cNvCxnSpPr>
          <p:nvPr>
            <p:custDataLst>
              <p:tags r:id="rId4"/>
            </p:custDataLst>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custDataLst>
              <p:tags r:id="rId5"/>
            </p:custDataLst>
          </p:nvPr>
        </p:nvSpPr>
        <p:spPr bwMode="auto">
          <a:xfrm>
            <a:off x="11280577" y="363136"/>
            <a:ext cx="425905" cy="427514"/>
          </a:xfrm>
          <a:custGeom>
            <a:avLst/>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30" name="椭圆 29"/>
          <p:cNvSpPr/>
          <p:nvPr>
            <p:custDataLst>
              <p:tags r:id="rId6"/>
            </p:custDataLst>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9" name="TextBox 13"/>
          <p:cNvSpPr txBox="1"/>
          <p:nvPr>
            <p:custDataLst>
              <p:tags r:id="rId7"/>
            </p:custDataLst>
          </p:nvPr>
        </p:nvSpPr>
        <p:spPr>
          <a:xfrm>
            <a:off x="983433" y="344684"/>
            <a:ext cx="1877437"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延读 </a:t>
            </a:r>
            <a:r>
              <a:rPr lang="en-US" altLang="zh-CN" b="1">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思维拓展 </a:t>
            </a:r>
            <a:endParaRPr lang="zh-CN" altLang="en-US" sz="1400" b="1">
              <a:solidFill>
                <a:srgbClr val="4C4C4C"/>
              </a:solidFill>
              <a:latin typeface="印品黑体" panose="00000500000000000000" pitchFamily="2" charset="-122"/>
              <a:ea typeface="印品黑体" panose="00000500000000000000" pitchFamily="2" charset="-122"/>
            </a:endParaRPr>
          </a:p>
        </p:txBody>
      </p:sp>
      <p:sp>
        <p:nvSpPr>
          <p:cNvPr id="2" name="圆角矩形 55"/>
          <p:cNvSpPr/>
          <p:nvPr>
            <p:custDataLst>
              <p:tags r:id="rId8"/>
            </p:custDataLst>
          </p:nvPr>
        </p:nvSpPr>
        <p:spPr>
          <a:xfrm>
            <a:off x="605614" y="1182859"/>
            <a:ext cx="11291728" cy="785703"/>
          </a:xfrm>
          <a:prstGeom prst="roundRect">
            <a:avLst/>
          </a:prstGeom>
          <a:no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342900" indent="-342900">
              <a:lnSpc>
                <a:spcPct val="150000"/>
              </a:lnSpc>
              <a:buFont typeface="Wingdings" panose="05000000000000000000" pitchFamily="2" charset="2"/>
              <a:buChar char="l"/>
            </a:pPr>
            <a:r>
              <a:rPr lang="en-US" altLang="zh-CN" sz="2200">
                <a:solidFill>
                  <a:srgbClr val="7F6B5B"/>
                </a:solidFill>
                <a:latin typeface="微软雅黑" panose="020B0503020204020204" pitchFamily="34" charset="-122"/>
                <a:ea typeface="微软雅黑" panose="020B0503020204020204" pitchFamily="34" charset="-122"/>
              </a:rPr>
              <a:t>【</a:t>
            </a:r>
            <a:r>
              <a:rPr lang="zh-CN" altLang="en-US" sz="2200">
                <a:solidFill>
                  <a:srgbClr val="7F6B5B"/>
                </a:solidFill>
                <a:latin typeface="微软雅黑" panose="020B0503020204020204" pitchFamily="34" charset="-122"/>
                <a:ea typeface="微软雅黑" panose="020B0503020204020204" pitchFamily="34" charset="-122"/>
              </a:rPr>
              <a:t>赏析小说人物形象</a:t>
            </a:r>
            <a:r>
              <a:rPr lang="en-US" altLang="zh-CN" sz="2200">
                <a:solidFill>
                  <a:srgbClr val="7F6B5B"/>
                </a:solidFill>
                <a:latin typeface="微软雅黑" panose="020B0503020204020204" pitchFamily="34" charset="-122"/>
                <a:ea typeface="微软雅黑" panose="020B0503020204020204" pitchFamily="34" charset="-122"/>
              </a:rPr>
              <a:t>】3.</a:t>
            </a:r>
            <a:r>
              <a:rPr lang="zh-CN" altLang="en-US" sz="2200">
                <a:solidFill>
                  <a:srgbClr val="7F6B5B"/>
                </a:solidFill>
                <a:latin typeface="微软雅黑" panose="020B0503020204020204" pitchFamily="34" charset="-122"/>
                <a:ea typeface="微软雅黑" panose="020B0503020204020204" pitchFamily="34" charset="-122"/>
              </a:rPr>
              <a:t> </a:t>
            </a:r>
            <a:r>
              <a:rPr lang="en-US" altLang="zh-CN" sz="2200">
                <a:solidFill>
                  <a:srgbClr val="7F6B5B"/>
                </a:solidFill>
                <a:latin typeface="微软雅黑" panose="020B0503020204020204" pitchFamily="34" charset="-122"/>
                <a:ea typeface="微软雅黑" panose="020B0503020204020204" pitchFamily="34" charset="-122"/>
              </a:rPr>
              <a:t>(</a:t>
            </a:r>
            <a:r>
              <a:rPr lang="zh-CN" altLang="en-US" sz="2200">
                <a:solidFill>
                  <a:srgbClr val="7F6B5B"/>
                </a:solidFill>
                <a:latin typeface="微软雅黑" panose="020B0503020204020204" pitchFamily="34" charset="-122"/>
                <a:ea typeface="微软雅黑" panose="020B0503020204020204" pitchFamily="34" charset="-122"/>
              </a:rPr>
              <a:t>拓展延伸</a:t>
            </a:r>
            <a:r>
              <a:rPr lang="en-US" altLang="zh-CN" sz="2200">
                <a:solidFill>
                  <a:srgbClr val="7F6B5B"/>
                </a:solidFill>
                <a:latin typeface="微软雅黑" panose="020B0503020204020204" pitchFamily="34" charset="-122"/>
                <a:ea typeface="微软雅黑" panose="020B0503020204020204" pitchFamily="34" charset="-122"/>
              </a:rPr>
              <a:t>)</a:t>
            </a:r>
            <a:r>
              <a:rPr lang="zh-CN" altLang="en-US" sz="2200">
                <a:solidFill>
                  <a:srgbClr val="7F6B5B"/>
                </a:solidFill>
                <a:latin typeface="微软雅黑" panose="020B0503020204020204" pitchFamily="34" charset="-122"/>
                <a:ea typeface="微软雅黑" panose="020B0503020204020204" pitchFamily="34" charset="-122"/>
              </a:rPr>
              <a:t>中国有句很著名的话：“女子本弱，为母则刚。”而阿拉伯人则说：“天堂在母亲的脚下。”从古至今，母亲一直就是文学创作中一个永恒的形象。请搜集相关资料，整理经典作品中的母亲形象。</a:t>
            </a:r>
          </a:p>
        </p:txBody>
      </p:sp>
      <p:sp>
        <p:nvSpPr>
          <p:cNvPr id="12" name="文本框 11"/>
          <p:cNvSpPr txBox="1"/>
          <p:nvPr>
            <p:custDataLst>
              <p:tags r:id="rId9"/>
            </p:custDataLst>
          </p:nvPr>
        </p:nvSpPr>
        <p:spPr>
          <a:xfrm>
            <a:off x="605614" y="2418156"/>
            <a:ext cx="11315726" cy="4095160"/>
          </a:xfrm>
          <a:prstGeom prst="rect">
            <a:avLst/>
          </a:prstGeom>
          <a:noFill/>
        </p:spPr>
        <p:txBody>
          <a:bodyPr wrap="square" rtlCol="0">
            <a:spAutoFit/>
          </a:bodyPr>
          <a:lstStyle/>
          <a:p>
            <a:pPr>
              <a:lnSpc>
                <a:spcPct val="150000"/>
              </a:lnSpc>
            </a:pPr>
            <a:r>
              <a:rPr lang="zh-CN" altLang="en-US" sz="2200">
                <a:latin typeface="微软雅黑" panose="020B0503020204020204" pitchFamily="34" charset="-122"/>
                <a:ea typeface="微软雅黑" panose="020B0503020204020204" pitchFamily="34" charset="-122"/>
              </a:rPr>
              <a:t>明确：</a:t>
            </a:r>
            <a:r>
              <a:rPr lang="en-US" altLang="zh-CN" sz="2200">
                <a:latin typeface="微软雅黑" panose="020B0503020204020204" pitchFamily="34" charset="-122"/>
                <a:ea typeface="微软雅黑" panose="020B0503020204020204" pitchFamily="34" charset="-122"/>
              </a:rPr>
              <a:t>(3)</a:t>
            </a:r>
            <a:r>
              <a:rPr lang="zh-CN" altLang="en-US" sz="2200">
                <a:latin typeface="微软雅黑" panose="020B0503020204020204" pitchFamily="34" charset="-122"/>
                <a:ea typeface="微软雅黑" panose="020B0503020204020204" pitchFamily="34" charset="-122"/>
              </a:rPr>
              <a:t>冰心</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荷叶母亲</a:t>
            </a:r>
            <a:r>
              <a:rPr lang="en-US" altLang="zh-CN" sz="2200">
                <a:latin typeface="微软雅黑" panose="020B0503020204020204" pitchFamily="34" charset="-122"/>
                <a:ea typeface="微软雅黑" panose="020B0503020204020204" pitchFamily="34" charset="-122"/>
              </a:rPr>
              <a:t>》</a:t>
            </a:r>
          </a:p>
          <a:p>
            <a:pPr>
              <a:lnSpc>
                <a:spcPct val="150000"/>
              </a:lnSpc>
            </a:pPr>
            <a:r>
              <a:rPr lang="zh-CN" altLang="en-US" sz="2200">
                <a:latin typeface="微软雅黑" panose="020B0503020204020204" pitchFamily="34" charset="-122"/>
                <a:ea typeface="微软雅黑" panose="020B0503020204020204" pitchFamily="34" charset="-122"/>
              </a:rPr>
              <a:t>母亲啊！你是荷叶，我是红莲，心中的雨点来了，除了你，谁是我在无遮拦天空下的荫蔽？</a:t>
            </a:r>
          </a:p>
          <a:p>
            <a:pPr>
              <a:lnSpc>
                <a:spcPct val="150000"/>
              </a:lnSpc>
            </a:pPr>
            <a:r>
              <a:rPr lang="en-US" altLang="zh-CN" sz="2200">
                <a:latin typeface="微软雅黑" panose="020B0503020204020204" pitchFamily="34" charset="-122"/>
                <a:ea typeface="微软雅黑" panose="020B0503020204020204" pitchFamily="34" charset="-122"/>
              </a:rPr>
              <a:t>(4)</a:t>
            </a:r>
            <a:r>
              <a:rPr lang="zh-CN" altLang="en-US" sz="2200">
                <a:latin typeface="微软雅黑" panose="020B0503020204020204" pitchFamily="34" charset="-122"/>
                <a:ea typeface="微软雅黑" panose="020B0503020204020204" pitchFamily="34" charset="-122"/>
              </a:rPr>
              <a:t>高尔基</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母亲</a:t>
            </a:r>
            <a:r>
              <a:rPr lang="en-US" altLang="zh-CN" sz="2200">
                <a:latin typeface="微软雅黑" panose="020B0503020204020204" pitchFamily="34" charset="-122"/>
                <a:ea typeface="微软雅黑" panose="020B0503020204020204" pitchFamily="34" charset="-122"/>
              </a:rPr>
              <a:t>》</a:t>
            </a:r>
          </a:p>
          <a:p>
            <a:pPr>
              <a:lnSpc>
                <a:spcPct val="150000"/>
              </a:lnSpc>
            </a:pPr>
            <a:r>
              <a:rPr lang="zh-CN" altLang="en-US" sz="2200">
                <a:latin typeface="微软雅黑" panose="020B0503020204020204" pitchFamily="34" charset="-122"/>
                <a:ea typeface="微软雅黑" panose="020B0503020204020204" pitchFamily="34" charset="-122"/>
              </a:rPr>
              <a:t>眼睛里的光并没有熄灭，她看见了其他许多的眼睛，在这些眼睛里燃烧着她所熟悉的勇敢而锐利的火</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和她的心接近的火。</a:t>
            </a:r>
          </a:p>
          <a:p>
            <a:pPr>
              <a:lnSpc>
                <a:spcPct val="150000"/>
              </a:lnSpc>
            </a:pPr>
            <a:r>
              <a:rPr lang="zh-CN" altLang="en-US" sz="2200">
                <a:latin typeface="微软雅黑" panose="020B0503020204020204" pitchFamily="34" charset="-122"/>
                <a:ea typeface="微软雅黑" panose="020B0503020204020204" pitchFamily="34" charset="-122"/>
              </a:rPr>
              <a:t>她被人推着，推往门里。</a:t>
            </a:r>
          </a:p>
          <a:p>
            <a:pPr>
              <a:lnSpc>
                <a:spcPct val="150000"/>
              </a:lnSpc>
            </a:pPr>
            <a:r>
              <a:rPr lang="zh-CN" altLang="en-US" sz="2200">
                <a:latin typeface="微软雅黑" panose="020B0503020204020204" pitchFamily="34" charset="-122"/>
                <a:ea typeface="微软雅黑" panose="020B0503020204020204" pitchFamily="34" charset="-122"/>
              </a:rPr>
              <a:t>母亲挣脱了一只手，抓住了门框。</a:t>
            </a:r>
          </a:p>
          <a:p>
            <a:pPr>
              <a:lnSpc>
                <a:spcPct val="150000"/>
              </a:lnSpc>
            </a:pPr>
            <a:r>
              <a:rPr lang="zh-CN" altLang="en-US" sz="2200">
                <a:latin typeface="微软雅黑" panose="020B0503020204020204" pitchFamily="34" charset="-122"/>
                <a:ea typeface="微软雅黑" panose="020B0503020204020204" pitchFamily="34" charset="-122"/>
              </a:rPr>
              <a:t>“真理是血海也不能扑灭的！”</a:t>
            </a:r>
          </a:p>
        </p:txBody>
      </p:sp>
    </p:spTree>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2" presetClass="entr" presetSubtype="1" decel="100000" fill="hold" grpId="0" nodeType="afterEffect">
                                  <p:stCondLst>
                                    <p:cond delay="0"/>
                                  </p:stCondLst>
                                  <p:childTnLst>
                                    <p:set>
                                      <p:cBhvr>
                                        <p:cTn id="7" dur="1" fill="hold">
                                          <p:stCondLst>
                                            <p:cond delay="0"/>
                                          </p:stCondLst>
                                        </p:cTn>
                                        <p:tgtEl>
                                          <p:spTgt spid="9"/>
                                        </p:tgtEl>
                                        <p:attrNameLst>
                                          <p:attrName>style.visibility</p:attrName>
                                        </p:attrNameLst>
                                      </p:cBhvr>
                                      <p:to>
                                        <p:strVal val="visible"/>
                                      </p:to>
                                    </p:set>
                                    <p:anim calcmode="lin" valueType="num">
                                      <p:cBhvr additive="base">
                                        <p:cTn id="8" dur="1000" fill="hold"/>
                                        <p:tgtEl>
                                          <p:spTgt spid="9"/>
                                        </p:tgtEl>
                                        <p:attrNameLst>
                                          <p:attrName>ppt_x</p:attrName>
                                        </p:attrNameLst>
                                      </p:cBhvr>
                                      <p:tavLst>
                                        <p:tav tm="0">
                                          <p:val>
                                            <p:strVal val="#ppt_x"/>
                                          </p:val>
                                        </p:tav>
                                        <p:tav tm="100000">
                                          <p:val>
                                            <p:strVal val="#ppt_x"/>
                                          </p:val>
                                        </p:tav>
                                      </p:tavLst>
                                    </p:anim>
                                    <p:anim calcmode="lin" valueType="num">
                                      <p:cBhvr additive="base">
                                        <p:cTn id="9" dur="1000" fill="hold"/>
                                        <p:tgtEl>
                                          <p:spTgt spid="9"/>
                                        </p:tgtEl>
                                        <p:attrNameLst>
                                          <p:attrName>ppt_y</p:attrName>
                                        </p:attrNameLst>
                                      </p:cBhvr>
                                      <p:tavLst>
                                        <p:tav tm="0">
                                          <p:val>
                                            <p:strVal val="0-#ppt_h/2"/>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withGroup">
                            <p:stCondLst>
                              <p:cond delay="indefinite"/>
                            </p:stCondLst>
                          </p:cTn>
                        </p:par>
                        <p:par>
                          <p:cTn id="12" fill="hold" nodeType="afterGroup">
                            <p:stCondLst>
                              <p:cond delay="0"/>
                            </p:stCondLst>
                            <p:childTnLst>
                              <p:par>
                                <p:cTn id="13" presetID="1" presetClass="entr" presetSubtype="0" fill="hold" grpId="1"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2" grpId="1"/>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2" name="Freeform 5"/>
          <p:cNvSpPr/>
          <p:nvPr>
            <p:custDataLst>
              <p:tags r:id="rId1"/>
            </p:custDataLst>
          </p:nvPr>
        </p:nvSpPr>
        <p:spPr bwMode="auto">
          <a:xfrm rot="10800000">
            <a:off x="182615" y="2245359"/>
            <a:ext cx="7615663" cy="2367282"/>
          </a:xfrm>
          <a:custGeom>
            <a:avLst/>
            <a:gdLst>
              <a:gd name="T0" fmla="*/ 127 w 2157"/>
              <a:gd name="T1" fmla="*/ 0 h 1065"/>
              <a:gd name="T2" fmla="*/ 928 w 2157"/>
              <a:gd name="T3" fmla="*/ 0 h 1065"/>
              <a:gd name="T4" fmla="*/ 1713 w 2157"/>
              <a:gd name="T5" fmla="*/ 0 h 1065"/>
              <a:gd name="T6" fmla="*/ 2157 w 2157"/>
              <a:gd name="T7" fmla="*/ 0 h 1065"/>
              <a:gd name="T8" fmla="*/ 2157 w 2157"/>
              <a:gd name="T9" fmla="*/ 1065 h 1065"/>
              <a:gd name="T10" fmla="*/ 1979 w 2157"/>
              <a:gd name="T11" fmla="*/ 1065 h 1065"/>
              <a:gd name="T12" fmla="*/ 928 w 2157"/>
              <a:gd name="T13" fmla="*/ 1065 h 1065"/>
              <a:gd name="T14" fmla="*/ 428 w 2157"/>
              <a:gd name="T15" fmla="*/ 1065 h 1065"/>
              <a:gd name="T16" fmla="*/ 240 w 2157"/>
              <a:gd name="T17" fmla="*/ 918 h 1065"/>
              <a:gd name="T18" fmla="*/ 23 w 2157"/>
              <a:gd name="T19" fmla="*/ 146 h 1065"/>
              <a:gd name="T20" fmla="*/ 127 w 2157"/>
              <a:gd name="T21" fmla="*/ 0 h 10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57" h="1065">
                <a:moveTo>
                  <a:pt x="127" y="0"/>
                </a:moveTo>
                <a:cubicBezTo>
                  <a:pt x="928" y="0"/>
                  <a:pt x="928" y="0"/>
                  <a:pt x="928" y="0"/>
                </a:cubicBezTo>
                <a:cubicBezTo>
                  <a:pt x="1713" y="0"/>
                  <a:pt x="1713" y="0"/>
                  <a:pt x="1713" y="0"/>
                </a:cubicBezTo>
                <a:cubicBezTo>
                  <a:pt x="2157" y="0"/>
                  <a:pt x="2157" y="0"/>
                  <a:pt x="2157" y="0"/>
                </a:cubicBezTo>
                <a:cubicBezTo>
                  <a:pt x="2157" y="1065"/>
                  <a:pt x="2157" y="1065"/>
                  <a:pt x="2157" y="1065"/>
                </a:cubicBezTo>
                <a:cubicBezTo>
                  <a:pt x="1979" y="1065"/>
                  <a:pt x="1979" y="1065"/>
                  <a:pt x="1979" y="1065"/>
                </a:cubicBezTo>
                <a:cubicBezTo>
                  <a:pt x="928" y="1065"/>
                  <a:pt x="928" y="1065"/>
                  <a:pt x="928" y="1065"/>
                </a:cubicBezTo>
                <a:cubicBezTo>
                  <a:pt x="428" y="1065"/>
                  <a:pt x="428" y="1065"/>
                  <a:pt x="428" y="1065"/>
                </a:cubicBezTo>
                <a:cubicBezTo>
                  <a:pt x="347" y="1065"/>
                  <a:pt x="263" y="999"/>
                  <a:pt x="240" y="918"/>
                </a:cubicBezTo>
                <a:cubicBezTo>
                  <a:pt x="23" y="146"/>
                  <a:pt x="23" y="146"/>
                  <a:pt x="23" y="146"/>
                </a:cubicBezTo>
                <a:cubicBezTo>
                  <a:pt x="0" y="66"/>
                  <a:pt x="47" y="0"/>
                  <a:pt x="127" y="0"/>
                </a:cubicBezTo>
                <a:close/>
              </a:path>
            </a:pathLst>
          </a:custGeom>
          <a:solidFill>
            <a:srgbClr val="A08C7C"/>
          </a:solidFill>
          <a:ln>
            <a:noFill/>
          </a:ln>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6" name="TextBox 25"/>
          <p:cNvSpPr txBox="1"/>
          <p:nvPr>
            <p:custDataLst>
              <p:tags r:id="rId2"/>
            </p:custDataLst>
          </p:nvPr>
        </p:nvSpPr>
        <p:spPr>
          <a:xfrm>
            <a:off x="2872191" y="3274604"/>
            <a:ext cx="2813591" cy="707886"/>
          </a:xfrm>
          <a:prstGeom prst="rect">
            <a:avLst/>
          </a:prstGeom>
          <a:noFill/>
        </p:spPr>
        <p:txBody>
          <a:bodyPr wrap="none" rtlCol="0">
            <a:spAutoFit/>
          </a:bodyPr>
          <a:lstStyle/>
          <a:p>
            <a:pPr marL="571500" indent="-571500">
              <a:buFont typeface="Arial" panose="020B0604020202020204" pitchFamily="34" charset="0"/>
              <a:buChar char="•"/>
            </a:pPr>
            <a:r>
              <a:rPr lang="zh-CN" altLang="en-US" sz="4000">
                <a:solidFill>
                  <a:srgbClr val="F0ECE9"/>
                </a:solidFill>
                <a:latin typeface="微软雅黑" panose="020B0503020204020204" pitchFamily="34" charset="-122"/>
                <a:ea typeface="微软雅黑" panose="020B0503020204020204" pitchFamily="34" charset="-122"/>
              </a:rPr>
              <a:t>艺术技巧</a:t>
            </a:r>
          </a:p>
        </p:txBody>
      </p:sp>
      <p:sp>
        <p:nvSpPr>
          <p:cNvPr id="19" name="TextBox 24"/>
          <p:cNvSpPr txBox="1"/>
          <p:nvPr>
            <p:custDataLst>
              <p:tags r:id="rId3"/>
            </p:custDataLst>
          </p:nvPr>
        </p:nvSpPr>
        <p:spPr>
          <a:xfrm>
            <a:off x="1124105" y="2712799"/>
            <a:ext cx="846707" cy="1446550"/>
          </a:xfrm>
          <a:prstGeom prst="rect">
            <a:avLst/>
          </a:prstGeom>
          <a:noFill/>
        </p:spPr>
        <p:txBody>
          <a:bodyPr wrap="none" rtlCol="0">
            <a:spAutoFit/>
          </a:bodyPr>
          <a:lstStyle/>
          <a:p>
            <a:r>
              <a:rPr lang="en-US" altLang="zh-CN" sz="8800">
                <a:solidFill>
                  <a:srgbClr val="F0ECE9"/>
                </a:solidFill>
                <a:latin typeface="印品黑体" panose="00000500000000000000" pitchFamily="2" charset="-122"/>
              </a:rPr>
              <a:t>3</a:t>
            </a:r>
            <a:endParaRPr lang="zh-CN" altLang="en-US" sz="8800">
              <a:solidFill>
                <a:srgbClr val="F0ECE9"/>
              </a:solidFill>
              <a:latin typeface="印品黑体" panose="00000500000000000000"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14:dur="1600" advClick="0">
        <p:blinds dir="vert"/>
      </p:transition>
    </mc:Choice>
    <mc:Fallback xmlns:p15="http://schemas.microsoft.com/office/powerpoint/2012/main" xmlns="">
      <p:transition spd="slow" advClick="0">
        <p:blinds dir="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2" presetClass="entr" presetSubtype="8" accel="100000" fill="hold" grpId="0" nodeType="afterEffect">
                                  <p:stCondLst>
                                    <p:cond delay="0"/>
                                  </p:stCondLst>
                                  <p:childTnLst>
                                    <p:set>
                                      <p:cBhvr>
                                        <p:cTn id="7" dur="1" fill="hold">
                                          <p:stCondLst>
                                            <p:cond delay="0"/>
                                          </p:stCondLst>
                                        </p:cTn>
                                        <p:tgtEl>
                                          <p:spTgt spid="22"/>
                                        </p:tgtEl>
                                        <p:attrNameLst>
                                          <p:attrName>style.visibility</p:attrName>
                                        </p:attrNameLst>
                                      </p:cBhvr>
                                      <p:to>
                                        <p:strVal val="visible"/>
                                      </p:to>
                                    </p:set>
                                    <p:anim calcmode="lin" valueType="num">
                                      <p:cBhvr additive="base">
                                        <p:cTn id="8" dur="500" fill="hold"/>
                                        <p:tgtEl>
                                          <p:spTgt spid="22"/>
                                        </p:tgtEl>
                                        <p:attrNameLst>
                                          <p:attrName>ppt_x</p:attrName>
                                        </p:attrNameLst>
                                      </p:cBhvr>
                                      <p:tavLst>
                                        <p:tav tm="0">
                                          <p:val>
                                            <p:strVal val="0-#ppt_w/2"/>
                                          </p:val>
                                        </p:tav>
                                        <p:tav tm="100000">
                                          <p:val>
                                            <p:strVal val="#ppt_x"/>
                                          </p:val>
                                        </p:tav>
                                      </p:tavLst>
                                    </p:anim>
                                    <p:anim calcmode="lin" valueType="num">
                                      <p:cBhvr additive="base">
                                        <p:cTn id="9"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TextBox 13"/>
          <p:cNvSpPr txBox="1"/>
          <p:nvPr>
            <p:custDataLst>
              <p:tags r:id="rId1"/>
            </p:custDataLst>
          </p:nvPr>
        </p:nvSpPr>
        <p:spPr>
          <a:xfrm>
            <a:off x="983433" y="344684"/>
            <a:ext cx="3355406"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艺术技巧</a:t>
            </a:r>
            <a:r>
              <a:rPr lang="en-US" altLang="zh-CN" b="1">
                <a:solidFill>
                  <a:srgbClr val="4C4C4C"/>
                </a:solidFill>
                <a:latin typeface="印品黑体" panose="00000500000000000000" pitchFamily="2" charset="-122"/>
                <a:ea typeface="印品黑体" panose="00000500000000000000" pitchFamily="2" charset="-122"/>
              </a:rPr>
              <a:t>·</a:t>
            </a:r>
            <a:r>
              <a:rPr lang="en-US" altLang="zh-CN">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学习象征手法的运用</a:t>
            </a:r>
            <a:endParaRPr lang="en-US" altLang="zh-CN">
              <a:solidFill>
                <a:srgbClr val="4C4C4C"/>
              </a:solidFill>
              <a:latin typeface="印品黑体" panose="00000500000000000000" pitchFamily="2" charset="-122"/>
              <a:ea typeface="印品黑体" panose="00000500000000000000" pitchFamily="2" charset="-122"/>
            </a:endParaRPr>
          </a:p>
        </p:txBody>
      </p:sp>
      <p:cxnSp>
        <p:nvCxnSpPr>
          <p:cNvPr id="15" name="直接连接符 14"/>
          <p:cNvCxnSpPr>
            <a:endCxn id="16" idx="11"/>
          </p:cNvCxnSpPr>
          <p:nvPr>
            <p:custDataLst>
              <p:tags r:id="rId2"/>
            </p:custDataLst>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custDataLst>
              <p:tags r:id="rId3"/>
            </p:custDataLst>
          </p:nvPr>
        </p:nvSpPr>
        <p:spPr bwMode="auto">
          <a:xfrm>
            <a:off x="11280577" y="363136"/>
            <a:ext cx="425905" cy="427514"/>
          </a:xfrm>
          <a:custGeom>
            <a:avLst/>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30" name="椭圆 29"/>
          <p:cNvSpPr/>
          <p:nvPr>
            <p:custDataLst>
              <p:tags r:id="rId4"/>
            </p:custDataLst>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20" name="文本框 19"/>
          <p:cNvSpPr txBox="1"/>
          <p:nvPr>
            <p:custDataLst>
              <p:tags r:id="rId5"/>
            </p:custDataLst>
          </p:nvPr>
        </p:nvSpPr>
        <p:spPr>
          <a:xfrm>
            <a:off x="635316" y="1218164"/>
            <a:ext cx="10921368" cy="3295261"/>
          </a:xfrm>
          <a:prstGeom prst="rect">
            <a:avLst/>
          </a:prstGeom>
          <a:noFill/>
        </p:spPr>
        <p:txBody>
          <a:bodyPr wrap="square">
            <a:spAutoFit/>
          </a:bodyPr>
          <a:lstStyle/>
          <a:p>
            <a:pPr indent="457200" algn="ctr">
              <a:lnSpc>
                <a:spcPct val="150000"/>
              </a:lnSpc>
              <a:spcAft>
                <a:spcPts val="1000"/>
              </a:spcAft>
            </a:pP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象征手法的巧妙运用</a:t>
            </a:r>
          </a:p>
          <a:p>
            <a:pPr indent="457200" algn="just">
              <a:lnSpc>
                <a:spcPct val="150000"/>
              </a:lnSpc>
              <a:spcAft>
                <a:spcPts val="1000"/>
              </a:spcAft>
            </a:pP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象征就是借用某种具体的形象的事物暗示特定的人物或事理，以表达真挚的感情和深刻的寓意。本文中，作者对健忘症的描写具有象征意义，实质上包含了他对哥伦比亚以及拉丁美洲历史的反思和清醒的批评精神，生动形象地表达了作者对社会现实问题的看法。</a:t>
            </a:r>
            <a:endParaRPr lang="zh-CN" altLang="en-US" sz="2200" kern="100">
              <a:effectLst/>
              <a:latin typeface="微软雅黑" panose="020B0503020204020204" pitchFamily="34" charset="-122"/>
              <a:ea typeface="微软雅黑" panose="020B0503020204020204" pitchFamily="34" charset="-122"/>
              <a:cs typeface="Times New Roman" panose="02020603050405020304" pitchFamily="18" charset="0"/>
            </a:endParaRPr>
          </a:p>
          <a:p>
            <a:pPr indent="457200" algn="just">
              <a:lnSpc>
                <a:spcPct val="150000"/>
              </a:lnSpc>
              <a:spcAft>
                <a:spcPts val="1000"/>
              </a:spcAft>
            </a:pPr>
            <a:endParaRPr lang="zh-CN" altLang="zh-CN" sz="2000" kern="100">
              <a:effectLst/>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spd="med" advClick="0">
    <p:pull/>
  </p:transition>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TextBox 13"/>
          <p:cNvSpPr txBox="1"/>
          <p:nvPr>
            <p:custDataLst>
              <p:tags r:id="rId1"/>
            </p:custDataLst>
          </p:nvPr>
        </p:nvSpPr>
        <p:spPr>
          <a:xfrm>
            <a:off x="983433" y="344684"/>
            <a:ext cx="3355406"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艺术技巧</a:t>
            </a:r>
            <a:r>
              <a:rPr lang="en-US" altLang="zh-CN" b="1">
                <a:solidFill>
                  <a:srgbClr val="4C4C4C"/>
                </a:solidFill>
                <a:latin typeface="印品黑体" panose="00000500000000000000" pitchFamily="2" charset="-122"/>
                <a:ea typeface="印品黑体" panose="00000500000000000000" pitchFamily="2" charset="-122"/>
              </a:rPr>
              <a:t>·</a:t>
            </a:r>
            <a:r>
              <a:rPr lang="en-US" altLang="zh-CN">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学习象征手法的运用</a:t>
            </a:r>
            <a:endParaRPr lang="en-US" altLang="zh-CN">
              <a:solidFill>
                <a:srgbClr val="4C4C4C"/>
              </a:solidFill>
              <a:latin typeface="印品黑体" panose="00000500000000000000" pitchFamily="2" charset="-122"/>
              <a:ea typeface="印品黑体" panose="00000500000000000000" pitchFamily="2" charset="-122"/>
            </a:endParaRPr>
          </a:p>
        </p:txBody>
      </p:sp>
      <p:cxnSp>
        <p:nvCxnSpPr>
          <p:cNvPr id="15" name="直接连接符 14"/>
          <p:cNvCxnSpPr>
            <a:endCxn id="16" idx="11"/>
          </p:cNvCxnSpPr>
          <p:nvPr>
            <p:custDataLst>
              <p:tags r:id="rId2"/>
            </p:custDataLst>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custDataLst>
              <p:tags r:id="rId3"/>
            </p:custDataLst>
          </p:nvPr>
        </p:nvSpPr>
        <p:spPr bwMode="auto">
          <a:xfrm>
            <a:off x="11280577" y="363136"/>
            <a:ext cx="425905" cy="427514"/>
          </a:xfrm>
          <a:custGeom>
            <a:avLst/>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30" name="椭圆 29"/>
          <p:cNvSpPr/>
          <p:nvPr>
            <p:custDataLst>
              <p:tags r:id="rId4"/>
            </p:custDataLst>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20" name="文本框 19"/>
          <p:cNvSpPr txBox="1"/>
          <p:nvPr>
            <p:custDataLst>
              <p:tags r:id="rId5"/>
            </p:custDataLst>
          </p:nvPr>
        </p:nvSpPr>
        <p:spPr>
          <a:xfrm>
            <a:off x="635316" y="2049436"/>
            <a:ext cx="10921368" cy="3295261"/>
          </a:xfrm>
          <a:prstGeom prst="rect">
            <a:avLst/>
          </a:prstGeom>
          <a:noFill/>
        </p:spPr>
        <p:txBody>
          <a:bodyPr wrap="square">
            <a:spAutoFit/>
          </a:bodyPr>
          <a:lstStyle/>
          <a:p>
            <a:pPr indent="457200">
              <a:lnSpc>
                <a:spcPct val="150000"/>
              </a:lnSpc>
              <a:spcAft>
                <a:spcPts val="1000"/>
              </a:spcAft>
            </a:pP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象征的修辞效果：寓意深刻，能丰富人们的联想，耐人寻味，使人获得意境无穷的感觉；能给人以简练、形象的真实感，能表达真挚的感情。</a:t>
            </a:r>
          </a:p>
          <a:p>
            <a:pPr indent="457200">
              <a:lnSpc>
                <a:spcPct val="150000"/>
              </a:lnSpc>
              <a:spcAft>
                <a:spcPts val="1000"/>
              </a:spcAft>
            </a:pP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运用象征，关键是要能够把握事物的特征，找准象征物的具体形象与被象征的思想或感情</a:t>
            </a:r>
            <a:r>
              <a:rPr lang="en-US" altLang="zh-CN"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象征意义</a:t>
            </a:r>
            <a:r>
              <a:rPr lang="en-US" altLang="zh-CN"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之间的相似点，才能展开合理而丰富的想象。用象征手法描写事物，不停留在事物本身的描写上，而是通过象征手法点明象征的意义。</a:t>
            </a:r>
          </a:p>
          <a:p>
            <a:pPr indent="457200" algn="just">
              <a:lnSpc>
                <a:spcPct val="150000"/>
              </a:lnSpc>
              <a:spcAft>
                <a:spcPts val="1000"/>
              </a:spcAft>
            </a:pPr>
            <a:endParaRPr lang="zh-CN" altLang="zh-CN" sz="2000" kern="100">
              <a:effectLst/>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spd="med" advClick="0">
    <p:pull/>
  </p:transition>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2" name="Freeform 5"/>
          <p:cNvSpPr/>
          <p:nvPr>
            <p:custDataLst>
              <p:tags r:id="rId1"/>
            </p:custDataLst>
          </p:nvPr>
        </p:nvSpPr>
        <p:spPr bwMode="auto">
          <a:xfrm rot="10800000">
            <a:off x="182615" y="2245359"/>
            <a:ext cx="7615663" cy="2367282"/>
          </a:xfrm>
          <a:custGeom>
            <a:avLst/>
            <a:gdLst>
              <a:gd name="T0" fmla="*/ 127 w 2157"/>
              <a:gd name="T1" fmla="*/ 0 h 1065"/>
              <a:gd name="T2" fmla="*/ 928 w 2157"/>
              <a:gd name="T3" fmla="*/ 0 h 1065"/>
              <a:gd name="T4" fmla="*/ 1713 w 2157"/>
              <a:gd name="T5" fmla="*/ 0 h 1065"/>
              <a:gd name="T6" fmla="*/ 2157 w 2157"/>
              <a:gd name="T7" fmla="*/ 0 h 1065"/>
              <a:gd name="T8" fmla="*/ 2157 w 2157"/>
              <a:gd name="T9" fmla="*/ 1065 h 1065"/>
              <a:gd name="T10" fmla="*/ 1979 w 2157"/>
              <a:gd name="T11" fmla="*/ 1065 h 1065"/>
              <a:gd name="T12" fmla="*/ 928 w 2157"/>
              <a:gd name="T13" fmla="*/ 1065 h 1065"/>
              <a:gd name="T14" fmla="*/ 428 w 2157"/>
              <a:gd name="T15" fmla="*/ 1065 h 1065"/>
              <a:gd name="T16" fmla="*/ 240 w 2157"/>
              <a:gd name="T17" fmla="*/ 918 h 1065"/>
              <a:gd name="T18" fmla="*/ 23 w 2157"/>
              <a:gd name="T19" fmla="*/ 146 h 1065"/>
              <a:gd name="T20" fmla="*/ 127 w 2157"/>
              <a:gd name="T21" fmla="*/ 0 h 10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57" h="1065">
                <a:moveTo>
                  <a:pt x="127" y="0"/>
                </a:moveTo>
                <a:cubicBezTo>
                  <a:pt x="928" y="0"/>
                  <a:pt x="928" y="0"/>
                  <a:pt x="928" y="0"/>
                </a:cubicBezTo>
                <a:cubicBezTo>
                  <a:pt x="1713" y="0"/>
                  <a:pt x="1713" y="0"/>
                  <a:pt x="1713" y="0"/>
                </a:cubicBezTo>
                <a:cubicBezTo>
                  <a:pt x="2157" y="0"/>
                  <a:pt x="2157" y="0"/>
                  <a:pt x="2157" y="0"/>
                </a:cubicBezTo>
                <a:cubicBezTo>
                  <a:pt x="2157" y="1065"/>
                  <a:pt x="2157" y="1065"/>
                  <a:pt x="2157" y="1065"/>
                </a:cubicBezTo>
                <a:cubicBezTo>
                  <a:pt x="1979" y="1065"/>
                  <a:pt x="1979" y="1065"/>
                  <a:pt x="1979" y="1065"/>
                </a:cubicBezTo>
                <a:cubicBezTo>
                  <a:pt x="928" y="1065"/>
                  <a:pt x="928" y="1065"/>
                  <a:pt x="928" y="1065"/>
                </a:cubicBezTo>
                <a:cubicBezTo>
                  <a:pt x="428" y="1065"/>
                  <a:pt x="428" y="1065"/>
                  <a:pt x="428" y="1065"/>
                </a:cubicBezTo>
                <a:cubicBezTo>
                  <a:pt x="347" y="1065"/>
                  <a:pt x="263" y="999"/>
                  <a:pt x="240" y="918"/>
                </a:cubicBezTo>
                <a:cubicBezTo>
                  <a:pt x="23" y="146"/>
                  <a:pt x="23" y="146"/>
                  <a:pt x="23" y="146"/>
                </a:cubicBezTo>
                <a:cubicBezTo>
                  <a:pt x="0" y="66"/>
                  <a:pt x="47" y="0"/>
                  <a:pt x="127" y="0"/>
                </a:cubicBezTo>
                <a:close/>
              </a:path>
            </a:pathLst>
          </a:custGeom>
          <a:solidFill>
            <a:srgbClr val="A08C7C"/>
          </a:solidFill>
          <a:ln>
            <a:noFill/>
          </a:ln>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6" name="TextBox 25"/>
          <p:cNvSpPr txBox="1"/>
          <p:nvPr>
            <p:custDataLst>
              <p:tags r:id="rId2"/>
            </p:custDataLst>
          </p:nvPr>
        </p:nvSpPr>
        <p:spPr>
          <a:xfrm>
            <a:off x="2872191" y="3274604"/>
            <a:ext cx="2813591" cy="707886"/>
          </a:xfrm>
          <a:prstGeom prst="rect">
            <a:avLst/>
          </a:prstGeom>
          <a:noFill/>
        </p:spPr>
        <p:txBody>
          <a:bodyPr wrap="none" rtlCol="0">
            <a:spAutoFit/>
          </a:bodyPr>
          <a:lstStyle/>
          <a:p>
            <a:pPr marL="571500" indent="-571500">
              <a:buFont typeface="Arial" panose="020B0604020202020204" pitchFamily="34" charset="0"/>
              <a:buChar char="•"/>
            </a:pPr>
            <a:r>
              <a:rPr lang="zh-CN" altLang="en-US" sz="4000">
                <a:solidFill>
                  <a:srgbClr val="F0ECE9"/>
                </a:solidFill>
                <a:latin typeface="微软雅黑" panose="020B0503020204020204" pitchFamily="34" charset="-122"/>
                <a:ea typeface="微软雅黑" panose="020B0503020204020204" pitchFamily="34" charset="-122"/>
              </a:rPr>
              <a:t>预读先学</a:t>
            </a:r>
          </a:p>
        </p:txBody>
      </p:sp>
      <p:sp>
        <p:nvSpPr>
          <p:cNvPr id="19" name="TextBox 24"/>
          <p:cNvSpPr txBox="1"/>
          <p:nvPr>
            <p:custDataLst>
              <p:tags r:id="rId3"/>
            </p:custDataLst>
          </p:nvPr>
        </p:nvSpPr>
        <p:spPr>
          <a:xfrm>
            <a:off x="1124105" y="2712799"/>
            <a:ext cx="577402" cy="1446550"/>
          </a:xfrm>
          <a:prstGeom prst="rect">
            <a:avLst/>
          </a:prstGeom>
          <a:noFill/>
        </p:spPr>
        <p:txBody>
          <a:bodyPr wrap="none" rtlCol="0">
            <a:spAutoFit/>
          </a:bodyPr>
          <a:lstStyle/>
          <a:p>
            <a:r>
              <a:rPr lang="en-US" altLang="zh-CN" sz="8800">
                <a:solidFill>
                  <a:srgbClr val="F0ECE9"/>
                </a:solidFill>
                <a:latin typeface="印品黑体" panose="00000500000000000000" pitchFamily="2" charset="-122"/>
              </a:rPr>
              <a:t>1</a:t>
            </a:r>
            <a:endParaRPr lang="zh-CN" altLang="en-US" sz="8800">
              <a:solidFill>
                <a:srgbClr val="F0ECE9"/>
              </a:solidFill>
              <a:latin typeface="印品黑体" panose="00000500000000000000"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14:dur="1600" advClick="0">
        <p:blinds dir="vert"/>
      </p:transition>
    </mc:Choice>
    <mc:Fallback xmlns:p15="http://schemas.microsoft.com/office/powerpoint/2012/main" xmlns="">
      <p:transition spd="slow" advClick="0">
        <p:blinds dir="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2" presetClass="entr" presetSubtype="8" accel="100000" fill="hold" grpId="0" nodeType="afterEffect">
                                  <p:stCondLst>
                                    <p:cond delay="0"/>
                                  </p:stCondLst>
                                  <p:childTnLst>
                                    <p:set>
                                      <p:cBhvr>
                                        <p:cTn id="7" dur="1" fill="hold">
                                          <p:stCondLst>
                                            <p:cond delay="0"/>
                                          </p:stCondLst>
                                        </p:cTn>
                                        <p:tgtEl>
                                          <p:spTgt spid="22"/>
                                        </p:tgtEl>
                                        <p:attrNameLst>
                                          <p:attrName>style.visibility</p:attrName>
                                        </p:attrNameLst>
                                      </p:cBhvr>
                                      <p:to>
                                        <p:strVal val="visible"/>
                                      </p:to>
                                    </p:set>
                                    <p:anim calcmode="lin" valueType="num">
                                      <p:cBhvr additive="base">
                                        <p:cTn id="8" dur="500" fill="hold"/>
                                        <p:tgtEl>
                                          <p:spTgt spid="22"/>
                                        </p:tgtEl>
                                        <p:attrNameLst>
                                          <p:attrName>ppt_x</p:attrName>
                                        </p:attrNameLst>
                                      </p:cBhvr>
                                      <p:tavLst>
                                        <p:tav tm="0">
                                          <p:val>
                                            <p:strVal val="0-#ppt_w/2"/>
                                          </p:val>
                                        </p:tav>
                                        <p:tav tm="100000">
                                          <p:val>
                                            <p:strVal val="#ppt_x"/>
                                          </p:val>
                                        </p:tav>
                                      </p:tavLst>
                                    </p:anim>
                                    <p:anim calcmode="lin" valueType="num">
                                      <p:cBhvr additive="base">
                                        <p:cTn id="9"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TextBox 13"/>
          <p:cNvSpPr txBox="1"/>
          <p:nvPr>
            <p:custDataLst>
              <p:tags r:id="rId1"/>
            </p:custDataLst>
          </p:nvPr>
        </p:nvSpPr>
        <p:spPr>
          <a:xfrm>
            <a:off x="983433" y="344684"/>
            <a:ext cx="3355406"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艺术技巧</a:t>
            </a:r>
            <a:r>
              <a:rPr lang="en-US" altLang="zh-CN" b="1">
                <a:solidFill>
                  <a:srgbClr val="4C4C4C"/>
                </a:solidFill>
                <a:latin typeface="印品黑体" panose="00000500000000000000" pitchFamily="2" charset="-122"/>
                <a:ea typeface="印品黑体" panose="00000500000000000000" pitchFamily="2" charset="-122"/>
              </a:rPr>
              <a:t>·</a:t>
            </a:r>
            <a:r>
              <a:rPr lang="en-US" altLang="zh-CN">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学习心理描写的方法</a:t>
            </a:r>
            <a:endParaRPr lang="en-US" altLang="zh-CN">
              <a:solidFill>
                <a:srgbClr val="4C4C4C"/>
              </a:solidFill>
              <a:latin typeface="印品黑体" panose="00000500000000000000" pitchFamily="2" charset="-122"/>
              <a:ea typeface="印品黑体" panose="00000500000000000000" pitchFamily="2" charset="-122"/>
            </a:endParaRPr>
          </a:p>
        </p:txBody>
      </p:sp>
      <p:cxnSp>
        <p:nvCxnSpPr>
          <p:cNvPr id="15" name="直接连接符 14"/>
          <p:cNvCxnSpPr>
            <a:endCxn id="16" idx="11"/>
          </p:cNvCxnSpPr>
          <p:nvPr>
            <p:custDataLst>
              <p:tags r:id="rId2"/>
            </p:custDataLst>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custDataLst>
              <p:tags r:id="rId3"/>
            </p:custDataLst>
          </p:nvPr>
        </p:nvSpPr>
        <p:spPr bwMode="auto">
          <a:xfrm>
            <a:off x="11280577" y="363136"/>
            <a:ext cx="425905" cy="427514"/>
          </a:xfrm>
          <a:custGeom>
            <a:avLst/>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30" name="椭圆 29"/>
          <p:cNvSpPr/>
          <p:nvPr>
            <p:custDataLst>
              <p:tags r:id="rId4"/>
            </p:custDataLst>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20" name="文本框 19"/>
          <p:cNvSpPr txBox="1"/>
          <p:nvPr>
            <p:custDataLst>
              <p:tags r:id="rId5"/>
            </p:custDataLst>
          </p:nvPr>
        </p:nvSpPr>
        <p:spPr>
          <a:xfrm>
            <a:off x="635316" y="1218164"/>
            <a:ext cx="10921368" cy="3084627"/>
          </a:xfrm>
          <a:prstGeom prst="rect">
            <a:avLst/>
          </a:prstGeom>
          <a:noFill/>
        </p:spPr>
        <p:txBody>
          <a:bodyPr wrap="square">
            <a:spAutoFit/>
          </a:bodyPr>
          <a:lstStyle/>
          <a:p>
            <a:pPr indent="457200" algn="just">
              <a:lnSpc>
                <a:spcPct val="150000"/>
              </a:lnSpc>
              <a:spcAft>
                <a:spcPts val="1000"/>
              </a:spcAft>
            </a:pPr>
            <a:r>
              <a:rPr lang="en-US" altLang="zh-CN"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迁移运用</a:t>
            </a:r>
            <a:r>
              <a:rPr lang="en-US" altLang="zh-CN"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p>
          <a:p>
            <a:pPr indent="457200" algn="just">
              <a:lnSpc>
                <a:spcPct val="150000"/>
              </a:lnSpc>
              <a:spcAft>
                <a:spcPts val="1000"/>
              </a:spcAft>
            </a:pP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请以某种树木为对象，运用象征手法写一段文字，不少于</a:t>
            </a:r>
            <a:r>
              <a:rPr lang="en-US" altLang="zh-CN"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400</a:t>
            </a: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字。</a:t>
            </a:r>
          </a:p>
          <a:p>
            <a:pPr indent="457200" algn="just">
              <a:lnSpc>
                <a:spcPct val="150000"/>
              </a:lnSpc>
              <a:spcAft>
                <a:spcPts val="1000"/>
              </a:spcAft>
            </a:pP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                                                                               </a:t>
            </a:r>
          </a:p>
          <a:p>
            <a:pPr indent="457200" algn="just">
              <a:lnSpc>
                <a:spcPct val="150000"/>
              </a:lnSpc>
              <a:spcAft>
                <a:spcPts val="1000"/>
              </a:spcAft>
            </a:pP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                                                                               </a:t>
            </a:r>
          </a:p>
          <a:p>
            <a:pPr indent="457200" algn="just">
              <a:lnSpc>
                <a:spcPct val="150000"/>
              </a:lnSpc>
              <a:spcAft>
                <a:spcPts val="1000"/>
              </a:spcAft>
            </a:pP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 </a:t>
            </a:r>
            <a:endParaRPr lang="zh-CN" altLang="zh-CN" sz="2000" kern="100">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8" name="文本框 7"/>
          <p:cNvSpPr txBox="1"/>
          <p:nvPr>
            <p:custDataLst>
              <p:tags r:id="rId6"/>
            </p:custDataLst>
          </p:nvPr>
        </p:nvSpPr>
        <p:spPr>
          <a:xfrm>
            <a:off x="749614" y="2979386"/>
            <a:ext cx="10951070" cy="3079497"/>
          </a:xfrm>
          <a:prstGeom prst="rect">
            <a:avLst/>
          </a:prstGeom>
          <a:noFill/>
        </p:spPr>
        <p:txBody>
          <a:bodyPr wrap="square">
            <a:spAutoFit/>
          </a:bodyPr>
          <a:lstStyle/>
          <a:p>
            <a:pPr algn="just">
              <a:lnSpc>
                <a:spcPct val="150000"/>
              </a:lnSpc>
              <a:spcAft>
                <a:spcPts val="1000"/>
              </a:spcAft>
            </a:pPr>
            <a:r>
              <a:rPr lang="zh-CN" altLang="zh-CN" sz="2200" kern="100">
                <a:solidFill>
                  <a:srgbClr val="C00000"/>
                </a:solidFill>
                <a:effectLst/>
                <a:latin typeface="微软雅黑" panose="020B0503020204020204" pitchFamily="34" charset="-122"/>
                <a:ea typeface="微软雅黑" panose="020B0503020204020204" pitchFamily="34" charset="-122"/>
                <a:cs typeface="Times New Roman" panose="02020603050405020304" pitchFamily="18" charset="0"/>
              </a:rPr>
              <a:t>示例：</a:t>
            </a:r>
            <a:r>
              <a:rPr lang="zh-CN" altLang="en-US" sz="2200" kern="10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它没有婆娑的姿态，没有屈曲盘旋的虬枝，也许你要说它不美丽，如果美是专指“婆娑”或“旁逸斜出”之类而言，那么，白杨树算不得树中的好女子；但它却是伟岸，正直，朴质，严肃，也不缺乏温和，更不用提它的坚强不屈与挺拔，它是树中的伟丈夫！当你在积雪初融的高原上走过，看见平坦的大地上傲然挺立这么一株或一排白杨树，难道你就只觉得树只是树，难道你就不想到它的朴质，严肃，坚强不屈，至少也象征了北方的农民；</a:t>
            </a:r>
            <a:endParaRPr lang="zh-CN" altLang="zh-CN" sz="2200" kern="100">
              <a:solidFill>
                <a:srgbClr val="C00000"/>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TextBox 13"/>
          <p:cNvSpPr txBox="1"/>
          <p:nvPr>
            <p:custDataLst>
              <p:tags r:id="rId1"/>
            </p:custDataLst>
          </p:nvPr>
        </p:nvSpPr>
        <p:spPr>
          <a:xfrm>
            <a:off x="983433" y="344684"/>
            <a:ext cx="3355406"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艺术技巧</a:t>
            </a:r>
            <a:r>
              <a:rPr lang="en-US" altLang="zh-CN" b="1">
                <a:solidFill>
                  <a:srgbClr val="4C4C4C"/>
                </a:solidFill>
                <a:latin typeface="印品黑体" panose="00000500000000000000" pitchFamily="2" charset="-122"/>
                <a:ea typeface="印品黑体" panose="00000500000000000000" pitchFamily="2" charset="-122"/>
              </a:rPr>
              <a:t>·</a:t>
            </a:r>
            <a:r>
              <a:rPr lang="en-US" altLang="zh-CN">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学习心理描写的方法</a:t>
            </a:r>
            <a:endParaRPr lang="en-US" altLang="zh-CN">
              <a:solidFill>
                <a:srgbClr val="4C4C4C"/>
              </a:solidFill>
              <a:latin typeface="印品黑体" panose="00000500000000000000" pitchFamily="2" charset="-122"/>
              <a:ea typeface="印品黑体" panose="00000500000000000000" pitchFamily="2" charset="-122"/>
            </a:endParaRPr>
          </a:p>
        </p:txBody>
      </p:sp>
      <p:cxnSp>
        <p:nvCxnSpPr>
          <p:cNvPr id="15" name="直接连接符 14"/>
          <p:cNvCxnSpPr>
            <a:endCxn id="16" idx="11"/>
          </p:cNvCxnSpPr>
          <p:nvPr>
            <p:custDataLst>
              <p:tags r:id="rId2"/>
            </p:custDataLst>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custDataLst>
              <p:tags r:id="rId3"/>
            </p:custDataLst>
          </p:nvPr>
        </p:nvSpPr>
        <p:spPr bwMode="auto">
          <a:xfrm>
            <a:off x="11280577" y="363136"/>
            <a:ext cx="425905" cy="427514"/>
          </a:xfrm>
          <a:custGeom>
            <a:avLst/>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30" name="椭圆 29"/>
          <p:cNvSpPr/>
          <p:nvPr>
            <p:custDataLst>
              <p:tags r:id="rId4"/>
            </p:custDataLst>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8" name="文本框 7"/>
          <p:cNvSpPr txBox="1"/>
          <p:nvPr>
            <p:custDataLst>
              <p:tags r:id="rId5"/>
            </p:custDataLst>
          </p:nvPr>
        </p:nvSpPr>
        <p:spPr>
          <a:xfrm>
            <a:off x="749614" y="1624719"/>
            <a:ext cx="10951070" cy="4223400"/>
          </a:xfrm>
          <a:prstGeom prst="rect">
            <a:avLst/>
          </a:prstGeom>
          <a:noFill/>
        </p:spPr>
        <p:txBody>
          <a:bodyPr wrap="square">
            <a:spAutoFit/>
          </a:bodyPr>
          <a:lstStyle/>
          <a:p>
            <a:pPr algn="just">
              <a:lnSpc>
                <a:spcPct val="150000"/>
              </a:lnSpc>
              <a:spcAft>
                <a:spcPts val="1000"/>
              </a:spcAft>
            </a:pPr>
            <a:r>
              <a:rPr lang="zh-CN" altLang="en-US" sz="2200" kern="10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难道你竟一点儿也不联想到，在敌后的广大土地上，到处有坚强不屈，就像这白杨树一样傲然挺立的守卫他们家乡的哨兵！难道你又不更远一点想到，这样枝枝叶叶靠紧团结，力求上进的白杨树，宛然象征了今天在华北平原纵横决荡用血写出新中国历史的那种精神和意志。</a:t>
            </a:r>
            <a:endParaRPr lang="en-US" altLang="zh-CN" sz="2200" kern="100">
              <a:solidFill>
                <a:srgbClr val="C00000"/>
              </a:solidFill>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spcAft>
                <a:spcPts val="1000"/>
              </a:spcAft>
            </a:pPr>
            <a:r>
              <a:rPr lang="en-US" altLang="zh-CN" sz="2200" kern="10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2200" kern="10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白杨树是不平凡的树，它在西北极普遍，不被人重视，就跟北方的农民相似；它有极强的生命力，磨折不了，压迫不倒，也跟北方的农民相似。我赞美白杨树，就因为它不但象征了北方的农民，尤其象征了今天我们民族解放斗争中所不可缺的朴质、坚强，力求上进的精神。</a:t>
            </a:r>
            <a:endParaRPr lang="zh-CN" altLang="zh-CN" sz="2200" kern="100">
              <a:solidFill>
                <a:srgbClr val="C00000"/>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Freeform 5"/>
          <p:cNvSpPr/>
          <p:nvPr>
            <p:custDataLst>
              <p:tags r:id="rId1"/>
            </p:custDataLst>
          </p:nvPr>
        </p:nvSpPr>
        <p:spPr bwMode="auto">
          <a:xfrm rot="10800000">
            <a:off x="182616" y="3585482"/>
            <a:ext cx="4789006" cy="2367282"/>
          </a:xfrm>
          <a:custGeom>
            <a:avLst/>
            <a:gdLst>
              <a:gd name="T0" fmla="*/ 127 w 2157"/>
              <a:gd name="T1" fmla="*/ 0 h 1065"/>
              <a:gd name="T2" fmla="*/ 928 w 2157"/>
              <a:gd name="T3" fmla="*/ 0 h 1065"/>
              <a:gd name="T4" fmla="*/ 1713 w 2157"/>
              <a:gd name="T5" fmla="*/ 0 h 1065"/>
              <a:gd name="T6" fmla="*/ 2157 w 2157"/>
              <a:gd name="T7" fmla="*/ 0 h 1065"/>
              <a:gd name="T8" fmla="*/ 2157 w 2157"/>
              <a:gd name="T9" fmla="*/ 1065 h 1065"/>
              <a:gd name="T10" fmla="*/ 1979 w 2157"/>
              <a:gd name="T11" fmla="*/ 1065 h 1065"/>
              <a:gd name="T12" fmla="*/ 928 w 2157"/>
              <a:gd name="T13" fmla="*/ 1065 h 1065"/>
              <a:gd name="T14" fmla="*/ 428 w 2157"/>
              <a:gd name="T15" fmla="*/ 1065 h 1065"/>
              <a:gd name="T16" fmla="*/ 240 w 2157"/>
              <a:gd name="T17" fmla="*/ 918 h 1065"/>
              <a:gd name="T18" fmla="*/ 23 w 2157"/>
              <a:gd name="T19" fmla="*/ 146 h 1065"/>
              <a:gd name="T20" fmla="*/ 127 w 2157"/>
              <a:gd name="T21" fmla="*/ 0 h 10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57" h="1065">
                <a:moveTo>
                  <a:pt x="127" y="0"/>
                </a:moveTo>
                <a:cubicBezTo>
                  <a:pt x="928" y="0"/>
                  <a:pt x="928" y="0"/>
                  <a:pt x="928" y="0"/>
                </a:cubicBezTo>
                <a:cubicBezTo>
                  <a:pt x="1713" y="0"/>
                  <a:pt x="1713" y="0"/>
                  <a:pt x="1713" y="0"/>
                </a:cubicBezTo>
                <a:cubicBezTo>
                  <a:pt x="2157" y="0"/>
                  <a:pt x="2157" y="0"/>
                  <a:pt x="2157" y="0"/>
                </a:cubicBezTo>
                <a:cubicBezTo>
                  <a:pt x="2157" y="1065"/>
                  <a:pt x="2157" y="1065"/>
                  <a:pt x="2157" y="1065"/>
                </a:cubicBezTo>
                <a:cubicBezTo>
                  <a:pt x="1979" y="1065"/>
                  <a:pt x="1979" y="1065"/>
                  <a:pt x="1979" y="1065"/>
                </a:cubicBezTo>
                <a:cubicBezTo>
                  <a:pt x="928" y="1065"/>
                  <a:pt x="928" y="1065"/>
                  <a:pt x="928" y="1065"/>
                </a:cubicBezTo>
                <a:cubicBezTo>
                  <a:pt x="428" y="1065"/>
                  <a:pt x="428" y="1065"/>
                  <a:pt x="428" y="1065"/>
                </a:cubicBezTo>
                <a:cubicBezTo>
                  <a:pt x="347" y="1065"/>
                  <a:pt x="263" y="999"/>
                  <a:pt x="240" y="918"/>
                </a:cubicBezTo>
                <a:cubicBezTo>
                  <a:pt x="23" y="146"/>
                  <a:pt x="23" y="146"/>
                  <a:pt x="23" y="146"/>
                </a:cubicBezTo>
                <a:cubicBezTo>
                  <a:pt x="0" y="66"/>
                  <a:pt x="47" y="0"/>
                  <a:pt x="127" y="0"/>
                </a:cubicBezTo>
                <a:close/>
              </a:path>
            </a:pathLst>
          </a:custGeom>
          <a:solidFill>
            <a:srgbClr val="56505B"/>
          </a:solidFill>
          <a:ln>
            <a:noFill/>
          </a:ln>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8" name="TextBox 24"/>
          <p:cNvSpPr txBox="1"/>
          <p:nvPr>
            <p:custDataLst>
              <p:tags r:id="rId2"/>
            </p:custDataLst>
          </p:nvPr>
        </p:nvSpPr>
        <p:spPr>
          <a:xfrm>
            <a:off x="705313" y="4261291"/>
            <a:ext cx="3262432" cy="1015663"/>
          </a:xfrm>
          <a:prstGeom prst="rect">
            <a:avLst/>
          </a:prstGeom>
          <a:noFill/>
        </p:spPr>
        <p:txBody>
          <a:bodyPr wrap="none" rtlCol="0">
            <a:spAutoFit/>
          </a:bodyPr>
          <a:lstStyle/>
          <a:p>
            <a:r>
              <a:rPr lang="zh-CN" altLang="en-US" sz="6000">
                <a:solidFill>
                  <a:srgbClr val="F0ECE9"/>
                </a:solidFill>
                <a:latin typeface="微软雅黑" panose="020B0503020204020204" pitchFamily="34" charset="-122"/>
                <a:ea typeface="微软雅黑" panose="020B0503020204020204" pitchFamily="34" charset="-122"/>
              </a:rPr>
              <a:t>本课结束</a:t>
            </a:r>
            <a:endParaRPr lang="en-US" altLang="zh-CN" sz="6000">
              <a:solidFill>
                <a:srgbClr val="F0ECE9"/>
              </a:solidFill>
              <a:latin typeface="微软雅黑" panose="020B0503020204020204" pitchFamily="34" charset="-122"/>
              <a:ea typeface="微软雅黑" panose="020B0503020204020204" pitchFamily="34" charset="-122"/>
            </a:endParaRPr>
          </a:p>
        </p:txBody>
      </p:sp>
      <p:sp>
        <p:nvSpPr>
          <p:cNvPr id="2" name="Freeform 5"/>
          <p:cNvSpPr/>
          <p:nvPr>
            <p:custDataLst>
              <p:tags r:id="rId3"/>
            </p:custDataLst>
          </p:nvPr>
        </p:nvSpPr>
        <p:spPr bwMode="auto">
          <a:xfrm>
            <a:off x="5180913" y="1466605"/>
            <a:ext cx="6824662" cy="3373539"/>
          </a:xfrm>
          <a:custGeom>
            <a:avLst/>
            <a:gdLst>
              <a:gd name="T0" fmla="*/ 127 w 2157"/>
              <a:gd name="T1" fmla="*/ 0 h 1065"/>
              <a:gd name="T2" fmla="*/ 928 w 2157"/>
              <a:gd name="T3" fmla="*/ 0 h 1065"/>
              <a:gd name="T4" fmla="*/ 1713 w 2157"/>
              <a:gd name="T5" fmla="*/ 0 h 1065"/>
              <a:gd name="T6" fmla="*/ 2157 w 2157"/>
              <a:gd name="T7" fmla="*/ 0 h 1065"/>
              <a:gd name="T8" fmla="*/ 2157 w 2157"/>
              <a:gd name="T9" fmla="*/ 1065 h 1065"/>
              <a:gd name="T10" fmla="*/ 1979 w 2157"/>
              <a:gd name="T11" fmla="*/ 1065 h 1065"/>
              <a:gd name="T12" fmla="*/ 928 w 2157"/>
              <a:gd name="T13" fmla="*/ 1065 h 1065"/>
              <a:gd name="T14" fmla="*/ 428 w 2157"/>
              <a:gd name="T15" fmla="*/ 1065 h 1065"/>
              <a:gd name="T16" fmla="*/ 240 w 2157"/>
              <a:gd name="T17" fmla="*/ 918 h 1065"/>
              <a:gd name="T18" fmla="*/ 23 w 2157"/>
              <a:gd name="T19" fmla="*/ 146 h 1065"/>
              <a:gd name="T20" fmla="*/ 127 w 2157"/>
              <a:gd name="T21" fmla="*/ 0 h 10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57" h="1065">
                <a:moveTo>
                  <a:pt x="127" y="0"/>
                </a:moveTo>
                <a:cubicBezTo>
                  <a:pt x="928" y="0"/>
                  <a:pt x="928" y="0"/>
                  <a:pt x="928" y="0"/>
                </a:cubicBezTo>
                <a:cubicBezTo>
                  <a:pt x="1713" y="0"/>
                  <a:pt x="1713" y="0"/>
                  <a:pt x="1713" y="0"/>
                </a:cubicBezTo>
                <a:cubicBezTo>
                  <a:pt x="2157" y="0"/>
                  <a:pt x="2157" y="0"/>
                  <a:pt x="2157" y="0"/>
                </a:cubicBezTo>
                <a:cubicBezTo>
                  <a:pt x="2157" y="1065"/>
                  <a:pt x="2157" y="1065"/>
                  <a:pt x="2157" y="1065"/>
                </a:cubicBezTo>
                <a:cubicBezTo>
                  <a:pt x="1979" y="1065"/>
                  <a:pt x="1979" y="1065"/>
                  <a:pt x="1979" y="1065"/>
                </a:cubicBezTo>
                <a:cubicBezTo>
                  <a:pt x="928" y="1065"/>
                  <a:pt x="928" y="1065"/>
                  <a:pt x="928" y="1065"/>
                </a:cubicBezTo>
                <a:cubicBezTo>
                  <a:pt x="428" y="1065"/>
                  <a:pt x="428" y="1065"/>
                  <a:pt x="428" y="1065"/>
                </a:cubicBezTo>
                <a:cubicBezTo>
                  <a:pt x="347" y="1065"/>
                  <a:pt x="263" y="999"/>
                  <a:pt x="240" y="918"/>
                </a:cubicBezTo>
                <a:cubicBezTo>
                  <a:pt x="23" y="146"/>
                  <a:pt x="23" y="146"/>
                  <a:pt x="23" y="146"/>
                </a:cubicBezTo>
                <a:cubicBezTo>
                  <a:pt x="0" y="66"/>
                  <a:pt x="47" y="0"/>
                  <a:pt x="127" y="0"/>
                </a:cubicBezTo>
                <a:close/>
              </a:path>
            </a:pathLst>
          </a:custGeom>
          <a:blipFill dpi="0" rotWithShape="1">
            <a:blip r:embed="rId7">
              <a:extLst>
                <a:ext uri="{28A0092B-C50C-407E-A947-70E740481C1C}">
                  <a14:useLocalDpi xmlns:a14="http://schemas.microsoft.com/office/drawing/2010/main" val="0"/>
                </a:ext>
              </a:extLst>
            </a:blip>
            <a:stretch>
              <a:fillRect/>
            </a:stretch>
          </a:blipFill>
          <a:ln>
            <a:noFill/>
          </a:ln>
        </p:spPr>
        <p:txBody>
          <a:bodyPr vert="horz" wrap="square" lIns="91440" tIns="45720" rIns="91440" bIns="45720" numCol="1" anchor="t" anchorCtr="0" compatLnSpc="1"/>
          <a:lstStyle/>
          <a:p>
            <a:endParaRPr lang="zh-CN" altLang="en-US">
              <a:latin typeface="印品黑体" panose="00000500000000000000" pitchFamily="2" charset="-122"/>
            </a:endParaRPr>
          </a:p>
        </p:txBody>
      </p:sp>
      <p:pic>
        <p:nvPicPr>
          <p:cNvPr id="9" name="New picture"/>
          <p:cNvPicPr/>
          <p:nvPr>
            <p:custDataLst>
              <p:tags r:id="rId4"/>
            </p:custDataLst>
          </p:nvPr>
        </p:nvPicPr>
        <p:blipFill>
          <a:blip r:embed="rId8"/>
          <a:stretch>
            <a:fillRect/>
          </a:stretch>
        </p:blipFill>
        <p:spPr>
          <a:xfrm>
            <a:off x="12420600" y="12446000"/>
            <a:ext cx="342900" cy="266700"/>
          </a:xfrm>
          <a:prstGeom prst="cube">
            <a:avLst/>
          </a:prstGeom>
        </p:spPr>
      </p:pic>
    </p:spTree>
  </p:cSld>
  <p:clrMapOvr>
    <a:masterClrMapping/>
  </p:clrMapOvr>
  <mc:AlternateContent xmlns:mc="http://schemas.openxmlformats.org/markup-compatibility/2006" xmlns:p14="http://schemas.microsoft.com/office/powerpoint/2010/main">
    <mc:Choice Requires="p14">
      <p:transition spd="slow" p14:dur="1600" advClick="0">
        <p:blinds dir="vert"/>
      </p:transition>
    </mc:Choice>
    <mc:Fallback xmlns:p15="http://schemas.microsoft.com/office/powerpoint/2012/main" xmlns="">
      <p:transition spd="slow" advClick="0">
        <p:blinds dir="vert"/>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6" name="Freeform 5"/>
          <p:cNvSpPr/>
          <p:nvPr>
            <p:custDataLst>
              <p:tags r:id="rId1"/>
            </p:custDataLst>
          </p:nvPr>
        </p:nvSpPr>
        <p:spPr bwMode="auto">
          <a:xfrm flipH="1">
            <a:off x="2381" y="3915641"/>
            <a:ext cx="12188826" cy="2037552"/>
          </a:xfrm>
          <a:custGeom>
            <a:avLst/>
            <a:gdLst>
              <a:gd name="T0" fmla="*/ 0 w 4809"/>
              <a:gd name="T1" fmla="*/ 0 h 804"/>
              <a:gd name="T2" fmla="*/ 4809 w 4809"/>
              <a:gd name="T3" fmla="*/ 530 h 804"/>
            </a:gdLst>
            <a:ahLst/>
            <a:cxnLst>
              <a:cxn ang="0">
                <a:pos x="T0" y="T1"/>
              </a:cxn>
              <a:cxn ang="0">
                <a:pos x="T2" y="T3"/>
              </a:cxn>
            </a:cxnLst>
            <a:rect l="0" t="0" r="r" b="b"/>
            <a:pathLst>
              <a:path w="4809" h="804">
                <a:moveTo>
                  <a:pt x="0" y="0"/>
                </a:moveTo>
                <a:cubicBezTo>
                  <a:pt x="0" y="0"/>
                  <a:pt x="2086" y="804"/>
                  <a:pt x="4809" y="53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7" name="Freeform 6"/>
          <p:cNvSpPr/>
          <p:nvPr>
            <p:custDataLst>
              <p:tags r:id="rId2"/>
            </p:custDataLst>
          </p:nvPr>
        </p:nvSpPr>
        <p:spPr bwMode="auto">
          <a:xfrm>
            <a:off x="2381" y="2492896"/>
            <a:ext cx="12188826" cy="3763944"/>
          </a:xfrm>
          <a:custGeom>
            <a:avLst/>
            <a:gdLst>
              <a:gd name="T0" fmla="*/ 4809 w 4809"/>
              <a:gd name="T1" fmla="*/ 0 h 1485"/>
              <a:gd name="T2" fmla="*/ 0 w 4809"/>
              <a:gd name="T3" fmla="*/ 1485 h 1485"/>
            </a:gdLst>
            <a:ahLst/>
            <a:cxnLst>
              <a:cxn ang="0">
                <a:pos x="T0" y="T1"/>
              </a:cxn>
              <a:cxn ang="0">
                <a:pos x="T2" y="T3"/>
              </a:cxn>
            </a:cxnLst>
            <a:rect l="0" t="0" r="r" b="b"/>
            <a:pathLst>
              <a:path w="4809" h="1485">
                <a:moveTo>
                  <a:pt x="4809" y="0"/>
                </a:moveTo>
                <a:cubicBezTo>
                  <a:pt x="4809" y="0"/>
                  <a:pt x="2817" y="1445"/>
                  <a:pt x="0" y="1485"/>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8" name="Freeform 7"/>
          <p:cNvSpPr/>
          <p:nvPr>
            <p:custDataLst>
              <p:tags r:id="rId3"/>
            </p:custDataLst>
          </p:nvPr>
        </p:nvSpPr>
        <p:spPr bwMode="auto">
          <a:xfrm flipH="1">
            <a:off x="2381" y="4818002"/>
            <a:ext cx="12188826" cy="2222101"/>
          </a:xfrm>
          <a:custGeom>
            <a:avLst/>
            <a:gdLst>
              <a:gd name="T0" fmla="*/ 4809 w 4809"/>
              <a:gd name="T1" fmla="*/ 174 h 877"/>
              <a:gd name="T2" fmla="*/ 0 w 4809"/>
              <a:gd name="T3" fmla="*/ 0 h 877"/>
            </a:gdLst>
            <a:ahLst/>
            <a:cxnLst>
              <a:cxn ang="0">
                <a:pos x="T0" y="T1"/>
              </a:cxn>
              <a:cxn ang="0">
                <a:pos x="T2" y="T3"/>
              </a:cxn>
            </a:cxnLst>
            <a:rect l="0" t="0" r="r" b="b"/>
            <a:pathLst>
              <a:path w="4809" h="877">
                <a:moveTo>
                  <a:pt x="4809" y="174"/>
                </a:moveTo>
                <a:cubicBezTo>
                  <a:pt x="4809" y="174"/>
                  <a:pt x="2295" y="877"/>
                  <a:pt x="0" y="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cxnSp>
        <p:nvCxnSpPr>
          <p:cNvPr id="15" name="直接连接符 14"/>
          <p:cNvCxnSpPr>
            <a:endCxn id="16" idx="11"/>
          </p:cNvCxnSpPr>
          <p:nvPr>
            <p:custDataLst>
              <p:tags r:id="rId4"/>
            </p:custDataLst>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custDataLst>
              <p:tags r:id="rId5"/>
            </p:custDataLst>
          </p:nvPr>
        </p:nvSpPr>
        <p:spPr bwMode="auto">
          <a:xfrm>
            <a:off x="11280577" y="363136"/>
            <a:ext cx="425905" cy="427514"/>
          </a:xfrm>
          <a:custGeom>
            <a:avLst/>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30" name="椭圆 29"/>
          <p:cNvSpPr/>
          <p:nvPr>
            <p:custDataLst>
              <p:tags r:id="rId6"/>
            </p:custDataLst>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2" name="文本框 1"/>
          <p:cNvSpPr txBox="1"/>
          <p:nvPr>
            <p:custDataLst>
              <p:tags r:id="rId7"/>
            </p:custDataLst>
          </p:nvPr>
        </p:nvSpPr>
        <p:spPr>
          <a:xfrm>
            <a:off x="3955472" y="3100627"/>
            <a:ext cx="5056909" cy="523220"/>
          </a:xfrm>
          <a:prstGeom prst="rect">
            <a:avLst/>
          </a:prstGeom>
          <a:noFill/>
          <a:effectLst>
            <a:outerShdw blurRad="76200" dist="12700" dir="8100000" sy="-23000" kx="800400" algn="br" rotWithShape="0">
              <a:prstClr val="black">
                <a:alpha val="20000"/>
              </a:prstClr>
            </a:outerShdw>
            <a:reflection blurRad="6350" stA="50000" endA="300" endPos="55000" dir="5400000" sy="-100000" algn="bl" rotWithShape="0"/>
          </a:effectLst>
        </p:spPr>
        <p:txBody>
          <a:bodyPr wrap="square" rtlCol="0">
            <a:spAutoFit/>
          </a:bodyPr>
          <a:lstStyle/>
          <a:p>
            <a:r>
              <a:rPr lang="zh-CN" altLang="en-US" sz="2800">
                <a:latin typeface="微软雅黑" panose="020B0503020204020204" pitchFamily="34" charset="-122"/>
                <a:ea typeface="微软雅黑" panose="020B0503020204020204" pitchFamily="34" charset="-122"/>
              </a:rPr>
              <a:t>板块一       文本常识积累</a:t>
            </a:r>
          </a:p>
        </p:txBody>
      </p:sp>
    </p:spTree>
  </p:cSld>
  <p:clrMapOvr>
    <a:masterClrMapping/>
  </p:clrMapOvr>
  <p:transition spd="med" advClick="0">
    <p:pull/>
  </p:transition>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TextBox 13"/>
          <p:cNvSpPr txBox="1"/>
          <p:nvPr>
            <p:custDataLst>
              <p:tags r:id="rId1"/>
            </p:custDataLst>
          </p:nvPr>
        </p:nvSpPr>
        <p:spPr>
          <a:xfrm>
            <a:off x="983433" y="344684"/>
            <a:ext cx="2731838"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文本常识积累 </a:t>
            </a:r>
            <a:r>
              <a:rPr lang="en-US" altLang="zh-CN" b="1">
                <a:solidFill>
                  <a:srgbClr val="4C4C4C"/>
                </a:solidFill>
                <a:latin typeface="印品黑体" panose="00000500000000000000" pitchFamily="2" charset="-122"/>
                <a:ea typeface="印品黑体" panose="00000500000000000000" pitchFamily="2" charset="-122"/>
              </a:rPr>
              <a:t>·</a:t>
            </a:r>
            <a:r>
              <a:rPr lang="en-US" altLang="zh-CN">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了解作者</a:t>
            </a:r>
            <a:endParaRPr lang="en-US" altLang="zh-CN">
              <a:solidFill>
                <a:srgbClr val="4C4C4C"/>
              </a:solidFill>
              <a:latin typeface="印品黑体" panose="00000500000000000000" pitchFamily="2" charset="-122"/>
              <a:ea typeface="印品黑体" panose="00000500000000000000" pitchFamily="2" charset="-122"/>
            </a:endParaRPr>
          </a:p>
        </p:txBody>
      </p:sp>
      <p:cxnSp>
        <p:nvCxnSpPr>
          <p:cNvPr id="15" name="直接连接符 14"/>
          <p:cNvCxnSpPr>
            <a:endCxn id="16" idx="11"/>
          </p:cNvCxnSpPr>
          <p:nvPr>
            <p:custDataLst>
              <p:tags r:id="rId2"/>
            </p:custDataLst>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custDataLst>
              <p:tags r:id="rId3"/>
            </p:custDataLst>
          </p:nvPr>
        </p:nvSpPr>
        <p:spPr bwMode="auto">
          <a:xfrm>
            <a:off x="11280577" y="363136"/>
            <a:ext cx="425905" cy="427514"/>
          </a:xfrm>
          <a:custGeom>
            <a:avLst/>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30" name="椭圆 29"/>
          <p:cNvSpPr/>
          <p:nvPr>
            <p:custDataLst>
              <p:tags r:id="rId4"/>
            </p:custDataLst>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20" name="文本框 19"/>
          <p:cNvSpPr txBox="1"/>
          <p:nvPr>
            <p:custDataLst>
              <p:tags r:id="rId5"/>
            </p:custDataLst>
          </p:nvPr>
        </p:nvSpPr>
        <p:spPr>
          <a:xfrm>
            <a:off x="581616" y="1794193"/>
            <a:ext cx="7478513" cy="3987758"/>
          </a:xfrm>
          <a:prstGeom prst="rect">
            <a:avLst/>
          </a:prstGeom>
          <a:noFill/>
        </p:spPr>
        <p:txBody>
          <a:bodyPr wrap="square">
            <a:spAutoFit/>
          </a:bodyPr>
          <a:lstStyle/>
          <a:p>
            <a:pPr indent="457200" algn="just">
              <a:lnSpc>
                <a:spcPct val="150000"/>
              </a:lnSpc>
              <a:spcAft>
                <a:spcPts val="1000"/>
              </a:spcAft>
            </a:pPr>
            <a:r>
              <a:rPr lang="zh-CN" altLang="en-US" sz="2000" b="1"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加夫列尔</a:t>
            </a:r>
            <a:r>
              <a:rPr lang="en-US" altLang="zh-CN" sz="2000" b="1"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000" b="1"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加西亚</a:t>
            </a:r>
            <a:r>
              <a:rPr lang="en-US" altLang="zh-CN" sz="2000" b="1"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000" b="1"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马尔克斯（</a:t>
            </a:r>
            <a:r>
              <a:rPr lang="en-US" altLang="zh-CN" sz="2000" b="1" kern="100" err="1">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GabrielGarcía Márquez </a:t>
            </a:r>
            <a:r>
              <a:rPr lang="zh-CN" altLang="en-US" sz="2000" b="1"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en-US" altLang="zh-CN" sz="2000" b="1"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1927-2014</a:t>
            </a:r>
            <a:r>
              <a:rPr lang="zh-CN" altLang="en-US" sz="2000" b="1"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哥伦比亚作家，</a:t>
            </a:r>
            <a:r>
              <a:rPr lang="zh-CN" altLang="en-US" sz="2000" kern="100">
                <a:solidFill>
                  <a:srgbClr val="C00000"/>
                </a:solidFill>
                <a:effectLst/>
                <a:latin typeface="微软雅黑" panose="020B0503020204020204" pitchFamily="34" charset="-122"/>
                <a:ea typeface="微软雅黑" panose="020B0503020204020204" pitchFamily="34" charset="-122"/>
                <a:cs typeface="Arial" panose="020B0604020202020204" pitchFamily="34" charset="0"/>
              </a:rPr>
              <a:t>魔幻现实主义文学</a:t>
            </a:r>
            <a:r>
              <a:rPr lang="zh-CN" altLang="en-US"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代表人物。</a:t>
            </a:r>
            <a:endParaRPr lang="en-US" altLang="zh-CN"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endParaRPr>
          </a:p>
          <a:p>
            <a:pPr indent="457200" algn="just">
              <a:lnSpc>
                <a:spcPct val="150000"/>
              </a:lnSpc>
              <a:spcAft>
                <a:spcPts val="1000"/>
              </a:spcAft>
            </a:pPr>
            <a:r>
              <a:rPr lang="zh-CN" altLang="en-US"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马尔克斯</a:t>
            </a:r>
            <a:r>
              <a:rPr lang="en-US" altLang="zh-CN"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1927</a:t>
            </a:r>
            <a:r>
              <a:rPr lang="zh-CN" altLang="en-US"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年出生于哥伦比亚马格达莱纳海滨小镇阿拉卡塔卡。童年与外祖父母一起生活。</a:t>
            </a:r>
            <a:r>
              <a:rPr lang="en-US" altLang="zh-CN"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1936</a:t>
            </a:r>
            <a:r>
              <a:rPr lang="zh-CN" altLang="en-US"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年随父母迁居苏克雷。</a:t>
            </a:r>
            <a:r>
              <a:rPr lang="en-US" altLang="zh-CN"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1947</a:t>
            </a:r>
            <a:r>
              <a:rPr lang="zh-CN" altLang="en-US"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年考入波哥大国立大学。</a:t>
            </a:r>
            <a:r>
              <a:rPr lang="en-US" altLang="zh-CN"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1948</a:t>
            </a:r>
            <a:r>
              <a:rPr lang="zh-CN" altLang="en-US"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年因内战辍学，进入报界。五十年代开始出版文学作品。六十年代初移居墨西哥。</a:t>
            </a:r>
            <a:r>
              <a:rPr lang="en-US" altLang="zh-CN"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1967</a:t>
            </a:r>
            <a:r>
              <a:rPr lang="zh-CN" altLang="en-US"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年出版</a:t>
            </a:r>
            <a:r>
              <a:rPr lang="en-US" altLang="zh-CN"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百年孤独</a:t>
            </a:r>
            <a:r>
              <a:rPr lang="en-US" altLang="zh-CN"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en-US" altLang="zh-CN"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1982</a:t>
            </a:r>
            <a:r>
              <a:rPr lang="zh-CN" altLang="en-US"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年获诺贝尔文学奖。</a:t>
            </a:r>
          </a:p>
          <a:p>
            <a:pPr indent="457200" algn="just">
              <a:lnSpc>
                <a:spcPct val="150000"/>
              </a:lnSpc>
              <a:spcAft>
                <a:spcPts val="1000"/>
              </a:spcAft>
            </a:pPr>
            <a:endParaRPr lang="zh-CN" altLang="en-US" sz="2000" b="1"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endParaRPr>
          </a:p>
        </p:txBody>
      </p:sp>
      <p:pic>
        <p:nvPicPr>
          <p:cNvPr id="3" name="图片 2"/>
          <p:cNvPicPr>
            <a:picLocks noChangeAspect="1"/>
          </p:cNvPicPr>
          <p:nvPr>
            <p:custDataLst>
              <p:tags r:id="rId6"/>
            </p:custDataLst>
          </p:nvPr>
        </p:nvPicPr>
        <p:blipFill>
          <a:blip r:embed="rId9">
            <a:extLst>
              <a:ext uri="{28A0092B-C50C-407E-A947-70E740481C1C}">
                <a14:useLocalDpi xmlns:a14="http://schemas.microsoft.com/office/drawing/2010/main" val="0"/>
              </a:ext>
            </a:extLst>
          </a:blip>
          <a:stretch>
            <a:fillRect/>
          </a:stretch>
        </p:blipFill>
        <p:spPr>
          <a:xfrm>
            <a:off x="8360331" y="1794193"/>
            <a:ext cx="2920246" cy="3641182"/>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spd="med" advClick="0">
    <p:pull/>
  </p:transition>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TextBox 13"/>
          <p:cNvSpPr txBox="1"/>
          <p:nvPr>
            <p:custDataLst>
              <p:tags r:id="rId1"/>
            </p:custDataLst>
          </p:nvPr>
        </p:nvSpPr>
        <p:spPr>
          <a:xfrm>
            <a:off x="983433" y="344684"/>
            <a:ext cx="2731838"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文本常识积累 </a:t>
            </a:r>
            <a:r>
              <a:rPr lang="en-US" altLang="zh-CN" b="1">
                <a:solidFill>
                  <a:srgbClr val="4C4C4C"/>
                </a:solidFill>
                <a:latin typeface="印品黑体" panose="00000500000000000000" pitchFamily="2" charset="-122"/>
                <a:ea typeface="印品黑体" panose="00000500000000000000" pitchFamily="2" charset="-122"/>
              </a:rPr>
              <a:t>·</a:t>
            </a:r>
            <a:r>
              <a:rPr lang="en-US" altLang="zh-CN">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作品简介</a:t>
            </a:r>
            <a:endParaRPr lang="en-US" altLang="zh-CN">
              <a:solidFill>
                <a:srgbClr val="4C4C4C"/>
              </a:solidFill>
              <a:latin typeface="印品黑体" panose="00000500000000000000" pitchFamily="2" charset="-122"/>
              <a:ea typeface="印品黑体" panose="00000500000000000000" pitchFamily="2" charset="-122"/>
            </a:endParaRPr>
          </a:p>
        </p:txBody>
      </p:sp>
      <p:cxnSp>
        <p:nvCxnSpPr>
          <p:cNvPr id="15" name="直接连接符 14"/>
          <p:cNvCxnSpPr>
            <a:endCxn id="16" idx="11"/>
          </p:cNvCxnSpPr>
          <p:nvPr>
            <p:custDataLst>
              <p:tags r:id="rId2"/>
            </p:custDataLst>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custDataLst>
              <p:tags r:id="rId3"/>
            </p:custDataLst>
          </p:nvPr>
        </p:nvSpPr>
        <p:spPr bwMode="auto">
          <a:xfrm>
            <a:off x="11280577" y="363136"/>
            <a:ext cx="425905" cy="427514"/>
          </a:xfrm>
          <a:custGeom>
            <a:avLst/>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30" name="椭圆 29"/>
          <p:cNvSpPr/>
          <p:nvPr>
            <p:custDataLst>
              <p:tags r:id="rId4"/>
            </p:custDataLst>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20" name="文本框 19"/>
          <p:cNvSpPr txBox="1"/>
          <p:nvPr>
            <p:custDataLst>
              <p:tags r:id="rId5"/>
            </p:custDataLst>
          </p:nvPr>
        </p:nvSpPr>
        <p:spPr>
          <a:xfrm>
            <a:off x="581616" y="1499241"/>
            <a:ext cx="6950456" cy="3859518"/>
          </a:xfrm>
          <a:prstGeom prst="rect">
            <a:avLst/>
          </a:prstGeom>
          <a:noFill/>
        </p:spPr>
        <p:txBody>
          <a:bodyPr wrap="square">
            <a:spAutoFit/>
          </a:bodyPr>
          <a:lstStyle/>
          <a:p>
            <a:pPr indent="457200" algn="just">
              <a:lnSpc>
                <a:spcPct val="150000"/>
              </a:lnSpc>
              <a:spcAft>
                <a:spcPts val="1000"/>
              </a:spcAft>
            </a:pPr>
            <a:r>
              <a:rPr lang="en-US" altLang="zh-CN"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百年孤独</a:t>
            </a:r>
            <a:r>
              <a:rPr lang="en-US" altLang="zh-CN"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，是哥伦比亚作家加西亚</a:t>
            </a:r>
            <a:r>
              <a:rPr lang="en-US" altLang="zh-CN"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马尔克斯创作的长篇小说，是其代表作，也是</a:t>
            </a:r>
            <a:r>
              <a:rPr lang="zh-CN" altLang="en-US" sz="2000" kern="100">
                <a:solidFill>
                  <a:srgbClr val="C00000"/>
                </a:solidFill>
                <a:effectLst/>
                <a:latin typeface="微软雅黑" panose="020B0503020204020204" pitchFamily="34" charset="-122"/>
                <a:ea typeface="微软雅黑" panose="020B0503020204020204" pitchFamily="34" charset="-122"/>
                <a:cs typeface="Arial" panose="020B0604020202020204" pitchFamily="34" charset="0"/>
              </a:rPr>
              <a:t>拉丁美洲魔幻现实主义文学</a:t>
            </a:r>
            <a:r>
              <a:rPr lang="zh-CN" altLang="en-US"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的代表作，被誉为“</a:t>
            </a:r>
            <a:r>
              <a:rPr lang="zh-CN" altLang="en-US" sz="2000" kern="100">
                <a:solidFill>
                  <a:srgbClr val="C00000"/>
                </a:solidFill>
                <a:effectLst/>
                <a:latin typeface="微软雅黑" panose="020B0503020204020204" pitchFamily="34" charset="-122"/>
                <a:ea typeface="微软雅黑" panose="020B0503020204020204" pitchFamily="34" charset="-122"/>
                <a:cs typeface="Arial" panose="020B0604020202020204" pitchFamily="34" charset="0"/>
              </a:rPr>
              <a:t>再现拉丁美洲历史社会图景的鸿篇巨著</a:t>
            </a:r>
            <a:r>
              <a:rPr lang="zh-CN" altLang="en-US"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p>
          <a:p>
            <a:pPr indent="457200" algn="just">
              <a:lnSpc>
                <a:spcPct val="150000"/>
              </a:lnSpc>
              <a:spcAft>
                <a:spcPts val="1000"/>
              </a:spcAft>
            </a:pPr>
            <a:r>
              <a:rPr lang="zh-CN" altLang="en-US"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作品描写了</a:t>
            </a:r>
            <a:r>
              <a:rPr lang="zh-CN" altLang="en-US" sz="2000" kern="100">
                <a:solidFill>
                  <a:srgbClr val="C00000"/>
                </a:solidFill>
                <a:effectLst/>
                <a:latin typeface="微软雅黑" panose="020B0503020204020204" pitchFamily="34" charset="-122"/>
                <a:ea typeface="微软雅黑" panose="020B0503020204020204" pitchFamily="34" charset="-122"/>
                <a:cs typeface="Arial" panose="020B0604020202020204" pitchFamily="34" charset="0"/>
              </a:rPr>
              <a:t>布恩迪亚家族七代人的传奇故事</a:t>
            </a:r>
            <a:r>
              <a:rPr lang="zh-CN" altLang="en-US"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，以及加勒比海沿岸</a:t>
            </a:r>
            <a:r>
              <a:rPr lang="zh-CN" altLang="en-US" sz="2000" kern="100">
                <a:solidFill>
                  <a:srgbClr val="C00000"/>
                </a:solidFill>
                <a:effectLst/>
                <a:latin typeface="微软雅黑" panose="020B0503020204020204" pitchFamily="34" charset="-122"/>
                <a:ea typeface="微软雅黑" panose="020B0503020204020204" pitchFamily="34" charset="-122"/>
                <a:cs typeface="Arial" panose="020B0604020202020204" pitchFamily="34" charset="0"/>
              </a:rPr>
              <a:t>小镇马孔多的百年兴衰</a:t>
            </a:r>
            <a:r>
              <a:rPr lang="zh-CN" altLang="en-US"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，反映了拉丁美洲一个世纪以来风云变幻的历史。作品融入</a:t>
            </a:r>
            <a:r>
              <a:rPr lang="zh-CN" altLang="en-US" sz="2000" kern="100">
                <a:solidFill>
                  <a:srgbClr val="C00000"/>
                </a:solidFill>
                <a:effectLst/>
                <a:latin typeface="微软雅黑" panose="020B0503020204020204" pitchFamily="34" charset="-122"/>
                <a:ea typeface="微软雅黑" panose="020B0503020204020204" pitchFamily="34" charset="-122"/>
                <a:cs typeface="Arial" panose="020B0604020202020204" pitchFamily="34" charset="0"/>
              </a:rPr>
              <a:t>神话传说、民间故事、宗教典故</a:t>
            </a:r>
            <a:r>
              <a:rPr lang="zh-CN" altLang="en-US"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等神秘因素，巧妙地糅合了</a:t>
            </a:r>
            <a:r>
              <a:rPr lang="zh-CN" altLang="en-US" sz="2000" kern="100">
                <a:solidFill>
                  <a:srgbClr val="C00000"/>
                </a:solidFill>
                <a:effectLst/>
                <a:latin typeface="微软雅黑" panose="020B0503020204020204" pitchFamily="34" charset="-122"/>
                <a:ea typeface="微软雅黑" panose="020B0503020204020204" pitchFamily="34" charset="-122"/>
                <a:cs typeface="Arial" panose="020B0604020202020204" pitchFamily="34" charset="0"/>
              </a:rPr>
              <a:t>现实与虚幻</a:t>
            </a:r>
            <a:r>
              <a:rPr lang="zh-CN" altLang="en-US"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，展现出一个</a:t>
            </a:r>
            <a:r>
              <a:rPr lang="zh-CN" altLang="en-US" sz="2000" kern="100">
                <a:solidFill>
                  <a:srgbClr val="C00000"/>
                </a:solidFill>
                <a:effectLst/>
                <a:latin typeface="微软雅黑" panose="020B0503020204020204" pitchFamily="34" charset="-122"/>
                <a:ea typeface="微软雅黑" panose="020B0503020204020204" pitchFamily="34" charset="-122"/>
                <a:cs typeface="Arial" panose="020B0604020202020204" pitchFamily="34" charset="0"/>
              </a:rPr>
              <a:t>瑰丽的想象世界</a:t>
            </a:r>
            <a:r>
              <a:rPr lang="zh-CN" altLang="en-US"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，成为</a:t>
            </a:r>
            <a:r>
              <a:rPr lang="en-US" altLang="zh-CN"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20</a:t>
            </a:r>
            <a:r>
              <a:rPr lang="zh-CN" altLang="en-US"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世纪重要的经典文学巨著之一。</a:t>
            </a:r>
            <a:endParaRPr lang="en-US" altLang="zh-CN"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endParaRPr>
          </a:p>
        </p:txBody>
      </p:sp>
      <p:pic>
        <p:nvPicPr>
          <p:cNvPr id="3" name="图片 2"/>
          <p:cNvPicPr>
            <a:picLocks noChangeAspect="1"/>
          </p:cNvPicPr>
          <p:nvPr>
            <p:custDataLst>
              <p:tags r:id="rId6"/>
            </p:custDataLst>
          </p:nvPr>
        </p:nvPicPr>
        <p:blipFill>
          <a:blip r:embed="rId9">
            <a:extLst>
              <a:ext uri="{28A0092B-C50C-407E-A947-70E740481C1C}">
                <a14:useLocalDpi xmlns:a14="http://schemas.microsoft.com/office/drawing/2010/main" val="0"/>
              </a:ext>
            </a:extLst>
          </a:blip>
          <a:stretch>
            <a:fillRect/>
          </a:stretch>
        </p:blipFill>
        <p:spPr>
          <a:xfrm>
            <a:off x="7786469" y="2489405"/>
            <a:ext cx="3494108" cy="2407659"/>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spd="med" advClick="0">
    <p:pull/>
  </p:transition>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TextBox 13"/>
          <p:cNvSpPr txBox="1"/>
          <p:nvPr>
            <p:custDataLst>
              <p:tags r:id="rId1"/>
            </p:custDataLst>
          </p:nvPr>
        </p:nvSpPr>
        <p:spPr>
          <a:xfrm>
            <a:off x="983433" y="344684"/>
            <a:ext cx="3193503"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文本常识积累 </a:t>
            </a:r>
            <a:r>
              <a:rPr lang="en-US" altLang="zh-CN" b="1">
                <a:solidFill>
                  <a:srgbClr val="4C4C4C"/>
                </a:solidFill>
                <a:latin typeface="印品黑体" panose="00000500000000000000" pitchFamily="2" charset="-122"/>
                <a:ea typeface="印品黑体" panose="00000500000000000000" pitchFamily="2" charset="-122"/>
              </a:rPr>
              <a:t>·</a:t>
            </a:r>
            <a:r>
              <a:rPr lang="en-US" altLang="zh-CN">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魔幻现实主义</a:t>
            </a:r>
            <a:endParaRPr lang="en-US" altLang="zh-CN">
              <a:solidFill>
                <a:srgbClr val="4C4C4C"/>
              </a:solidFill>
              <a:latin typeface="印品黑体" panose="00000500000000000000" pitchFamily="2" charset="-122"/>
              <a:ea typeface="印品黑体" panose="00000500000000000000" pitchFamily="2" charset="-122"/>
            </a:endParaRPr>
          </a:p>
        </p:txBody>
      </p:sp>
      <p:cxnSp>
        <p:nvCxnSpPr>
          <p:cNvPr id="15" name="直接连接符 14"/>
          <p:cNvCxnSpPr>
            <a:endCxn id="16" idx="11"/>
          </p:cNvCxnSpPr>
          <p:nvPr>
            <p:custDataLst>
              <p:tags r:id="rId2"/>
            </p:custDataLst>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custDataLst>
              <p:tags r:id="rId3"/>
            </p:custDataLst>
          </p:nvPr>
        </p:nvSpPr>
        <p:spPr bwMode="auto">
          <a:xfrm>
            <a:off x="11280577" y="363136"/>
            <a:ext cx="425905" cy="427514"/>
          </a:xfrm>
          <a:custGeom>
            <a:avLst/>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30" name="椭圆 29"/>
          <p:cNvSpPr/>
          <p:nvPr>
            <p:custDataLst>
              <p:tags r:id="rId4"/>
            </p:custDataLst>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20" name="文本框 19"/>
          <p:cNvSpPr txBox="1"/>
          <p:nvPr>
            <p:custDataLst>
              <p:tags r:id="rId5"/>
            </p:custDataLst>
          </p:nvPr>
        </p:nvSpPr>
        <p:spPr>
          <a:xfrm>
            <a:off x="354102" y="1023201"/>
            <a:ext cx="11153988" cy="5424049"/>
          </a:xfrm>
          <a:prstGeom prst="rect">
            <a:avLst/>
          </a:prstGeom>
          <a:noFill/>
        </p:spPr>
        <p:txBody>
          <a:bodyPr wrap="square">
            <a:spAutoFit/>
          </a:bodyPr>
          <a:lstStyle/>
          <a:p>
            <a:pPr indent="457200" algn="just">
              <a:lnSpc>
                <a:spcPct val="150000"/>
              </a:lnSpc>
              <a:spcAft>
                <a:spcPts val="1000"/>
              </a:spcAft>
            </a:pPr>
            <a:r>
              <a:rPr lang="zh-CN" altLang="en-US" sz="2000" kern="100">
                <a:solidFill>
                  <a:srgbClr val="C00000"/>
                </a:solidFill>
                <a:effectLst/>
                <a:latin typeface="微软雅黑" panose="020B0503020204020204" pitchFamily="34" charset="-122"/>
                <a:ea typeface="微软雅黑" panose="020B0503020204020204" pitchFamily="34" charset="-122"/>
                <a:cs typeface="Arial" panose="020B0604020202020204" pitchFamily="34" charset="0"/>
              </a:rPr>
              <a:t>魔幻现实主义</a:t>
            </a:r>
            <a:r>
              <a:rPr lang="zh-CN" altLang="en-US"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是拉丁美洲特有的文学流派。它立足于</a:t>
            </a:r>
            <a:r>
              <a:rPr lang="zh-CN" altLang="en-US" sz="2000" kern="100">
                <a:solidFill>
                  <a:srgbClr val="C00000"/>
                </a:solidFill>
                <a:effectLst/>
                <a:latin typeface="微软雅黑" panose="020B0503020204020204" pitchFamily="34" charset="-122"/>
                <a:ea typeface="微软雅黑" panose="020B0503020204020204" pitchFamily="34" charset="-122"/>
                <a:cs typeface="Arial" panose="020B0604020202020204" pitchFamily="34" charset="0"/>
              </a:rPr>
              <a:t>拉美现实</a:t>
            </a:r>
            <a:r>
              <a:rPr lang="zh-CN" altLang="en-US"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，运用</a:t>
            </a:r>
            <a:r>
              <a:rPr lang="zh-CN" altLang="en-US" sz="2000" kern="100">
                <a:solidFill>
                  <a:srgbClr val="C00000"/>
                </a:solidFill>
                <a:effectLst/>
                <a:latin typeface="微软雅黑" panose="020B0503020204020204" pitchFamily="34" charset="-122"/>
                <a:ea typeface="微软雅黑" panose="020B0503020204020204" pitchFamily="34" charset="-122"/>
                <a:cs typeface="Arial" panose="020B0604020202020204" pitchFamily="34" charset="0"/>
              </a:rPr>
              <a:t>荒诞派</a:t>
            </a:r>
            <a:r>
              <a:rPr lang="zh-CN" altLang="en-US"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的手法，将拉美的</a:t>
            </a:r>
            <a:r>
              <a:rPr lang="zh-CN" altLang="en-US" sz="2000" kern="100">
                <a:solidFill>
                  <a:srgbClr val="C00000"/>
                </a:solidFill>
                <a:effectLst/>
                <a:latin typeface="微软雅黑" panose="020B0503020204020204" pitchFamily="34" charset="-122"/>
                <a:ea typeface="微软雅黑" panose="020B0503020204020204" pitchFamily="34" charset="-122"/>
                <a:cs typeface="Arial" panose="020B0604020202020204" pitchFamily="34" charset="0"/>
              </a:rPr>
              <a:t>现实生活与神魔鬼怪等幻觉的东西</a:t>
            </a:r>
            <a:r>
              <a:rPr lang="zh-CN" altLang="en-US"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融为一体，往往写得</a:t>
            </a:r>
            <a:r>
              <a:rPr lang="zh-CN" altLang="en-US" sz="2000" kern="100">
                <a:solidFill>
                  <a:srgbClr val="C00000"/>
                </a:solidFill>
                <a:effectLst/>
                <a:latin typeface="微软雅黑" panose="020B0503020204020204" pitchFamily="34" charset="-122"/>
                <a:ea typeface="微软雅黑" panose="020B0503020204020204" pitchFamily="34" charset="-122"/>
                <a:cs typeface="Arial" panose="020B0604020202020204" pitchFamily="34" charset="0"/>
              </a:rPr>
              <a:t>晦涩难懂</a:t>
            </a:r>
            <a:r>
              <a:rPr lang="zh-CN" altLang="en-US"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。它在拉美兴盛，又接受欧洲文学，尤其是现代派文学的影响，又有</a:t>
            </a:r>
            <a:r>
              <a:rPr lang="zh-CN" altLang="en-US" sz="2000" kern="100">
                <a:solidFill>
                  <a:srgbClr val="C00000"/>
                </a:solidFill>
                <a:effectLst/>
                <a:latin typeface="微软雅黑" panose="020B0503020204020204" pitchFamily="34" charset="-122"/>
                <a:ea typeface="微软雅黑" panose="020B0503020204020204" pitchFamily="34" charset="-122"/>
                <a:cs typeface="Arial" panose="020B0604020202020204" pitchFamily="34" charset="0"/>
              </a:rPr>
              <a:t>独特的印第安文化</a:t>
            </a:r>
            <a:r>
              <a:rPr lang="zh-CN" altLang="en-US"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；其中</a:t>
            </a:r>
            <a:r>
              <a:rPr lang="zh-CN" altLang="en-US" sz="2000" kern="100">
                <a:solidFill>
                  <a:srgbClr val="C00000"/>
                </a:solidFill>
                <a:effectLst/>
                <a:latin typeface="微软雅黑" panose="020B0503020204020204" pitchFamily="34" charset="-122"/>
                <a:ea typeface="微软雅黑" panose="020B0503020204020204" pitchFamily="34" charset="-122"/>
                <a:cs typeface="Arial" panose="020B0604020202020204" pitchFamily="34" charset="0"/>
              </a:rPr>
              <a:t>的传说、神话、巫术、幻觉、怪诞成分</a:t>
            </a:r>
            <a:r>
              <a:rPr lang="zh-CN" altLang="en-US"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为作家所吸收。</a:t>
            </a:r>
          </a:p>
          <a:p>
            <a:pPr indent="457200" algn="just">
              <a:lnSpc>
                <a:spcPct val="150000"/>
              </a:lnSpc>
              <a:spcAft>
                <a:spcPts val="1000"/>
              </a:spcAft>
            </a:pPr>
            <a:r>
              <a:rPr lang="zh-CN" altLang="en-US"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代表人物：</a:t>
            </a:r>
            <a:r>
              <a:rPr lang="zh-CN" altLang="en-US" sz="2000" kern="100">
                <a:solidFill>
                  <a:srgbClr val="C00000"/>
                </a:solidFill>
                <a:effectLst/>
                <a:latin typeface="微软雅黑" panose="020B0503020204020204" pitchFamily="34" charset="-122"/>
                <a:ea typeface="微软雅黑" panose="020B0503020204020204" pitchFamily="34" charset="-122"/>
                <a:cs typeface="Arial" panose="020B0604020202020204" pitchFamily="34" charset="0"/>
              </a:rPr>
              <a:t>马尔克斯</a:t>
            </a:r>
            <a:r>
              <a:rPr lang="zh-CN" altLang="en-US"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p>
          <a:p>
            <a:pPr indent="457200" algn="just">
              <a:lnSpc>
                <a:spcPct val="150000"/>
              </a:lnSpc>
              <a:spcAft>
                <a:spcPts val="1000"/>
              </a:spcAft>
            </a:pPr>
            <a:r>
              <a:rPr lang="zh-CN" altLang="en-US"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原则：</a:t>
            </a:r>
            <a:r>
              <a:rPr lang="zh-CN" altLang="en-US" sz="2000" kern="100">
                <a:solidFill>
                  <a:srgbClr val="C00000"/>
                </a:solidFill>
                <a:effectLst/>
                <a:latin typeface="微软雅黑" panose="020B0503020204020204" pitchFamily="34" charset="-122"/>
                <a:ea typeface="微软雅黑" panose="020B0503020204020204" pitchFamily="34" charset="-122"/>
                <a:cs typeface="Arial" panose="020B0604020202020204" pitchFamily="34" charset="0"/>
              </a:rPr>
              <a:t>变现实为幻想而不失其真</a:t>
            </a:r>
            <a:r>
              <a:rPr lang="zh-CN" altLang="en-US"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p>
          <a:p>
            <a:pPr indent="457200" algn="just">
              <a:lnSpc>
                <a:spcPct val="150000"/>
              </a:lnSpc>
              <a:spcAft>
                <a:spcPts val="1000"/>
              </a:spcAft>
            </a:pPr>
            <a:r>
              <a:rPr lang="zh-CN" altLang="en-US"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特点：</a:t>
            </a:r>
          </a:p>
          <a:p>
            <a:pPr indent="457200" algn="just">
              <a:lnSpc>
                <a:spcPct val="150000"/>
              </a:lnSpc>
              <a:spcAft>
                <a:spcPts val="1000"/>
              </a:spcAft>
            </a:pPr>
            <a:r>
              <a:rPr lang="zh-CN" altLang="en-US"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en-US" altLang="zh-CN"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1</a:t>
            </a:r>
            <a:r>
              <a:rPr lang="zh-CN" altLang="en-US"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）弥漫着浓重而强烈的神奇气氛。</a:t>
            </a:r>
          </a:p>
          <a:p>
            <a:pPr indent="457200" algn="just">
              <a:lnSpc>
                <a:spcPct val="150000"/>
              </a:lnSpc>
              <a:spcAft>
                <a:spcPts val="1000"/>
              </a:spcAft>
            </a:pPr>
            <a:r>
              <a:rPr lang="zh-CN" altLang="en-US"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en-US" altLang="zh-CN"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2</a:t>
            </a:r>
            <a:r>
              <a:rPr lang="zh-CN" altLang="en-US"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）具有鲜明的反殖反帝反封建反独裁的进步倾向。</a:t>
            </a:r>
          </a:p>
          <a:p>
            <a:pPr indent="457200" algn="just">
              <a:lnSpc>
                <a:spcPct val="150000"/>
              </a:lnSpc>
              <a:spcAft>
                <a:spcPts val="1000"/>
              </a:spcAft>
            </a:pPr>
            <a:r>
              <a:rPr lang="zh-CN" altLang="en-US"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en-US" altLang="zh-CN"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3</a:t>
            </a:r>
            <a:r>
              <a:rPr lang="zh-CN" altLang="en-US"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）善于借鉴、吸收和运用外来文化，并且结合本民族的习俗加以提炼、发展和融会贯通。</a:t>
            </a:r>
          </a:p>
        </p:txBody>
      </p:sp>
      <p:pic>
        <p:nvPicPr>
          <p:cNvPr id="4" name="图片 3"/>
          <p:cNvPicPr>
            <a:picLocks noChangeAspect="1"/>
          </p:cNvPicPr>
          <p:nvPr>
            <p:custDataLst>
              <p:tags r:id="rId6"/>
            </p:custDataLst>
          </p:nvPr>
        </p:nvPicPr>
        <p:blipFill>
          <a:blip r:embed="rId9" cstate="print">
            <a:extLst>
              <a:ext uri="{28A0092B-C50C-407E-A947-70E740481C1C}">
                <a14:useLocalDpi xmlns:a14="http://schemas.microsoft.com/office/drawing/2010/main" val="0"/>
              </a:ext>
            </a:extLst>
          </a:blip>
          <a:stretch>
            <a:fillRect/>
          </a:stretch>
        </p:blipFill>
        <p:spPr>
          <a:xfrm>
            <a:off x="7218218" y="2853171"/>
            <a:ext cx="4176936" cy="2212471"/>
          </a:xfrm>
          <a:prstGeom prst="rect">
            <a:avLst/>
          </a:prstGeom>
        </p:spPr>
      </p:pic>
    </p:spTree>
  </p:cSld>
  <p:clrMapOvr>
    <a:masterClrMapping/>
  </p:clrMapOvr>
  <p:transition spd="med" advClick="0">
    <p:pull/>
  </p:transition>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TextBox 13"/>
          <p:cNvSpPr txBox="1"/>
          <p:nvPr>
            <p:custDataLst>
              <p:tags r:id="rId1"/>
            </p:custDataLst>
          </p:nvPr>
        </p:nvSpPr>
        <p:spPr>
          <a:xfrm>
            <a:off x="983433" y="344684"/>
            <a:ext cx="2731838"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文本常识积累 </a:t>
            </a:r>
            <a:r>
              <a:rPr lang="en-US" altLang="zh-CN" b="1">
                <a:solidFill>
                  <a:srgbClr val="4C4C4C"/>
                </a:solidFill>
                <a:latin typeface="印品黑体" panose="00000500000000000000" pitchFamily="2" charset="-122"/>
                <a:ea typeface="印品黑体" panose="00000500000000000000" pitchFamily="2" charset="-122"/>
              </a:rPr>
              <a:t>·</a:t>
            </a:r>
            <a:r>
              <a:rPr lang="en-US" altLang="zh-CN">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创作背景</a:t>
            </a:r>
            <a:endParaRPr lang="en-US" altLang="zh-CN">
              <a:solidFill>
                <a:srgbClr val="4C4C4C"/>
              </a:solidFill>
              <a:latin typeface="印品黑体" panose="00000500000000000000" pitchFamily="2" charset="-122"/>
              <a:ea typeface="印品黑体" panose="00000500000000000000" pitchFamily="2" charset="-122"/>
            </a:endParaRPr>
          </a:p>
        </p:txBody>
      </p:sp>
      <p:cxnSp>
        <p:nvCxnSpPr>
          <p:cNvPr id="15" name="直接连接符 14"/>
          <p:cNvCxnSpPr>
            <a:endCxn id="16" idx="11"/>
          </p:cNvCxnSpPr>
          <p:nvPr>
            <p:custDataLst>
              <p:tags r:id="rId2"/>
            </p:custDataLst>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custDataLst>
              <p:tags r:id="rId3"/>
            </p:custDataLst>
          </p:nvPr>
        </p:nvSpPr>
        <p:spPr bwMode="auto">
          <a:xfrm>
            <a:off x="11280577" y="363136"/>
            <a:ext cx="425905" cy="427514"/>
          </a:xfrm>
          <a:custGeom>
            <a:avLst/>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30" name="椭圆 29"/>
          <p:cNvSpPr/>
          <p:nvPr>
            <p:custDataLst>
              <p:tags r:id="rId4"/>
            </p:custDataLst>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20" name="文本框 19"/>
          <p:cNvSpPr txBox="1"/>
          <p:nvPr>
            <p:custDataLst>
              <p:tags r:id="rId5"/>
            </p:custDataLst>
          </p:nvPr>
        </p:nvSpPr>
        <p:spPr>
          <a:xfrm>
            <a:off x="749614" y="1635335"/>
            <a:ext cx="4847839" cy="3587329"/>
          </a:xfrm>
          <a:prstGeom prst="rect">
            <a:avLst/>
          </a:prstGeom>
          <a:noFill/>
        </p:spPr>
        <p:txBody>
          <a:bodyPr wrap="square">
            <a:spAutoFit/>
          </a:bodyPr>
          <a:lstStyle/>
          <a:p>
            <a:pPr indent="457200" algn="just">
              <a:lnSpc>
                <a:spcPct val="150000"/>
              </a:lnSpc>
              <a:spcAft>
                <a:spcPts val="1000"/>
              </a:spcAft>
            </a:pP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从</a:t>
            </a:r>
            <a:r>
              <a:rPr lang="en-US" altLang="zh-CN"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1830</a:t>
            </a: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年至</a:t>
            </a:r>
            <a:r>
              <a:rPr lang="en-US" altLang="zh-CN"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19</a:t>
            </a: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世纪末的</a:t>
            </a:r>
            <a:r>
              <a:rPr lang="en-US" altLang="zh-CN"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70</a:t>
            </a: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年间，哥伦比亚爆发过几十次内战，使数十万人丧生。该书以很大的篇幅描述了这方面的史实，并且通过书中主人公带有传奇色彩的生涯集中表现出来。政客们的虚伪，统治者们的残忍，民众的盲从和愚昧等等都写得淋漓尽致。</a:t>
            </a:r>
            <a:endParaRPr lang="en-US" altLang="zh-CN"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endParaRPr>
          </a:p>
        </p:txBody>
      </p:sp>
      <p:pic>
        <p:nvPicPr>
          <p:cNvPr id="3" name="图片 2"/>
          <p:cNvPicPr>
            <a:picLocks noChangeAspect="1"/>
          </p:cNvPicPr>
          <p:nvPr>
            <p:custDataLst>
              <p:tags r:id="rId6"/>
            </p:custDataLst>
          </p:nvPr>
        </p:nvPicPr>
        <p:blipFill>
          <a:blip r:embed="rId9">
            <a:extLst>
              <a:ext uri="{28A0092B-C50C-407E-A947-70E740481C1C}">
                <a14:useLocalDpi xmlns:a14="http://schemas.microsoft.com/office/drawing/2010/main" val="0"/>
              </a:ext>
            </a:extLst>
          </a:blip>
          <a:stretch>
            <a:fillRect/>
          </a:stretch>
        </p:blipFill>
        <p:spPr>
          <a:xfrm>
            <a:off x="6594549" y="1766886"/>
            <a:ext cx="4572000" cy="3324225"/>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cSld>
  <p:clrMapOvr>
    <a:masterClrMapping/>
  </p:clrMapOvr>
  <p:transition spd="med" advClick="0">
    <p:pull/>
  </p:transition>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TextBox 13"/>
          <p:cNvSpPr txBox="1"/>
          <p:nvPr>
            <p:custDataLst>
              <p:tags r:id="rId1"/>
            </p:custDataLst>
          </p:nvPr>
        </p:nvSpPr>
        <p:spPr>
          <a:xfrm>
            <a:off x="983433" y="344684"/>
            <a:ext cx="2962671"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文本常识积累 </a:t>
            </a:r>
            <a:r>
              <a:rPr lang="en-US" altLang="zh-CN" b="1">
                <a:solidFill>
                  <a:srgbClr val="4C4C4C"/>
                </a:solidFill>
                <a:latin typeface="印品黑体" panose="00000500000000000000" pitchFamily="2" charset="-122"/>
                <a:ea typeface="印品黑体" panose="00000500000000000000" pitchFamily="2" charset="-122"/>
              </a:rPr>
              <a:t>·</a:t>
            </a:r>
            <a:r>
              <a:rPr lang="en-US" altLang="zh-CN">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人物关系图</a:t>
            </a:r>
            <a:endParaRPr lang="en-US" altLang="zh-CN">
              <a:solidFill>
                <a:srgbClr val="4C4C4C"/>
              </a:solidFill>
              <a:latin typeface="印品黑体" panose="00000500000000000000" pitchFamily="2" charset="-122"/>
              <a:ea typeface="印品黑体" panose="00000500000000000000" pitchFamily="2" charset="-122"/>
            </a:endParaRPr>
          </a:p>
        </p:txBody>
      </p:sp>
      <p:cxnSp>
        <p:nvCxnSpPr>
          <p:cNvPr id="15" name="直接连接符 14"/>
          <p:cNvCxnSpPr>
            <a:endCxn id="16" idx="11"/>
          </p:cNvCxnSpPr>
          <p:nvPr>
            <p:custDataLst>
              <p:tags r:id="rId2"/>
            </p:custDataLst>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custDataLst>
              <p:tags r:id="rId3"/>
            </p:custDataLst>
          </p:nvPr>
        </p:nvSpPr>
        <p:spPr bwMode="auto">
          <a:xfrm>
            <a:off x="11280577" y="363136"/>
            <a:ext cx="425905" cy="427514"/>
          </a:xfrm>
          <a:custGeom>
            <a:avLst/>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30" name="椭圆 29"/>
          <p:cNvSpPr/>
          <p:nvPr>
            <p:custDataLst>
              <p:tags r:id="rId4"/>
            </p:custDataLst>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pic>
        <p:nvPicPr>
          <p:cNvPr id="4" name="图片 3"/>
          <p:cNvPicPr>
            <a:picLocks noChangeAspect="1"/>
          </p:cNvPicPr>
          <p:nvPr>
            <p:custDataLst>
              <p:tags r:id="rId5"/>
            </p:custDataLst>
          </p:nvPr>
        </p:nvPicPr>
        <p:blipFill>
          <a:blip r:embed="rId8">
            <a:extLst>
              <a:ext uri="{28A0092B-C50C-407E-A947-70E740481C1C}">
                <a14:useLocalDpi xmlns:a14="http://schemas.microsoft.com/office/drawing/2010/main" val="0"/>
              </a:ext>
            </a:extLst>
          </a:blip>
          <a:stretch>
            <a:fillRect/>
          </a:stretch>
        </p:blipFill>
        <p:spPr>
          <a:xfrm>
            <a:off x="1613527" y="831316"/>
            <a:ext cx="8635137" cy="5715381"/>
          </a:xfrm>
          <a:prstGeom prst="rect">
            <a:avLst/>
          </a:prstGeom>
        </p:spPr>
      </p:pic>
    </p:spTree>
  </p:cSld>
  <p:clrMapOvr>
    <a:masterClrMapping/>
  </p:clrMapOvr>
  <p:transition spd="med" advClick="0">
    <p:pull/>
  </p:transition>
</p:sld>
</file>

<file path=ppt/tags/tag1.xml><?xml version="1.0" encoding="utf-8"?>
<p:tagLst xmlns:a="http://schemas.openxmlformats.org/drawingml/2006/main" xmlns:r="http://schemas.openxmlformats.org/officeDocument/2006/relationships" xmlns:p="http://schemas.openxmlformats.org/presentationml/2006/main">
  <p:tag name="AS_OS" val="Unix 3.10 unknown"/>
  <p:tag name="AS_RELEASE_DATE" val="2017.06.20"/>
  <p:tag name="AS_TITLE" val="Aspose.Slides for Java"/>
  <p:tag name="AS_VERSION" val="17.6"/>
  <p:tag name="ISPRING_PLAYERS_CUSTOMIZATION" val="UEsDBBQAAgAIAOdaeEo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wQUAAIACACngyZIFQ6tKGQEAAAHEQAAHQAAAHVuaXZlcnNhbC9jb21tb25fbWVzc2FnZXMubG5nrVhtb9s2EP5eoP+BEFBgA7a0HdCiGBIHtMTYRGTJleg42QsERmJsIpSY6cVt9mm/Zj9sv2RHyk7ivkBSEsA2TMr33PHunrujD48/5wptRFlJXRw5bw/eOEgUqc5ksTpyFuzk5w8OqmpeZFzpQhw5hXbQ8ejli0PFi1XDVwK+v3yB0GEuqgqW1cis7tdIZkfOfJy44WyOg4vEDydhMqYTZ+Tq/IYXt8jXK/1H+cMv7z98fvvu/Y+Hr7eSfYDiGfb9fShkkd696QEUsCj0E0AjfhKQc+aMzOcwuXDBfBoQZ7T9Mkx6HpEzZ2Q+O+UWUUQClsQ+9UhC4yQImfWFTxjxnNGFbtCabwSqNdpI8QnVawGRrGUpUKVkZh+kGjaKRnQp88IZpkESkZhF1GU0DJxRrMvy9icLy5t6rUtQV6FMVvxSiczqhJyxz29KUYFqXkNOIXjVawm/1DmXxUGn6ggvaTBJWBj6cUICb7fjjEiRIa/kRs1AlAjHJAKAkleifIRsYrPMiiOs1DCEKZ1MfXgzY8JUrtYK3vVQO+YEYjAXRZcU5AiJILvieBlGnnEaqEIc3fCq+qTLbC8/HgaqC5gGbggp6LIH4Mxg7IAhxhIqR1mKtO4Cm5E4xhOSjMNzSGTgXThEIjwFup0OkbggMVCExF0yAT6jE2wS3lBsl/87fqXcpLO6RTxNQc64byN1U8GOcSmwwDKtOhimJiYfFxA2iv3v0LhFBe/a1UpuBNhRZqLsVASVxSWeyaKPC/pbcoKpT7wE0soLlwmzJc9ozPktKnSNeLbhRSrQpUh5A7l+C88ymdlnJs5W/1+N/BvxeltVXm0LUuCR81dD7dmrYd8wq6nAproW+U3dpdo4bGv+Y6wwOf1dE/oc/XH6Y5cEOKLh80Smknmj2qr75PjcWTY0Rp1GPNFT/aP13JbEbW0dUyhYY6n7SxDopqZ/QANU/aVocAKK5m2JhhpOi6sBOoNwCxBo9FiMM3DVngln4MIB8ksyjimD2WgpLitZd44dlo1tgL4d2hTmPCVqcU/GS3GlYcJRgm/a6QO6kI10Z0AfDDd7rYJR5oPJAQCu2uQBSCVzsD/rgbmYkZ0H2gK/d5KlblRmyavktS3y4NsmF1+PTVelzu2u4tUuedsmc/wUK9rDRa3S+YD2f8e/3vF5QL/HRykmOHKniYsDl5hB33BV9RQCChhX+CxOfDw24sCFnNfpGprplW6KrCdQO6t75AQD2PbMseBluv7vn397YnxhSbuLtru/DgIBYpsqSO7Afg90Lao/u0AYHu/L2UUfqe3dZifX86rDKGThs9wheNtacp3D1kG3XkjybdAwY9idzoAHsU173ZQwug1BmOHoFGqZncKd0YyX11AImdZqEIp1tUnAepj2++tlUytZiCGyT2sl5sCMzhPsefauDeRTMr1ue2YGN4p0e+lWcOnuC+ZOcQB19gs8kcl6IKBtTbsqBERv1/c033zdqe5Wlf3L4vD1g38w/gdQSwMEFAACAAgAp4MmSM0WweooAwAAhgwAACcAAAB1bml2ZXJzYWwvZmxhc2hfcHVibGlzaGluZ19zZXR0aW5ncy54bWzVV91u2jAUvucpLE+9LKEdXTsUqKYCGmoLqLCtvapMbIhVx85iG0qv9jR7sD3JjmOgoHZd+oO0ISHi8/Od/xMTHt8mAk1ZprmSdbxXrmDEZKQol5M6/jJs7x5hpA2RlAglWR1LhdFxoxSmdiS4jgfMGBDVCGCkrqWmjmNj0loQzGazMtdp5rhKWAP4uhypJEgzppk0LAtSQebwY+Yp03iBUAAAvomSC7VGqYRQ6JHOFbWCIU7Bc8ldUES0BdExDrzYiEQ3k0xZSU+UUBnKJqM6flfJP0sZD9XkCZMuJ7oBREc2NUIpd14QMeB3DMWMT2Jw97CK0YxTE9fxftWhgHTwECXH9qETh3KiIAfSLOATZgglhvijt2fYrdFLgifRuSQJj4bAQS7+Om4Orz9f9VsXZ53u6fWw1zsbdvreiVwn2MQJg01DITikbBaxlZ2QGEOiGPwGnTERmoXBOmkpNlZywzl3RiMlIPe5FrRRMmK0SxK2Vo3BDZdtkNzDaAyBiHkdf8o4ERhxQwSPVsrajrThJq96e10SARa0J0PnA3xv3mcnikmm2bpbS452OY8a35QVFM2VRYLfMGQUgvhtAk8xQ+vFQeNMJTkV2scgLThYnHI2Y/Q4z+kC8E+GrsBEYkETejUVzHgL3y2/QyM2VhngMjKFzgY61x6//CzglGh9D0qWPu4MzjrN1nWn22xd7rgACZ0SGT0THArOktRsBZ/MkVRmqQfpiIjVLC8K5TTnFYmt/PIyaJ5Y4cv81sVYg95iSbZj5TmF+asHhc3GZJoPohuuHBpGkENJPCYwIlgXXFpWFDAiEikp5ohEsNa0G+spV1YDxQ+wh9Yv99DrIy7z0wRWG1jMKMsKQVb29t9XDz4cHn2slYNfP37uPqm0WPh9QZw5v/FPnlz5q7X/cBuGgdvSjy9tk9l/c2f3L1pfi+S127ocFippa1AIrldEqndaROrCv2T6ay+YQi7AUpr4IYO1JHjCDaNv2WIvaJNXvdt9j22nTbYY82tG478J2Z9W18SNe2EYPHpxdZyES55AItxKXN12GwfVCtw0H2WVSoC2+d+hUfoNUEsDBBQAAgAIAKeDJkjdIlMWuAIAAFUKAAAhAAAAdW5pdmVyc2FsL2ZsYXNoX3NraW5fc2V0dGluZ3MueG1slVbbbuIwEH3fr0DsO+leu5VcpJZSqVJ3W22rvjvJkFg4dmRP6PL3ayd2YwOBwKgSnjlnPJ4bJXrNxPzTZEIyyaV6AUQmCm01Xjdh+fU0bRClmGVSIAicCakqyqfzz5f3VkjSIk+x5AaU4fy4snKCs6IZ9Nd8u7cyhuLuOE7IZFVTsX2UhZylNFsXSjYiN7T79jNEK7c1KM7E2iAvri4Xy8shJGcaHxCqKKblLyvjKLUCrcGG9HNp5SSL0xS4v+mi/Yzk9Fcdf/0ObcM0w5Z288XKEK2mBcRJPh6dKYzxfjYB4R/aun+1MgjldAvqLOeybupzeqRWsrAJjTnHi/jB4ZLmZvwM4e7CykmCfZC96GQVXHq+31kJQO5rOPfEjquS/NnmdWch2KKnHOaoGiCJP3U2Xcr3pwbNfMB8Rbk2gFDVg55N0M+00d5NrOtxf+GdiTz05TQ95E3ypoJFF3DgLtb3+MXitt0VodMPXRChgo1TBiH2yh75x+R1Dxkoe+QLZzk8Cb7dj2DX1JF8kW+pK+fx/BsrCGqOubP6k7famx7t6OogVKfwmErmMNc2nFdWga0bSVpdF1KyFxMRdMMKikyK3xaXbtvHaJLsGFyvHe4sggw5HGq4NkazpsN0tee4H501bsjuZ6F/XHeeoNni11OKSLOyMj9LejpxPDMmJjHT5DDD7kkDB/UgVjLgtHcPkSqq1qBepeRjrxESQY91L7vhGoKTJMgBSQ5nmTgnh9IvmioFtTRVY6B9lmNlByxZUXLzh28M3iHfYQxYOyqWxp+g7KMvA4VrAqAqK33XdofOUjUcGYcN+OEPFO2Th95GtOnSoYa7wUdYYdhyTjOqJ92u6Hsl3iGB/gD+zYQVOd6xjGh7pKluXxZNvl/DfSzRYvbrzDZfuMnas+ulyLGx72fQKO2/k/8BUEsDBBQAAgAIAKeDJkgsT7aL/QIAAJcLAAAmAAAAdW5pdmVyc2FsL2h0bWxfcHVibGlzaGluZ19zZXR0aW5ncy54bWzNlt1SGjEUgO95ikw6XsqqtdUyuzgdwdGpFUZoq1dO2AQ2YzbZ5gfEqz5NH6xP0pMNIIyWro50ygwDOcn5zl9ykvjoLhdozLThSiZ4t76DEZOpolyOEvylf7J9iJGxRFIilGQJlgqjo2YtLtxAcJP1mLWw1CDASNMobIIza4tGFE0mkzo3hfazSjgLfFNPVR4VmhkmLdNRIcgUfuy0YAbPCBUA8M2VnKk1azWE4kD6rKgTDHEKnkvugyLi1OYCR2HVgKS3I62cpMdKKI30aJDgNzvlZ74mkFo8Z9KnxDRB6MW2QSjl3gkievyeoYzxUQbeHuxjNOHUZgne2/cUWB09ppTsEDnxlGMFKZB2hs+ZJZRYEobBnmV31swFQUSnkuQ87cMM8uEnuNW/Ob3uti/Pzy4+3fQ7nfP+WTc4UepEq5w4WjUUg0PK6ZQt7MTEWpJm4DfoDIkwLI6WRfNlQyVXnPNjNFACUl9qYTQET8U0wR81JwIjbong6WLWEj1i9oQLiMHr7taH0uIHYIg3zYg2bNnQfMb4LKbNb8oJiqbKIcFvGbIKQUQuh38ZQ8vpRkOt8lIqiLHICE4ZGnM2YfSozNIM+CdD12Aid6AJm68QzAYL3x2/RwM2VBq4jIxhq4Kcm8CvPwtcEGMeoGTu41bv/KzVvjm7aLWvtnyAhI6JTJ8JhxKyvLAb4ZMpksrO9SAdKXGGlUWhnJZzVWKrv7wMhudOhDK/djGW0BssyWasPKcwf/WgstmMjMuD6A9XiYYjyKEkgQkTKRx3Lh2rCkyJREqKKSIpNCrjj/WYK2dAEg5wQJuXexj0EZflaAQ3B1jUlOlKyJ3dvbf7794fHH5o1KNfP35ur1WatfCuIN5c6OHHa5v4opE/7oZx5Hvn023YavevunD3sv21SqYu2lf9SkVq9yrhOlVWdT5VWXUZro3u0pVRyQVoM6NwbKDRCJ5zy+hrbpoXFH79/Ru2xSsVfoNRrN2+/28QYbR4bq28r+LoyQdgDeSrj+lm7TdQSwMEFAACAAgAp4MmSD1kiNCZAQAAHwYAAB8AAAB1bml2ZXJzYWwvaHRtbF9za2luX3NldHRpbmdzLmpzjZTLbsIwEEX3fEXkbitEn5TuqgJSJRaVyq7qwglDiHDsyHZSKOLfm0l4OM6kxbOJb47v2GN5dr2gHCxiwXOwq76r+XtzXmmAmtU5XDd10aGnqDMjkgXMkxREIoF5SHFcepL3Z4IyZrIyDbcfaGscP6bwz5IL4+IZYaEJzVCLCwL8JrQNtfjnJPacc9Vncgod5tYq2Y+UtCBtXyqd8ophV8MphntED1YF6Bp9GGEQ6JJH0DC9m2J0kWfHNhepNONyO1Ox6oc8Wsda5XJR09NquPRqm4Eur3xdA4PR8HUydAGRGPtmIfUTT54wuslMgzFwyPs4wSBhwUMQju+gGn+gDeP2gTy6SExij/TLDYZLZzyGVpXaWygLWnpdylnY2MPt3GI0CMG3oC+xUlmeXXCBmVYxVqSFtmt+QoXii0TGNTceYJAcbhZtu6p3Puj9GIM1npDyntCKen5pV+/wQUOAttGWjnmNl3dG2QlKlEQORWhUtyroPmL9PoLzz4Bxa3m0Ssv2UDbHsgxcr0HPlRLl7r/+26efq7f/BVBLAwQUAAIACACngyZIPTwv0cEAAADlAQAAGgAAAHVuaXZlcnNhbC9pMThuX3ByZXNldHMueG1snZGxCsIwEIb3PkW43cRupSR1E9wcdJaaphppLyWXWh/flIp0kYBDIP/xfT8kJ3evvmNP48k6VJDzLTCD2jUWbwrOp/2mAEahxqbuHBoF6IDtqkzavMCjN2QCsViBpOAewlAKMU0TtzT42ECuG0MsJq5dL+LpHYrZFMOiwuKW9i/7M4MqyxiT19F24YBVvMe0IIy8VjA7F43cYutA/AIakwBMqsFQAmh9AngMCcCPK0CK75vnpEcK8aNikGK1nip7A1BLAwQUAAIACACngyZIsO1dV24AAAB2AAAAHAAAAHVuaXZlcnNhbC9sb2NhbF9zZXR0aW5ncy54bWwNzD0OwjAMQOG9p7C8l5+NoWk3NhAS5QBWY1Akx0aJheD2eHvDpzct3yrw4daLacLj7oDAulku+kr4WM/jCaE7aSYx5YRqCMs8TGIbyZ3dA3Z4C/24rVwjnK9UQ94ad1YnjzOMcInns3DG/Tz8AVBLAwQUAAIACABElFdHI7RO+/sCAACwCAAAFAAAAHVuaXZlcnNhbC9wbGF5ZXIueG1srVXfT9swEH4u0v6HyO/YLR0DqgTEkNAexoTUse2tMombeE3izHYI5a/f2c7vpWxIe2iVnO/77nz33cW/es5S74lJxUUeoAWeI4/loYh4Hgfo4evt8Tm6unx35Bcp3TPp8ShAZc4NgKbIi5gKJS80gO+pTgLUM2BgRl4huZBc74H7FLjbSCdL9O5oBi65ClCidbEipKoqzBUg8liJtDQkCociI4VkiuWaSeLSQF6DXem/o+GXiZzofcFUD1notweuSVqOZ8UHJNUSCxmTk/l8QX7cfV6HCcvoMc+VpnnIkAeVnNlSPtJwdyeiMmXK2Ga+S3LNtDZJWNvM1yu+OM89JcMAOYdNxpSiMVM4zWNEHJZMgP1tSlVS86gBreFVO17zWr+Ned80brZzpHMuyseUqwSO+pDOOgn0yTCqn9nrWgU9NAq6NUzIk+xXySWL7Ou3VozzBXIBW8XZPLGqQjiAp1saaiH3NwADFdUdxG3TsGsatqCWA7fR1x0Fam67ZVSXkjWlmvlPPGLiC5WSGllcalkyn4yMNZYMwT5xV66b1DXET3SWnv5Db4zfqDU/1WudsYD/0ZhPQNTWhOcRe77l4KNZBjXVDIptbFgXKTYxu5xU+Zj1dD0wuRzrpsBFPE1lzGAMI6op6ezkEJRJqsAlLOUI2zs4CE54nKTw05MM49ODNBmVu0mG3sFBcCrC3QS0NbdlJOM6jsTUKsgnE+vED0ulRcZfrDwHe0avrA5fG7nm6Lrg7cHZ/I9RHMRoBnOLJlaXeertq+bw3sypVp3PpnCWgVphHpguC+fVzEJZjHwitqVlqm/6OTX7sAcd5Tw1HdNc30HvolrzF+ZVPDJfusXS1CRhRjMB+nC+7DFAP2G7DMJb06GIW5E3dcCY2Df3byvabPm6da7rhzrsQw2fOKscxs3UR1BHLEWZR6Me4qL7iKgUdtq1ZNRL2RZutDgBkYoiQO/hob7zxelFd+WzxUWDtXndu8Aulzes9DrhTkGk1nV7Eb/eDfD4G1BLAwQUAAIACACngyZIF6nhQW8BAAD7AgAAKQAAAHVuaXZlcnNhbC9za2luX2N1c3RvbWl6YXRpb25fc2V0dGluZ3MueG1sjVLbatwwEH3PV4j8wEoa3Qzugm4ufklCspBnd60W00QulkJL0cdXTrJsttnQap5mzpkzzOi06fsU7VPK8+P0e8jTHO9CzlP8lrYXCLX7+WFebpaQQk6bY+V+iuP8s49f57VWqykPcRyW0a5o2mLUPT+kpFZO1YwZRpFknnqFnOe2Yg24BmzFHCW23fwl8aK7hH2I+bxquzlB3zf0MYUl93EMv7Zwyn4LnW7weRnGqfLSVrA1ymFqcWwNxAiX3BeqAUAgyx1xuEjZSE2Qx4xjKEZRoIAI56QRhUjKoWZdI6oK841ATDJGXaGe1m6ktXHUFgkNIbpO86qxpeuMxBgRQoC5wgV0BqPKhqqhQa0HBAcGRNFGEwWos53pWPHOC8uRol5gXJgxgPHxuMft3p7rWP3vdQ7n/Ifg2S84i67e2pwxV7t/WpZK3oXHHw9DDujLkEI/frq8ufV3/mqnd/311eWrN599fGCuhq2bf+jvP1BLAwQUAAIACACngyZIEQ5x/AERAABjOQAAFwAAAHVuaXZlcnNhbC91bml2ZXJzYWwucG5n7dt5WFLZ3wBwSrOopiadsnIrtZx3plxyyg2hLM1+ubW4ZCqaZmMu6KCmrFo6TbllzqiNC1njUiaMY+4CZQuZJuVGiYqGioKCqAgCF16aead837/fP+F5uDwH7vme7/3w3HPP949zw8vj+Ffrd64HgUBfnXA9dhoE0gCDQKvx67RU31gXEMZVH6uQp487gYjd+tOqhualI+5HQKDanA3ykDWqNjjW9RwSBNKO//ReNRJulAQC2UpOHDtyNilodphaHXZlB02YEnxr3Sod8L3xq8ZbNHVvG6enfrNt27Yt+zW3bjvlurspPT3jv5xcIw06b5kHl71f7xNxeo8yFf96CilsLS7p6uIUL8cJuiCkJ7fDqEhOt7iL110qTp4cwYYfXObU0aHnHTGSWNFkEWJEgZq8c0n+08btwSmrtP45NDlpsIup3cpqjQolxFrBeXf/eKn8e8x8eunbi59PKgy9iwqWI/XARjhJ2eGv1220fALS+Ofwg41XoJcSskBQytf+PLl98tdyZtPqp//+umgZy1wrMjT1TMoxG1qYSQ7/HNJVK0Y2OjnpYlpo+iWY5ZMnNalKcerv/zl4sWSL1r9ppoZrQcbelMb6ggP2BK+IcOyq65em6rTKjaBVmhorkvsl7Yeg2hhN2uf4bz+kXD6bteIMy+Dbb5vXzw57rxgt7PDBhy5aK4wsT7hOhAUGWn/uFX/o7k5vk5UjFZrGE53QV7zTPqeza4dX1sPcVSviuGmftjvny/jSq+SrKpf+V6AVcfaCS6rfjgRuDVlxlWfvXw5bcZWr8tLOegz0H/zc6/AljYenDh5YgZhywonz3eMrvs5fxr69qr9q544VWk9Md/+Wl5DwRk2jplHTqGnUNGoaNY2aRk2jplHTqGnUNGoaNY2aRk2jplHTqGnUNGoaNY2aRk2jplHTqGnUNGoaNY2aRk2jplHTqGnUNGoaNc3/A01ntfAkXNrDnZwMF40+vdbPI1EpqIU3NnS+ryMRhRHZ8oTfPZug14VOFlr93Sk2UKuCE8tJUhwSW/XbBQHS7iuUuikIaQluZA3F8TkONObw02T+ATkdKpvhXofJxz44PyWakQwRjjEW8Z2lkbRO4YW/8xlFbYSIh5CX0HHiW3lz9vRq8p7qhKKTDtdLkAHcdkkxUMmuC8HuUPgGJU/cWx2iP4QaQusXS6zgskGGjyiyG8s4y+6EK+Z1Y2T9JFyCKAuBYS8xGFSF6Jz4IGeh2b0B+I2EmeioxSuWOQT7pV5OeUzjbNIA8lApVfSgv4eTUJQbisle9KOIahA1ibMLXp600sO/bwtnXYdego5YhasS7HvRg8SKacU6Y/FFArxSJpQ/iMnjc04zeM2OT9cIL8JBBf7BoqYc4IKvWQyJIuXOgj8WyxT8K1RZOtM7uE/AAEcA3z0RCezEnEOdMzH2QQkz32/iFuJlTBYFELQElrzN5twboIjJguiv2qRNLe7YqOEYTOlPp8xGTA5xqb3Iho5XSVHXMdmBOeVL/uhvOyv/usIF/xExNgbf0FGRQCtM7TzoRVogkZcG+0t35ejIwhZPawTz2USO5BWiFv4zjq/hSGPugZwc4P3x0GMdj4U0Ltu7rshDm/dauPg8KmA2cN5vKPHOWFzbyw6lRNlyE0o8lpnHrfU54kf3BvDpw0ndLmGZzN+uW517mMef1uVtxs1dyyqzgiYW5WJhx2dD3IiJjvmDC3OYh65NGeDxBxXpFMqSTPrTkL6NVjftMLCckM25SMO5dQzVwlh2Iyxb3xO0C5PSA885SYcnoRV31poGzdbIdiA6C9Gn4WZ3eIhLHxaT3LTzkyHjdgaIsTsjx0vcGEoS7XwJJKdavhVtosl9jpcKnx0tKSZ5rnn5/Edm6Eh4GIt+ikAqrqAdcDJ2pBzNFgW67fK02g8Jo0OX+JR8g0ja76mzWlwyF0nPMwcSO56WCxDdbIIM2DHtB+CxHzI6i9cmERvvJB8Od25vIjXnevle7l1X5eGWE5CSsfTTTTayW9w83ayX+yeuHZKV5n6qlh/SO9t7QnLIhG01K7ObhOYvSjYlmwu4B8du0aZCC4Bzo0l2QRuLqan2gqZJwVE/Zd2eO23VsAy+bKGPmd1TW9hM2biMRchv0WELKfvs/0SahPSi39DYDyw++uuu69xnKMWUnjeNsjbWnlT+MnHUXSJpBXbGtxkgtDwiR3+nnrrSuxw8H//KbrwcGwUUMuIh4Y8sNFARayOkSZf0M1+sjfcw7WNmNmBZTmucsIhnxYjLji/YAgxBlF8WUehONSvD4aVnqitYeZaO4aLVEOCGNxutzRUP4HvaiYIT7y+Ov6VbiWsLTfeh98/I60MFjyxjFVpBqOnyQwjr+azOIosK8lz7hgx6JIPSUHAE5mPaJuO3Vk+TpgG+v8P4AuGjc7SH6Yz03e2EA/65lriWUwC6N+eE44tQAY6QUMx7jsXgOxZng7auE7WdfZ51S++dJfByYprWB7gdvevBrzSq49Hq9piYhOdjsqdtzOnJ+zjbwJuNoEOStQFkaBTaYCpmUFEAJE+qlBmXR/tgp/i3kLVncFEoqOdyM11IyZnLU+aTXfV5uwJOmnYto7UbyFlhbW+qBiqpkwryhumMp6iGQFrLSPcZqss3mWwfs8nQmr2abHElqwmy+sJQjHQoS0fqX530XpR3rYf5jlu7H9Bn6xXw4lSpVMrR2vltMfKp4zB/R9Ti1JJxe0WODvhDPQlL+yV1RGvTclxlQmo4wKDjFQtmJBpMIcwh+CtVk1Q9ilfT6ANb7vAsRb0ZiYeJ0FTJCwsfNpRLZcA5PAo3USTYg0/si86TlYt9G0m00+hi3ExSZn2OFBikNQADKAOqP8GQJgVaWFJAikQwaQL0vpdsxzmZTj529ywypRE4gv8qL02zR3oAns1IMCQ1k/RE7bJuBwHkzgGi53ae0rk9YaewXpB8cdRWdUdMIeFITjEhC1kfdy+A1MvTRdGUSoWYip9vbhyuMF/dzzEgiRKuQrD6eDnbCCHAF6dYfDh54PE45WU0DVrx7rQZXyRji1+m17ijibIHKQ/rBxfeI9YcBUZsDZnZvoCioUM6BOjPAeBOr27s4elExoETrrtqLBYmkgI5wkER6k9e+inTgMq1cE6pr5ZH6F0KdX8Jvlw0fYPXNOgIkLeAe3UY9mXKXoJisa8DkAKP8CONLJxsaam3ejFBBbh1/XRcjL8ncUn1r186O4vAyBtc3yco2aGXWVvXm9weCP1Rn7Vlswwy6W5kzaHNIWxxnXcNeU9vpl2kOT5t5CeV1qUeNQ5x2zSgJNONvuZgMiGH4M9Uj7mq1FD5D/fdzcRsLo7Mj7mZJgVYiqVGz8BAz1xLItHz2t2rZdCYXuatyWJ8BduGAx1AWDvCDUIee5r2Adls272bi/ZqVt5MC2TpNrOb9svuDXFACOn23D9nmswkAwZ05KFd2hLIJYKhHoFxYXQ750f2f3AljwZIcfNwX0plrpdZCxu7yGt8wIwu0vb0zKQthmBgz2xvBOE39AxhyzlxfMANYXOh0vC8wTUh8I1INj3rwutN2eIiqu3teL64UPKdNhf5Bzv09hwV8XGIvWt5Oy0rVWPjL5okh6ArO4JHF7WW7MAjCRMY1D0YZTqx+Hm2jrzFvQTCEJu4seytcVSPXyupFWeubtEVCYQ+91EO3RSZ68ulZtYWcCirnh6dlyYiD1AqCEjpofvRCDNtsN56JHmwwlKcfDpH6JNWAMcli1pZQIxIImRX4oD5AmoAWfIxw2PnZtsIN/irAU/l9Y5Aw9Dc2EA6J3BQ2Pw+JJiiEp99zVNFJhx4rEi8H9fehnMqHok5izd3o5Zdaev/ETAD7bdb6+aTP8Romo03Ysu+fclMHzADTyu+t3z5TQggs3pJK/1O+7WLPXQv2Noz6ntNqHTqfg0VKhm95j0cnqPBDw2Hrs2elcO2dwN+BtrgXl2uVftIIp6D04dQeFazzYsBpfdTEbiFIjQ8nRV/um26PrFXbJrZCK5Rxt+3Y2EcSlyj0Bs87JcNedN2d9CwIlV6VJsSzShU6zuijAR+vS47Qr9GOfX+jLPTB1facdMu2yNYdpZNolb7D4bcBrR+vJE1Ozk2gMTZPNZs0cW+2VdoSqR6ZaTxrMZ4TGTHk4iNkKS50bterjop0bDhH9ticqp5zJGYx4abQq96NcIJLl1AHZtoXAalS96VFxmHALMuIuXWVSKfh6iTA5LSn1sItQIRYTz+puu3Omgcef/RlkUwM1GGVM2uKL13RHB7RT1cKWVUf7qbq+kw5RBpg4PWp9WID17yzEg+GLcRt1RHmJV9nB9nq+Y4NyUxzd3Il2SwF9wZ1CiWPxsb5QxzRBCrWLEW12L5ETXiSgePv9iQcKGVF0b2QPEO8WCpVR4omo01A4i2DzGk2gCYhNWOODyBqheCgncwobSwXmFVo0EWqEr2iF0fTU1o4672qyEpy6PYuApE7U6a+G3wTvT+DReNDYr28zpBgr8nNeqsbFPimue7CfjuVQ8FR/w2p+IBHrzaE7o8vuQLiKVSmYBKRQnIYs329DXtv9jn3jKJ6GZ0E5n7gBYDPO8vV78lKWZqYZyteoISnz2xUlDSyklMTqxsXKxvyA6E/awblBTCOlyVc35pTRyjyGGSU1THoMonLDydn8CUy3SLYjlD4H50jKQadlZsVmgaMGnqbFoMN52RJcA4kUPR+eRJh6BsXY2CiFHVWloQ0U4hPRUDcR1cLIzSqpCT2uZf707dpT1wpMYT3FAiIbGILs7GR0wDImP/0B15jPO1yJyO86N25RnQizhZqcDGtqXByBqn3XbNqkVD99hCn6e1/Wi0i4l5/lOH61kC2XbtUn9dcEHyPbzr3UDeDcBKteSN5BQibOwnGJIytFDYqeiKbdO30OLTn9TRoei3YrMZmT8GblTwaJjBbsmhy4aQdAN7Z8sTfmvrVTeb1DBNpPNWJDg5l3i/c1NGaKkbnIct/5TZK5t3b7BxNfRcw+simcO5uBkDtBafdphshuXzpspZ5jtaF4E3WLkFebGnVgEJ+DmRrwH5tOKsp0zrFSgBAR4GTpcK3FlNcg5M+YGZhWHP9yt+/cMO7tAac0aQARFFtm8ZQSc/0vUW182hhzeJJtgFgB0/SaSaqIQ7MVyGxE5MiKI355ykvslV7gtYevGTrq+mp1DzDfm1H75zvscoVVrEkoeLhDSjjLQNmWmeMGDxsudMzsH+KqN3+UFJvdIHx0dEokCCieMmXmeQwMCClpHKs4qdYhFibyLrQkc4xdRTku14E5GV0UKtgJdC3RzCJBA6KSDzepeCX72lzPzKLWOIwKBJmpEtNseXDJv/Bu/ajzWcJhcYP9NU1TLEgScPLAb0ZWlXpoE3dvTWPuR7O9rHY7qd+SWPA4z/wm4a8sRLe0t00jdDJcHejXE9rV057Imk/ymoYFrcq6/LKSZhjBvzQwttJyHXS/TWmbX4NehzHxDXddt9fRKBfOX90heOTfg0m1o8dyJn3R/JH3eOaTagdVmF/lNMKTYG9NgNFSMp5ZzkYTF1LlKguGuOuevxOit1RV3bpKdhfOTR/9oCd0YrBXR1ZbF57KpV/3DmA/1LtDufux3TsLGxKW06ifkICY/5Es8jeLRhsyEUMzVaOjq603fHuS9ldsC9VCZUMlNH/7/b5s5rNGL/lLJgOYaOV1evXzHu73pV5lX4GJMyRbJ4+ErZj9kftWkhhnVW5v/mGquv0a/BJpjlelGFYqoS641vLdHAFmvM2tpnfymEOTF3/9lfKNfNvndxz4fc39xBqtcJZ49jRKfgq/8NUEsDBBQAAgAIAKeDJkhjUB02SwAAAGoAAAAbAAAAdW5pdmVyc2FsL3VuaXZlcnNhbC5wbmcueG1ss7GvyM1RKEstKs7Mz7NVMtQzULK34+WyKShKLctMLVeoAIoBBSFASaESyDVCcMszU0oybJXMTY0RYhmpmekZJbZKpmamcEF9oJEAUEsBAgAAFAACAAgA51p4Sg3AMR7AAQAA2gMAAA8AAAAAAAAAAQAAAAAAAAAAAG5vbmUvcGxheWVyLnhtbFBLAQIAABQAAgAIAKeDJkgVDq0oZAQAAAcRAAAdAAAAAAAAAAEAAAAAAO0BAAB1bml2ZXJzYWwvY29tbW9uX21lc3NhZ2VzLmxuZ1BLAQIAABQAAgAIAKeDJkjNFsHqKAMAAIYMAAAnAAAAAAAAAAEAAAAAAIwGAAB1bml2ZXJzYWwvZmxhc2hfcHVibGlzaGluZ19zZXR0aW5ncy54bWxQSwECAAAUAAIACACngyZI3SJTFrgCAABVCgAAIQAAAAAAAAABAAAAAAD5CQAAdW5pdmVyc2FsL2ZsYXNoX3NraW5fc2V0dGluZ3MueG1sUEsBAgAAFAACAAgAp4MmSCxPtov9AgAAlwsAACYAAAAAAAAAAQAAAAAA8AwAAHVuaXZlcnNhbC9odG1sX3B1Ymxpc2hpbmdfc2V0dGluZ3MueG1sUEsBAgAAFAACAAgAp4MmSD1kiNCZAQAAHwYAAB8AAAAAAAAAAQAAAAAAMRAAAHVuaXZlcnNhbC9odG1sX3NraW5fc2V0dGluZ3MuanNQSwECAAAUAAIACACngyZIPTwv0cEAAADlAQAAGgAAAAAAAAABAAAAAAAHEgAAdW5pdmVyc2FsL2kxOG5fcHJlc2V0cy54bWxQSwECAAAUAAIACACngyZIsO1dV24AAAB2AAAAHAAAAAAAAAABAAAAAAAAEwAAdW5pdmVyc2FsL2xvY2FsX3NldHRpbmdzLnhtbFBLAQIAABQAAgAIAESUV0cjtE77+wIAALAIAAAUAAAAAAAAAAEAAAAAAKgTAAB1bml2ZXJzYWwvcGxheWVyLnhtbFBLAQIAABQAAgAIAKeDJkgXqeFBbwEAAPsCAAApAAAAAAAAAAEAAAAAANUWAAB1bml2ZXJzYWwvc2tpbl9jdXN0b21pemF0aW9uX3NldHRpbmdzLnhtbFBLAQIAABQAAgAIAKeDJkgRDnH8AREAAGM5AAAXAAAAAAAAAAAAAAAAAIsYAAB1bml2ZXJzYWwvdW5pdmVyc2FsLnBuZ1BLAQIAABQAAgAIAKeDJkhjUB02SwAAAGoAAAAbAAAAAAAAAAEAAAAAAMEpAAB1bml2ZXJzYWwvdW5pdmVyc2FsLnBuZy54bWxQSwUGAAAAAAwADACGAwAARSoAAAAA"/>
  <p:tag name="ISPRING_PRESENTATION_TITLE" val="HG000773"/>
  <p:tag name="ISPRING_SCORM_ENDPOINT" val="&lt;endpoint&gt;&lt;enable&gt;0&lt;/enable&gt;&lt;lrs&gt;http://&lt;/lrs&gt;&lt;auth&gt;0&lt;/auth&gt;&lt;login&gt;&lt;/login&gt;&lt;password&gt;&lt;/password&gt;&lt;key&gt;&lt;/key&gt;&lt;name&gt;&lt;/name&gt;&lt;email&gt;&lt;/email&gt;&lt;/endpoint&gt;&#10;"/>
  <p:tag name="ISPRING_SCORM_PASSING_SCORE" val="100.000000"/>
  <p:tag name="ISPRING_SCORM_RATE_SLIDES" val="1"/>
  <p:tag name="ISPRING_ULTRA_SCORM_COURSE_ID" val="6711571B-384C-4F8B-828C-E071D9F183B8"/>
  <p:tag name="ISPRINGCLOUDFOLDERID" val="0"/>
  <p:tag name="ISPRINGCLOUDFOLDERPATH" val="Repository"/>
  <p:tag name="ISPRINGONLINEFOLDERID" val="0"/>
  <p:tag name="ISPRINGONLINEFOLDERPATH" val="Content List"/>
</p:tagLst>
</file>

<file path=ppt/tags/tag10.xml><?xml version="1.0" encoding="utf-8"?>
<p:tagLst xmlns:a="http://schemas.openxmlformats.org/drawingml/2006/main" xmlns:r="http://schemas.openxmlformats.org/officeDocument/2006/relationships" xmlns:p="http://schemas.openxmlformats.org/presentationml/2006/main">
  <p:tag name="AS_UNIQUEID" val="50"/>
</p:tagLst>
</file>

<file path=ppt/tags/tag100.xml><?xml version="1.0" encoding="utf-8"?>
<p:tagLst xmlns:a="http://schemas.openxmlformats.org/drawingml/2006/main" xmlns:r="http://schemas.openxmlformats.org/officeDocument/2006/relationships" xmlns:p="http://schemas.openxmlformats.org/presentationml/2006/main">
  <p:tag name="AS_UNIQUEID" val="170"/>
</p:tagLst>
</file>

<file path=ppt/tags/tag101.xml><?xml version="1.0" encoding="utf-8"?>
<p:tagLst xmlns:a="http://schemas.openxmlformats.org/drawingml/2006/main" xmlns:r="http://schemas.openxmlformats.org/officeDocument/2006/relationships" xmlns:p="http://schemas.openxmlformats.org/presentationml/2006/main">
  <p:tag name="AS_UNIQUEID" val="171"/>
</p:tagLst>
</file>

<file path=ppt/tags/tag102.xml><?xml version="1.0" encoding="utf-8"?>
<p:tagLst xmlns:a="http://schemas.openxmlformats.org/drawingml/2006/main" xmlns:r="http://schemas.openxmlformats.org/officeDocument/2006/relationships" xmlns:p="http://schemas.openxmlformats.org/presentationml/2006/main">
  <p:tag name="AS_UNIQUEID" val="172"/>
</p:tagLst>
</file>

<file path=ppt/tags/tag103.xml><?xml version="1.0" encoding="utf-8"?>
<p:tagLst xmlns:a="http://schemas.openxmlformats.org/drawingml/2006/main" xmlns:r="http://schemas.openxmlformats.org/officeDocument/2006/relationships" xmlns:p="http://schemas.openxmlformats.org/presentationml/2006/main">
  <p:tag name="AS_UNIQUEID" val="173"/>
</p:tagLst>
</file>

<file path=ppt/tags/tag104.xml><?xml version="1.0" encoding="utf-8"?>
<p:tagLst xmlns:a="http://schemas.openxmlformats.org/drawingml/2006/main" xmlns:r="http://schemas.openxmlformats.org/officeDocument/2006/relationships" xmlns:p="http://schemas.openxmlformats.org/presentationml/2006/main">
  <p:tag name="AS_UNIQUEID" val="174"/>
</p:tagLst>
</file>

<file path=ppt/tags/tag105.xml><?xml version="1.0" encoding="utf-8"?>
<p:tagLst xmlns:a="http://schemas.openxmlformats.org/drawingml/2006/main" xmlns:r="http://schemas.openxmlformats.org/officeDocument/2006/relationships" xmlns:p="http://schemas.openxmlformats.org/presentationml/2006/main">
  <p:tag name="AS_UNIQUEID" val="165"/>
</p:tagLst>
</file>

<file path=ppt/tags/tag106.xml><?xml version="1.0" encoding="utf-8"?>
<p:tagLst xmlns:a="http://schemas.openxmlformats.org/drawingml/2006/main" xmlns:r="http://schemas.openxmlformats.org/officeDocument/2006/relationships" xmlns:p="http://schemas.openxmlformats.org/presentationml/2006/main">
  <p:tag name="AS_UNIQUEID" val="166"/>
</p:tagLst>
</file>

<file path=ppt/tags/tag107.xml><?xml version="1.0" encoding="utf-8"?>
<p:tagLst xmlns:a="http://schemas.openxmlformats.org/drawingml/2006/main" xmlns:r="http://schemas.openxmlformats.org/officeDocument/2006/relationships" xmlns:p="http://schemas.openxmlformats.org/presentationml/2006/main">
  <p:tag name="AS_UNIQUEID" val="167"/>
</p:tagLst>
</file>

<file path=ppt/tags/tag108.xml><?xml version="1.0" encoding="utf-8"?>
<p:tagLst xmlns:a="http://schemas.openxmlformats.org/drawingml/2006/main" xmlns:r="http://schemas.openxmlformats.org/officeDocument/2006/relationships" xmlns:p="http://schemas.openxmlformats.org/presentationml/2006/main">
  <p:tag name="AS_UNIQUEID" val="180"/>
</p:tagLst>
</file>

<file path=ppt/tags/tag109.xml><?xml version="1.0" encoding="utf-8"?>
<p:tagLst xmlns:a="http://schemas.openxmlformats.org/drawingml/2006/main" xmlns:r="http://schemas.openxmlformats.org/officeDocument/2006/relationships" xmlns:p="http://schemas.openxmlformats.org/presentationml/2006/main">
  <p:tag name="AS_UNIQUEID" val="181"/>
</p:tagLst>
</file>

<file path=ppt/tags/tag11.xml><?xml version="1.0" encoding="utf-8"?>
<p:tagLst xmlns:a="http://schemas.openxmlformats.org/drawingml/2006/main" xmlns:r="http://schemas.openxmlformats.org/officeDocument/2006/relationships" xmlns:p="http://schemas.openxmlformats.org/presentationml/2006/main">
  <p:tag name="AS_UNIQUEID" val="51"/>
</p:tagLst>
</file>

<file path=ppt/tags/tag110.xml><?xml version="1.0" encoding="utf-8"?>
<p:tagLst xmlns:a="http://schemas.openxmlformats.org/drawingml/2006/main" xmlns:r="http://schemas.openxmlformats.org/officeDocument/2006/relationships" xmlns:p="http://schemas.openxmlformats.org/presentationml/2006/main">
  <p:tag name="AS_UNIQUEID" val="182"/>
</p:tagLst>
</file>

<file path=ppt/tags/tag111.xml><?xml version="1.0" encoding="utf-8"?>
<p:tagLst xmlns:a="http://schemas.openxmlformats.org/drawingml/2006/main" xmlns:r="http://schemas.openxmlformats.org/officeDocument/2006/relationships" xmlns:p="http://schemas.openxmlformats.org/presentationml/2006/main">
  <p:tag name="AS_UNIQUEID" val="183"/>
</p:tagLst>
</file>

<file path=ppt/tags/tag112.xml><?xml version="1.0" encoding="utf-8"?>
<p:tagLst xmlns:a="http://schemas.openxmlformats.org/drawingml/2006/main" xmlns:r="http://schemas.openxmlformats.org/officeDocument/2006/relationships" xmlns:p="http://schemas.openxmlformats.org/presentationml/2006/main">
  <p:tag name="AS_UNIQUEID" val="184"/>
</p:tagLst>
</file>

<file path=ppt/tags/tag113.xml><?xml version="1.0" encoding="utf-8"?>
<p:tagLst xmlns:a="http://schemas.openxmlformats.org/drawingml/2006/main" xmlns:r="http://schemas.openxmlformats.org/officeDocument/2006/relationships" xmlns:p="http://schemas.openxmlformats.org/presentationml/2006/main">
  <p:tag name="AS_UNIQUEID" val="185"/>
</p:tagLst>
</file>

<file path=ppt/tags/tag114.xml><?xml version="1.0" encoding="utf-8"?>
<p:tagLst xmlns:a="http://schemas.openxmlformats.org/drawingml/2006/main" xmlns:r="http://schemas.openxmlformats.org/officeDocument/2006/relationships" xmlns:p="http://schemas.openxmlformats.org/presentationml/2006/main">
  <p:tag name="AS_UNIQUEID" val="176"/>
</p:tagLst>
</file>

<file path=ppt/tags/tag115.xml><?xml version="1.0" encoding="utf-8"?>
<p:tagLst xmlns:a="http://schemas.openxmlformats.org/drawingml/2006/main" xmlns:r="http://schemas.openxmlformats.org/officeDocument/2006/relationships" xmlns:p="http://schemas.openxmlformats.org/presentationml/2006/main">
  <p:tag name="AS_UNIQUEID" val="177"/>
</p:tagLst>
</file>

<file path=ppt/tags/tag116.xml><?xml version="1.0" encoding="utf-8"?>
<p:tagLst xmlns:a="http://schemas.openxmlformats.org/drawingml/2006/main" xmlns:r="http://schemas.openxmlformats.org/officeDocument/2006/relationships" xmlns:p="http://schemas.openxmlformats.org/presentationml/2006/main">
  <p:tag name="AS_UNIQUEID" val="178"/>
</p:tagLst>
</file>

<file path=ppt/tags/tag117.xml><?xml version="1.0" encoding="utf-8"?>
<p:tagLst xmlns:a="http://schemas.openxmlformats.org/drawingml/2006/main" xmlns:r="http://schemas.openxmlformats.org/officeDocument/2006/relationships" xmlns:p="http://schemas.openxmlformats.org/presentationml/2006/main">
  <p:tag name="AS_UNIQUEID" val="191"/>
</p:tagLst>
</file>

<file path=ppt/tags/tag118.xml><?xml version="1.0" encoding="utf-8"?>
<p:tagLst xmlns:a="http://schemas.openxmlformats.org/drawingml/2006/main" xmlns:r="http://schemas.openxmlformats.org/officeDocument/2006/relationships" xmlns:p="http://schemas.openxmlformats.org/presentationml/2006/main">
  <p:tag name="AS_UNIQUEID" val="192"/>
</p:tagLst>
</file>

<file path=ppt/tags/tag119.xml><?xml version="1.0" encoding="utf-8"?>
<p:tagLst xmlns:a="http://schemas.openxmlformats.org/drawingml/2006/main" xmlns:r="http://schemas.openxmlformats.org/officeDocument/2006/relationships" xmlns:p="http://schemas.openxmlformats.org/presentationml/2006/main">
  <p:tag name="AS_UNIQUEID" val="193"/>
</p:tagLst>
</file>

<file path=ppt/tags/tag12.xml><?xml version="1.0" encoding="utf-8"?>
<p:tagLst xmlns:a="http://schemas.openxmlformats.org/drawingml/2006/main" xmlns:r="http://schemas.openxmlformats.org/officeDocument/2006/relationships" xmlns:p="http://schemas.openxmlformats.org/presentationml/2006/main">
  <p:tag name="AS_UNIQUEID" val="52"/>
</p:tagLst>
</file>

<file path=ppt/tags/tag120.xml><?xml version="1.0" encoding="utf-8"?>
<p:tagLst xmlns:a="http://schemas.openxmlformats.org/drawingml/2006/main" xmlns:r="http://schemas.openxmlformats.org/officeDocument/2006/relationships" xmlns:p="http://schemas.openxmlformats.org/presentationml/2006/main">
  <p:tag name="AS_UNIQUEID" val="194"/>
</p:tagLst>
</file>

<file path=ppt/tags/tag121.xml><?xml version="1.0" encoding="utf-8"?>
<p:tagLst xmlns:a="http://schemas.openxmlformats.org/drawingml/2006/main" xmlns:r="http://schemas.openxmlformats.org/officeDocument/2006/relationships" xmlns:p="http://schemas.openxmlformats.org/presentationml/2006/main">
  <p:tag name="AS_UNIQUEID" val="195"/>
</p:tagLst>
</file>

<file path=ppt/tags/tag122.xml><?xml version="1.0" encoding="utf-8"?>
<p:tagLst xmlns:a="http://schemas.openxmlformats.org/drawingml/2006/main" xmlns:r="http://schemas.openxmlformats.org/officeDocument/2006/relationships" xmlns:p="http://schemas.openxmlformats.org/presentationml/2006/main">
  <p:tag name="AS_UNIQUEID" val="196"/>
</p:tagLst>
</file>

<file path=ppt/tags/tag123.xml><?xml version="1.0" encoding="utf-8"?>
<p:tagLst xmlns:a="http://schemas.openxmlformats.org/drawingml/2006/main" xmlns:r="http://schemas.openxmlformats.org/officeDocument/2006/relationships" xmlns:p="http://schemas.openxmlformats.org/presentationml/2006/main">
  <p:tag name="AS_UNIQUEID" val="187"/>
</p:tagLst>
</file>

<file path=ppt/tags/tag124.xml><?xml version="1.0" encoding="utf-8"?>
<p:tagLst xmlns:a="http://schemas.openxmlformats.org/drawingml/2006/main" xmlns:r="http://schemas.openxmlformats.org/officeDocument/2006/relationships" xmlns:p="http://schemas.openxmlformats.org/presentationml/2006/main">
  <p:tag name="AS_UNIQUEID" val="188"/>
</p:tagLst>
</file>

<file path=ppt/tags/tag125.xml><?xml version="1.0" encoding="utf-8"?>
<p:tagLst xmlns:a="http://schemas.openxmlformats.org/drawingml/2006/main" xmlns:r="http://schemas.openxmlformats.org/officeDocument/2006/relationships" xmlns:p="http://schemas.openxmlformats.org/presentationml/2006/main">
  <p:tag name="AS_UNIQUEID" val="189"/>
</p:tagLst>
</file>

<file path=ppt/tags/tag126.xml><?xml version="1.0" encoding="utf-8"?>
<p:tagLst xmlns:a="http://schemas.openxmlformats.org/drawingml/2006/main" xmlns:r="http://schemas.openxmlformats.org/officeDocument/2006/relationships" xmlns:p="http://schemas.openxmlformats.org/presentationml/2006/main">
  <p:tag name="AS_UNIQUEID" val="202"/>
</p:tagLst>
</file>

<file path=ppt/tags/tag127.xml><?xml version="1.0" encoding="utf-8"?>
<p:tagLst xmlns:a="http://schemas.openxmlformats.org/drawingml/2006/main" xmlns:r="http://schemas.openxmlformats.org/officeDocument/2006/relationships" xmlns:p="http://schemas.openxmlformats.org/presentationml/2006/main">
  <p:tag name="AS_UNIQUEID" val="203"/>
</p:tagLst>
</file>

<file path=ppt/tags/tag128.xml><?xml version="1.0" encoding="utf-8"?>
<p:tagLst xmlns:a="http://schemas.openxmlformats.org/drawingml/2006/main" xmlns:r="http://schemas.openxmlformats.org/officeDocument/2006/relationships" xmlns:p="http://schemas.openxmlformats.org/presentationml/2006/main">
  <p:tag name="AS_UNIQUEID" val="204"/>
</p:tagLst>
</file>

<file path=ppt/tags/tag129.xml><?xml version="1.0" encoding="utf-8"?>
<p:tagLst xmlns:a="http://schemas.openxmlformats.org/drawingml/2006/main" xmlns:r="http://schemas.openxmlformats.org/officeDocument/2006/relationships" xmlns:p="http://schemas.openxmlformats.org/presentationml/2006/main">
  <p:tag name="AS_UNIQUEID" val="205"/>
</p:tagLst>
</file>

<file path=ppt/tags/tag13.xml><?xml version="1.0" encoding="utf-8"?>
<p:tagLst xmlns:a="http://schemas.openxmlformats.org/drawingml/2006/main" xmlns:r="http://schemas.openxmlformats.org/officeDocument/2006/relationships" xmlns:p="http://schemas.openxmlformats.org/presentationml/2006/main">
  <p:tag name="AS_UNIQUEID" val="53"/>
</p:tagLst>
</file>

<file path=ppt/tags/tag130.xml><?xml version="1.0" encoding="utf-8"?>
<p:tagLst xmlns:a="http://schemas.openxmlformats.org/drawingml/2006/main" xmlns:r="http://schemas.openxmlformats.org/officeDocument/2006/relationships" xmlns:p="http://schemas.openxmlformats.org/presentationml/2006/main">
  <p:tag name="AS_UNIQUEID" val="206"/>
</p:tagLst>
</file>

<file path=ppt/tags/tag131.xml><?xml version="1.0" encoding="utf-8"?>
<p:tagLst xmlns:a="http://schemas.openxmlformats.org/drawingml/2006/main" xmlns:r="http://schemas.openxmlformats.org/officeDocument/2006/relationships" xmlns:p="http://schemas.openxmlformats.org/presentationml/2006/main">
  <p:tag name="AS_UNIQUEID" val="207"/>
</p:tagLst>
</file>

<file path=ppt/tags/tag132.xml><?xml version="1.0" encoding="utf-8"?>
<p:tagLst xmlns:a="http://schemas.openxmlformats.org/drawingml/2006/main" xmlns:r="http://schemas.openxmlformats.org/officeDocument/2006/relationships" xmlns:p="http://schemas.openxmlformats.org/presentationml/2006/main">
  <p:tag name="AS_UNIQUEID" val="198"/>
</p:tagLst>
</file>

<file path=ppt/tags/tag133.xml><?xml version="1.0" encoding="utf-8"?>
<p:tagLst xmlns:a="http://schemas.openxmlformats.org/drawingml/2006/main" xmlns:r="http://schemas.openxmlformats.org/officeDocument/2006/relationships" xmlns:p="http://schemas.openxmlformats.org/presentationml/2006/main">
  <p:tag name="AS_UNIQUEID" val="199"/>
</p:tagLst>
</file>

<file path=ppt/tags/tag134.xml><?xml version="1.0" encoding="utf-8"?>
<p:tagLst xmlns:a="http://schemas.openxmlformats.org/drawingml/2006/main" xmlns:r="http://schemas.openxmlformats.org/officeDocument/2006/relationships" xmlns:p="http://schemas.openxmlformats.org/presentationml/2006/main">
  <p:tag name="AS_UNIQUEID" val="200"/>
</p:tagLst>
</file>

<file path=ppt/tags/tag135.xml><?xml version="1.0" encoding="utf-8"?>
<p:tagLst xmlns:a="http://schemas.openxmlformats.org/drawingml/2006/main" xmlns:r="http://schemas.openxmlformats.org/officeDocument/2006/relationships" xmlns:p="http://schemas.openxmlformats.org/presentationml/2006/main">
  <p:tag name="AS_UNIQUEID" val="213"/>
</p:tagLst>
</file>

<file path=ppt/tags/tag136.xml><?xml version="1.0" encoding="utf-8"?>
<p:tagLst xmlns:a="http://schemas.openxmlformats.org/drawingml/2006/main" xmlns:r="http://schemas.openxmlformats.org/officeDocument/2006/relationships" xmlns:p="http://schemas.openxmlformats.org/presentationml/2006/main">
  <p:tag name="AS_UNIQUEID" val="214"/>
</p:tagLst>
</file>

<file path=ppt/tags/tag137.xml><?xml version="1.0" encoding="utf-8"?>
<p:tagLst xmlns:a="http://schemas.openxmlformats.org/drawingml/2006/main" xmlns:r="http://schemas.openxmlformats.org/officeDocument/2006/relationships" xmlns:p="http://schemas.openxmlformats.org/presentationml/2006/main">
  <p:tag name="AS_UNIQUEID" val="215"/>
</p:tagLst>
</file>

<file path=ppt/tags/tag138.xml><?xml version="1.0" encoding="utf-8"?>
<p:tagLst xmlns:a="http://schemas.openxmlformats.org/drawingml/2006/main" xmlns:r="http://schemas.openxmlformats.org/officeDocument/2006/relationships" xmlns:p="http://schemas.openxmlformats.org/presentationml/2006/main">
  <p:tag name="AS_UNIQUEID" val="216"/>
</p:tagLst>
</file>

<file path=ppt/tags/tag139.xml><?xml version="1.0" encoding="utf-8"?>
<p:tagLst xmlns:a="http://schemas.openxmlformats.org/drawingml/2006/main" xmlns:r="http://schemas.openxmlformats.org/officeDocument/2006/relationships" xmlns:p="http://schemas.openxmlformats.org/presentationml/2006/main">
  <p:tag name="AS_UNIQUEID" val="217"/>
</p:tagLst>
</file>

<file path=ppt/tags/tag14.xml><?xml version="1.0" encoding="utf-8"?>
<p:tagLst xmlns:a="http://schemas.openxmlformats.org/drawingml/2006/main" xmlns:r="http://schemas.openxmlformats.org/officeDocument/2006/relationships" xmlns:p="http://schemas.openxmlformats.org/presentationml/2006/main">
  <p:tag name="AS_UNIQUEID" val="55"/>
</p:tagLst>
</file>

<file path=ppt/tags/tag140.xml><?xml version="1.0" encoding="utf-8"?>
<p:tagLst xmlns:a="http://schemas.openxmlformats.org/drawingml/2006/main" xmlns:r="http://schemas.openxmlformats.org/officeDocument/2006/relationships" xmlns:p="http://schemas.openxmlformats.org/presentationml/2006/main">
  <p:tag name="AS_UNIQUEID" val="209"/>
</p:tagLst>
</file>

<file path=ppt/tags/tag141.xml><?xml version="1.0" encoding="utf-8"?>
<p:tagLst xmlns:a="http://schemas.openxmlformats.org/drawingml/2006/main" xmlns:r="http://schemas.openxmlformats.org/officeDocument/2006/relationships" xmlns:p="http://schemas.openxmlformats.org/presentationml/2006/main">
  <p:tag name="AS_UNIQUEID" val="210"/>
</p:tagLst>
</file>

<file path=ppt/tags/tag142.xml><?xml version="1.0" encoding="utf-8"?>
<p:tagLst xmlns:a="http://schemas.openxmlformats.org/drawingml/2006/main" xmlns:r="http://schemas.openxmlformats.org/officeDocument/2006/relationships" xmlns:p="http://schemas.openxmlformats.org/presentationml/2006/main">
  <p:tag name="AS_UNIQUEID" val="211"/>
</p:tagLst>
</file>

<file path=ppt/tags/tag143.xml><?xml version="1.0" encoding="utf-8"?>
<p:tagLst xmlns:a="http://schemas.openxmlformats.org/drawingml/2006/main" xmlns:r="http://schemas.openxmlformats.org/officeDocument/2006/relationships" xmlns:p="http://schemas.openxmlformats.org/presentationml/2006/main">
  <p:tag name="AS_UNIQUEID" val="223"/>
</p:tagLst>
</file>

<file path=ppt/tags/tag144.xml><?xml version="1.0" encoding="utf-8"?>
<p:tagLst xmlns:a="http://schemas.openxmlformats.org/drawingml/2006/main" xmlns:r="http://schemas.openxmlformats.org/officeDocument/2006/relationships" xmlns:p="http://schemas.openxmlformats.org/presentationml/2006/main">
  <p:tag name="AS_UNIQUEID" val="224"/>
</p:tagLst>
</file>

<file path=ppt/tags/tag145.xml><?xml version="1.0" encoding="utf-8"?>
<p:tagLst xmlns:a="http://schemas.openxmlformats.org/drawingml/2006/main" xmlns:r="http://schemas.openxmlformats.org/officeDocument/2006/relationships" xmlns:p="http://schemas.openxmlformats.org/presentationml/2006/main">
  <p:tag name="AS_UNIQUEID" val="225"/>
</p:tagLst>
</file>

<file path=ppt/tags/tag146.xml><?xml version="1.0" encoding="utf-8"?>
<p:tagLst xmlns:a="http://schemas.openxmlformats.org/drawingml/2006/main" xmlns:r="http://schemas.openxmlformats.org/officeDocument/2006/relationships" xmlns:p="http://schemas.openxmlformats.org/presentationml/2006/main">
  <p:tag name="AS_UNIQUEID" val="226"/>
</p:tagLst>
</file>

<file path=ppt/tags/tag147.xml><?xml version="1.0" encoding="utf-8"?>
<p:tagLst xmlns:a="http://schemas.openxmlformats.org/drawingml/2006/main" xmlns:r="http://schemas.openxmlformats.org/officeDocument/2006/relationships" xmlns:p="http://schemas.openxmlformats.org/presentationml/2006/main">
  <p:tag name="AS_UNIQUEID" val="227"/>
</p:tagLst>
</file>

<file path=ppt/tags/tag148.xml><?xml version="1.0" encoding="utf-8"?>
<p:tagLst xmlns:a="http://schemas.openxmlformats.org/drawingml/2006/main" xmlns:r="http://schemas.openxmlformats.org/officeDocument/2006/relationships" xmlns:p="http://schemas.openxmlformats.org/presentationml/2006/main">
  <p:tag name="AS_UNIQUEID" val="219"/>
</p:tagLst>
</file>

<file path=ppt/tags/tag149.xml><?xml version="1.0" encoding="utf-8"?>
<p:tagLst xmlns:a="http://schemas.openxmlformats.org/drawingml/2006/main" xmlns:r="http://schemas.openxmlformats.org/officeDocument/2006/relationships" xmlns:p="http://schemas.openxmlformats.org/presentationml/2006/main">
  <p:tag name="AS_UNIQUEID" val="220"/>
</p:tagLst>
</file>

<file path=ppt/tags/tag15.xml><?xml version="1.0" encoding="utf-8"?>
<p:tagLst xmlns:a="http://schemas.openxmlformats.org/drawingml/2006/main" xmlns:r="http://schemas.openxmlformats.org/officeDocument/2006/relationships" xmlns:p="http://schemas.openxmlformats.org/presentationml/2006/main">
  <p:tag name="AS_UNIQUEID" val="56"/>
</p:tagLst>
</file>

<file path=ppt/tags/tag150.xml><?xml version="1.0" encoding="utf-8"?>
<p:tagLst xmlns:a="http://schemas.openxmlformats.org/drawingml/2006/main" xmlns:r="http://schemas.openxmlformats.org/officeDocument/2006/relationships" xmlns:p="http://schemas.openxmlformats.org/presentationml/2006/main">
  <p:tag name="AS_UNIQUEID" val="221"/>
</p:tagLst>
</file>

<file path=ppt/tags/tag151.xml><?xml version="1.0" encoding="utf-8"?>
<p:tagLst xmlns:a="http://schemas.openxmlformats.org/drawingml/2006/main" xmlns:r="http://schemas.openxmlformats.org/officeDocument/2006/relationships" xmlns:p="http://schemas.openxmlformats.org/presentationml/2006/main">
  <p:tag name="AS_UNIQUEID" val="233"/>
</p:tagLst>
</file>

<file path=ppt/tags/tag152.xml><?xml version="1.0" encoding="utf-8"?>
<p:tagLst xmlns:a="http://schemas.openxmlformats.org/drawingml/2006/main" xmlns:r="http://schemas.openxmlformats.org/officeDocument/2006/relationships" xmlns:p="http://schemas.openxmlformats.org/presentationml/2006/main">
  <p:tag name="AS_UNIQUEID" val="234"/>
</p:tagLst>
</file>

<file path=ppt/tags/tag153.xml><?xml version="1.0" encoding="utf-8"?>
<p:tagLst xmlns:a="http://schemas.openxmlformats.org/drawingml/2006/main" xmlns:r="http://schemas.openxmlformats.org/officeDocument/2006/relationships" xmlns:p="http://schemas.openxmlformats.org/presentationml/2006/main">
  <p:tag name="AS_UNIQUEID" val="235"/>
</p:tagLst>
</file>

<file path=ppt/tags/tag154.xml><?xml version="1.0" encoding="utf-8"?>
<p:tagLst xmlns:a="http://schemas.openxmlformats.org/drawingml/2006/main" xmlns:r="http://schemas.openxmlformats.org/officeDocument/2006/relationships" xmlns:p="http://schemas.openxmlformats.org/presentationml/2006/main">
  <p:tag name="AS_UNIQUEID" val="236"/>
</p:tagLst>
</file>

<file path=ppt/tags/tag155.xml><?xml version="1.0" encoding="utf-8"?>
<p:tagLst xmlns:a="http://schemas.openxmlformats.org/drawingml/2006/main" xmlns:r="http://schemas.openxmlformats.org/officeDocument/2006/relationships" xmlns:p="http://schemas.openxmlformats.org/presentationml/2006/main">
  <p:tag name="AS_UNIQUEID" val="237"/>
</p:tagLst>
</file>

<file path=ppt/tags/tag156.xml><?xml version="1.0" encoding="utf-8"?>
<p:tagLst xmlns:a="http://schemas.openxmlformats.org/drawingml/2006/main" xmlns:r="http://schemas.openxmlformats.org/officeDocument/2006/relationships" xmlns:p="http://schemas.openxmlformats.org/presentationml/2006/main">
  <p:tag name="AS_UNIQUEID" val="229"/>
</p:tagLst>
</file>

<file path=ppt/tags/tag157.xml><?xml version="1.0" encoding="utf-8"?>
<p:tagLst xmlns:a="http://schemas.openxmlformats.org/drawingml/2006/main" xmlns:r="http://schemas.openxmlformats.org/officeDocument/2006/relationships" xmlns:p="http://schemas.openxmlformats.org/presentationml/2006/main">
  <p:tag name="AS_UNIQUEID" val="230"/>
</p:tagLst>
</file>

<file path=ppt/tags/tag158.xml><?xml version="1.0" encoding="utf-8"?>
<p:tagLst xmlns:a="http://schemas.openxmlformats.org/drawingml/2006/main" xmlns:r="http://schemas.openxmlformats.org/officeDocument/2006/relationships" xmlns:p="http://schemas.openxmlformats.org/presentationml/2006/main">
  <p:tag name="AS_UNIQUEID" val="231"/>
</p:tagLst>
</file>

<file path=ppt/tags/tag159.xml><?xml version="1.0" encoding="utf-8"?>
<p:tagLst xmlns:a="http://schemas.openxmlformats.org/drawingml/2006/main" xmlns:r="http://schemas.openxmlformats.org/officeDocument/2006/relationships" xmlns:p="http://schemas.openxmlformats.org/presentationml/2006/main">
  <p:tag name="AS_UNIQUEID" val="243"/>
</p:tagLst>
</file>

<file path=ppt/tags/tag16.xml><?xml version="1.0" encoding="utf-8"?>
<p:tagLst xmlns:a="http://schemas.openxmlformats.org/drawingml/2006/main" xmlns:r="http://schemas.openxmlformats.org/officeDocument/2006/relationships" xmlns:p="http://schemas.openxmlformats.org/presentationml/2006/main">
  <p:tag name="AS_UNIQUEID" val="57"/>
</p:tagLst>
</file>

<file path=ppt/tags/tag160.xml><?xml version="1.0" encoding="utf-8"?>
<p:tagLst xmlns:a="http://schemas.openxmlformats.org/drawingml/2006/main" xmlns:r="http://schemas.openxmlformats.org/officeDocument/2006/relationships" xmlns:p="http://schemas.openxmlformats.org/presentationml/2006/main">
  <p:tag name="AS_UNIQUEID" val="244"/>
</p:tagLst>
</file>

<file path=ppt/tags/tag161.xml><?xml version="1.0" encoding="utf-8"?>
<p:tagLst xmlns:a="http://schemas.openxmlformats.org/drawingml/2006/main" xmlns:r="http://schemas.openxmlformats.org/officeDocument/2006/relationships" xmlns:p="http://schemas.openxmlformats.org/presentationml/2006/main">
  <p:tag name="AS_UNIQUEID" val="245"/>
</p:tagLst>
</file>

<file path=ppt/tags/tag162.xml><?xml version="1.0" encoding="utf-8"?>
<p:tagLst xmlns:a="http://schemas.openxmlformats.org/drawingml/2006/main" xmlns:r="http://schemas.openxmlformats.org/officeDocument/2006/relationships" xmlns:p="http://schemas.openxmlformats.org/presentationml/2006/main">
  <p:tag name="AS_UNIQUEID" val="246"/>
</p:tagLst>
</file>

<file path=ppt/tags/tag163.xml><?xml version="1.0" encoding="utf-8"?>
<p:tagLst xmlns:a="http://schemas.openxmlformats.org/drawingml/2006/main" xmlns:r="http://schemas.openxmlformats.org/officeDocument/2006/relationships" xmlns:p="http://schemas.openxmlformats.org/presentationml/2006/main">
  <p:tag name="AS_UNIQUEID" val="247"/>
</p:tagLst>
</file>

<file path=ppt/tags/tag164.xml><?xml version="1.0" encoding="utf-8"?>
<p:tagLst xmlns:a="http://schemas.openxmlformats.org/drawingml/2006/main" xmlns:r="http://schemas.openxmlformats.org/officeDocument/2006/relationships" xmlns:p="http://schemas.openxmlformats.org/presentationml/2006/main">
  <p:tag name="AS_UNIQUEID" val="239"/>
</p:tagLst>
</file>

<file path=ppt/tags/tag165.xml><?xml version="1.0" encoding="utf-8"?>
<p:tagLst xmlns:a="http://schemas.openxmlformats.org/drawingml/2006/main" xmlns:r="http://schemas.openxmlformats.org/officeDocument/2006/relationships" xmlns:p="http://schemas.openxmlformats.org/presentationml/2006/main">
  <p:tag name="AS_UNIQUEID" val="240"/>
</p:tagLst>
</file>

<file path=ppt/tags/tag166.xml><?xml version="1.0" encoding="utf-8"?>
<p:tagLst xmlns:a="http://schemas.openxmlformats.org/drawingml/2006/main" xmlns:r="http://schemas.openxmlformats.org/officeDocument/2006/relationships" xmlns:p="http://schemas.openxmlformats.org/presentationml/2006/main">
  <p:tag name="AS_UNIQUEID" val="241"/>
</p:tagLst>
</file>

<file path=ppt/tags/tag167.xml><?xml version="1.0" encoding="utf-8"?>
<p:tagLst xmlns:a="http://schemas.openxmlformats.org/drawingml/2006/main" xmlns:r="http://schemas.openxmlformats.org/officeDocument/2006/relationships" xmlns:p="http://schemas.openxmlformats.org/presentationml/2006/main">
  <p:tag name="AS_UNIQUEID" val="253"/>
</p:tagLst>
</file>

<file path=ppt/tags/tag168.xml><?xml version="1.0" encoding="utf-8"?>
<p:tagLst xmlns:a="http://schemas.openxmlformats.org/drawingml/2006/main" xmlns:r="http://schemas.openxmlformats.org/officeDocument/2006/relationships" xmlns:p="http://schemas.openxmlformats.org/presentationml/2006/main">
  <p:tag name="AS_UNIQUEID" val="254"/>
</p:tagLst>
</file>

<file path=ppt/tags/tag169.xml><?xml version="1.0" encoding="utf-8"?>
<p:tagLst xmlns:a="http://schemas.openxmlformats.org/drawingml/2006/main" xmlns:r="http://schemas.openxmlformats.org/officeDocument/2006/relationships" xmlns:p="http://schemas.openxmlformats.org/presentationml/2006/main">
  <p:tag name="AS_UNIQUEID" val="255"/>
</p:tagLst>
</file>

<file path=ppt/tags/tag17.xml><?xml version="1.0" encoding="utf-8"?>
<p:tagLst xmlns:a="http://schemas.openxmlformats.org/drawingml/2006/main" xmlns:r="http://schemas.openxmlformats.org/officeDocument/2006/relationships" xmlns:p="http://schemas.openxmlformats.org/presentationml/2006/main">
  <p:tag name="AS_UNIQUEID" val="58"/>
</p:tagLst>
</file>

<file path=ppt/tags/tag170.xml><?xml version="1.0" encoding="utf-8"?>
<p:tagLst xmlns:a="http://schemas.openxmlformats.org/drawingml/2006/main" xmlns:r="http://schemas.openxmlformats.org/officeDocument/2006/relationships" xmlns:p="http://schemas.openxmlformats.org/presentationml/2006/main">
  <p:tag name="AS_UNIQUEID" val="256"/>
</p:tagLst>
</file>

<file path=ppt/tags/tag171.xml><?xml version="1.0" encoding="utf-8"?>
<p:tagLst xmlns:a="http://schemas.openxmlformats.org/drawingml/2006/main" xmlns:r="http://schemas.openxmlformats.org/officeDocument/2006/relationships" xmlns:p="http://schemas.openxmlformats.org/presentationml/2006/main">
  <p:tag name="AS_UNIQUEID" val="257"/>
</p:tagLst>
</file>

<file path=ppt/tags/tag172.xml><?xml version="1.0" encoding="utf-8"?>
<p:tagLst xmlns:a="http://schemas.openxmlformats.org/drawingml/2006/main" xmlns:r="http://schemas.openxmlformats.org/officeDocument/2006/relationships" xmlns:p="http://schemas.openxmlformats.org/presentationml/2006/main">
  <p:tag name="AS_UNIQUEID" val="258"/>
</p:tagLst>
</file>

<file path=ppt/tags/tag173.xml><?xml version="1.0" encoding="utf-8"?>
<p:tagLst xmlns:a="http://schemas.openxmlformats.org/drawingml/2006/main" xmlns:r="http://schemas.openxmlformats.org/officeDocument/2006/relationships" xmlns:p="http://schemas.openxmlformats.org/presentationml/2006/main">
  <p:tag name="AS_UNIQUEID" val="259"/>
</p:tagLst>
</file>

<file path=ppt/tags/tag174.xml><?xml version="1.0" encoding="utf-8"?>
<p:tagLst xmlns:a="http://schemas.openxmlformats.org/drawingml/2006/main" xmlns:r="http://schemas.openxmlformats.org/officeDocument/2006/relationships" xmlns:p="http://schemas.openxmlformats.org/presentationml/2006/main">
  <p:tag name="AS_UNIQUEID" val="249"/>
</p:tagLst>
</file>

<file path=ppt/tags/tag175.xml><?xml version="1.0" encoding="utf-8"?>
<p:tagLst xmlns:a="http://schemas.openxmlformats.org/drawingml/2006/main" xmlns:r="http://schemas.openxmlformats.org/officeDocument/2006/relationships" xmlns:p="http://schemas.openxmlformats.org/presentationml/2006/main">
  <p:tag name="AS_UNIQUEID" val="250"/>
</p:tagLst>
</file>

<file path=ppt/tags/tag176.xml><?xml version="1.0" encoding="utf-8"?>
<p:tagLst xmlns:a="http://schemas.openxmlformats.org/drawingml/2006/main" xmlns:r="http://schemas.openxmlformats.org/officeDocument/2006/relationships" xmlns:p="http://schemas.openxmlformats.org/presentationml/2006/main">
  <p:tag name="AS_UNIQUEID" val="251"/>
</p:tagLst>
</file>

<file path=ppt/tags/tag177.xml><?xml version="1.0" encoding="utf-8"?>
<p:tagLst xmlns:a="http://schemas.openxmlformats.org/drawingml/2006/main" xmlns:r="http://schemas.openxmlformats.org/officeDocument/2006/relationships" xmlns:p="http://schemas.openxmlformats.org/presentationml/2006/main">
  <p:tag name="AS_UNIQUEID" val="265"/>
</p:tagLst>
</file>

<file path=ppt/tags/tag178.xml><?xml version="1.0" encoding="utf-8"?>
<p:tagLst xmlns:a="http://schemas.openxmlformats.org/drawingml/2006/main" xmlns:r="http://schemas.openxmlformats.org/officeDocument/2006/relationships" xmlns:p="http://schemas.openxmlformats.org/presentationml/2006/main">
  <p:tag name="AS_UNIQUEID" val="266"/>
</p:tagLst>
</file>

<file path=ppt/tags/tag179.xml><?xml version="1.0" encoding="utf-8"?>
<p:tagLst xmlns:a="http://schemas.openxmlformats.org/drawingml/2006/main" xmlns:r="http://schemas.openxmlformats.org/officeDocument/2006/relationships" xmlns:p="http://schemas.openxmlformats.org/presentationml/2006/main">
  <p:tag name="AS_UNIQUEID" val="267"/>
</p:tagLst>
</file>

<file path=ppt/tags/tag18.xml><?xml version="1.0" encoding="utf-8"?>
<p:tagLst xmlns:a="http://schemas.openxmlformats.org/drawingml/2006/main" xmlns:r="http://schemas.openxmlformats.org/officeDocument/2006/relationships" xmlns:p="http://schemas.openxmlformats.org/presentationml/2006/main">
  <p:tag name="AS_UNIQUEID" val="59"/>
</p:tagLst>
</file>

<file path=ppt/tags/tag180.xml><?xml version="1.0" encoding="utf-8"?>
<p:tagLst xmlns:a="http://schemas.openxmlformats.org/drawingml/2006/main" xmlns:r="http://schemas.openxmlformats.org/officeDocument/2006/relationships" xmlns:p="http://schemas.openxmlformats.org/presentationml/2006/main">
  <p:tag name="AS_UNIQUEID" val="268"/>
</p:tagLst>
</file>

<file path=ppt/tags/tag181.xml><?xml version="1.0" encoding="utf-8"?>
<p:tagLst xmlns:a="http://schemas.openxmlformats.org/drawingml/2006/main" xmlns:r="http://schemas.openxmlformats.org/officeDocument/2006/relationships" xmlns:p="http://schemas.openxmlformats.org/presentationml/2006/main">
  <p:tag name="AS_UNIQUEID" val="269"/>
</p:tagLst>
</file>

<file path=ppt/tags/tag182.xml><?xml version="1.0" encoding="utf-8"?>
<p:tagLst xmlns:a="http://schemas.openxmlformats.org/drawingml/2006/main" xmlns:r="http://schemas.openxmlformats.org/officeDocument/2006/relationships" xmlns:p="http://schemas.openxmlformats.org/presentationml/2006/main">
  <p:tag name="AS_UNIQUEID" val="270"/>
</p:tagLst>
</file>

<file path=ppt/tags/tag183.xml><?xml version="1.0" encoding="utf-8"?>
<p:tagLst xmlns:a="http://schemas.openxmlformats.org/drawingml/2006/main" xmlns:r="http://schemas.openxmlformats.org/officeDocument/2006/relationships" xmlns:p="http://schemas.openxmlformats.org/presentationml/2006/main">
  <p:tag name="AS_UNIQUEID" val="271"/>
</p:tagLst>
</file>

<file path=ppt/tags/tag184.xml><?xml version="1.0" encoding="utf-8"?>
<p:tagLst xmlns:a="http://schemas.openxmlformats.org/drawingml/2006/main" xmlns:r="http://schemas.openxmlformats.org/officeDocument/2006/relationships" xmlns:p="http://schemas.openxmlformats.org/presentationml/2006/main">
  <p:tag name="AS_UNIQUEID" val="272"/>
</p:tagLst>
</file>

<file path=ppt/tags/tag185.xml><?xml version="1.0" encoding="utf-8"?>
<p:tagLst xmlns:a="http://schemas.openxmlformats.org/drawingml/2006/main" xmlns:r="http://schemas.openxmlformats.org/officeDocument/2006/relationships" xmlns:p="http://schemas.openxmlformats.org/presentationml/2006/main">
  <p:tag name="AS_UNIQUEID" val="261"/>
</p:tagLst>
</file>

<file path=ppt/tags/tag186.xml><?xml version="1.0" encoding="utf-8"?>
<p:tagLst xmlns:a="http://schemas.openxmlformats.org/drawingml/2006/main" xmlns:r="http://schemas.openxmlformats.org/officeDocument/2006/relationships" xmlns:p="http://schemas.openxmlformats.org/presentationml/2006/main">
  <p:tag name="AS_UNIQUEID" val="262"/>
</p:tagLst>
</file>

<file path=ppt/tags/tag187.xml><?xml version="1.0" encoding="utf-8"?>
<p:tagLst xmlns:a="http://schemas.openxmlformats.org/drawingml/2006/main" xmlns:r="http://schemas.openxmlformats.org/officeDocument/2006/relationships" xmlns:p="http://schemas.openxmlformats.org/presentationml/2006/main">
  <p:tag name="AS_UNIQUEID" val="263"/>
</p:tagLst>
</file>

<file path=ppt/tags/tag188.xml><?xml version="1.0" encoding="utf-8"?>
<p:tagLst xmlns:a="http://schemas.openxmlformats.org/drawingml/2006/main" xmlns:r="http://schemas.openxmlformats.org/officeDocument/2006/relationships" xmlns:p="http://schemas.openxmlformats.org/presentationml/2006/main">
  <p:tag name="AS_UNIQUEID" val="35"/>
</p:tagLst>
</file>

<file path=ppt/tags/tag189.xml><?xml version="1.0" encoding="utf-8"?>
<p:tagLst xmlns:a="http://schemas.openxmlformats.org/drawingml/2006/main" xmlns:r="http://schemas.openxmlformats.org/officeDocument/2006/relationships" xmlns:p="http://schemas.openxmlformats.org/presentationml/2006/main">
  <p:tag name="AS_UNIQUEID" val="34"/>
</p:tagLst>
</file>

<file path=ppt/tags/tag19.xml><?xml version="1.0" encoding="utf-8"?>
<p:tagLst xmlns:a="http://schemas.openxmlformats.org/drawingml/2006/main" xmlns:r="http://schemas.openxmlformats.org/officeDocument/2006/relationships" xmlns:p="http://schemas.openxmlformats.org/presentationml/2006/main">
  <p:tag name="AS_UNIQUEID" val="61"/>
</p:tagLst>
</file>

<file path=ppt/tags/tag190.xml><?xml version="1.0" encoding="utf-8"?>
<p:tagLst xmlns:a="http://schemas.openxmlformats.org/drawingml/2006/main" xmlns:r="http://schemas.openxmlformats.org/officeDocument/2006/relationships" xmlns:p="http://schemas.openxmlformats.org/presentationml/2006/main">
  <p:tag name="AS_UNIQUEID" val="278"/>
</p:tagLst>
</file>

<file path=ppt/tags/tag191.xml><?xml version="1.0" encoding="utf-8"?>
<p:tagLst xmlns:a="http://schemas.openxmlformats.org/drawingml/2006/main" xmlns:r="http://schemas.openxmlformats.org/officeDocument/2006/relationships" xmlns:p="http://schemas.openxmlformats.org/presentationml/2006/main">
  <p:tag name="AS_UNIQUEID" val="279"/>
</p:tagLst>
</file>

<file path=ppt/tags/tag192.xml><?xml version="1.0" encoding="utf-8"?>
<p:tagLst xmlns:a="http://schemas.openxmlformats.org/drawingml/2006/main" xmlns:r="http://schemas.openxmlformats.org/officeDocument/2006/relationships" xmlns:p="http://schemas.openxmlformats.org/presentationml/2006/main">
  <p:tag name="AS_UNIQUEID" val="280"/>
</p:tagLst>
</file>

<file path=ppt/tags/tag193.xml><?xml version="1.0" encoding="utf-8"?>
<p:tagLst xmlns:a="http://schemas.openxmlformats.org/drawingml/2006/main" xmlns:r="http://schemas.openxmlformats.org/officeDocument/2006/relationships" xmlns:p="http://schemas.openxmlformats.org/presentationml/2006/main">
  <p:tag name="AS_UNIQUEID" val="281"/>
</p:tagLst>
</file>

<file path=ppt/tags/tag194.xml><?xml version="1.0" encoding="utf-8"?>
<p:tagLst xmlns:a="http://schemas.openxmlformats.org/drawingml/2006/main" xmlns:r="http://schemas.openxmlformats.org/officeDocument/2006/relationships" xmlns:p="http://schemas.openxmlformats.org/presentationml/2006/main">
  <p:tag name="AS_UNIQUEID" val="282"/>
</p:tagLst>
</file>

<file path=ppt/tags/tag195.xml><?xml version="1.0" encoding="utf-8"?>
<p:tagLst xmlns:a="http://schemas.openxmlformats.org/drawingml/2006/main" xmlns:r="http://schemas.openxmlformats.org/officeDocument/2006/relationships" xmlns:p="http://schemas.openxmlformats.org/presentationml/2006/main">
  <p:tag name="AS_UNIQUEID" val="40"/>
</p:tagLst>
</file>

<file path=ppt/tags/tag196.xml><?xml version="1.0" encoding="utf-8"?>
<p:tagLst xmlns:a="http://schemas.openxmlformats.org/drawingml/2006/main" xmlns:r="http://schemas.openxmlformats.org/officeDocument/2006/relationships" xmlns:p="http://schemas.openxmlformats.org/presentationml/2006/main">
  <p:tag name="AS_UNIQUEID" val="42"/>
</p:tagLst>
</file>

<file path=ppt/tags/tag197.xml><?xml version="1.0" encoding="utf-8"?>
<p:tagLst xmlns:a="http://schemas.openxmlformats.org/drawingml/2006/main" xmlns:r="http://schemas.openxmlformats.org/officeDocument/2006/relationships" xmlns:p="http://schemas.openxmlformats.org/presentationml/2006/main">
  <p:tag name="AS_UNIQUEID" val="43"/>
</p:tagLst>
</file>

<file path=ppt/tags/tag198.xml><?xml version="1.0" encoding="utf-8"?>
<p:tagLst xmlns:a="http://schemas.openxmlformats.org/drawingml/2006/main" xmlns:r="http://schemas.openxmlformats.org/officeDocument/2006/relationships" xmlns:p="http://schemas.openxmlformats.org/presentationml/2006/main">
  <p:tag name="AS_UNIQUEID" val="44"/>
</p:tagLst>
</file>

<file path=ppt/tags/tag199.xml><?xml version="1.0" encoding="utf-8"?>
<p:tagLst xmlns:a="http://schemas.openxmlformats.org/drawingml/2006/main" xmlns:r="http://schemas.openxmlformats.org/officeDocument/2006/relationships" xmlns:p="http://schemas.openxmlformats.org/presentationml/2006/main">
  <p:tag name="AS_UNIQUEID" val="45"/>
</p:tagLst>
</file>

<file path=ppt/tags/tag2.xml><?xml version="1.0" encoding="utf-8"?>
<p:tagLst xmlns:a="http://schemas.openxmlformats.org/drawingml/2006/main" xmlns:r="http://schemas.openxmlformats.org/officeDocument/2006/relationships" xmlns:p="http://schemas.openxmlformats.org/presentationml/2006/main">
  <p:tag name="AS_UNIQUEID" val="112"/>
</p:tagLst>
</file>

<file path=ppt/tags/tag20.xml><?xml version="1.0" encoding="utf-8"?>
<p:tagLst xmlns:a="http://schemas.openxmlformats.org/drawingml/2006/main" xmlns:r="http://schemas.openxmlformats.org/officeDocument/2006/relationships" xmlns:p="http://schemas.openxmlformats.org/presentationml/2006/main">
  <p:tag name="AS_UNIQUEID" val="62"/>
</p:tagLst>
</file>

<file path=ppt/tags/tag200.xml><?xml version="1.0" encoding="utf-8"?>
<p:tagLst xmlns:a="http://schemas.openxmlformats.org/drawingml/2006/main" xmlns:r="http://schemas.openxmlformats.org/officeDocument/2006/relationships" xmlns:p="http://schemas.openxmlformats.org/presentationml/2006/main">
  <p:tag name="AS_UNIQUEID" val="283"/>
</p:tagLst>
</file>

<file path=ppt/tags/tag201.xml><?xml version="1.0" encoding="utf-8"?>
<p:tagLst xmlns:a="http://schemas.openxmlformats.org/drawingml/2006/main" xmlns:r="http://schemas.openxmlformats.org/officeDocument/2006/relationships" xmlns:p="http://schemas.openxmlformats.org/presentationml/2006/main">
  <p:tag name="AS_UNIQUEID" val="284"/>
</p:tagLst>
</file>

<file path=ppt/tags/tag202.xml><?xml version="1.0" encoding="utf-8"?>
<p:tagLst xmlns:a="http://schemas.openxmlformats.org/drawingml/2006/main" xmlns:r="http://schemas.openxmlformats.org/officeDocument/2006/relationships" xmlns:p="http://schemas.openxmlformats.org/presentationml/2006/main">
  <p:tag name="AS_UNIQUEID" val="274"/>
</p:tagLst>
</file>

<file path=ppt/tags/tag203.xml><?xml version="1.0" encoding="utf-8"?>
<p:tagLst xmlns:a="http://schemas.openxmlformats.org/drawingml/2006/main" xmlns:r="http://schemas.openxmlformats.org/officeDocument/2006/relationships" xmlns:p="http://schemas.openxmlformats.org/presentationml/2006/main">
  <p:tag name="AS_UNIQUEID" val="275"/>
</p:tagLst>
</file>

<file path=ppt/tags/tag204.xml><?xml version="1.0" encoding="utf-8"?>
<p:tagLst xmlns:a="http://schemas.openxmlformats.org/drawingml/2006/main" xmlns:r="http://schemas.openxmlformats.org/officeDocument/2006/relationships" xmlns:p="http://schemas.openxmlformats.org/presentationml/2006/main">
  <p:tag name="AS_UNIQUEID" val="276"/>
</p:tagLst>
</file>

<file path=ppt/tags/tag205.xml><?xml version="1.0" encoding="utf-8"?>
<p:tagLst xmlns:a="http://schemas.openxmlformats.org/drawingml/2006/main" xmlns:r="http://schemas.openxmlformats.org/officeDocument/2006/relationships" xmlns:p="http://schemas.openxmlformats.org/presentationml/2006/main">
  <p:tag name="AS_UNIQUEID" val="290"/>
</p:tagLst>
</file>

<file path=ppt/tags/tag206.xml><?xml version="1.0" encoding="utf-8"?>
<p:tagLst xmlns:a="http://schemas.openxmlformats.org/drawingml/2006/main" xmlns:r="http://schemas.openxmlformats.org/officeDocument/2006/relationships" xmlns:p="http://schemas.openxmlformats.org/presentationml/2006/main">
  <p:tag name="AS_UNIQUEID" val="291"/>
</p:tagLst>
</file>

<file path=ppt/tags/tag207.xml><?xml version="1.0" encoding="utf-8"?>
<p:tagLst xmlns:a="http://schemas.openxmlformats.org/drawingml/2006/main" xmlns:r="http://schemas.openxmlformats.org/officeDocument/2006/relationships" xmlns:p="http://schemas.openxmlformats.org/presentationml/2006/main">
  <p:tag name="AS_UNIQUEID" val="292"/>
</p:tagLst>
</file>

<file path=ppt/tags/tag208.xml><?xml version="1.0" encoding="utf-8"?>
<p:tagLst xmlns:a="http://schemas.openxmlformats.org/drawingml/2006/main" xmlns:r="http://schemas.openxmlformats.org/officeDocument/2006/relationships" xmlns:p="http://schemas.openxmlformats.org/presentationml/2006/main">
  <p:tag name="AS_UNIQUEID" val="286"/>
</p:tagLst>
</file>

<file path=ppt/tags/tag209.xml><?xml version="1.0" encoding="utf-8"?>
<p:tagLst xmlns:a="http://schemas.openxmlformats.org/drawingml/2006/main" xmlns:r="http://schemas.openxmlformats.org/officeDocument/2006/relationships" xmlns:p="http://schemas.openxmlformats.org/presentationml/2006/main">
  <p:tag name="AS_UNIQUEID" val="287"/>
</p:tagLst>
</file>

<file path=ppt/tags/tag21.xml><?xml version="1.0" encoding="utf-8"?>
<p:tagLst xmlns:a="http://schemas.openxmlformats.org/drawingml/2006/main" xmlns:r="http://schemas.openxmlformats.org/officeDocument/2006/relationships" xmlns:p="http://schemas.openxmlformats.org/presentationml/2006/main">
  <p:tag name="AS_UNIQUEID" val="63"/>
</p:tagLst>
</file>

<file path=ppt/tags/tag210.xml><?xml version="1.0" encoding="utf-8"?>
<p:tagLst xmlns:a="http://schemas.openxmlformats.org/drawingml/2006/main" xmlns:r="http://schemas.openxmlformats.org/officeDocument/2006/relationships" xmlns:p="http://schemas.openxmlformats.org/presentationml/2006/main">
  <p:tag name="AS_UNIQUEID" val="288"/>
</p:tagLst>
</file>

<file path=ppt/tags/tag211.xml><?xml version="1.0" encoding="utf-8"?>
<p:tagLst xmlns:a="http://schemas.openxmlformats.org/drawingml/2006/main" xmlns:r="http://schemas.openxmlformats.org/officeDocument/2006/relationships" xmlns:p="http://schemas.openxmlformats.org/presentationml/2006/main">
  <p:tag name="AS_UNIQUEID" val="298"/>
</p:tagLst>
</file>

<file path=ppt/tags/tag212.xml><?xml version="1.0" encoding="utf-8"?>
<p:tagLst xmlns:a="http://schemas.openxmlformats.org/drawingml/2006/main" xmlns:r="http://schemas.openxmlformats.org/officeDocument/2006/relationships" xmlns:p="http://schemas.openxmlformats.org/presentationml/2006/main">
  <p:tag name="AS_UNIQUEID" val="299"/>
</p:tagLst>
</file>

<file path=ppt/tags/tag213.xml><?xml version="1.0" encoding="utf-8"?>
<p:tagLst xmlns:a="http://schemas.openxmlformats.org/drawingml/2006/main" xmlns:r="http://schemas.openxmlformats.org/officeDocument/2006/relationships" xmlns:p="http://schemas.openxmlformats.org/presentationml/2006/main">
  <p:tag name="AS_UNIQUEID" val="300"/>
</p:tagLst>
</file>

<file path=ppt/tags/tag214.xml><?xml version="1.0" encoding="utf-8"?>
<p:tagLst xmlns:a="http://schemas.openxmlformats.org/drawingml/2006/main" xmlns:r="http://schemas.openxmlformats.org/officeDocument/2006/relationships" xmlns:p="http://schemas.openxmlformats.org/presentationml/2006/main">
  <p:tag name="AS_UNIQUEID" val="301"/>
</p:tagLst>
</file>

<file path=ppt/tags/tag215.xml><?xml version="1.0" encoding="utf-8"?>
<p:tagLst xmlns:a="http://schemas.openxmlformats.org/drawingml/2006/main" xmlns:r="http://schemas.openxmlformats.org/officeDocument/2006/relationships" xmlns:p="http://schemas.openxmlformats.org/presentationml/2006/main">
  <p:tag name="AS_UNIQUEID" val="302"/>
</p:tagLst>
</file>

<file path=ppt/tags/tag216.xml><?xml version="1.0" encoding="utf-8"?>
<p:tagLst xmlns:a="http://schemas.openxmlformats.org/drawingml/2006/main" xmlns:r="http://schemas.openxmlformats.org/officeDocument/2006/relationships" xmlns:p="http://schemas.openxmlformats.org/presentationml/2006/main">
  <p:tag name="AS_UNIQUEID" val="303"/>
</p:tagLst>
</file>

<file path=ppt/tags/tag217.xml><?xml version="1.0" encoding="utf-8"?>
<p:tagLst xmlns:a="http://schemas.openxmlformats.org/drawingml/2006/main" xmlns:r="http://schemas.openxmlformats.org/officeDocument/2006/relationships" xmlns:p="http://schemas.openxmlformats.org/presentationml/2006/main">
  <p:tag name="AS_UNIQUEID" val="304"/>
</p:tagLst>
</file>

<file path=ppt/tags/tag218.xml><?xml version="1.0" encoding="utf-8"?>
<p:tagLst xmlns:a="http://schemas.openxmlformats.org/drawingml/2006/main" xmlns:r="http://schemas.openxmlformats.org/officeDocument/2006/relationships" xmlns:p="http://schemas.openxmlformats.org/presentationml/2006/main">
  <p:tag name="AS_UNIQUEID" val="305"/>
</p:tagLst>
</file>

<file path=ppt/tags/tag219.xml><?xml version="1.0" encoding="utf-8"?>
<p:tagLst xmlns:a="http://schemas.openxmlformats.org/drawingml/2006/main" xmlns:r="http://schemas.openxmlformats.org/officeDocument/2006/relationships" xmlns:p="http://schemas.openxmlformats.org/presentationml/2006/main">
  <p:tag name="AS_UNIQUEID" val="294"/>
</p:tagLst>
</file>

<file path=ppt/tags/tag22.xml><?xml version="1.0" encoding="utf-8"?>
<p:tagLst xmlns:a="http://schemas.openxmlformats.org/drawingml/2006/main" xmlns:r="http://schemas.openxmlformats.org/officeDocument/2006/relationships" xmlns:p="http://schemas.openxmlformats.org/presentationml/2006/main">
  <p:tag name="AS_UNIQUEID" val="64"/>
</p:tagLst>
</file>

<file path=ppt/tags/tag220.xml><?xml version="1.0" encoding="utf-8"?>
<p:tagLst xmlns:a="http://schemas.openxmlformats.org/drawingml/2006/main" xmlns:r="http://schemas.openxmlformats.org/officeDocument/2006/relationships" xmlns:p="http://schemas.openxmlformats.org/presentationml/2006/main">
  <p:tag name="AS_UNIQUEID" val="295"/>
</p:tagLst>
</file>

<file path=ppt/tags/tag221.xml><?xml version="1.0" encoding="utf-8"?>
<p:tagLst xmlns:a="http://schemas.openxmlformats.org/drawingml/2006/main" xmlns:r="http://schemas.openxmlformats.org/officeDocument/2006/relationships" xmlns:p="http://schemas.openxmlformats.org/presentationml/2006/main">
  <p:tag name="AS_UNIQUEID" val="296"/>
</p:tagLst>
</file>

<file path=ppt/tags/tag222.xml><?xml version="1.0" encoding="utf-8"?>
<p:tagLst xmlns:a="http://schemas.openxmlformats.org/drawingml/2006/main" xmlns:r="http://schemas.openxmlformats.org/officeDocument/2006/relationships" xmlns:p="http://schemas.openxmlformats.org/presentationml/2006/main">
  <p:tag name="AS_UNIQUEID" val="311"/>
</p:tagLst>
</file>

<file path=ppt/tags/tag223.xml><?xml version="1.0" encoding="utf-8"?>
<p:tagLst xmlns:a="http://schemas.openxmlformats.org/drawingml/2006/main" xmlns:r="http://schemas.openxmlformats.org/officeDocument/2006/relationships" xmlns:p="http://schemas.openxmlformats.org/presentationml/2006/main">
  <p:tag name="AS_UNIQUEID" val="312"/>
</p:tagLst>
</file>

<file path=ppt/tags/tag224.xml><?xml version="1.0" encoding="utf-8"?>
<p:tagLst xmlns:a="http://schemas.openxmlformats.org/drawingml/2006/main" xmlns:r="http://schemas.openxmlformats.org/officeDocument/2006/relationships" xmlns:p="http://schemas.openxmlformats.org/presentationml/2006/main">
  <p:tag name="AS_UNIQUEID" val="313"/>
</p:tagLst>
</file>

<file path=ppt/tags/tag225.xml><?xml version="1.0" encoding="utf-8"?>
<p:tagLst xmlns:a="http://schemas.openxmlformats.org/drawingml/2006/main" xmlns:r="http://schemas.openxmlformats.org/officeDocument/2006/relationships" xmlns:p="http://schemas.openxmlformats.org/presentationml/2006/main">
  <p:tag name="AS_UNIQUEID" val="314"/>
</p:tagLst>
</file>

<file path=ppt/tags/tag226.xml><?xml version="1.0" encoding="utf-8"?>
<p:tagLst xmlns:a="http://schemas.openxmlformats.org/drawingml/2006/main" xmlns:r="http://schemas.openxmlformats.org/officeDocument/2006/relationships" xmlns:p="http://schemas.openxmlformats.org/presentationml/2006/main">
  <p:tag name="AS_UNIQUEID" val="315"/>
</p:tagLst>
</file>

<file path=ppt/tags/tag227.xml><?xml version="1.0" encoding="utf-8"?>
<p:tagLst xmlns:a="http://schemas.openxmlformats.org/drawingml/2006/main" xmlns:r="http://schemas.openxmlformats.org/officeDocument/2006/relationships" xmlns:p="http://schemas.openxmlformats.org/presentationml/2006/main">
  <p:tag name="AS_UNIQUEID" val="316"/>
</p:tagLst>
</file>

<file path=ppt/tags/tag228.xml><?xml version="1.0" encoding="utf-8"?>
<p:tagLst xmlns:a="http://schemas.openxmlformats.org/drawingml/2006/main" xmlns:r="http://schemas.openxmlformats.org/officeDocument/2006/relationships" xmlns:p="http://schemas.openxmlformats.org/presentationml/2006/main">
  <p:tag name="AS_UNIQUEID" val="317"/>
</p:tagLst>
</file>

<file path=ppt/tags/tag229.xml><?xml version="1.0" encoding="utf-8"?>
<p:tagLst xmlns:a="http://schemas.openxmlformats.org/drawingml/2006/main" xmlns:r="http://schemas.openxmlformats.org/officeDocument/2006/relationships" xmlns:p="http://schemas.openxmlformats.org/presentationml/2006/main">
  <p:tag name="AS_UNIQUEID" val="318"/>
</p:tagLst>
</file>

<file path=ppt/tags/tag23.xml><?xml version="1.0" encoding="utf-8"?>
<p:tagLst xmlns:a="http://schemas.openxmlformats.org/drawingml/2006/main" xmlns:r="http://schemas.openxmlformats.org/officeDocument/2006/relationships" xmlns:p="http://schemas.openxmlformats.org/presentationml/2006/main">
  <p:tag name="AS_UNIQUEID" val="65"/>
</p:tagLst>
</file>

<file path=ppt/tags/tag230.xml><?xml version="1.0" encoding="utf-8"?>
<p:tagLst xmlns:a="http://schemas.openxmlformats.org/drawingml/2006/main" xmlns:r="http://schemas.openxmlformats.org/officeDocument/2006/relationships" xmlns:p="http://schemas.openxmlformats.org/presentationml/2006/main">
  <p:tag name="AS_UNIQUEID" val="319"/>
</p:tagLst>
</file>

<file path=ppt/tags/tag231.xml><?xml version="1.0" encoding="utf-8"?>
<p:tagLst xmlns:a="http://schemas.openxmlformats.org/drawingml/2006/main" xmlns:r="http://schemas.openxmlformats.org/officeDocument/2006/relationships" xmlns:p="http://schemas.openxmlformats.org/presentationml/2006/main">
  <p:tag name="AS_UNIQUEID" val="307"/>
</p:tagLst>
</file>

<file path=ppt/tags/tag232.xml><?xml version="1.0" encoding="utf-8"?>
<p:tagLst xmlns:a="http://schemas.openxmlformats.org/drawingml/2006/main" xmlns:r="http://schemas.openxmlformats.org/officeDocument/2006/relationships" xmlns:p="http://schemas.openxmlformats.org/presentationml/2006/main">
  <p:tag name="AS_UNIQUEID" val="308"/>
</p:tagLst>
</file>

<file path=ppt/tags/tag233.xml><?xml version="1.0" encoding="utf-8"?>
<p:tagLst xmlns:a="http://schemas.openxmlformats.org/drawingml/2006/main" xmlns:r="http://schemas.openxmlformats.org/officeDocument/2006/relationships" xmlns:p="http://schemas.openxmlformats.org/presentationml/2006/main">
  <p:tag name="AS_UNIQUEID" val="309"/>
</p:tagLst>
</file>

<file path=ppt/tags/tag234.xml><?xml version="1.0" encoding="utf-8"?>
<p:tagLst xmlns:a="http://schemas.openxmlformats.org/drawingml/2006/main" xmlns:r="http://schemas.openxmlformats.org/officeDocument/2006/relationships" xmlns:p="http://schemas.openxmlformats.org/presentationml/2006/main">
  <p:tag name="AS_UNIQUEID" val="325"/>
</p:tagLst>
</file>

<file path=ppt/tags/tag235.xml><?xml version="1.0" encoding="utf-8"?>
<p:tagLst xmlns:a="http://schemas.openxmlformats.org/drawingml/2006/main" xmlns:r="http://schemas.openxmlformats.org/officeDocument/2006/relationships" xmlns:p="http://schemas.openxmlformats.org/presentationml/2006/main">
  <p:tag name="AS_UNIQUEID" val="326"/>
</p:tagLst>
</file>

<file path=ppt/tags/tag236.xml><?xml version="1.0" encoding="utf-8"?>
<p:tagLst xmlns:a="http://schemas.openxmlformats.org/drawingml/2006/main" xmlns:r="http://schemas.openxmlformats.org/officeDocument/2006/relationships" xmlns:p="http://schemas.openxmlformats.org/presentationml/2006/main">
  <p:tag name="AS_UNIQUEID" val="327"/>
</p:tagLst>
</file>

<file path=ppt/tags/tag237.xml><?xml version="1.0" encoding="utf-8"?>
<p:tagLst xmlns:a="http://schemas.openxmlformats.org/drawingml/2006/main" xmlns:r="http://schemas.openxmlformats.org/officeDocument/2006/relationships" xmlns:p="http://schemas.openxmlformats.org/presentationml/2006/main">
  <p:tag name="AS_UNIQUEID" val="328"/>
</p:tagLst>
</file>

<file path=ppt/tags/tag238.xml><?xml version="1.0" encoding="utf-8"?>
<p:tagLst xmlns:a="http://schemas.openxmlformats.org/drawingml/2006/main" xmlns:r="http://schemas.openxmlformats.org/officeDocument/2006/relationships" xmlns:p="http://schemas.openxmlformats.org/presentationml/2006/main">
  <p:tag name="AS_UNIQUEID" val="329"/>
</p:tagLst>
</file>

<file path=ppt/tags/tag239.xml><?xml version="1.0" encoding="utf-8"?>
<p:tagLst xmlns:a="http://schemas.openxmlformats.org/drawingml/2006/main" xmlns:r="http://schemas.openxmlformats.org/officeDocument/2006/relationships" xmlns:p="http://schemas.openxmlformats.org/presentationml/2006/main">
  <p:tag name="AS_UNIQUEID" val="330"/>
</p:tagLst>
</file>

<file path=ppt/tags/tag24.xml><?xml version="1.0" encoding="utf-8"?>
<p:tagLst xmlns:a="http://schemas.openxmlformats.org/drawingml/2006/main" xmlns:r="http://schemas.openxmlformats.org/officeDocument/2006/relationships" xmlns:p="http://schemas.openxmlformats.org/presentationml/2006/main">
  <p:tag name="AS_UNIQUEID" val="66"/>
</p:tagLst>
</file>

<file path=ppt/tags/tag240.xml><?xml version="1.0" encoding="utf-8"?>
<p:tagLst xmlns:a="http://schemas.openxmlformats.org/drawingml/2006/main" xmlns:r="http://schemas.openxmlformats.org/officeDocument/2006/relationships" xmlns:p="http://schemas.openxmlformats.org/presentationml/2006/main">
  <p:tag name="AS_UNIQUEID" val="331"/>
</p:tagLst>
</file>

<file path=ppt/tags/tag241.xml><?xml version="1.0" encoding="utf-8"?>
<p:tagLst xmlns:a="http://schemas.openxmlformats.org/drawingml/2006/main" xmlns:r="http://schemas.openxmlformats.org/officeDocument/2006/relationships" xmlns:p="http://schemas.openxmlformats.org/presentationml/2006/main">
  <p:tag name="AS_UNIQUEID" val="332"/>
</p:tagLst>
</file>

<file path=ppt/tags/tag242.xml><?xml version="1.0" encoding="utf-8"?>
<p:tagLst xmlns:a="http://schemas.openxmlformats.org/drawingml/2006/main" xmlns:r="http://schemas.openxmlformats.org/officeDocument/2006/relationships" xmlns:p="http://schemas.openxmlformats.org/presentationml/2006/main">
  <p:tag name="AS_UNIQUEID" val="333"/>
</p:tagLst>
</file>

<file path=ppt/tags/tag243.xml><?xml version="1.0" encoding="utf-8"?>
<p:tagLst xmlns:a="http://schemas.openxmlformats.org/drawingml/2006/main" xmlns:r="http://schemas.openxmlformats.org/officeDocument/2006/relationships" xmlns:p="http://schemas.openxmlformats.org/presentationml/2006/main">
  <p:tag name="AS_UNIQUEID" val="321"/>
</p:tagLst>
</file>

<file path=ppt/tags/tag244.xml><?xml version="1.0" encoding="utf-8"?>
<p:tagLst xmlns:a="http://schemas.openxmlformats.org/drawingml/2006/main" xmlns:r="http://schemas.openxmlformats.org/officeDocument/2006/relationships" xmlns:p="http://schemas.openxmlformats.org/presentationml/2006/main">
  <p:tag name="AS_UNIQUEID" val="322"/>
</p:tagLst>
</file>

<file path=ppt/tags/tag245.xml><?xml version="1.0" encoding="utf-8"?>
<p:tagLst xmlns:a="http://schemas.openxmlformats.org/drawingml/2006/main" xmlns:r="http://schemas.openxmlformats.org/officeDocument/2006/relationships" xmlns:p="http://schemas.openxmlformats.org/presentationml/2006/main">
  <p:tag name="AS_UNIQUEID" val="323"/>
</p:tagLst>
</file>

<file path=ppt/tags/tag246.xml><?xml version="1.0" encoding="utf-8"?>
<p:tagLst xmlns:a="http://schemas.openxmlformats.org/drawingml/2006/main" xmlns:r="http://schemas.openxmlformats.org/officeDocument/2006/relationships" xmlns:p="http://schemas.openxmlformats.org/presentationml/2006/main">
  <p:tag name="AS_UNIQUEID" val="339"/>
</p:tagLst>
</file>

<file path=ppt/tags/tag247.xml><?xml version="1.0" encoding="utf-8"?>
<p:tagLst xmlns:a="http://schemas.openxmlformats.org/drawingml/2006/main" xmlns:r="http://schemas.openxmlformats.org/officeDocument/2006/relationships" xmlns:p="http://schemas.openxmlformats.org/presentationml/2006/main">
  <p:tag name="AS_UNIQUEID" val="340"/>
</p:tagLst>
</file>

<file path=ppt/tags/tag248.xml><?xml version="1.0" encoding="utf-8"?>
<p:tagLst xmlns:a="http://schemas.openxmlformats.org/drawingml/2006/main" xmlns:r="http://schemas.openxmlformats.org/officeDocument/2006/relationships" xmlns:p="http://schemas.openxmlformats.org/presentationml/2006/main">
  <p:tag name="AS_UNIQUEID" val="341"/>
</p:tagLst>
</file>

<file path=ppt/tags/tag249.xml><?xml version="1.0" encoding="utf-8"?>
<p:tagLst xmlns:a="http://schemas.openxmlformats.org/drawingml/2006/main" xmlns:r="http://schemas.openxmlformats.org/officeDocument/2006/relationships" xmlns:p="http://schemas.openxmlformats.org/presentationml/2006/main">
  <p:tag name="AS_UNIQUEID" val="342"/>
</p:tagLst>
</file>

<file path=ppt/tags/tag25.xml><?xml version="1.0" encoding="utf-8"?>
<p:tagLst xmlns:a="http://schemas.openxmlformats.org/drawingml/2006/main" xmlns:r="http://schemas.openxmlformats.org/officeDocument/2006/relationships" xmlns:p="http://schemas.openxmlformats.org/presentationml/2006/main">
  <p:tag name="AS_UNIQUEID" val="68"/>
</p:tagLst>
</file>

<file path=ppt/tags/tag250.xml><?xml version="1.0" encoding="utf-8"?>
<p:tagLst xmlns:a="http://schemas.openxmlformats.org/drawingml/2006/main" xmlns:r="http://schemas.openxmlformats.org/officeDocument/2006/relationships" xmlns:p="http://schemas.openxmlformats.org/presentationml/2006/main">
  <p:tag name="AS_UNIQUEID" val="343"/>
</p:tagLst>
</file>

<file path=ppt/tags/tag251.xml><?xml version="1.0" encoding="utf-8"?>
<p:tagLst xmlns:a="http://schemas.openxmlformats.org/drawingml/2006/main" xmlns:r="http://schemas.openxmlformats.org/officeDocument/2006/relationships" xmlns:p="http://schemas.openxmlformats.org/presentationml/2006/main">
  <p:tag name="AS_UNIQUEID" val="344"/>
</p:tagLst>
</file>

<file path=ppt/tags/tag252.xml><?xml version="1.0" encoding="utf-8"?>
<p:tagLst xmlns:a="http://schemas.openxmlformats.org/drawingml/2006/main" xmlns:r="http://schemas.openxmlformats.org/officeDocument/2006/relationships" xmlns:p="http://schemas.openxmlformats.org/presentationml/2006/main">
  <p:tag name="AS_UNIQUEID" val="345"/>
</p:tagLst>
</file>

<file path=ppt/tags/tag253.xml><?xml version="1.0" encoding="utf-8"?>
<p:tagLst xmlns:a="http://schemas.openxmlformats.org/drawingml/2006/main" xmlns:r="http://schemas.openxmlformats.org/officeDocument/2006/relationships" xmlns:p="http://schemas.openxmlformats.org/presentationml/2006/main">
  <p:tag name="AS_UNIQUEID" val="346"/>
</p:tagLst>
</file>

<file path=ppt/tags/tag254.xml><?xml version="1.0" encoding="utf-8"?>
<p:tagLst xmlns:a="http://schemas.openxmlformats.org/drawingml/2006/main" xmlns:r="http://schemas.openxmlformats.org/officeDocument/2006/relationships" xmlns:p="http://schemas.openxmlformats.org/presentationml/2006/main">
  <p:tag name="AS_UNIQUEID" val="347"/>
</p:tagLst>
</file>

<file path=ppt/tags/tag255.xml><?xml version="1.0" encoding="utf-8"?>
<p:tagLst xmlns:a="http://schemas.openxmlformats.org/drawingml/2006/main" xmlns:r="http://schemas.openxmlformats.org/officeDocument/2006/relationships" xmlns:p="http://schemas.openxmlformats.org/presentationml/2006/main">
  <p:tag name="AS_UNIQUEID" val="335"/>
</p:tagLst>
</file>

<file path=ppt/tags/tag256.xml><?xml version="1.0" encoding="utf-8"?>
<p:tagLst xmlns:a="http://schemas.openxmlformats.org/drawingml/2006/main" xmlns:r="http://schemas.openxmlformats.org/officeDocument/2006/relationships" xmlns:p="http://schemas.openxmlformats.org/presentationml/2006/main">
  <p:tag name="AS_UNIQUEID" val="336"/>
</p:tagLst>
</file>

<file path=ppt/tags/tag257.xml><?xml version="1.0" encoding="utf-8"?>
<p:tagLst xmlns:a="http://schemas.openxmlformats.org/drawingml/2006/main" xmlns:r="http://schemas.openxmlformats.org/officeDocument/2006/relationships" xmlns:p="http://schemas.openxmlformats.org/presentationml/2006/main">
  <p:tag name="AS_UNIQUEID" val="337"/>
</p:tagLst>
</file>

<file path=ppt/tags/tag258.xml><?xml version="1.0" encoding="utf-8"?>
<p:tagLst xmlns:a="http://schemas.openxmlformats.org/drawingml/2006/main" xmlns:r="http://schemas.openxmlformats.org/officeDocument/2006/relationships" xmlns:p="http://schemas.openxmlformats.org/presentationml/2006/main">
  <p:tag name="AS_UNIQUEID" val="353"/>
</p:tagLst>
</file>

<file path=ppt/tags/tag259.xml><?xml version="1.0" encoding="utf-8"?>
<p:tagLst xmlns:a="http://schemas.openxmlformats.org/drawingml/2006/main" xmlns:r="http://schemas.openxmlformats.org/officeDocument/2006/relationships" xmlns:p="http://schemas.openxmlformats.org/presentationml/2006/main">
  <p:tag name="AS_UNIQUEID" val="354"/>
</p:tagLst>
</file>

<file path=ppt/tags/tag26.xml><?xml version="1.0" encoding="utf-8"?>
<p:tagLst xmlns:a="http://schemas.openxmlformats.org/drawingml/2006/main" xmlns:r="http://schemas.openxmlformats.org/officeDocument/2006/relationships" xmlns:p="http://schemas.openxmlformats.org/presentationml/2006/main">
  <p:tag name="AS_UNIQUEID" val="69"/>
</p:tagLst>
</file>

<file path=ppt/tags/tag260.xml><?xml version="1.0" encoding="utf-8"?>
<p:tagLst xmlns:a="http://schemas.openxmlformats.org/drawingml/2006/main" xmlns:r="http://schemas.openxmlformats.org/officeDocument/2006/relationships" xmlns:p="http://schemas.openxmlformats.org/presentationml/2006/main">
  <p:tag name="AS_UNIQUEID" val="355"/>
</p:tagLst>
</file>

<file path=ppt/tags/tag261.xml><?xml version="1.0" encoding="utf-8"?>
<p:tagLst xmlns:a="http://schemas.openxmlformats.org/drawingml/2006/main" xmlns:r="http://schemas.openxmlformats.org/officeDocument/2006/relationships" xmlns:p="http://schemas.openxmlformats.org/presentationml/2006/main">
  <p:tag name="AS_UNIQUEID" val="356"/>
</p:tagLst>
</file>

<file path=ppt/tags/tag262.xml><?xml version="1.0" encoding="utf-8"?>
<p:tagLst xmlns:a="http://schemas.openxmlformats.org/drawingml/2006/main" xmlns:r="http://schemas.openxmlformats.org/officeDocument/2006/relationships" xmlns:p="http://schemas.openxmlformats.org/presentationml/2006/main">
  <p:tag name="AS_UNIQUEID" val="357"/>
</p:tagLst>
</file>

<file path=ppt/tags/tag263.xml><?xml version="1.0" encoding="utf-8"?>
<p:tagLst xmlns:a="http://schemas.openxmlformats.org/drawingml/2006/main" xmlns:r="http://schemas.openxmlformats.org/officeDocument/2006/relationships" xmlns:p="http://schemas.openxmlformats.org/presentationml/2006/main">
  <p:tag name="AS_UNIQUEID" val="358"/>
</p:tagLst>
</file>

<file path=ppt/tags/tag264.xml><?xml version="1.0" encoding="utf-8"?>
<p:tagLst xmlns:a="http://schemas.openxmlformats.org/drawingml/2006/main" xmlns:r="http://schemas.openxmlformats.org/officeDocument/2006/relationships" xmlns:p="http://schemas.openxmlformats.org/presentationml/2006/main">
  <p:tag name="AS_UNIQUEID" val="359"/>
</p:tagLst>
</file>

<file path=ppt/tags/tag265.xml><?xml version="1.0" encoding="utf-8"?>
<p:tagLst xmlns:a="http://schemas.openxmlformats.org/drawingml/2006/main" xmlns:r="http://schemas.openxmlformats.org/officeDocument/2006/relationships" xmlns:p="http://schemas.openxmlformats.org/presentationml/2006/main">
  <p:tag name="AS_UNIQUEID" val="360"/>
</p:tagLst>
</file>

<file path=ppt/tags/tag266.xml><?xml version="1.0" encoding="utf-8"?>
<p:tagLst xmlns:a="http://schemas.openxmlformats.org/drawingml/2006/main" xmlns:r="http://schemas.openxmlformats.org/officeDocument/2006/relationships" xmlns:p="http://schemas.openxmlformats.org/presentationml/2006/main">
  <p:tag name="AS_UNIQUEID" val="361"/>
</p:tagLst>
</file>

<file path=ppt/tags/tag267.xml><?xml version="1.0" encoding="utf-8"?>
<p:tagLst xmlns:a="http://schemas.openxmlformats.org/drawingml/2006/main" xmlns:r="http://schemas.openxmlformats.org/officeDocument/2006/relationships" xmlns:p="http://schemas.openxmlformats.org/presentationml/2006/main">
  <p:tag name="AS_UNIQUEID" val="349"/>
</p:tagLst>
</file>

<file path=ppt/tags/tag268.xml><?xml version="1.0" encoding="utf-8"?>
<p:tagLst xmlns:a="http://schemas.openxmlformats.org/drawingml/2006/main" xmlns:r="http://schemas.openxmlformats.org/officeDocument/2006/relationships" xmlns:p="http://schemas.openxmlformats.org/presentationml/2006/main">
  <p:tag name="AS_UNIQUEID" val="350"/>
</p:tagLst>
</file>

<file path=ppt/tags/tag269.xml><?xml version="1.0" encoding="utf-8"?>
<p:tagLst xmlns:a="http://schemas.openxmlformats.org/drawingml/2006/main" xmlns:r="http://schemas.openxmlformats.org/officeDocument/2006/relationships" xmlns:p="http://schemas.openxmlformats.org/presentationml/2006/main">
  <p:tag name="AS_UNIQUEID" val="351"/>
</p:tagLst>
</file>

<file path=ppt/tags/tag27.xml><?xml version="1.0" encoding="utf-8"?>
<p:tagLst xmlns:a="http://schemas.openxmlformats.org/drawingml/2006/main" xmlns:r="http://schemas.openxmlformats.org/officeDocument/2006/relationships" xmlns:p="http://schemas.openxmlformats.org/presentationml/2006/main">
  <p:tag name="AS_UNIQUEID" val="70"/>
</p:tagLst>
</file>

<file path=ppt/tags/tag270.xml><?xml version="1.0" encoding="utf-8"?>
<p:tagLst xmlns:a="http://schemas.openxmlformats.org/drawingml/2006/main" xmlns:r="http://schemas.openxmlformats.org/officeDocument/2006/relationships" xmlns:p="http://schemas.openxmlformats.org/presentationml/2006/main">
  <p:tag name="AS_UNIQUEID" val="367"/>
</p:tagLst>
</file>

<file path=ppt/tags/tag271.xml><?xml version="1.0" encoding="utf-8"?>
<p:tagLst xmlns:a="http://schemas.openxmlformats.org/drawingml/2006/main" xmlns:r="http://schemas.openxmlformats.org/officeDocument/2006/relationships" xmlns:p="http://schemas.openxmlformats.org/presentationml/2006/main">
  <p:tag name="AS_UNIQUEID" val="368"/>
</p:tagLst>
</file>

<file path=ppt/tags/tag272.xml><?xml version="1.0" encoding="utf-8"?>
<p:tagLst xmlns:a="http://schemas.openxmlformats.org/drawingml/2006/main" xmlns:r="http://schemas.openxmlformats.org/officeDocument/2006/relationships" xmlns:p="http://schemas.openxmlformats.org/presentationml/2006/main">
  <p:tag name="AS_UNIQUEID" val="369"/>
</p:tagLst>
</file>

<file path=ppt/tags/tag273.xml><?xml version="1.0" encoding="utf-8"?>
<p:tagLst xmlns:a="http://schemas.openxmlformats.org/drawingml/2006/main" xmlns:r="http://schemas.openxmlformats.org/officeDocument/2006/relationships" xmlns:p="http://schemas.openxmlformats.org/presentationml/2006/main">
  <p:tag name="AS_UNIQUEID" val="370"/>
</p:tagLst>
</file>

<file path=ppt/tags/tag274.xml><?xml version="1.0" encoding="utf-8"?>
<p:tagLst xmlns:a="http://schemas.openxmlformats.org/drawingml/2006/main" xmlns:r="http://schemas.openxmlformats.org/officeDocument/2006/relationships" xmlns:p="http://schemas.openxmlformats.org/presentationml/2006/main">
  <p:tag name="AS_UNIQUEID" val="371"/>
</p:tagLst>
</file>

<file path=ppt/tags/tag275.xml><?xml version="1.0" encoding="utf-8"?>
<p:tagLst xmlns:a="http://schemas.openxmlformats.org/drawingml/2006/main" xmlns:r="http://schemas.openxmlformats.org/officeDocument/2006/relationships" xmlns:p="http://schemas.openxmlformats.org/presentationml/2006/main">
  <p:tag name="AS_UNIQUEID" val="372"/>
</p:tagLst>
</file>

<file path=ppt/tags/tag276.xml><?xml version="1.0" encoding="utf-8"?>
<p:tagLst xmlns:a="http://schemas.openxmlformats.org/drawingml/2006/main" xmlns:r="http://schemas.openxmlformats.org/officeDocument/2006/relationships" xmlns:p="http://schemas.openxmlformats.org/presentationml/2006/main">
  <p:tag name="AS_UNIQUEID" val="373"/>
</p:tagLst>
</file>

<file path=ppt/tags/tag277.xml><?xml version="1.0" encoding="utf-8"?>
<p:tagLst xmlns:a="http://schemas.openxmlformats.org/drawingml/2006/main" xmlns:r="http://schemas.openxmlformats.org/officeDocument/2006/relationships" xmlns:p="http://schemas.openxmlformats.org/presentationml/2006/main">
  <p:tag name="AS_UNIQUEID" val="374"/>
</p:tagLst>
</file>

<file path=ppt/tags/tag278.xml><?xml version="1.0" encoding="utf-8"?>
<p:tagLst xmlns:a="http://schemas.openxmlformats.org/drawingml/2006/main" xmlns:r="http://schemas.openxmlformats.org/officeDocument/2006/relationships" xmlns:p="http://schemas.openxmlformats.org/presentationml/2006/main">
  <p:tag name="AS_UNIQUEID" val="375"/>
</p:tagLst>
</file>

<file path=ppt/tags/tag279.xml><?xml version="1.0" encoding="utf-8"?>
<p:tagLst xmlns:a="http://schemas.openxmlformats.org/drawingml/2006/main" xmlns:r="http://schemas.openxmlformats.org/officeDocument/2006/relationships" xmlns:p="http://schemas.openxmlformats.org/presentationml/2006/main">
  <p:tag name="AS_UNIQUEID" val="363"/>
</p:tagLst>
</file>

<file path=ppt/tags/tag28.xml><?xml version="1.0" encoding="utf-8"?>
<p:tagLst xmlns:a="http://schemas.openxmlformats.org/drawingml/2006/main" xmlns:r="http://schemas.openxmlformats.org/officeDocument/2006/relationships" xmlns:p="http://schemas.openxmlformats.org/presentationml/2006/main">
  <p:tag name="AS_UNIQUEID" val="71"/>
</p:tagLst>
</file>

<file path=ppt/tags/tag280.xml><?xml version="1.0" encoding="utf-8"?>
<p:tagLst xmlns:a="http://schemas.openxmlformats.org/drawingml/2006/main" xmlns:r="http://schemas.openxmlformats.org/officeDocument/2006/relationships" xmlns:p="http://schemas.openxmlformats.org/presentationml/2006/main">
  <p:tag name="AS_UNIQUEID" val="364"/>
</p:tagLst>
</file>

<file path=ppt/tags/tag281.xml><?xml version="1.0" encoding="utf-8"?>
<p:tagLst xmlns:a="http://schemas.openxmlformats.org/drawingml/2006/main" xmlns:r="http://schemas.openxmlformats.org/officeDocument/2006/relationships" xmlns:p="http://schemas.openxmlformats.org/presentationml/2006/main">
  <p:tag name="AS_UNIQUEID" val="365"/>
</p:tagLst>
</file>

<file path=ppt/tags/tag282.xml><?xml version="1.0" encoding="utf-8"?>
<p:tagLst xmlns:a="http://schemas.openxmlformats.org/drawingml/2006/main" xmlns:r="http://schemas.openxmlformats.org/officeDocument/2006/relationships" xmlns:p="http://schemas.openxmlformats.org/presentationml/2006/main">
  <p:tag name="AS_UNIQUEID" val="381"/>
</p:tagLst>
</file>

<file path=ppt/tags/tag283.xml><?xml version="1.0" encoding="utf-8"?>
<p:tagLst xmlns:a="http://schemas.openxmlformats.org/drawingml/2006/main" xmlns:r="http://schemas.openxmlformats.org/officeDocument/2006/relationships" xmlns:p="http://schemas.openxmlformats.org/presentationml/2006/main">
  <p:tag name="AS_UNIQUEID" val="382"/>
</p:tagLst>
</file>

<file path=ppt/tags/tag284.xml><?xml version="1.0" encoding="utf-8"?>
<p:tagLst xmlns:a="http://schemas.openxmlformats.org/drawingml/2006/main" xmlns:r="http://schemas.openxmlformats.org/officeDocument/2006/relationships" xmlns:p="http://schemas.openxmlformats.org/presentationml/2006/main">
  <p:tag name="AS_UNIQUEID" val="383"/>
</p:tagLst>
</file>

<file path=ppt/tags/tag285.xml><?xml version="1.0" encoding="utf-8"?>
<p:tagLst xmlns:a="http://schemas.openxmlformats.org/drawingml/2006/main" xmlns:r="http://schemas.openxmlformats.org/officeDocument/2006/relationships" xmlns:p="http://schemas.openxmlformats.org/presentationml/2006/main">
  <p:tag name="AS_UNIQUEID" val="384"/>
</p:tagLst>
</file>

<file path=ppt/tags/tag286.xml><?xml version="1.0" encoding="utf-8"?>
<p:tagLst xmlns:a="http://schemas.openxmlformats.org/drawingml/2006/main" xmlns:r="http://schemas.openxmlformats.org/officeDocument/2006/relationships" xmlns:p="http://schemas.openxmlformats.org/presentationml/2006/main">
  <p:tag name="AS_UNIQUEID" val="385"/>
</p:tagLst>
</file>

<file path=ppt/tags/tag287.xml><?xml version="1.0" encoding="utf-8"?>
<p:tagLst xmlns:a="http://schemas.openxmlformats.org/drawingml/2006/main" xmlns:r="http://schemas.openxmlformats.org/officeDocument/2006/relationships" xmlns:p="http://schemas.openxmlformats.org/presentationml/2006/main">
  <p:tag name="AS_UNIQUEID" val="386"/>
</p:tagLst>
</file>

<file path=ppt/tags/tag288.xml><?xml version="1.0" encoding="utf-8"?>
<p:tagLst xmlns:a="http://schemas.openxmlformats.org/drawingml/2006/main" xmlns:r="http://schemas.openxmlformats.org/officeDocument/2006/relationships" xmlns:p="http://schemas.openxmlformats.org/presentationml/2006/main">
  <p:tag name="AS_UNIQUEID" val="387"/>
</p:tagLst>
</file>

<file path=ppt/tags/tag289.xml><?xml version="1.0" encoding="utf-8"?>
<p:tagLst xmlns:a="http://schemas.openxmlformats.org/drawingml/2006/main" xmlns:r="http://schemas.openxmlformats.org/officeDocument/2006/relationships" xmlns:p="http://schemas.openxmlformats.org/presentationml/2006/main">
  <p:tag name="AS_UNIQUEID" val="388"/>
</p:tagLst>
</file>

<file path=ppt/tags/tag29.xml><?xml version="1.0" encoding="utf-8"?>
<p:tagLst xmlns:a="http://schemas.openxmlformats.org/drawingml/2006/main" xmlns:r="http://schemas.openxmlformats.org/officeDocument/2006/relationships" xmlns:p="http://schemas.openxmlformats.org/presentationml/2006/main">
  <p:tag name="AS_UNIQUEID" val="72"/>
</p:tagLst>
</file>

<file path=ppt/tags/tag290.xml><?xml version="1.0" encoding="utf-8"?>
<p:tagLst xmlns:a="http://schemas.openxmlformats.org/drawingml/2006/main" xmlns:r="http://schemas.openxmlformats.org/officeDocument/2006/relationships" xmlns:p="http://schemas.openxmlformats.org/presentationml/2006/main">
  <p:tag name="AS_UNIQUEID" val="389"/>
</p:tagLst>
</file>

<file path=ppt/tags/tag291.xml><?xml version="1.0" encoding="utf-8"?>
<p:tagLst xmlns:a="http://schemas.openxmlformats.org/drawingml/2006/main" xmlns:r="http://schemas.openxmlformats.org/officeDocument/2006/relationships" xmlns:p="http://schemas.openxmlformats.org/presentationml/2006/main">
  <p:tag name="AS_UNIQUEID" val="377"/>
</p:tagLst>
</file>

<file path=ppt/tags/tag292.xml><?xml version="1.0" encoding="utf-8"?>
<p:tagLst xmlns:a="http://schemas.openxmlformats.org/drawingml/2006/main" xmlns:r="http://schemas.openxmlformats.org/officeDocument/2006/relationships" xmlns:p="http://schemas.openxmlformats.org/presentationml/2006/main">
  <p:tag name="AS_UNIQUEID" val="378"/>
</p:tagLst>
</file>

<file path=ppt/tags/tag293.xml><?xml version="1.0" encoding="utf-8"?>
<p:tagLst xmlns:a="http://schemas.openxmlformats.org/drawingml/2006/main" xmlns:r="http://schemas.openxmlformats.org/officeDocument/2006/relationships" xmlns:p="http://schemas.openxmlformats.org/presentationml/2006/main">
  <p:tag name="AS_UNIQUEID" val="379"/>
</p:tagLst>
</file>

<file path=ppt/tags/tag294.xml><?xml version="1.0" encoding="utf-8"?>
<p:tagLst xmlns:a="http://schemas.openxmlformats.org/drawingml/2006/main" xmlns:r="http://schemas.openxmlformats.org/officeDocument/2006/relationships" xmlns:p="http://schemas.openxmlformats.org/presentationml/2006/main">
  <p:tag name="AS_UNIQUEID" val="395"/>
</p:tagLst>
</file>

<file path=ppt/tags/tag295.xml><?xml version="1.0" encoding="utf-8"?>
<p:tagLst xmlns:a="http://schemas.openxmlformats.org/drawingml/2006/main" xmlns:r="http://schemas.openxmlformats.org/officeDocument/2006/relationships" xmlns:p="http://schemas.openxmlformats.org/presentationml/2006/main">
  <p:tag name="AS_UNIQUEID" val="396"/>
</p:tagLst>
</file>

<file path=ppt/tags/tag296.xml><?xml version="1.0" encoding="utf-8"?>
<p:tagLst xmlns:a="http://schemas.openxmlformats.org/drawingml/2006/main" xmlns:r="http://schemas.openxmlformats.org/officeDocument/2006/relationships" xmlns:p="http://schemas.openxmlformats.org/presentationml/2006/main">
  <p:tag name="AS_UNIQUEID" val="397"/>
</p:tagLst>
</file>

<file path=ppt/tags/tag297.xml><?xml version="1.0" encoding="utf-8"?>
<p:tagLst xmlns:a="http://schemas.openxmlformats.org/drawingml/2006/main" xmlns:r="http://schemas.openxmlformats.org/officeDocument/2006/relationships" xmlns:p="http://schemas.openxmlformats.org/presentationml/2006/main">
  <p:tag name="AS_UNIQUEID" val="398"/>
</p:tagLst>
</file>

<file path=ppt/tags/tag298.xml><?xml version="1.0" encoding="utf-8"?>
<p:tagLst xmlns:a="http://schemas.openxmlformats.org/drawingml/2006/main" xmlns:r="http://schemas.openxmlformats.org/officeDocument/2006/relationships" xmlns:p="http://schemas.openxmlformats.org/presentationml/2006/main">
  <p:tag name="AS_UNIQUEID" val="399"/>
</p:tagLst>
</file>

<file path=ppt/tags/tag299.xml><?xml version="1.0" encoding="utf-8"?>
<p:tagLst xmlns:a="http://schemas.openxmlformats.org/drawingml/2006/main" xmlns:r="http://schemas.openxmlformats.org/officeDocument/2006/relationships" xmlns:p="http://schemas.openxmlformats.org/presentationml/2006/main">
  <p:tag name="AS_UNIQUEID" val="400"/>
</p:tagLst>
</file>

<file path=ppt/tags/tag3.xml><?xml version="1.0" encoding="utf-8"?>
<p:tagLst xmlns:a="http://schemas.openxmlformats.org/drawingml/2006/main" xmlns:r="http://schemas.openxmlformats.org/officeDocument/2006/relationships" xmlns:p="http://schemas.openxmlformats.org/presentationml/2006/main">
  <p:tag name="AS_UNIQUEID" val="113"/>
</p:tagLst>
</file>

<file path=ppt/tags/tag30.xml><?xml version="1.0" encoding="utf-8"?>
<p:tagLst xmlns:a="http://schemas.openxmlformats.org/drawingml/2006/main" xmlns:r="http://schemas.openxmlformats.org/officeDocument/2006/relationships" xmlns:p="http://schemas.openxmlformats.org/presentationml/2006/main">
  <p:tag name="AS_UNIQUEID" val="73"/>
</p:tagLst>
</file>

<file path=ppt/tags/tag300.xml><?xml version="1.0" encoding="utf-8"?>
<p:tagLst xmlns:a="http://schemas.openxmlformats.org/drawingml/2006/main" xmlns:r="http://schemas.openxmlformats.org/officeDocument/2006/relationships" xmlns:p="http://schemas.openxmlformats.org/presentationml/2006/main">
  <p:tag name="AS_UNIQUEID" val="401"/>
</p:tagLst>
</file>

<file path=ppt/tags/tag301.xml><?xml version="1.0" encoding="utf-8"?>
<p:tagLst xmlns:a="http://schemas.openxmlformats.org/drawingml/2006/main" xmlns:r="http://schemas.openxmlformats.org/officeDocument/2006/relationships" xmlns:p="http://schemas.openxmlformats.org/presentationml/2006/main">
  <p:tag name="AS_UNIQUEID" val="402"/>
</p:tagLst>
</file>

<file path=ppt/tags/tag302.xml><?xml version="1.0" encoding="utf-8"?>
<p:tagLst xmlns:a="http://schemas.openxmlformats.org/drawingml/2006/main" xmlns:r="http://schemas.openxmlformats.org/officeDocument/2006/relationships" xmlns:p="http://schemas.openxmlformats.org/presentationml/2006/main">
  <p:tag name="AS_UNIQUEID" val="403"/>
</p:tagLst>
</file>

<file path=ppt/tags/tag303.xml><?xml version="1.0" encoding="utf-8"?>
<p:tagLst xmlns:a="http://schemas.openxmlformats.org/drawingml/2006/main" xmlns:r="http://schemas.openxmlformats.org/officeDocument/2006/relationships" xmlns:p="http://schemas.openxmlformats.org/presentationml/2006/main">
  <p:tag name="AS_UNIQUEID" val="391"/>
</p:tagLst>
</file>

<file path=ppt/tags/tag304.xml><?xml version="1.0" encoding="utf-8"?>
<p:tagLst xmlns:a="http://schemas.openxmlformats.org/drawingml/2006/main" xmlns:r="http://schemas.openxmlformats.org/officeDocument/2006/relationships" xmlns:p="http://schemas.openxmlformats.org/presentationml/2006/main">
  <p:tag name="AS_UNIQUEID" val="392"/>
</p:tagLst>
</file>

<file path=ppt/tags/tag305.xml><?xml version="1.0" encoding="utf-8"?>
<p:tagLst xmlns:a="http://schemas.openxmlformats.org/drawingml/2006/main" xmlns:r="http://schemas.openxmlformats.org/officeDocument/2006/relationships" xmlns:p="http://schemas.openxmlformats.org/presentationml/2006/main">
  <p:tag name="AS_UNIQUEID" val="393"/>
</p:tagLst>
</file>

<file path=ppt/tags/tag306.xml><?xml version="1.0" encoding="utf-8"?>
<p:tagLst xmlns:a="http://schemas.openxmlformats.org/drawingml/2006/main" xmlns:r="http://schemas.openxmlformats.org/officeDocument/2006/relationships" xmlns:p="http://schemas.openxmlformats.org/presentationml/2006/main">
  <p:tag name="AS_UNIQUEID" val="409"/>
</p:tagLst>
</file>

<file path=ppt/tags/tag307.xml><?xml version="1.0" encoding="utf-8"?>
<p:tagLst xmlns:a="http://schemas.openxmlformats.org/drawingml/2006/main" xmlns:r="http://schemas.openxmlformats.org/officeDocument/2006/relationships" xmlns:p="http://schemas.openxmlformats.org/presentationml/2006/main">
  <p:tag name="AS_UNIQUEID" val="410"/>
</p:tagLst>
</file>

<file path=ppt/tags/tag308.xml><?xml version="1.0" encoding="utf-8"?>
<p:tagLst xmlns:a="http://schemas.openxmlformats.org/drawingml/2006/main" xmlns:r="http://schemas.openxmlformats.org/officeDocument/2006/relationships" xmlns:p="http://schemas.openxmlformats.org/presentationml/2006/main">
  <p:tag name="AS_UNIQUEID" val="411"/>
</p:tagLst>
</file>

<file path=ppt/tags/tag309.xml><?xml version="1.0" encoding="utf-8"?>
<p:tagLst xmlns:a="http://schemas.openxmlformats.org/drawingml/2006/main" xmlns:r="http://schemas.openxmlformats.org/officeDocument/2006/relationships" xmlns:p="http://schemas.openxmlformats.org/presentationml/2006/main">
  <p:tag name="AS_UNIQUEID" val="412"/>
</p:tagLst>
</file>

<file path=ppt/tags/tag31.xml><?xml version="1.0" encoding="utf-8"?>
<p:tagLst xmlns:a="http://schemas.openxmlformats.org/drawingml/2006/main" xmlns:r="http://schemas.openxmlformats.org/officeDocument/2006/relationships" xmlns:p="http://schemas.openxmlformats.org/presentationml/2006/main">
  <p:tag name="AS_UNIQUEID" val="74"/>
</p:tagLst>
</file>

<file path=ppt/tags/tag310.xml><?xml version="1.0" encoding="utf-8"?>
<p:tagLst xmlns:a="http://schemas.openxmlformats.org/drawingml/2006/main" xmlns:r="http://schemas.openxmlformats.org/officeDocument/2006/relationships" xmlns:p="http://schemas.openxmlformats.org/presentationml/2006/main">
  <p:tag name="AS_UNIQUEID" val="413"/>
</p:tagLst>
</file>

<file path=ppt/tags/tag311.xml><?xml version="1.0" encoding="utf-8"?>
<p:tagLst xmlns:a="http://schemas.openxmlformats.org/drawingml/2006/main" xmlns:r="http://schemas.openxmlformats.org/officeDocument/2006/relationships" xmlns:p="http://schemas.openxmlformats.org/presentationml/2006/main">
  <p:tag name="AS_UNIQUEID" val="414"/>
</p:tagLst>
</file>

<file path=ppt/tags/tag312.xml><?xml version="1.0" encoding="utf-8"?>
<p:tagLst xmlns:a="http://schemas.openxmlformats.org/drawingml/2006/main" xmlns:r="http://schemas.openxmlformats.org/officeDocument/2006/relationships" xmlns:p="http://schemas.openxmlformats.org/presentationml/2006/main">
  <p:tag name="AS_UNIQUEID" val="415"/>
</p:tagLst>
</file>

<file path=ppt/tags/tag313.xml><?xml version="1.0" encoding="utf-8"?>
<p:tagLst xmlns:a="http://schemas.openxmlformats.org/drawingml/2006/main" xmlns:r="http://schemas.openxmlformats.org/officeDocument/2006/relationships" xmlns:p="http://schemas.openxmlformats.org/presentationml/2006/main">
  <p:tag name="AS_UNIQUEID" val="416"/>
</p:tagLst>
</file>

<file path=ppt/tags/tag314.xml><?xml version="1.0" encoding="utf-8"?>
<p:tagLst xmlns:a="http://schemas.openxmlformats.org/drawingml/2006/main" xmlns:r="http://schemas.openxmlformats.org/officeDocument/2006/relationships" xmlns:p="http://schemas.openxmlformats.org/presentationml/2006/main">
  <p:tag name="AS_UNIQUEID" val="417"/>
</p:tagLst>
</file>

<file path=ppt/tags/tag315.xml><?xml version="1.0" encoding="utf-8"?>
<p:tagLst xmlns:a="http://schemas.openxmlformats.org/drawingml/2006/main" xmlns:r="http://schemas.openxmlformats.org/officeDocument/2006/relationships" xmlns:p="http://schemas.openxmlformats.org/presentationml/2006/main">
  <p:tag name="AS_UNIQUEID" val="405"/>
</p:tagLst>
</file>

<file path=ppt/tags/tag316.xml><?xml version="1.0" encoding="utf-8"?>
<p:tagLst xmlns:a="http://schemas.openxmlformats.org/drawingml/2006/main" xmlns:r="http://schemas.openxmlformats.org/officeDocument/2006/relationships" xmlns:p="http://schemas.openxmlformats.org/presentationml/2006/main">
  <p:tag name="AS_UNIQUEID" val="406"/>
</p:tagLst>
</file>

<file path=ppt/tags/tag317.xml><?xml version="1.0" encoding="utf-8"?>
<p:tagLst xmlns:a="http://schemas.openxmlformats.org/drawingml/2006/main" xmlns:r="http://schemas.openxmlformats.org/officeDocument/2006/relationships" xmlns:p="http://schemas.openxmlformats.org/presentationml/2006/main">
  <p:tag name="AS_UNIQUEID" val="407"/>
</p:tagLst>
</file>

<file path=ppt/tags/tag318.xml><?xml version="1.0" encoding="utf-8"?>
<p:tagLst xmlns:a="http://schemas.openxmlformats.org/drawingml/2006/main" xmlns:r="http://schemas.openxmlformats.org/officeDocument/2006/relationships" xmlns:p="http://schemas.openxmlformats.org/presentationml/2006/main">
  <p:tag name="AS_UNIQUEID" val="423"/>
</p:tagLst>
</file>

<file path=ppt/tags/tag319.xml><?xml version="1.0" encoding="utf-8"?>
<p:tagLst xmlns:a="http://schemas.openxmlformats.org/drawingml/2006/main" xmlns:r="http://schemas.openxmlformats.org/officeDocument/2006/relationships" xmlns:p="http://schemas.openxmlformats.org/presentationml/2006/main">
  <p:tag name="AS_UNIQUEID" val="424"/>
</p:tagLst>
</file>

<file path=ppt/tags/tag32.xml><?xml version="1.0" encoding="utf-8"?>
<p:tagLst xmlns:a="http://schemas.openxmlformats.org/drawingml/2006/main" xmlns:r="http://schemas.openxmlformats.org/officeDocument/2006/relationships" xmlns:p="http://schemas.openxmlformats.org/presentationml/2006/main">
  <p:tag name="AS_UNIQUEID" val="75"/>
</p:tagLst>
</file>

<file path=ppt/tags/tag320.xml><?xml version="1.0" encoding="utf-8"?>
<p:tagLst xmlns:a="http://schemas.openxmlformats.org/drawingml/2006/main" xmlns:r="http://schemas.openxmlformats.org/officeDocument/2006/relationships" xmlns:p="http://schemas.openxmlformats.org/presentationml/2006/main">
  <p:tag name="AS_UNIQUEID" val="425"/>
</p:tagLst>
</file>

<file path=ppt/tags/tag321.xml><?xml version="1.0" encoding="utf-8"?>
<p:tagLst xmlns:a="http://schemas.openxmlformats.org/drawingml/2006/main" xmlns:r="http://schemas.openxmlformats.org/officeDocument/2006/relationships" xmlns:p="http://schemas.openxmlformats.org/presentationml/2006/main">
  <p:tag name="AS_UNIQUEID" val="426"/>
</p:tagLst>
</file>

<file path=ppt/tags/tag322.xml><?xml version="1.0" encoding="utf-8"?>
<p:tagLst xmlns:a="http://schemas.openxmlformats.org/drawingml/2006/main" xmlns:r="http://schemas.openxmlformats.org/officeDocument/2006/relationships" xmlns:p="http://schemas.openxmlformats.org/presentationml/2006/main">
  <p:tag name="AS_UNIQUEID" val="427"/>
</p:tagLst>
</file>

<file path=ppt/tags/tag323.xml><?xml version="1.0" encoding="utf-8"?>
<p:tagLst xmlns:a="http://schemas.openxmlformats.org/drawingml/2006/main" xmlns:r="http://schemas.openxmlformats.org/officeDocument/2006/relationships" xmlns:p="http://schemas.openxmlformats.org/presentationml/2006/main">
  <p:tag name="AS_UNIQUEID" val="428"/>
</p:tagLst>
</file>

<file path=ppt/tags/tag324.xml><?xml version="1.0" encoding="utf-8"?>
<p:tagLst xmlns:a="http://schemas.openxmlformats.org/drawingml/2006/main" xmlns:r="http://schemas.openxmlformats.org/officeDocument/2006/relationships" xmlns:p="http://schemas.openxmlformats.org/presentationml/2006/main">
  <p:tag name="AS_UNIQUEID" val="429"/>
</p:tagLst>
</file>

<file path=ppt/tags/tag325.xml><?xml version="1.0" encoding="utf-8"?>
<p:tagLst xmlns:a="http://schemas.openxmlformats.org/drawingml/2006/main" xmlns:r="http://schemas.openxmlformats.org/officeDocument/2006/relationships" xmlns:p="http://schemas.openxmlformats.org/presentationml/2006/main">
  <p:tag name="AS_UNIQUEID" val="430"/>
</p:tagLst>
</file>

<file path=ppt/tags/tag326.xml><?xml version="1.0" encoding="utf-8"?>
<p:tagLst xmlns:a="http://schemas.openxmlformats.org/drawingml/2006/main" xmlns:r="http://schemas.openxmlformats.org/officeDocument/2006/relationships" xmlns:p="http://schemas.openxmlformats.org/presentationml/2006/main">
  <p:tag name="AS_UNIQUEID" val="431"/>
</p:tagLst>
</file>

<file path=ppt/tags/tag327.xml><?xml version="1.0" encoding="utf-8"?>
<p:tagLst xmlns:a="http://schemas.openxmlformats.org/drawingml/2006/main" xmlns:r="http://schemas.openxmlformats.org/officeDocument/2006/relationships" xmlns:p="http://schemas.openxmlformats.org/presentationml/2006/main">
  <p:tag name="AS_UNIQUEID" val="419"/>
</p:tagLst>
</file>

<file path=ppt/tags/tag328.xml><?xml version="1.0" encoding="utf-8"?>
<p:tagLst xmlns:a="http://schemas.openxmlformats.org/drawingml/2006/main" xmlns:r="http://schemas.openxmlformats.org/officeDocument/2006/relationships" xmlns:p="http://schemas.openxmlformats.org/presentationml/2006/main">
  <p:tag name="AS_UNIQUEID" val="420"/>
</p:tagLst>
</file>

<file path=ppt/tags/tag329.xml><?xml version="1.0" encoding="utf-8"?>
<p:tagLst xmlns:a="http://schemas.openxmlformats.org/drawingml/2006/main" xmlns:r="http://schemas.openxmlformats.org/officeDocument/2006/relationships" xmlns:p="http://schemas.openxmlformats.org/presentationml/2006/main">
  <p:tag name="AS_UNIQUEID" val="421"/>
</p:tagLst>
</file>

<file path=ppt/tags/tag33.xml><?xml version="1.0" encoding="utf-8"?>
<p:tagLst xmlns:a="http://schemas.openxmlformats.org/drawingml/2006/main" xmlns:r="http://schemas.openxmlformats.org/officeDocument/2006/relationships" xmlns:p="http://schemas.openxmlformats.org/presentationml/2006/main">
  <p:tag name="AS_UNIQUEID" val="77"/>
</p:tagLst>
</file>

<file path=ppt/tags/tag330.xml><?xml version="1.0" encoding="utf-8"?>
<p:tagLst xmlns:a="http://schemas.openxmlformats.org/drawingml/2006/main" xmlns:r="http://schemas.openxmlformats.org/officeDocument/2006/relationships" xmlns:p="http://schemas.openxmlformats.org/presentationml/2006/main">
  <p:tag name="AS_UNIQUEID" val="437"/>
</p:tagLst>
</file>

<file path=ppt/tags/tag331.xml><?xml version="1.0" encoding="utf-8"?>
<p:tagLst xmlns:a="http://schemas.openxmlformats.org/drawingml/2006/main" xmlns:r="http://schemas.openxmlformats.org/officeDocument/2006/relationships" xmlns:p="http://schemas.openxmlformats.org/presentationml/2006/main">
  <p:tag name="AS_UNIQUEID" val="438"/>
</p:tagLst>
</file>

<file path=ppt/tags/tag332.xml><?xml version="1.0" encoding="utf-8"?>
<p:tagLst xmlns:a="http://schemas.openxmlformats.org/drawingml/2006/main" xmlns:r="http://schemas.openxmlformats.org/officeDocument/2006/relationships" xmlns:p="http://schemas.openxmlformats.org/presentationml/2006/main">
  <p:tag name="AS_UNIQUEID" val="439"/>
</p:tagLst>
</file>

<file path=ppt/tags/tag333.xml><?xml version="1.0" encoding="utf-8"?>
<p:tagLst xmlns:a="http://schemas.openxmlformats.org/drawingml/2006/main" xmlns:r="http://schemas.openxmlformats.org/officeDocument/2006/relationships" xmlns:p="http://schemas.openxmlformats.org/presentationml/2006/main">
  <p:tag name="AS_UNIQUEID" val="433"/>
</p:tagLst>
</file>

<file path=ppt/tags/tag334.xml><?xml version="1.0" encoding="utf-8"?>
<p:tagLst xmlns:a="http://schemas.openxmlformats.org/drawingml/2006/main" xmlns:r="http://schemas.openxmlformats.org/officeDocument/2006/relationships" xmlns:p="http://schemas.openxmlformats.org/presentationml/2006/main">
  <p:tag name="AS_UNIQUEID" val="434"/>
</p:tagLst>
</file>

<file path=ppt/tags/tag335.xml><?xml version="1.0" encoding="utf-8"?>
<p:tagLst xmlns:a="http://schemas.openxmlformats.org/drawingml/2006/main" xmlns:r="http://schemas.openxmlformats.org/officeDocument/2006/relationships" xmlns:p="http://schemas.openxmlformats.org/presentationml/2006/main">
  <p:tag name="AS_UNIQUEID" val="435"/>
</p:tagLst>
</file>

<file path=ppt/tags/tag336.xml><?xml version="1.0" encoding="utf-8"?>
<p:tagLst xmlns:a="http://schemas.openxmlformats.org/drawingml/2006/main" xmlns:r="http://schemas.openxmlformats.org/officeDocument/2006/relationships" xmlns:p="http://schemas.openxmlformats.org/presentationml/2006/main">
  <p:tag name="AS_UNIQUEID" val="445"/>
</p:tagLst>
</file>

<file path=ppt/tags/tag337.xml><?xml version="1.0" encoding="utf-8"?>
<p:tagLst xmlns:a="http://schemas.openxmlformats.org/drawingml/2006/main" xmlns:r="http://schemas.openxmlformats.org/officeDocument/2006/relationships" xmlns:p="http://schemas.openxmlformats.org/presentationml/2006/main">
  <p:tag name="AS_UNIQUEID" val="446"/>
</p:tagLst>
</file>

<file path=ppt/tags/tag338.xml><?xml version="1.0" encoding="utf-8"?>
<p:tagLst xmlns:a="http://schemas.openxmlformats.org/drawingml/2006/main" xmlns:r="http://schemas.openxmlformats.org/officeDocument/2006/relationships" xmlns:p="http://schemas.openxmlformats.org/presentationml/2006/main">
  <p:tag name="AS_UNIQUEID" val="447"/>
</p:tagLst>
</file>

<file path=ppt/tags/tag339.xml><?xml version="1.0" encoding="utf-8"?>
<p:tagLst xmlns:a="http://schemas.openxmlformats.org/drawingml/2006/main" xmlns:r="http://schemas.openxmlformats.org/officeDocument/2006/relationships" xmlns:p="http://schemas.openxmlformats.org/presentationml/2006/main">
  <p:tag name="AS_UNIQUEID" val="448"/>
</p:tagLst>
</file>

<file path=ppt/tags/tag34.xml><?xml version="1.0" encoding="utf-8"?>
<p:tagLst xmlns:a="http://schemas.openxmlformats.org/drawingml/2006/main" xmlns:r="http://schemas.openxmlformats.org/officeDocument/2006/relationships" xmlns:p="http://schemas.openxmlformats.org/presentationml/2006/main">
  <p:tag name="AS_UNIQUEID" val="78"/>
</p:tagLst>
</file>

<file path=ppt/tags/tag340.xml><?xml version="1.0" encoding="utf-8"?>
<p:tagLst xmlns:a="http://schemas.openxmlformats.org/drawingml/2006/main" xmlns:r="http://schemas.openxmlformats.org/officeDocument/2006/relationships" xmlns:p="http://schemas.openxmlformats.org/presentationml/2006/main">
  <p:tag name="AS_UNIQUEID" val="449"/>
</p:tagLst>
</file>

<file path=ppt/tags/tag341.xml><?xml version="1.0" encoding="utf-8"?>
<p:tagLst xmlns:a="http://schemas.openxmlformats.org/drawingml/2006/main" xmlns:r="http://schemas.openxmlformats.org/officeDocument/2006/relationships" xmlns:p="http://schemas.openxmlformats.org/presentationml/2006/main">
  <p:tag name="AS_UNIQUEID" val="441"/>
</p:tagLst>
</file>

<file path=ppt/tags/tag342.xml><?xml version="1.0" encoding="utf-8"?>
<p:tagLst xmlns:a="http://schemas.openxmlformats.org/drawingml/2006/main" xmlns:r="http://schemas.openxmlformats.org/officeDocument/2006/relationships" xmlns:p="http://schemas.openxmlformats.org/presentationml/2006/main">
  <p:tag name="AS_UNIQUEID" val="442"/>
</p:tagLst>
</file>

<file path=ppt/tags/tag343.xml><?xml version="1.0" encoding="utf-8"?>
<p:tagLst xmlns:a="http://schemas.openxmlformats.org/drawingml/2006/main" xmlns:r="http://schemas.openxmlformats.org/officeDocument/2006/relationships" xmlns:p="http://schemas.openxmlformats.org/presentationml/2006/main">
  <p:tag name="AS_UNIQUEID" val="443"/>
</p:tagLst>
</file>

<file path=ppt/tags/tag344.xml><?xml version="1.0" encoding="utf-8"?>
<p:tagLst xmlns:a="http://schemas.openxmlformats.org/drawingml/2006/main" xmlns:r="http://schemas.openxmlformats.org/officeDocument/2006/relationships" xmlns:p="http://schemas.openxmlformats.org/presentationml/2006/main">
  <p:tag name="AS_UNIQUEID" val="455"/>
</p:tagLst>
</file>

<file path=ppt/tags/tag345.xml><?xml version="1.0" encoding="utf-8"?>
<p:tagLst xmlns:a="http://schemas.openxmlformats.org/drawingml/2006/main" xmlns:r="http://schemas.openxmlformats.org/officeDocument/2006/relationships" xmlns:p="http://schemas.openxmlformats.org/presentationml/2006/main">
  <p:tag name="AS_UNIQUEID" val="456"/>
</p:tagLst>
</file>

<file path=ppt/tags/tag346.xml><?xml version="1.0" encoding="utf-8"?>
<p:tagLst xmlns:a="http://schemas.openxmlformats.org/drawingml/2006/main" xmlns:r="http://schemas.openxmlformats.org/officeDocument/2006/relationships" xmlns:p="http://schemas.openxmlformats.org/presentationml/2006/main">
  <p:tag name="AS_UNIQUEID" val="457"/>
</p:tagLst>
</file>

<file path=ppt/tags/tag347.xml><?xml version="1.0" encoding="utf-8"?>
<p:tagLst xmlns:a="http://schemas.openxmlformats.org/drawingml/2006/main" xmlns:r="http://schemas.openxmlformats.org/officeDocument/2006/relationships" xmlns:p="http://schemas.openxmlformats.org/presentationml/2006/main">
  <p:tag name="AS_UNIQUEID" val="458"/>
</p:tagLst>
</file>

<file path=ppt/tags/tag348.xml><?xml version="1.0" encoding="utf-8"?>
<p:tagLst xmlns:a="http://schemas.openxmlformats.org/drawingml/2006/main" xmlns:r="http://schemas.openxmlformats.org/officeDocument/2006/relationships" xmlns:p="http://schemas.openxmlformats.org/presentationml/2006/main">
  <p:tag name="AS_UNIQUEID" val="459"/>
</p:tagLst>
</file>

<file path=ppt/tags/tag349.xml><?xml version="1.0" encoding="utf-8"?>
<p:tagLst xmlns:a="http://schemas.openxmlformats.org/drawingml/2006/main" xmlns:r="http://schemas.openxmlformats.org/officeDocument/2006/relationships" xmlns:p="http://schemas.openxmlformats.org/presentationml/2006/main">
  <p:tag name="AS_UNIQUEID" val="451"/>
</p:tagLst>
</file>

<file path=ppt/tags/tag35.xml><?xml version="1.0" encoding="utf-8"?>
<p:tagLst xmlns:a="http://schemas.openxmlformats.org/drawingml/2006/main" xmlns:r="http://schemas.openxmlformats.org/officeDocument/2006/relationships" xmlns:p="http://schemas.openxmlformats.org/presentationml/2006/main">
  <p:tag name="AS_UNIQUEID" val="79"/>
</p:tagLst>
</file>

<file path=ppt/tags/tag350.xml><?xml version="1.0" encoding="utf-8"?>
<p:tagLst xmlns:a="http://schemas.openxmlformats.org/drawingml/2006/main" xmlns:r="http://schemas.openxmlformats.org/officeDocument/2006/relationships" xmlns:p="http://schemas.openxmlformats.org/presentationml/2006/main">
  <p:tag name="AS_UNIQUEID" val="452"/>
</p:tagLst>
</file>

<file path=ppt/tags/tag351.xml><?xml version="1.0" encoding="utf-8"?>
<p:tagLst xmlns:a="http://schemas.openxmlformats.org/drawingml/2006/main" xmlns:r="http://schemas.openxmlformats.org/officeDocument/2006/relationships" xmlns:p="http://schemas.openxmlformats.org/presentationml/2006/main">
  <p:tag name="AS_UNIQUEID" val="453"/>
</p:tagLst>
</file>

<file path=ppt/tags/tag352.xml><?xml version="1.0" encoding="utf-8"?>
<p:tagLst xmlns:a="http://schemas.openxmlformats.org/drawingml/2006/main" xmlns:r="http://schemas.openxmlformats.org/officeDocument/2006/relationships" xmlns:p="http://schemas.openxmlformats.org/presentationml/2006/main">
  <p:tag name="AS_UNIQUEID" val="465"/>
</p:tagLst>
</file>

<file path=ppt/tags/tag353.xml><?xml version="1.0" encoding="utf-8"?>
<p:tagLst xmlns:a="http://schemas.openxmlformats.org/drawingml/2006/main" xmlns:r="http://schemas.openxmlformats.org/officeDocument/2006/relationships" xmlns:p="http://schemas.openxmlformats.org/presentationml/2006/main">
  <p:tag name="AS_UNIQUEID" val="466"/>
</p:tagLst>
</file>

<file path=ppt/tags/tag354.xml><?xml version="1.0" encoding="utf-8"?>
<p:tagLst xmlns:a="http://schemas.openxmlformats.org/drawingml/2006/main" xmlns:r="http://schemas.openxmlformats.org/officeDocument/2006/relationships" xmlns:p="http://schemas.openxmlformats.org/presentationml/2006/main">
  <p:tag name="AS_UNIQUEID" val="467"/>
</p:tagLst>
</file>

<file path=ppt/tags/tag355.xml><?xml version="1.0" encoding="utf-8"?>
<p:tagLst xmlns:a="http://schemas.openxmlformats.org/drawingml/2006/main" xmlns:r="http://schemas.openxmlformats.org/officeDocument/2006/relationships" xmlns:p="http://schemas.openxmlformats.org/presentationml/2006/main">
  <p:tag name="AS_UNIQUEID" val="468"/>
</p:tagLst>
</file>

<file path=ppt/tags/tag356.xml><?xml version="1.0" encoding="utf-8"?>
<p:tagLst xmlns:a="http://schemas.openxmlformats.org/drawingml/2006/main" xmlns:r="http://schemas.openxmlformats.org/officeDocument/2006/relationships" xmlns:p="http://schemas.openxmlformats.org/presentationml/2006/main">
  <p:tag name="AS_UNIQUEID" val="469"/>
</p:tagLst>
</file>

<file path=ppt/tags/tag357.xml><?xml version="1.0" encoding="utf-8"?>
<p:tagLst xmlns:a="http://schemas.openxmlformats.org/drawingml/2006/main" xmlns:r="http://schemas.openxmlformats.org/officeDocument/2006/relationships" xmlns:p="http://schemas.openxmlformats.org/presentationml/2006/main">
  <p:tag name="AS_UNIQUEID" val="470"/>
</p:tagLst>
</file>

<file path=ppt/tags/tag358.xml><?xml version="1.0" encoding="utf-8"?>
<p:tagLst xmlns:a="http://schemas.openxmlformats.org/drawingml/2006/main" xmlns:r="http://schemas.openxmlformats.org/officeDocument/2006/relationships" xmlns:p="http://schemas.openxmlformats.org/presentationml/2006/main">
  <p:tag name="AS_UNIQUEID" val="461"/>
</p:tagLst>
</file>

<file path=ppt/tags/tag359.xml><?xml version="1.0" encoding="utf-8"?>
<p:tagLst xmlns:a="http://schemas.openxmlformats.org/drawingml/2006/main" xmlns:r="http://schemas.openxmlformats.org/officeDocument/2006/relationships" xmlns:p="http://schemas.openxmlformats.org/presentationml/2006/main">
  <p:tag name="AS_UNIQUEID" val="462"/>
</p:tagLst>
</file>

<file path=ppt/tags/tag36.xml><?xml version="1.0" encoding="utf-8"?>
<p:tagLst xmlns:a="http://schemas.openxmlformats.org/drawingml/2006/main" xmlns:r="http://schemas.openxmlformats.org/officeDocument/2006/relationships" xmlns:p="http://schemas.openxmlformats.org/presentationml/2006/main">
  <p:tag name="AS_UNIQUEID" val="80"/>
</p:tagLst>
</file>

<file path=ppt/tags/tag360.xml><?xml version="1.0" encoding="utf-8"?>
<p:tagLst xmlns:a="http://schemas.openxmlformats.org/drawingml/2006/main" xmlns:r="http://schemas.openxmlformats.org/officeDocument/2006/relationships" xmlns:p="http://schemas.openxmlformats.org/presentationml/2006/main">
  <p:tag name="AS_UNIQUEID" val="463"/>
</p:tagLst>
</file>

<file path=ppt/tags/tag361.xml><?xml version="1.0" encoding="utf-8"?>
<p:tagLst xmlns:a="http://schemas.openxmlformats.org/drawingml/2006/main" xmlns:r="http://schemas.openxmlformats.org/officeDocument/2006/relationships" xmlns:p="http://schemas.openxmlformats.org/presentationml/2006/main">
  <p:tag name="AS_UNIQUEID" val="476"/>
</p:tagLst>
</file>

<file path=ppt/tags/tag362.xml><?xml version="1.0" encoding="utf-8"?>
<p:tagLst xmlns:a="http://schemas.openxmlformats.org/drawingml/2006/main" xmlns:r="http://schemas.openxmlformats.org/officeDocument/2006/relationships" xmlns:p="http://schemas.openxmlformats.org/presentationml/2006/main">
  <p:tag name="AS_UNIQUEID" val="477"/>
</p:tagLst>
</file>

<file path=ppt/tags/tag363.xml><?xml version="1.0" encoding="utf-8"?>
<p:tagLst xmlns:a="http://schemas.openxmlformats.org/drawingml/2006/main" xmlns:r="http://schemas.openxmlformats.org/officeDocument/2006/relationships" xmlns:p="http://schemas.openxmlformats.org/presentationml/2006/main">
  <p:tag name="AS_UNIQUEID" val="478"/>
</p:tagLst>
</file>

<file path=ppt/tags/tag364.xml><?xml version="1.0" encoding="utf-8"?>
<p:tagLst xmlns:a="http://schemas.openxmlformats.org/drawingml/2006/main" xmlns:r="http://schemas.openxmlformats.org/officeDocument/2006/relationships" xmlns:p="http://schemas.openxmlformats.org/presentationml/2006/main">
  <p:tag name="AS_UNIQUEID" val="479"/>
</p:tagLst>
</file>

<file path=ppt/tags/tag365.xml><?xml version="1.0" encoding="utf-8"?>
<p:tagLst xmlns:a="http://schemas.openxmlformats.org/drawingml/2006/main" xmlns:r="http://schemas.openxmlformats.org/officeDocument/2006/relationships" xmlns:p="http://schemas.openxmlformats.org/presentationml/2006/main">
  <p:tag name="AS_UNIQUEID" val="480"/>
</p:tagLst>
</file>

<file path=ppt/tags/tag366.xml><?xml version="1.0" encoding="utf-8"?>
<p:tagLst xmlns:a="http://schemas.openxmlformats.org/drawingml/2006/main" xmlns:r="http://schemas.openxmlformats.org/officeDocument/2006/relationships" xmlns:p="http://schemas.openxmlformats.org/presentationml/2006/main">
  <p:tag name="AS_UNIQUEID" val="472"/>
</p:tagLst>
</file>

<file path=ppt/tags/tag367.xml><?xml version="1.0" encoding="utf-8"?>
<p:tagLst xmlns:a="http://schemas.openxmlformats.org/drawingml/2006/main" xmlns:r="http://schemas.openxmlformats.org/officeDocument/2006/relationships" xmlns:p="http://schemas.openxmlformats.org/presentationml/2006/main">
  <p:tag name="AS_UNIQUEID" val="473"/>
</p:tagLst>
</file>

<file path=ppt/tags/tag368.xml><?xml version="1.0" encoding="utf-8"?>
<p:tagLst xmlns:a="http://schemas.openxmlformats.org/drawingml/2006/main" xmlns:r="http://schemas.openxmlformats.org/officeDocument/2006/relationships" xmlns:p="http://schemas.openxmlformats.org/presentationml/2006/main">
  <p:tag name="AS_UNIQUEID" val="474"/>
</p:tagLst>
</file>

<file path=ppt/tags/tag369.xml><?xml version="1.0" encoding="utf-8"?>
<p:tagLst xmlns:a="http://schemas.openxmlformats.org/drawingml/2006/main" xmlns:r="http://schemas.openxmlformats.org/officeDocument/2006/relationships" xmlns:p="http://schemas.openxmlformats.org/presentationml/2006/main">
  <p:tag name="AS_UNIQUEID" val="486"/>
</p:tagLst>
</file>

<file path=ppt/tags/tag37.xml><?xml version="1.0" encoding="utf-8"?>
<p:tagLst xmlns:a="http://schemas.openxmlformats.org/drawingml/2006/main" xmlns:r="http://schemas.openxmlformats.org/officeDocument/2006/relationships" xmlns:p="http://schemas.openxmlformats.org/presentationml/2006/main">
  <p:tag name="AS_UNIQUEID" val="82"/>
</p:tagLst>
</file>

<file path=ppt/tags/tag370.xml><?xml version="1.0" encoding="utf-8"?>
<p:tagLst xmlns:a="http://schemas.openxmlformats.org/drawingml/2006/main" xmlns:r="http://schemas.openxmlformats.org/officeDocument/2006/relationships" xmlns:p="http://schemas.openxmlformats.org/presentationml/2006/main">
  <p:tag name="AS_UNIQUEID" val="487"/>
</p:tagLst>
</file>

<file path=ppt/tags/tag371.xml><?xml version="1.0" encoding="utf-8"?>
<p:tagLst xmlns:a="http://schemas.openxmlformats.org/drawingml/2006/main" xmlns:r="http://schemas.openxmlformats.org/officeDocument/2006/relationships" xmlns:p="http://schemas.openxmlformats.org/presentationml/2006/main">
  <p:tag name="AS_UNIQUEID" val="488"/>
</p:tagLst>
</file>

<file path=ppt/tags/tag372.xml><?xml version="1.0" encoding="utf-8"?>
<p:tagLst xmlns:a="http://schemas.openxmlformats.org/drawingml/2006/main" xmlns:r="http://schemas.openxmlformats.org/officeDocument/2006/relationships" xmlns:p="http://schemas.openxmlformats.org/presentationml/2006/main">
  <p:tag name="AS_UNIQUEID" val="489"/>
</p:tagLst>
</file>

<file path=ppt/tags/tag373.xml><?xml version="1.0" encoding="utf-8"?>
<p:tagLst xmlns:a="http://schemas.openxmlformats.org/drawingml/2006/main" xmlns:r="http://schemas.openxmlformats.org/officeDocument/2006/relationships" xmlns:p="http://schemas.openxmlformats.org/presentationml/2006/main">
  <p:tag name="AS_UNIQUEID" val="482"/>
</p:tagLst>
</file>

<file path=ppt/tags/tag374.xml><?xml version="1.0" encoding="utf-8"?>
<p:tagLst xmlns:a="http://schemas.openxmlformats.org/drawingml/2006/main" xmlns:r="http://schemas.openxmlformats.org/officeDocument/2006/relationships" xmlns:p="http://schemas.openxmlformats.org/presentationml/2006/main">
  <p:tag name="AS_UNIQUEID" val="483"/>
</p:tagLst>
</file>

<file path=ppt/tags/tag375.xml><?xml version="1.0" encoding="utf-8"?>
<p:tagLst xmlns:a="http://schemas.openxmlformats.org/drawingml/2006/main" xmlns:r="http://schemas.openxmlformats.org/officeDocument/2006/relationships" xmlns:p="http://schemas.openxmlformats.org/presentationml/2006/main">
  <p:tag name="AS_UNIQUEID" val="484"/>
</p:tagLst>
</file>

<file path=ppt/tags/tag38.xml><?xml version="1.0" encoding="utf-8"?>
<p:tagLst xmlns:a="http://schemas.openxmlformats.org/drawingml/2006/main" xmlns:r="http://schemas.openxmlformats.org/officeDocument/2006/relationships" xmlns:p="http://schemas.openxmlformats.org/presentationml/2006/main">
  <p:tag name="AS_UNIQUEID" val="83"/>
</p:tagLst>
</file>

<file path=ppt/tags/tag39.xml><?xml version="1.0" encoding="utf-8"?>
<p:tagLst xmlns:a="http://schemas.openxmlformats.org/drawingml/2006/main" xmlns:r="http://schemas.openxmlformats.org/officeDocument/2006/relationships" xmlns:p="http://schemas.openxmlformats.org/presentationml/2006/main">
  <p:tag name="AS_UNIQUEID" val="84"/>
</p:tagLst>
</file>

<file path=ppt/tags/tag4.xml><?xml version="1.0" encoding="utf-8"?>
<p:tagLst xmlns:a="http://schemas.openxmlformats.org/drawingml/2006/main" xmlns:r="http://schemas.openxmlformats.org/officeDocument/2006/relationships" xmlns:p="http://schemas.openxmlformats.org/presentationml/2006/main">
  <p:tag name="AS_UNIQUEID" val="114"/>
</p:tagLst>
</file>

<file path=ppt/tags/tag40.xml><?xml version="1.0" encoding="utf-8"?>
<p:tagLst xmlns:a="http://schemas.openxmlformats.org/drawingml/2006/main" xmlns:r="http://schemas.openxmlformats.org/officeDocument/2006/relationships" xmlns:p="http://schemas.openxmlformats.org/presentationml/2006/main">
  <p:tag name="AS_UNIQUEID" val="86"/>
</p:tagLst>
</file>

<file path=ppt/tags/tag41.xml><?xml version="1.0" encoding="utf-8"?>
<p:tagLst xmlns:a="http://schemas.openxmlformats.org/drawingml/2006/main" xmlns:r="http://schemas.openxmlformats.org/officeDocument/2006/relationships" xmlns:p="http://schemas.openxmlformats.org/presentationml/2006/main">
  <p:tag name="AS_UNIQUEID" val="87"/>
</p:tagLst>
</file>

<file path=ppt/tags/tag42.xml><?xml version="1.0" encoding="utf-8"?>
<p:tagLst xmlns:a="http://schemas.openxmlformats.org/drawingml/2006/main" xmlns:r="http://schemas.openxmlformats.org/officeDocument/2006/relationships" xmlns:p="http://schemas.openxmlformats.org/presentationml/2006/main">
  <p:tag name="AS_UNIQUEID" val="88"/>
</p:tagLst>
</file>

<file path=ppt/tags/tag43.xml><?xml version="1.0" encoding="utf-8"?>
<p:tagLst xmlns:a="http://schemas.openxmlformats.org/drawingml/2006/main" xmlns:r="http://schemas.openxmlformats.org/officeDocument/2006/relationships" xmlns:p="http://schemas.openxmlformats.org/presentationml/2006/main">
  <p:tag name="AS_UNIQUEID" val="89"/>
</p:tagLst>
</file>

<file path=ppt/tags/tag44.xml><?xml version="1.0" encoding="utf-8"?>
<p:tagLst xmlns:a="http://schemas.openxmlformats.org/drawingml/2006/main" xmlns:r="http://schemas.openxmlformats.org/officeDocument/2006/relationships" xmlns:p="http://schemas.openxmlformats.org/presentationml/2006/main">
  <p:tag name="AS_UNIQUEID" val="90"/>
</p:tagLst>
</file>

<file path=ppt/tags/tag45.xml><?xml version="1.0" encoding="utf-8"?>
<p:tagLst xmlns:a="http://schemas.openxmlformats.org/drawingml/2006/main" xmlns:r="http://schemas.openxmlformats.org/officeDocument/2006/relationships" xmlns:p="http://schemas.openxmlformats.org/presentationml/2006/main">
  <p:tag name="AS_UNIQUEID" val="91"/>
</p:tagLst>
</file>

<file path=ppt/tags/tag46.xml><?xml version="1.0" encoding="utf-8"?>
<p:tagLst xmlns:a="http://schemas.openxmlformats.org/drawingml/2006/main" xmlns:r="http://schemas.openxmlformats.org/officeDocument/2006/relationships" xmlns:p="http://schemas.openxmlformats.org/presentationml/2006/main">
  <p:tag name="AS_UNIQUEID" val="93"/>
</p:tagLst>
</file>

<file path=ppt/tags/tag47.xml><?xml version="1.0" encoding="utf-8"?>
<p:tagLst xmlns:a="http://schemas.openxmlformats.org/drawingml/2006/main" xmlns:r="http://schemas.openxmlformats.org/officeDocument/2006/relationships" xmlns:p="http://schemas.openxmlformats.org/presentationml/2006/main">
  <p:tag name="AS_UNIQUEID" val="94"/>
</p:tagLst>
</file>

<file path=ppt/tags/tag48.xml><?xml version="1.0" encoding="utf-8"?>
<p:tagLst xmlns:a="http://schemas.openxmlformats.org/drawingml/2006/main" xmlns:r="http://schemas.openxmlformats.org/officeDocument/2006/relationships" xmlns:p="http://schemas.openxmlformats.org/presentationml/2006/main">
  <p:tag name="AS_UNIQUEID" val="95"/>
</p:tagLst>
</file>

<file path=ppt/tags/tag49.xml><?xml version="1.0" encoding="utf-8"?>
<p:tagLst xmlns:a="http://schemas.openxmlformats.org/drawingml/2006/main" xmlns:r="http://schemas.openxmlformats.org/officeDocument/2006/relationships" xmlns:p="http://schemas.openxmlformats.org/presentationml/2006/main">
  <p:tag name="AS_UNIQUEID" val="96"/>
</p:tagLst>
</file>

<file path=ppt/tags/tag5.xml><?xml version="1.0" encoding="utf-8"?>
<p:tagLst xmlns:a="http://schemas.openxmlformats.org/drawingml/2006/main" xmlns:r="http://schemas.openxmlformats.org/officeDocument/2006/relationships" xmlns:p="http://schemas.openxmlformats.org/presentationml/2006/main">
  <p:tag name="AS_UNIQUEID" val="115"/>
</p:tagLst>
</file>

<file path=ppt/tags/tag50.xml><?xml version="1.0" encoding="utf-8"?>
<p:tagLst xmlns:a="http://schemas.openxmlformats.org/drawingml/2006/main" xmlns:r="http://schemas.openxmlformats.org/officeDocument/2006/relationships" xmlns:p="http://schemas.openxmlformats.org/presentationml/2006/main">
  <p:tag name="AS_UNIQUEID" val="97"/>
</p:tagLst>
</file>

<file path=ppt/tags/tag51.xml><?xml version="1.0" encoding="utf-8"?>
<p:tagLst xmlns:a="http://schemas.openxmlformats.org/drawingml/2006/main" xmlns:r="http://schemas.openxmlformats.org/officeDocument/2006/relationships" xmlns:p="http://schemas.openxmlformats.org/presentationml/2006/main">
  <p:tag name="AS_UNIQUEID" val="98"/>
</p:tagLst>
</file>

<file path=ppt/tags/tag52.xml><?xml version="1.0" encoding="utf-8"?>
<p:tagLst xmlns:a="http://schemas.openxmlformats.org/drawingml/2006/main" xmlns:r="http://schemas.openxmlformats.org/officeDocument/2006/relationships" xmlns:p="http://schemas.openxmlformats.org/presentationml/2006/main">
  <p:tag name="AS_UNIQUEID" val="100"/>
</p:tagLst>
</file>

<file path=ppt/tags/tag53.xml><?xml version="1.0" encoding="utf-8"?>
<p:tagLst xmlns:a="http://schemas.openxmlformats.org/drawingml/2006/main" xmlns:r="http://schemas.openxmlformats.org/officeDocument/2006/relationships" xmlns:p="http://schemas.openxmlformats.org/presentationml/2006/main">
  <p:tag name="AS_UNIQUEID" val="101"/>
</p:tagLst>
</file>

<file path=ppt/tags/tag54.xml><?xml version="1.0" encoding="utf-8"?>
<p:tagLst xmlns:a="http://schemas.openxmlformats.org/drawingml/2006/main" xmlns:r="http://schemas.openxmlformats.org/officeDocument/2006/relationships" xmlns:p="http://schemas.openxmlformats.org/presentationml/2006/main">
  <p:tag name="AS_UNIQUEID" val="102"/>
</p:tagLst>
</file>

<file path=ppt/tags/tag55.xml><?xml version="1.0" encoding="utf-8"?>
<p:tagLst xmlns:a="http://schemas.openxmlformats.org/drawingml/2006/main" xmlns:r="http://schemas.openxmlformats.org/officeDocument/2006/relationships" xmlns:p="http://schemas.openxmlformats.org/presentationml/2006/main">
  <p:tag name="AS_UNIQUEID" val="103"/>
</p:tagLst>
</file>

<file path=ppt/tags/tag56.xml><?xml version="1.0" encoding="utf-8"?>
<p:tagLst xmlns:a="http://schemas.openxmlformats.org/drawingml/2006/main" xmlns:r="http://schemas.openxmlformats.org/officeDocument/2006/relationships" xmlns:p="http://schemas.openxmlformats.org/presentationml/2006/main">
  <p:tag name="AS_UNIQUEID" val="104"/>
</p:tagLst>
</file>

<file path=ppt/tags/tag57.xml><?xml version="1.0" encoding="utf-8"?>
<p:tagLst xmlns:a="http://schemas.openxmlformats.org/drawingml/2006/main" xmlns:r="http://schemas.openxmlformats.org/officeDocument/2006/relationships" xmlns:p="http://schemas.openxmlformats.org/presentationml/2006/main">
  <p:tag name="AS_UNIQUEID" val="106"/>
</p:tagLst>
</file>

<file path=ppt/tags/tag58.xml><?xml version="1.0" encoding="utf-8"?>
<p:tagLst xmlns:a="http://schemas.openxmlformats.org/drawingml/2006/main" xmlns:r="http://schemas.openxmlformats.org/officeDocument/2006/relationships" xmlns:p="http://schemas.openxmlformats.org/presentationml/2006/main">
  <p:tag name="AS_UNIQUEID" val="107"/>
</p:tagLst>
</file>

<file path=ppt/tags/tag59.xml><?xml version="1.0" encoding="utf-8"?>
<p:tagLst xmlns:a="http://schemas.openxmlformats.org/drawingml/2006/main" xmlns:r="http://schemas.openxmlformats.org/officeDocument/2006/relationships" xmlns:p="http://schemas.openxmlformats.org/presentationml/2006/main">
  <p:tag name="AS_UNIQUEID" val="108"/>
</p:tagLst>
</file>

<file path=ppt/tags/tag6.xml><?xml version="1.0" encoding="utf-8"?>
<p:tagLst xmlns:a="http://schemas.openxmlformats.org/drawingml/2006/main" xmlns:r="http://schemas.openxmlformats.org/officeDocument/2006/relationships" xmlns:p="http://schemas.openxmlformats.org/presentationml/2006/main">
  <p:tag name="AS_UNIQUEID" val="116"/>
</p:tagLst>
</file>

<file path=ppt/tags/tag60.xml><?xml version="1.0" encoding="utf-8"?>
<p:tagLst xmlns:a="http://schemas.openxmlformats.org/drawingml/2006/main" xmlns:r="http://schemas.openxmlformats.org/officeDocument/2006/relationships" xmlns:p="http://schemas.openxmlformats.org/presentationml/2006/main">
  <p:tag name="AS_UNIQUEID" val="109"/>
</p:tagLst>
</file>

<file path=ppt/tags/tag61.xml><?xml version="1.0" encoding="utf-8"?>
<p:tagLst xmlns:a="http://schemas.openxmlformats.org/drawingml/2006/main" xmlns:r="http://schemas.openxmlformats.org/officeDocument/2006/relationships" xmlns:p="http://schemas.openxmlformats.org/presentationml/2006/main">
  <p:tag name="AS_UNIQUEID" val="110"/>
</p:tagLst>
</file>

<file path=ppt/tags/tag62.xml><?xml version="1.0" encoding="utf-8"?>
<p:tagLst xmlns:a="http://schemas.openxmlformats.org/drawingml/2006/main" xmlns:r="http://schemas.openxmlformats.org/officeDocument/2006/relationships" xmlns:p="http://schemas.openxmlformats.org/presentationml/2006/main">
  <p:tag name="AS_UNIQUEID" val="119"/>
</p:tagLst>
</file>

<file path=ppt/tags/tag63.xml><?xml version="1.0" encoding="utf-8"?>
<p:tagLst xmlns:a="http://schemas.openxmlformats.org/drawingml/2006/main" xmlns:r="http://schemas.openxmlformats.org/officeDocument/2006/relationships" xmlns:p="http://schemas.openxmlformats.org/presentationml/2006/main">
  <p:tag name="AS_UNIQUEID" val="120"/>
</p:tagLst>
</file>

<file path=ppt/tags/tag64.xml><?xml version="1.0" encoding="utf-8"?>
<p:tagLst xmlns:a="http://schemas.openxmlformats.org/drawingml/2006/main" xmlns:r="http://schemas.openxmlformats.org/officeDocument/2006/relationships" xmlns:p="http://schemas.openxmlformats.org/presentationml/2006/main">
  <p:tag name="AS_UNIQUEID" val="121"/>
</p:tagLst>
</file>

<file path=ppt/tags/tag65.xml><?xml version="1.0" encoding="utf-8"?>
<p:tagLst xmlns:a="http://schemas.openxmlformats.org/drawingml/2006/main" xmlns:r="http://schemas.openxmlformats.org/officeDocument/2006/relationships" xmlns:p="http://schemas.openxmlformats.org/presentationml/2006/main">
  <p:tag name="AS_UNIQUEID" val="122"/>
</p:tagLst>
</file>

<file path=ppt/tags/tag66.xml><?xml version="1.0" encoding="utf-8"?>
<p:tagLst xmlns:a="http://schemas.openxmlformats.org/drawingml/2006/main" xmlns:r="http://schemas.openxmlformats.org/officeDocument/2006/relationships" xmlns:p="http://schemas.openxmlformats.org/presentationml/2006/main">
  <p:tag name="AS_UNIQUEID" val="123"/>
</p:tagLst>
</file>

<file path=ppt/tags/tag67.xml><?xml version="1.0" encoding="utf-8"?>
<p:tagLst xmlns:a="http://schemas.openxmlformats.org/drawingml/2006/main" xmlns:r="http://schemas.openxmlformats.org/officeDocument/2006/relationships" xmlns:p="http://schemas.openxmlformats.org/presentationml/2006/main">
  <p:tag name="AS_UNIQUEID" val="124"/>
</p:tagLst>
</file>

<file path=ppt/tags/tag68.xml><?xml version="1.0" encoding="utf-8"?>
<p:tagLst xmlns:a="http://schemas.openxmlformats.org/drawingml/2006/main" xmlns:r="http://schemas.openxmlformats.org/officeDocument/2006/relationships" xmlns:p="http://schemas.openxmlformats.org/presentationml/2006/main">
  <p:tag name="AS_UNIQUEID" val="130"/>
</p:tagLst>
</file>

<file path=ppt/tags/tag69.xml><?xml version="1.0" encoding="utf-8"?>
<p:tagLst xmlns:a="http://schemas.openxmlformats.org/drawingml/2006/main" xmlns:r="http://schemas.openxmlformats.org/officeDocument/2006/relationships" xmlns:p="http://schemas.openxmlformats.org/presentationml/2006/main">
  <p:tag name="AS_UNIQUEID" val="131"/>
</p:tagLst>
</file>

<file path=ppt/tags/tag7.xml><?xml version="1.0" encoding="utf-8"?>
<p:tagLst xmlns:a="http://schemas.openxmlformats.org/drawingml/2006/main" xmlns:r="http://schemas.openxmlformats.org/officeDocument/2006/relationships" xmlns:p="http://schemas.openxmlformats.org/presentationml/2006/main">
  <p:tag name="AS_UNIQUEID" val="117"/>
</p:tagLst>
</file>

<file path=ppt/tags/tag70.xml><?xml version="1.0" encoding="utf-8"?>
<p:tagLst xmlns:a="http://schemas.openxmlformats.org/drawingml/2006/main" xmlns:r="http://schemas.openxmlformats.org/officeDocument/2006/relationships" xmlns:p="http://schemas.openxmlformats.org/presentationml/2006/main">
  <p:tag name="AS_UNIQUEID" val="132"/>
</p:tagLst>
</file>

<file path=ppt/tags/tag71.xml><?xml version="1.0" encoding="utf-8"?>
<p:tagLst xmlns:a="http://schemas.openxmlformats.org/drawingml/2006/main" xmlns:r="http://schemas.openxmlformats.org/officeDocument/2006/relationships" xmlns:p="http://schemas.openxmlformats.org/presentationml/2006/main">
  <p:tag name="AS_UNIQUEID" val="133"/>
</p:tagLst>
</file>

<file path=ppt/tags/tag72.xml><?xml version="1.0" encoding="utf-8"?>
<p:tagLst xmlns:a="http://schemas.openxmlformats.org/drawingml/2006/main" xmlns:r="http://schemas.openxmlformats.org/officeDocument/2006/relationships" xmlns:p="http://schemas.openxmlformats.org/presentationml/2006/main">
  <p:tag name="AS_UNIQUEID" val="126"/>
</p:tagLst>
</file>

<file path=ppt/tags/tag73.xml><?xml version="1.0" encoding="utf-8"?>
<p:tagLst xmlns:a="http://schemas.openxmlformats.org/drawingml/2006/main" xmlns:r="http://schemas.openxmlformats.org/officeDocument/2006/relationships" xmlns:p="http://schemas.openxmlformats.org/presentationml/2006/main">
  <p:tag name="AS_UNIQUEID" val="127"/>
</p:tagLst>
</file>

<file path=ppt/tags/tag74.xml><?xml version="1.0" encoding="utf-8"?>
<p:tagLst xmlns:a="http://schemas.openxmlformats.org/drawingml/2006/main" xmlns:r="http://schemas.openxmlformats.org/officeDocument/2006/relationships" xmlns:p="http://schemas.openxmlformats.org/presentationml/2006/main">
  <p:tag name="AS_UNIQUEID" val="128"/>
</p:tagLst>
</file>

<file path=ppt/tags/tag75.xml><?xml version="1.0" encoding="utf-8"?>
<p:tagLst xmlns:a="http://schemas.openxmlformats.org/drawingml/2006/main" xmlns:r="http://schemas.openxmlformats.org/officeDocument/2006/relationships" xmlns:p="http://schemas.openxmlformats.org/presentationml/2006/main">
  <p:tag name="AS_UNIQUEID" val="139"/>
</p:tagLst>
</file>

<file path=ppt/tags/tag76.xml><?xml version="1.0" encoding="utf-8"?>
<p:tagLst xmlns:a="http://schemas.openxmlformats.org/drawingml/2006/main" xmlns:r="http://schemas.openxmlformats.org/officeDocument/2006/relationships" xmlns:p="http://schemas.openxmlformats.org/presentationml/2006/main">
  <p:tag name="AS_UNIQUEID" val="140"/>
</p:tagLst>
</file>

<file path=ppt/tags/tag77.xml><?xml version="1.0" encoding="utf-8"?>
<p:tagLst xmlns:a="http://schemas.openxmlformats.org/drawingml/2006/main" xmlns:r="http://schemas.openxmlformats.org/officeDocument/2006/relationships" xmlns:p="http://schemas.openxmlformats.org/presentationml/2006/main">
  <p:tag name="AS_UNIQUEID" val="143"/>
</p:tagLst>
</file>

<file path=ppt/tags/tag78.xml><?xml version="1.0" encoding="utf-8"?>
<p:tagLst xmlns:a="http://schemas.openxmlformats.org/drawingml/2006/main" xmlns:r="http://schemas.openxmlformats.org/officeDocument/2006/relationships" xmlns:p="http://schemas.openxmlformats.org/presentationml/2006/main">
  <p:tag name="AS_UNIQUEID" val="141"/>
</p:tagLst>
</file>

<file path=ppt/tags/tag79.xml><?xml version="1.0" encoding="utf-8"?>
<p:tagLst xmlns:a="http://schemas.openxmlformats.org/drawingml/2006/main" xmlns:r="http://schemas.openxmlformats.org/officeDocument/2006/relationships" xmlns:p="http://schemas.openxmlformats.org/presentationml/2006/main">
  <p:tag name="AS_UNIQUEID" val="142"/>
</p:tagLst>
</file>

<file path=ppt/tags/tag8.xml><?xml version="1.0" encoding="utf-8"?>
<p:tagLst xmlns:a="http://schemas.openxmlformats.org/drawingml/2006/main" xmlns:r="http://schemas.openxmlformats.org/officeDocument/2006/relationships" xmlns:p="http://schemas.openxmlformats.org/presentationml/2006/main">
  <p:tag name="AS_UNIQUEID" val="47"/>
</p:tagLst>
</file>

<file path=ppt/tags/tag80.xml><?xml version="1.0" encoding="utf-8"?>
<p:tagLst xmlns:a="http://schemas.openxmlformats.org/drawingml/2006/main" xmlns:r="http://schemas.openxmlformats.org/officeDocument/2006/relationships" xmlns:p="http://schemas.openxmlformats.org/presentationml/2006/main">
  <p:tag name="AS_UNIQUEID" val="135"/>
</p:tagLst>
</file>

<file path=ppt/tags/tag81.xml><?xml version="1.0" encoding="utf-8"?>
<p:tagLst xmlns:a="http://schemas.openxmlformats.org/drawingml/2006/main" xmlns:r="http://schemas.openxmlformats.org/officeDocument/2006/relationships" xmlns:p="http://schemas.openxmlformats.org/presentationml/2006/main">
  <p:tag name="AS_UNIQUEID" val="136"/>
</p:tagLst>
</file>

<file path=ppt/tags/tag82.xml><?xml version="1.0" encoding="utf-8"?>
<p:tagLst xmlns:a="http://schemas.openxmlformats.org/drawingml/2006/main" xmlns:r="http://schemas.openxmlformats.org/officeDocument/2006/relationships" xmlns:p="http://schemas.openxmlformats.org/presentationml/2006/main">
  <p:tag name="AS_UNIQUEID" val="137"/>
</p:tagLst>
</file>

<file path=ppt/tags/tag83.xml><?xml version="1.0" encoding="utf-8"?>
<p:tagLst xmlns:a="http://schemas.openxmlformats.org/drawingml/2006/main" xmlns:r="http://schemas.openxmlformats.org/officeDocument/2006/relationships" xmlns:p="http://schemas.openxmlformats.org/presentationml/2006/main">
  <p:tag name="AS_UNIQUEID" val="149"/>
</p:tagLst>
</file>

<file path=ppt/tags/tag84.xml><?xml version="1.0" encoding="utf-8"?>
<p:tagLst xmlns:a="http://schemas.openxmlformats.org/drawingml/2006/main" xmlns:r="http://schemas.openxmlformats.org/officeDocument/2006/relationships" xmlns:p="http://schemas.openxmlformats.org/presentationml/2006/main">
  <p:tag name="AS_UNIQUEID" val="150"/>
</p:tagLst>
</file>

<file path=ppt/tags/tag85.xml><?xml version="1.0" encoding="utf-8"?>
<p:tagLst xmlns:a="http://schemas.openxmlformats.org/drawingml/2006/main" xmlns:r="http://schemas.openxmlformats.org/officeDocument/2006/relationships" xmlns:p="http://schemas.openxmlformats.org/presentationml/2006/main">
  <p:tag name="AS_UNIQUEID" val="151"/>
</p:tagLst>
</file>

<file path=ppt/tags/tag86.xml><?xml version="1.0" encoding="utf-8"?>
<p:tagLst xmlns:a="http://schemas.openxmlformats.org/drawingml/2006/main" xmlns:r="http://schemas.openxmlformats.org/officeDocument/2006/relationships" xmlns:p="http://schemas.openxmlformats.org/presentationml/2006/main">
  <p:tag name="AS_UNIQUEID" val="145"/>
</p:tagLst>
</file>

<file path=ppt/tags/tag87.xml><?xml version="1.0" encoding="utf-8"?>
<p:tagLst xmlns:a="http://schemas.openxmlformats.org/drawingml/2006/main" xmlns:r="http://schemas.openxmlformats.org/officeDocument/2006/relationships" xmlns:p="http://schemas.openxmlformats.org/presentationml/2006/main">
  <p:tag name="AS_UNIQUEID" val="146"/>
</p:tagLst>
</file>

<file path=ppt/tags/tag88.xml><?xml version="1.0" encoding="utf-8"?>
<p:tagLst xmlns:a="http://schemas.openxmlformats.org/drawingml/2006/main" xmlns:r="http://schemas.openxmlformats.org/officeDocument/2006/relationships" xmlns:p="http://schemas.openxmlformats.org/presentationml/2006/main">
  <p:tag name="AS_UNIQUEID" val="147"/>
</p:tagLst>
</file>

<file path=ppt/tags/tag89.xml><?xml version="1.0" encoding="utf-8"?>
<p:tagLst xmlns:a="http://schemas.openxmlformats.org/drawingml/2006/main" xmlns:r="http://schemas.openxmlformats.org/officeDocument/2006/relationships" xmlns:p="http://schemas.openxmlformats.org/presentationml/2006/main">
  <p:tag name="AS_UNIQUEID" val="157"/>
</p:tagLst>
</file>

<file path=ppt/tags/tag9.xml><?xml version="1.0" encoding="utf-8"?>
<p:tagLst xmlns:a="http://schemas.openxmlformats.org/drawingml/2006/main" xmlns:r="http://schemas.openxmlformats.org/officeDocument/2006/relationships" xmlns:p="http://schemas.openxmlformats.org/presentationml/2006/main">
  <p:tag name="AS_UNIQUEID" val="49"/>
</p:tagLst>
</file>

<file path=ppt/tags/tag90.xml><?xml version="1.0" encoding="utf-8"?>
<p:tagLst xmlns:a="http://schemas.openxmlformats.org/drawingml/2006/main" xmlns:r="http://schemas.openxmlformats.org/officeDocument/2006/relationships" xmlns:p="http://schemas.openxmlformats.org/presentationml/2006/main">
  <p:tag name="AS_UNIQUEID" val="158"/>
</p:tagLst>
</file>

<file path=ppt/tags/tag91.xml><?xml version="1.0" encoding="utf-8"?>
<p:tagLst xmlns:a="http://schemas.openxmlformats.org/drawingml/2006/main" xmlns:r="http://schemas.openxmlformats.org/officeDocument/2006/relationships" xmlns:p="http://schemas.openxmlformats.org/presentationml/2006/main">
  <p:tag name="AS_UNIQUEID" val="159"/>
</p:tagLst>
</file>

<file path=ppt/tags/tag92.xml><?xml version="1.0" encoding="utf-8"?>
<p:tagLst xmlns:a="http://schemas.openxmlformats.org/drawingml/2006/main" xmlns:r="http://schemas.openxmlformats.org/officeDocument/2006/relationships" xmlns:p="http://schemas.openxmlformats.org/presentationml/2006/main">
  <p:tag name="AS_UNIQUEID" val="160"/>
</p:tagLst>
</file>

<file path=ppt/tags/tag93.xml><?xml version="1.0" encoding="utf-8"?>
<p:tagLst xmlns:a="http://schemas.openxmlformats.org/drawingml/2006/main" xmlns:r="http://schemas.openxmlformats.org/officeDocument/2006/relationships" xmlns:p="http://schemas.openxmlformats.org/presentationml/2006/main">
  <p:tag name="AS_UNIQUEID" val="161"/>
</p:tagLst>
</file>

<file path=ppt/tags/tag94.xml><?xml version="1.0" encoding="utf-8"?>
<p:tagLst xmlns:a="http://schemas.openxmlformats.org/drawingml/2006/main" xmlns:r="http://schemas.openxmlformats.org/officeDocument/2006/relationships" xmlns:p="http://schemas.openxmlformats.org/presentationml/2006/main">
  <p:tag name="AS_UNIQUEID" val="162"/>
</p:tagLst>
</file>

<file path=ppt/tags/tag95.xml><?xml version="1.0" encoding="utf-8"?>
<p:tagLst xmlns:a="http://schemas.openxmlformats.org/drawingml/2006/main" xmlns:r="http://schemas.openxmlformats.org/officeDocument/2006/relationships" xmlns:p="http://schemas.openxmlformats.org/presentationml/2006/main">
  <p:tag name="AS_UNIQUEID" val="163"/>
</p:tagLst>
</file>

<file path=ppt/tags/tag96.xml><?xml version="1.0" encoding="utf-8"?>
<p:tagLst xmlns:a="http://schemas.openxmlformats.org/drawingml/2006/main" xmlns:r="http://schemas.openxmlformats.org/officeDocument/2006/relationships" xmlns:p="http://schemas.openxmlformats.org/presentationml/2006/main">
  <p:tag name="AS_UNIQUEID" val="153"/>
</p:tagLst>
</file>

<file path=ppt/tags/tag97.xml><?xml version="1.0" encoding="utf-8"?>
<p:tagLst xmlns:a="http://schemas.openxmlformats.org/drawingml/2006/main" xmlns:r="http://schemas.openxmlformats.org/officeDocument/2006/relationships" xmlns:p="http://schemas.openxmlformats.org/presentationml/2006/main">
  <p:tag name="AS_UNIQUEID" val="154"/>
</p:tagLst>
</file>

<file path=ppt/tags/tag98.xml><?xml version="1.0" encoding="utf-8"?>
<p:tagLst xmlns:a="http://schemas.openxmlformats.org/drawingml/2006/main" xmlns:r="http://schemas.openxmlformats.org/officeDocument/2006/relationships" xmlns:p="http://schemas.openxmlformats.org/presentationml/2006/main">
  <p:tag name="AS_UNIQUEID" val="155"/>
</p:tagLst>
</file>

<file path=ppt/tags/tag99.xml><?xml version="1.0" encoding="utf-8"?>
<p:tagLst xmlns:a="http://schemas.openxmlformats.org/drawingml/2006/main" xmlns:r="http://schemas.openxmlformats.org/officeDocument/2006/relationships" xmlns:p="http://schemas.openxmlformats.org/presentationml/2006/main">
  <p:tag name="AS_UNIQUEID" val="169"/>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3127</Words>
  <Application>Microsoft Office PowerPoint</Application>
  <PresentationFormat>自定义</PresentationFormat>
  <Paragraphs>181</Paragraphs>
  <Slides>32</Slides>
  <Notes>32</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32</vt:i4>
      </vt:variant>
    </vt:vector>
  </HeadingPairs>
  <TitlesOfParts>
    <vt:vector size="34" baseType="lpstr">
      <vt:lpstr>Office 主题</vt:lpstr>
      <vt:lpstr>Document</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学科网</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rbm.xkw.com</dc:creator>
  <cp:lastModifiedBy>hj</cp:lastModifiedBy>
  <cp:revision>2</cp:revision>
  <cp:lastPrinted>2020-11-09T13:34:38Z</cp:lastPrinted>
  <dcterms:created xsi:type="dcterms:W3CDTF">2020-11-09T13:34:38Z</dcterms:created>
  <dcterms:modified xsi:type="dcterms:W3CDTF">2021-08-31T04:59:03Z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