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29.xml" ContentType="application/vnd.openxmlformats-officedocument.presentationml.tags+xml"/>
  <Override PartName="/ppt/tags/tag123.xml" ContentType="application/vnd.openxmlformats-officedocument.presentationml.tags+xml"/>
  <Override PartName="/ppt/tags/tag1230.xml" ContentType="application/vnd.openxmlformats-officedocument.presentationml.tags+xml"/>
  <Override PartName="/ppt/tags/tag1231.xml" ContentType="application/vnd.openxmlformats-officedocument.presentationml.tags+xml"/>
  <Override PartName="/ppt/tags/tag1232.xml" ContentType="application/vnd.openxmlformats-officedocument.presentationml.tags+xml"/>
  <Override PartName="/ppt/tags/tag1233.xml" ContentType="application/vnd.openxmlformats-officedocument.presentationml.tags+xml"/>
  <Override PartName="/ppt/tags/tag1234.xml" ContentType="application/vnd.openxmlformats-officedocument.presentationml.tags+xml"/>
  <Override PartName="/ppt/tags/tag1235.xml" ContentType="application/vnd.openxmlformats-officedocument.presentationml.tags+xml"/>
  <Override PartName="/ppt/tags/tag1236.xml" ContentType="application/vnd.openxmlformats-officedocument.presentationml.tags+xml"/>
  <Override PartName="/ppt/tags/tag1237.xml" ContentType="application/vnd.openxmlformats-officedocument.presentationml.tags+xml"/>
  <Override PartName="/ppt/tags/tag1238.xml" ContentType="application/vnd.openxmlformats-officedocument.presentationml.tags+xml"/>
  <Override PartName="/ppt/tags/tag1239.xml" ContentType="application/vnd.openxmlformats-officedocument.presentationml.tags+xml"/>
  <Override PartName="/ppt/tags/tag124.xml" ContentType="application/vnd.openxmlformats-officedocument.presentationml.tags+xml"/>
  <Override PartName="/ppt/tags/tag1240.xml" ContentType="application/vnd.openxmlformats-officedocument.presentationml.tags+xml"/>
  <Override PartName="/ppt/tags/tag1241.xml" ContentType="application/vnd.openxmlformats-officedocument.presentationml.tags+xml"/>
  <Override PartName="/ppt/tags/tag1242.xml" ContentType="application/vnd.openxmlformats-officedocument.presentationml.tags+xml"/>
  <Override PartName="/ppt/tags/tag1243.xml" ContentType="application/vnd.openxmlformats-officedocument.presentationml.tags+xml"/>
  <Override PartName="/ppt/tags/tag1244.xml" ContentType="application/vnd.openxmlformats-officedocument.presentationml.tags+xml"/>
  <Override PartName="/ppt/tags/tag1245.xml" ContentType="application/vnd.openxmlformats-officedocument.presentationml.tags+xml"/>
  <Override PartName="/ppt/tags/tag1246.xml" ContentType="application/vnd.openxmlformats-officedocument.presentationml.tags+xml"/>
  <Override PartName="/ppt/tags/tag1247.xml" ContentType="application/vnd.openxmlformats-officedocument.presentationml.tags+xml"/>
  <Override PartName="/ppt/tags/tag1248.xml" ContentType="application/vnd.openxmlformats-officedocument.presentationml.tags+xml"/>
  <Override PartName="/ppt/tags/tag1249.xml" ContentType="application/vnd.openxmlformats-officedocument.presentationml.tags+xml"/>
  <Override PartName="/ppt/tags/tag125.xml" ContentType="application/vnd.openxmlformats-officedocument.presentationml.tags+xml"/>
  <Override PartName="/ppt/tags/tag1250.xml" ContentType="application/vnd.openxmlformats-officedocument.presentationml.tags+xml"/>
  <Override PartName="/ppt/tags/tag1251.xml" ContentType="application/vnd.openxmlformats-officedocument.presentationml.tags+xml"/>
  <Override PartName="/ppt/tags/tag1252.xml" ContentType="application/vnd.openxmlformats-officedocument.presentationml.tags+xml"/>
  <Override PartName="/ppt/tags/tag1253.xml" ContentType="application/vnd.openxmlformats-officedocument.presentationml.tags+xml"/>
  <Override PartName="/ppt/tags/tag1254.xml" ContentType="application/vnd.openxmlformats-officedocument.presentationml.tags+xml"/>
  <Override PartName="/ppt/tags/tag1255.xml" ContentType="application/vnd.openxmlformats-officedocument.presentationml.tags+xml"/>
  <Override PartName="/ppt/tags/tag1256.xml" ContentType="application/vnd.openxmlformats-officedocument.presentationml.tags+xml"/>
  <Override PartName="/ppt/tags/tag1257.xml" ContentType="application/vnd.openxmlformats-officedocument.presentationml.tags+xml"/>
  <Override PartName="/ppt/tags/tag1258.xml" ContentType="application/vnd.openxmlformats-officedocument.presentationml.tags+xml"/>
  <Override PartName="/ppt/tags/tag1259.xml" ContentType="application/vnd.openxmlformats-officedocument.presentationml.tags+xml"/>
  <Override PartName="/ppt/tags/tag126.xml" ContentType="application/vnd.openxmlformats-officedocument.presentationml.tags+xml"/>
  <Override PartName="/ppt/tags/tag1260.xml" ContentType="application/vnd.openxmlformats-officedocument.presentationml.tags+xml"/>
  <Override PartName="/ppt/tags/tag1261.xml" ContentType="application/vnd.openxmlformats-officedocument.presentationml.tags+xml"/>
  <Override PartName="/ppt/tags/tag1262.xml" ContentType="application/vnd.openxmlformats-officedocument.presentationml.tags+xml"/>
  <Override PartName="/ppt/tags/tag1263.xml" ContentType="application/vnd.openxmlformats-officedocument.presentationml.tags+xml"/>
  <Override PartName="/ppt/tags/tag1264.xml" ContentType="application/vnd.openxmlformats-officedocument.presentationml.tags+xml"/>
  <Override PartName="/ppt/tags/tag1265.xml" ContentType="application/vnd.openxmlformats-officedocument.presentationml.tags+xml"/>
  <Override PartName="/ppt/tags/tag1266.xml" ContentType="application/vnd.openxmlformats-officedocument.presentationml.tags+xml"/>
  <Override PartName="/ppt/tags/tag1267.xml" ContentType="application/vnd.openxmlformats-officedocument.presentationml.tags+xml"/>
  <Override PartName="/ppt/tags/tag1268.xml" ContentType="application/vnd.openxmlformats-officedocument.presentationml.tags+xml"/>
  <Override PartName="/ppt/tags/tag1269.xml" ContentType="application/vnd.openxmlformats-officedocument.presentationml.tags+xml"/>
  <Override PartName="/ppt/tags/tag127.xml" ContentType="application/vnd.openxmlformats-officedocument.presentationml.tags+xml"/>
  <Override PartName="/ppt/tags/tag1270.xml" ContentType="application/vnd.openxmlformats-officedocument.presentationml.tags+xml"/>
  <Override PartName="/ppt/tags/tag1271.xml" ContentType="application/vnd.openxmlformats-officedocument.presentationml.tags+xml"/>
  <Override PartName="/ppt/tags/tag1272.xml" ContentType="application/vnd.openxmlformats-officedocument.presentationml.tags+xml"/>
  <Override PartName="/ppt/tags/tag1273.xml" ContentType="application/vnd.openxmlformats-officedocument.presentationml.tags+xml"/>
  <Override PartName="/ppt/tags/tag1274.xml" ContentType="application/vnd.openxmlformats-officedocument.presentationml.tags+xml"/>
  <Override PartName="/ppt/tags/tag1275.xml" ContentType="application/vnd.openxmlformats-officedocument.presentationml.tags+xml"/>
  <Override PartName="/ppt/tags/tag1276.xml" ContentType="application/vnd.openxmlformats-officedocument.presentationml.tags+xml"/>
  <Override PartName="/ppt/tags/tag1277.xml" ContentType="application/vnd.openxmlformats-officedocument.presentationml.tags+xml"/>
  <Override PartName="/ppt/tags/tag1278.xml" ContentType="application/vnd.openxmlformats-officedocument.presentationml.tags+xml"/>
  <Override PartName="/ppt/tags/tag1279.xml" ContentType="application/vnd.openxmlformats-officedocument.presentationml.tags+xml"/>
  <Override PartName="/ppt/tags/tag128.xml" ContentType="application/vnd.openxmlformats-officedocument.presentationml.tags+xml"/>
  <Override PartName="/ppt/tags/tag1280.xml" ContentType="application/vnd.openxmlformats-officedocument.presentationml.tags+xml"/>
  <Override PartName="/ppt/tags/tag1281.xml" ContentType="application/vnd.openxmlformats-officedocument.presentationml.tags+xml"/>
  <Override PartName="/ppt/tags/tag1282.xml" ContentType="application/vnd.openxmlformats-officedocument.presentationml.tags+xml"/>
  <Override PartName="/ppt/tags/tag1283.xml" ContentType="application/vnd.openxmlformats-officedocument.presentationml.tags+xml"/>
  <Override PartName="/ppt/tags/tag1284.xml" ContentType="application/vnd.openxmlformats-officedocument.presentationml.tags+xml"/>
  <Override PartName="/ppt/tags/tag1285.xml" ContentType="application/vnd.openxmlformats-officedocument.presentationml.tags+xml"/>
  <Override PartName="/ppt/tags/tag1286.xml" ContentType="application/vnd.openxmlformats-officedocument.presentationml.tags+xml"/>
  <Override PartName="/ppt/tags/tag1287.xml" ContentType="application/vnd.openxmlformats-officedocument.presentationml.tags+xml"/>
  <Override PartName="/ppt/tags/tag1288.xml" ContentType="application/vnd.openxmlformats-officedocument.presentationml.tags+xml"/>
  <Override PartName="/ppt/tags/tag1289.xml" ContentType="application/vnd.openxmlformats-officedocument.presentationml.tags+xml"/>
  <Override PartName="/ppt/tags/tag129.xml" ContentType="application/vnd.openxmlformats-officedocument.presentationml.tags+xml"/>
  <Override PartName="/ppt/tags/tag1290.xml" ContentType="application/vnd.openxmlformats-officedocument.presentationml.tags+xml"/>
  <Override PartName="/ppt/tags/tag1291.xml" ContentType="application/vnd.openxmlformats-officedocument.presentationml.tags+xml"/>
  <Override PartName="/ppt/tags/tag1292.xml" ContentType="application/vnd.openxmlformats-officedocument.presentationml.tags+xml"/>
  <Override PartName="/ppt/tags/tag1293.xml" ContentType="application/vnd.openxmlformats-officedocument.presentationml.tags+xml"/>
  <Override PartName="/ppt/tags/tag1294.xml" ContentType="application/vnd.openxmlformats-officedocument.presentationml.tags+xml"/>
  <Override PartName="/ppt/tags/tag1295.xml" ContentType="application/vnd.openxmlformats-officedocument.presentationml.tags+xml"/>
  <Override PartName="/ppt/tags/tag1296.xml" ContentType="application/vnd.openxmlformats-officedocument.presentationml.tags+xml"/>
  <Override PartName="/ppt/tags/tag1297.xml" ContentType="application/vnd.openxmlformats-officedocument.presentationml.tags+xml"/>
  <Override PartName="/ppt/tags/tag1298.xml" ContentType="application/vnd.openxmlformats-officedocument.presentationml.tags+xml"/>
  <Override PartName="/ppt/tags/tag129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00.xml" ContentType="application/vnd.openxmlformats-officedocument.presentationml.tags+xml"/>
  <Override PartName="/ppt/tags/tag1301.xml" ContentType="application/vnd.openxmlformats-officedocument.presentationml.tags+xml"/>
  <Override PartName="/ppt/tags/tag1302.xml" ContentType="application/vnd.openxmlformats-officedocument.presentationml.tags+xml"/>
  <Override PartName="/ppt/tags/tag1303.xml" ContentType="application/vnd.openxmlformats-officedocument.presentationml.tags+xml"/>
  <Override PartName="/ppt/tags/tag1304.xml" ContentType="application/vnd.openxmlformats-officedocument.presentationml.tags+xml"/>
  <Override PartName="/ppt/tags/tag1305.xml" ContentType="application/vnd.openxmlformats-officedocument.presentationml.tags+xml"/>
  <Override PartName="/ppt/tags/tag1306.xml" ContentType="application/vnd.openxmlformats-officedocument.presentationml.tags+xml"/>
  <Override PartName="/ppt/tags/tag1307.xml" ContentType="application/vnd.openxmlformats-officedocument.presentationml.tags+xml"/>
  <Override PartName="/ppt/tags/tag1308.xml" ContentType="application/vnd.openxmlformats-officedocument.presentationml.tags+xml"/>
  <Override PartName="/ppt/tags/tag1309.xml" ContentType="application/vnd.openxmlformats-officedocument.presentationml.tags+xml"/>
  <Override PartName="/ppt/tags/tag131.xml" ContentType="application/vnd.openxmlformats-officedocument.presentationml.tags+xml"/>
  <Override PartName="/ppt/tags/tag1310.xml" ContentType="application/vnd.openxmlformats-officedocument.presentationml.tags+xml"/>
  <Override PartName="/ppt/tags/tag1311.xml" ContentType="application/vnd.openxmlformats-officedocument.presentationml.tags+xml"/>
  <Override PartName="/ppt/tags/tag1312.xml" ContentType="application/vnd.openxmlformats-officedocument.presentationml.tags+xml"/>
  <Override PartName="/ppt/tags/tag1313.xml" ContentType="application/vnd.openxmlformats-officedocument.presentationml.tags+xml"/>
  <Override PartName="/ppt/tags/tag1314.xml" ContentType="application/vnd.openxmlformats-officedocument.presentationml.tags+xml"/>
  <Override PartName="/ppt/tags/tag1315.xml" ContentType="application/vnd.openxmlformats-officedocument.presentationml.tags+xml"/>
  <Override PartName="/ppt/tags/tag1316.xml" ContentType="application/vnd.openxmlformats-officedocument.presentationml.tags+xml"/>
  <Override PartName="/ppt/tags/tag1317.xml" ContentType="application/vnd.openxmlformats-officedocument.presentationml.tags+xml"/>
  <Override PartName="/ppt/tags/tag1318.xml" ContentType="application/vnd.openxmlformats-officedocument.presentationml.tags+xml"/>
  <Override PartName="/ppt/tags/tag1319.xml" ContentType="application/vnd.openxmlformats-officedocument.presentationml.tags+xml"/>
  <Override PartName="/ppt/tags/tag132.xml" ContentType="application/vnd.openxmlformats-officedocument.presentationml.tags+xml"/>
  <Override PartName="/ppt/tags/tag1320.xml" ContentType="application/vnd.openxmlformats-officedocument.presentationml.tags+xml"/>
  <Override PartName="/ppt/tags/tag1321.xml" ContentType="application/vnd.openxmlformats-officedocument.presentationml.tags+xml"/>
  <Override PartName="/ppt/tags/tag1322.xml" ContentType="application/vnd.openxmlformats-officedocument.presentationml.tags+xml"/>
  <Override PartName="/ppt/tags/tag1323.xml" ContentType="application/vnd.openxmlformats-officedocument.presentationml.tags+xml"/>
  <Override PartName="/ppt/tags/tag1324.xml" ContentType="application/vnd.openxmlformats-officedocument.presentationml.tags+xml"/>
  <Override PartName="/ppt/tags/tag1325.xml" ContentType="application/vnd.openxmlformats-officedocument.presentationml.tags+xml"/>
  <Override PartName="/ppt/tags/tag1326.xml" ContentType="application/vnd.openxmlformats-officedocument.presentationml.tags+xml"/>
  <Override PartName="/ppt/tags/tag1327.xml" ContentType="application/vnd.openxmlformats-officedocument.presentationml.tags+xml"/>
  <Override PartName="/ppt/tags/tag1328.xml" ContentType="application/vnd.openxmlformats-officedocument.presentationml.tags+xml"/>
  <Override PartName="/ppt/tags/tag1329.xml" ContentType="application/vnd.openxmlformats-officedocument.presentationml.tags+xml"/>
  <Override PartName="/ppt/tags/tag133.xml" ContentType="application/vnd.openxmlformats-officedocument.presentationml.tags+xml"/>
  <Override PartName="/ppt/tags/tag1330.xml" ContentType="application/vnd.openxmlformats-officedocument.presentationml.tags+xml"/>
  <Override PartName="/ppt/tags/tag1331.xml" ContentType="application/vnd.openxmlformats-officedocument.presentationml.tags+xml"/>
  <Override PartName="/ppt/tags/tag1332.xml" ContentType="application/vnd.openxmlformats-officedocument.presentationml.tags+xml"/>
  <Override PartName="/ppt/tags/tag1333.xml" ContentType="application/vnd.openxmlformats-officedocument.presentationml.tags+xml"/>
  <Override PartName="/ppt/tags/tag1334.xml" ContentType="application/vnd.openxmlformats-officedocument.presentationml.tags+xml"/>
  <Override PartName="/ppt/tags/tag1335.xml" ContentType="application/vnd.openxmlformats-officedocument.presentationml.tags+xml"/>
  <Override PartName="/ppt/tags/tag1336.xml" ContentType="application/vnd.openxmlformats-officedocument.presentationml.tags+xml"/>
  <Override PartName="/ppt/tags/tag1337.xml" ContentType="application/vnd.openxmlformats-officedocument.presentationml.tags+xml"/>
  <Override PartName="/ppt/tags/tag1338.xml" ContentType="application/vnd.openxmlformats-officedocument.presentationml.tags+xml"/>
  <Override PartName="/ppt/tags/tag1339.xml" ContentType="application/vnd.openxmlformats-officedocument.presentationml.tags+xml"/>
  <Override PartName="/ppt/tags/tag134.xml" ContentType="application/vnd.openxmlformats-officedocument.presentationml.tags+xml"/>
  <Override PartName="/ppt/tags/tag1340.xml" ContentType="application/vnd.openxmlformats-officedocument.presentationml.tags+xml"/>
  <Override PartName="/ppt/tags/tag1341.xml" ContentType="application/vnd.openxmlformats-officedocument.presentationml.tags+xml"/>
  <Override PartName="/ppt/tags/tag1342.xml" ContentType="application/vnd.openxmlformats-officedocument.presentationml.tags+xml"/>
  <Override PartName="/ppt/tags/tag1343.xml" ContentType="application/vnd.openxmlformats-officedocument.presentationml.tags+xml"/>
  <Override PartName="/ppt/tags/tag1344.xml" ContentType="application/vnd.openxmlformats-officedocument.presentationml.tags+xml"/>
  <Override PartName="/ppt/tags/tag1345.xml" ContentType="application/vnd.openxmlformats-officedocument.presentationml.tags+xml"/>
  <Override PartName="/ppt/tags/tag1346.xml" ContentType="application/vnd.openxmlformats-officedocument.presentationml.tags+xml"/>
  <Override PartName="/ppt/tags/tag1347.xml" ContentType="application/vnd.openxmlformats-officedocument.presentationml.tags+xml"/>
  <Override PartName="/ppt/tags/tag1348.xml" ContentType="application/vnd.openxmlformats-officedocument.presentationml.tags+xml"/>
  <Override PartName="/ppt/tags/tag1349.xml" ContentType="application/vnd.openxmlformats-officedocument.presentationml.tags+xml"/>
  <Override PartName="/ppt/tags/tag135.xml" ContentType="application/vnd.openxmlformats-officedocument.presentationml.tags+xml"/>
  <Override PartName="/ppt/tags/tag1350.xml" ContentType="application/vnd.openxmlformats-officedocument.presentationml.tags+xml"/>
  <Override PartName="/ppt/tags/tag1351.xml" ContentType="application/vnd.openxmlformats-officedocument.presentationml.tags+xml"/>
  <Override PartName="/ppt/tags/tag1352.xml" ContentType="application/vnd.openxmlformats-officedocument.presentationml.tags+xml"/>
  <Override PartName="/ppt/tags/tag1353.xml" ContentType="application/vnd.openxmlformats-officedocument.presentationml.tags+xml"/>
  <Override PartName="/ppt/tags/tag1354.xml" ContentType="application/vnd.openxmlformats-officedocument.presentationml.tags+xml"/>
  <Override PartName="/ppt/tags/tag1355.xml" ContentType="application/vnd.openxmlformats-officedocument.presentationml.tags+xml"/>
  <Override PartName="/ppt/tags/tag1356.xml" ContentType="application/vnd.openxmlformats-officedocument.presentationml.tags+xml"/>
  <Override PartName="/ppt/tags/tag1357.xml" ContentType="application/vnd.openxmlformats-officedocument.presentationml.tags+xml"/>
  <Override PartName="/ppt/tags/tag1358.xml" ContentType="application/vnd.openxmlformats-officedocument.presentationml.tags+xml"/>
  <Override PartName="/ppt/tags/tag1359.xml" ContentType="application/vnd.openxmlformats-officedocument.presentationml.tags+xml"/>
  <Override PartName="/ppt/tags/tag136.xml" ContentType="application/vnd.openxmlformats-officedocument.presentationml.tags+xml"/>
  <Override PartName="/ppt/tags/tag1360.xml" ContentType="application/vnd.openxmlformats-officedocument.presentationml.tags+xml"/>
  <Override PartName="/ppt/tags/tag1361.xml" ContentType="application/vnd.openxmlformats-officedocument.presentationml.tags+xml"/>
  <Override PartName="/ppt/tags/tag1362.xml" ContentType="application/vnd.openxmlformats-officedocument.presentationml.tags+xml"/>
  <Override PartName="/ppt/tags/tag1363.xml" ContentType="application/vnd.openxmlformats-officedocument.presentationml.tags+xml"/>
  <Override PartName="/ppt/tags/tag1364.xml" ContentType="application/vnd.openxmlformats-officedocument.presentationml.tags+xml"/>
  <Override PartName="/ppt/tags/tag1365.xml" ContentType="application/vnd.openxmlformats-officedocument.presentationml.tags+xml"/>
  <Override PartName="/ppt/tags/tag1366.xml" ContentType="application/vnd.openxmlformats-officedocument.presentationml.tags+xml"/>
  <Override PartName="/ppt/tags/tag1367.xml" ContentType="application/vnd.openxmlformats-officedocument.presentationml.tags+xml"/>
  <Override PartName="/ppt/tags/tag1368.xml" ContentType="application/vnd.openxmlformats-officedocument.presentationml.tags+xml"/>
  <Override PartName="/ppt/tags/tag1369.xml" ContentType="application/vnd.openxmlformats-officedocument.presentationml.tags+xml"/>
  <Override PartName="/ppt/tags/tag137.xml" ContentType="application/vnd.openxmlformats-officedocument.presentationml.tags+xml"/>
  <Override PartName="/ppt/tags/tag1370.xml" ContentType="application/vnd.openxmlformats-officedocument.presentationml.tags+xml"/>
  <Override PartName="/ppt/tags/tag1371.xml" ContentType="application/vnd.openxmlformats-officedocument.presentationml.tags+xml"/>
  <Override PartName="/ppt/tags/tag1372.xml" ContentType="application/vnd.openxmlformats-officedocument.presentationml.tags+xml"/>
  <Override PartName="/ppt/tags/tag1373.xml" ContentType="application/vnd.openxmlformats-officedocument.presentationml.tags+xml"/>
  <Override PartName="/ppt/tags/tag1374.xml" ContentType="application/vnd.openxmlformats-officedocument.presentationml.tags+xml"/>
  <Override PartName="/ppt/tags/tag1375.xml" ContentType="application/vnd.openxmlformats-officedocument.presentationml.tags+xml"/>
  <Override PartName="/ppt/tags/tag1376.xml" ContentType="application/vnd.openxmlformats-officedocument.presentationml.tags+xml"/>
  <Override PartName="/ppt/tags/tag1377.xml" ContentType="application/vnd.openxmlformats-officedocument.presentationml.tags+xml"/>
  <Override PartName="/ppt/tags/tag1378.xml" ContentType="application/vnd.openxmlformats-officedocument.presentationml.tags+xml"/>
  <Override PartName="/ppt/tags/tag1379.xml" ContentType="application/vnd.openxmlformats-officedocument.presentationml.tags+xml"/>
  <Override PartName="/ppt/tags/tag138.xml" ContentType="application/vnd.openxmlformats-officedocument.presentationml.tags+xml"/>
  <Override PartName="/ppt/tags/tag1380.xml" ContentType="application/vnd.openxmlformats-officedocument.presentationml.tags+xml"/>
  <Override PartName="/ppt/tags/tag1381.xml" ContentType="application/vnd.openxmlformats-officedocument.presentationml.tags+xml"/>
  <Override PartName="/ppt/tags/tag1382.xml" ContentType="application/vnd.openxmlformats-officedocument.presentationml.tags+xml"/>
  <Override PartName="/ppt/tags/tag1383.xml" ContentType="application/vnd.openxmlformats-officedocument.presentationml.tags+xml"/>
  <Override PartName="/ppt/tags/tag1384.xml" ContentType="application/vnd.openxmlformats-officedocument.presentationml.tags+xml"/>
  <Override PartName="/ppt/tags/tag1385.xml" ContentType="application/vnd.openxmlformats-officedocument.presentationml.tags+xml"/>
  <Override PartName="/ppt/tags/tag1386.xml" ContentType="application/vnd.openxmlformats-officedocument.presentationml.tags+xml"/>
  <Override PartName="/ppt/tags/tag1387.xml" ContentType="application/vnd.openxmlformats-officedocument.presentationml.tags+xml"/>
  <Override PartName="/ppt/tags/tag1388.xml" ContentType="application/vnd.openxmlformats-officedocument.presentationml.tags+xml"/>
  <Override PartName="/ppt/tags/tag1389.xml" ContentType="application/vnd.openxmlformats-officedocument.presentationml.tags+xml"/>
  <Override PartName="/ppt/tags/tag139.xml" ContentType="application/vnd.openxmlformats-officedocument.presentationml.tags+xml"/>
  <Override PartName="/ppt/tags/tag1390.xml" ContentType="application/vnd.openxmlformats-officedocument.presentationml.tags+xml"/>
  <Override PartName="/ppt/tags/tag1391.xml" ContentType="application/vnd.openxmlformats-officedocument.presentationml.tags+xml"/>
  <Override PartName="/ppt/tags/tag1392.xml" ContentType="application/vnd.openxmlformats-officedocument.presentationml.tags+xml"/>
  <Override PartName="/ppt/tags/tag1393.xml" ContentType="application/vnd.openxmlformats-officedocument.presentationml.tags+xml"/>
  <Override PartName="/ppt/tags/tag1394.xml" ContentType="application/vnd.openxmlformats-officedocument.presentationml.tags+xml"/>
  <Override PartName="/ppt/tags/tag1395.xml" ContentType="application/vnd.openxmlformats-officedocument.presentationml.tags+xml"/>
  <Override PartName="/ppt/tags/tag1396.xml" ContentType="application/vnd.openxmlformats-officedocument.presentationml.tags+xml"/>
  <Override PartName="/ppt/tags/tag1397.xml" ContentType="application/vnd.openxmlformats-officedocument.presentationml.tags+xml"/>
  <Override PartName="/ppt/tags/tag1398.xml" ContentType="application/vnd.openxmlformats-officedocument.presentationml.tags+xml"/>
  <Override PartName="/ppt/tags/tag139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00.xml" ContentType="application/vnd.openxmlformats-officedocument.presentationml.tags+xml"/>
  <Override PartName="/ppt/tags/tag1401.xml" ContentType="application/vnd.openxmlformats-officedocument.presentationml.tags+xml"/>
  <Override PartName="/ppt/tags/tag1402.xml" ContentType="application/vnd.openxmlformats-officedocument.presentationml.tags+xml"/>
  <Override PartName="/ppt/tags/tag1403.xml" ContentType="application/vnd.openxmlformats-officedocument.presentationml.tags+xml"/>
  <Override PartName="/ppt/tags/tag1404.xml" ContentType="application/vnd.openxmlformats-officedocument.presentationml.tags+xml"/>
  <Override PartName="/ppt/tags/tag1405.xml" ContentType="application/vnd.openxmlformats-officedocument.presentationml.tags+xml"/>
  <Override PartName="/ppt/tags/tag1406.xml" ContentType="application/vnd.openxmlformats-officedocument.presentationml.tags+xml"/>
  <Override PartName="/ppt/tags/tag1407.xml" ContentType="application/vnd.openxmlformats-officedocument.presentationml.tags+xml"/>
  <Override PartName="/ppt/tags/tag1408.xml" ContentType="application/vnd.openxmlformats-officedocument.presentationml.tags+xml"/>
  <Override PartName="/ppt/tags/tag1409.xml" ContentType="application/vnd.openxmlformats-officedocument.presentationml.tags+xml"/>
  <Override PartName="/ppt/tags/tag141.xml" ContentType="application/vnd.openxmlformats-officedocument.presentationml.tags+xml"/>
  <Override PartName="/ppt/tags/tag1410.xml" ContentType="application/vnd.openxmlformats-officedocument.presentationml.tags+xml"/>
  <Override PartName="/ppt/tags/tag1411.xml" ContentType="application/vnd.openxmlformats-officedocument.presentationml.tags+xml"/>
  <Override PartName="/ppt/tags/tag1412.xml" ContentType="application/vnd.openxmlformats-officedocument.presentationml.tags+xml"/>
  <Override PartName="/ppt/tags/tag1413.xml" ContentType="application/vnd.openxmlformats-officedocument.presentationml.tags+xml"/>
  <Override PartName="/ppt/tags/tag1414.xml" ContentType="application/vnd.openxmlformats-officedocument.presentationml.tags+xml"/>
  <Override PartName="/ppt/tags/tag1415.xml" ContentType="application/vnd.openxmlformats-officedocument.presentationml.tags+xml"/>
  <Override PartName="/ppt/tags/tag1416.xml" ContentType="application/vnd.openxmlformats-officedocument.presentationml.tags+xml"/>
  <Override PartName="/ppt/tags/tag1417.xml" ContentType="application/vnd.openxmlformats-officedocument.presentationml.tags+xml"/>
  <Override PartName="/ppt/tags/tag1418.xml" ContentType="application/vnd.openxmlformats-officedocument.presentationml.tags+xml"/>
  <Override PartName="/ppt/tags/tag1419.xml" ContentType="application/vnd.openxmlformats-officedocument.presentationml.tags+xml"/>
  <Override PartName="/ppt/tags/tag142.xml" ContentType="application/vnd.openxmlformats-officedocument.presentationml.tags+xml"/>
  <Override PartName="/ppt/tags/tag1420.xml" ContentType="application/vnd.openxmlformats-officedocument.presentationml.tags+xml"/>
  <Override PartName="/ppt/tags/tag1421.xml" ContentType="application/vnd.openxmlformats-officedocument.presentationml.tags+xml"/>
  <Override PartName="/ppt/tags/tag1422.xml" ContentType="application/vnd.openxmlformats-officedocument.presentationml.tags+xml"/>
  <Override PartName="/ppt/tags/tag1423.xml" ContentType="application/vnd.openxmlformats-officedocument.presentationml.tags+xml"/>
  <Override PartName="/ppt/tags/tag1424.xml" ContentType="application/vnd.openxmlformats-officedocument.presentationml.tags+xml"/>
  <Override PartName="/ppt/tags/tag1425.xml" ContentType="application/vnd.openxmlformats-officedocument.presentationml.tags+xml"/>
  <Override PartName="/ppt/tags/tag1426.xml" ContentType="application/vnd.openxmlformats-officedocument.presentationml.tags+xml"/>
  <Override PartName="/ppt/tags/tag1427.xml" ContentType="application/vnd.openxmlformats-officedocument.presentationml.tags+xml"/>
  <Override PartName="/ppt/tags/tag1428.xml" ContentType="application/vnd.openxmlformats-officedocument.presentationml.tags+xml"/>
  <Override PartName="/ppt/tags/tag1429.xml" ContentType="application/vnd.openxmlformats-officedocument.presentationml.tags+xml"/>
  <Override PartName="/ppt/tags/tag143.xml" ContentType="application/vnd.openxmlformats-officedocument.presentationml.tags+xml"/>
  <Override PartName="/ppt/tags/tag1430.xml" ContentType="application/vnd.openxmlformats-officedocument.presentationml.tags+xml"/>
  <Override PartName="/ppt/tags/tag1431.xml" ContentType="application/vnd.openxmlformats-officedocument.presentationml.tags+xml"/>
  <Override PartName="/ppt/tags/tag1432.xml" ContentType="application/vnd.openxmlformats-officedocument.presentationml.tags+xml"/>
  <Override PartName="/ppt/tags/tag1433.xml" ContentType="application/vnd.openxmlformats-officedocument.presentationml.tags+xml"/>
  <Override PartName="/ppt/tags/tag1434.xml" ContentType="application/vnd.openxmlformats-officedocument.presentationml.tags+xml"/>
  <Override PartName="/ppt/tags/tag1435.xml" ContentType="application/vnd.openxmlformats-officedocument.presentationml.tags+xml"/>
  <Override PartName="/ppt/tags/tag1436.xml" ContentType="application/vnd.openxmlformats-officedocument.presentationml.tags+xml"/>
  <Override PartName="/ppt/tags/tag1437.xml" ContentType="application/vnd.openxmlformats-officedocument.presentationml.tags+xml"/>
  <Override PartName="/ppt/tags/tag1438.xml" ContentType="application/vnd.openxmlformats-officedocument.presentationml.tags+xml"/>
  <Override PartName="/ppt/tags/tag1439.xml" ContentType="application/vnd.openxmlformats-officedocument.presentationml.tags+xml"/>
  <Override PartName="/ppt/tags/tag144.xml" ContentType="application/vnd.openxmlformats-officedocument.presentationml.tags+xml"/>
  <Override PartName="/ppt/tags/tag1440.xml" ContentType="application/vnd.openxmlformats-officedocument.presentationml.tags+xml"/>
  <Override PartName="/ppt/tags/tag1441.xml" ContentType="application/vnd.openxmlformats-officedocument.presentationml.tags+xml"/>
  <Override PartName="/ppt/tags/tag1442.xml" ContentType="application/vnd.openxmlformats-officedocument.presentationml.tags+xml"/>
  <Override PartName="/ppt/tags/tag1443.xml" ContentType="application/vnd.openxmlformats-officedocument.presentationml.tags+xml"/>
  <Override PartName="/ppt/tags/tag1444.xml" ContentType="application/vnd.openxmlformats-officedocument.presentationml.tags+xml"/>
  <Override PartName="/ppt/tags/tag1445.xml" ContentType="application/vnd.openxmlformats-officedocument.presentationml.tags+xml"/>
  <Override PartName="/ppt/tags/tag1446.xml" ContentType="application/vnd.openxmlformats-officedocument.presentationml.tags+xml"/>
  <Override PartName="/ppt/tags/tag1447.xml" ContentType="application/vnd.openxmlformats-officedocument.presentationml.tags+xml"/>
  <Override PartName="/ppt/tags/tag1448.xml" ContentType="application/vnd.openxmlformats-officedocument.presentationml.tags+xml"/>
  <Override PartName="/ppt/tags/tag1449.xml" ContentType="application/vnd.openxmlformats-officedocument.presentationml.tags+xml"/>
  <Override PartName="/ppt/tags/tag145.xml" ContentType="application/vnd.openxmlformats-officedocument.presentationml.tags+xml"/>
  <Override PartName="/ppt/tags/tag1450.xml" ContentType="application/vnd.openxmlformats-officedocument.presentationml.tags+xml"/>
  <Override PartName="/ppt/tags/tag1451.xml" ContentType="application/vnd.openxmlformats-officedocument.presentationml.tags+xml"/>
  <Override PartName="/ppt/tags/tag1452.xml" ContentType="application/vnd.openxmlformats-officedocument.presentationml.tags+xml"/>
  <Override PartName="/ppt/tags/tag1453.xml" ContentType="application/vnd.openxmlformats-officedocument.presentationml.tags+xml"/>
  <Override PartName="/ppt/tags/tag1454.xml" ContentType="application/vnd.openxmlformats-officedocument.presentationml.tags+xml"/>
  <Override PartName="/ppt/tags/tag1455.xml" ContentType="application/vnd.openxmlformats-officedocument.presentationml.tags+xml"/>
  <Override PartName="/ppt/tags/tag1456.xml" ContentType="application/vnd.openxmlformats-officedocument.presentationml.tags+xml"/>
  <Override PartName="/ppt/tags/tag1457.xml" ContentType="application/vnd.openxmlformats-officedocument.presentationml.tags+xml"/>
  <Override PartName="/ppt/tags/tag1458.xml" ContentType="application/vnd.openxmlformats-officedocument.presentationml.tags+xml"/>
  <Override PartName="/ppt/tags/tag1459.xml" ContentType="application/vnd.openxmlformats-officedocument.presentationml.tags+xml"/>
  <Override PartName="/ppt/tags/tag146.xml" ContentType="application/vnd.openxmlformats-officedocument.presentationml.tags+xml"/>
  <Override PartName="/ppt/tags/tag1460.xml" ContentType="application/vnd.openxmlformats-officedocument.presentationml.tags+xml"/>
  <Override PartName="/ppt/tags/tag1461.xml" ContentType="application/vnd.openxmlformats-officedocument.presentationml.tags+xml"/>
  <Override PartName="/ppt/tags/tag1462.xml" ContentType="application/vnd.openxmlformats-officedocument.presentationml.tags+xml"/>
  <Override PartName="/ppt/tags/tag1463.xml" ContentType="application/vnd.openxmlformats-officedocument.presentationml.tags+xml"/>
  <Override PartName="/ppt/tags/tag1464.xml" ContentType="application/vnd.openxmlformats-officedocument.presentationml.tags+xml"/>
  <Override PartName="/ppt/tags/tag1465.xml" ContentType="application/vnd.openxmlformats-officedocument.presentationml.tags+xml"/>
  <Override PartName="/ppt/tags/tag1466.xml" ContentType="application/vnd.openxmlformats-officedocument.presentationml.tags+xml"/>
  <Override PartName="/ppt/tags/tag1467.xml" ContentType="application/vnd.openxmlformats-officedocument.presentationml.tags+xml"/>
  <Override PartName="/ppt/tags/tag1468.xml" ContentType="application/vnd.openxmlformats-officedocument.presentationml.tags+xml"/>
  <Override PartName="/ppt/tags/tag1469.xml" ContentType="application/vnd.openxmlformats-officedocument.presentationml.tags+xml"/>
  <Override PartName="/ppt/tags/tag147.xml" ContentType="application/vnd.openxmlformats-officedocument.presentationml.tags+xml"/>
  <Override PartName="/ppt/tags/tag1470.xml" ContentType="application/vnd.openxmlformats-officedocument.presentationml.tags+xml"/>
  <Override PartName="/ppt/tags/tag1471.xml" ContentType="application/vnd.openxmlformats-officedocument.presentationml.tags+xml"/>
  <Override PartName="/ppt/tags/tag1472.xml" ContentType="application/vnd.openxmlformats-officedocument.presentationml.tags+xml"/>
  <Override PartName="/ppt/tags/tag1473.xml" ContentType="application/vnd.openxmlformats-officedocument.presentationml.tags+xml"/>
  <Override PartName="/ppt/tags/tag1474.xml" ContentType="application/vnd.openxmlformats-officedocument.presentationml.tags+xml"/>
  <Override PartName="/ppt/tags/tag1475.xml" ContentType="application/vnd.openxmlformats-officedocument.presentationml.tags+xml"/>
  <Override PartName="/ppt/tags/tag1476.xml" ContentType="application/vnd.openxmlformats-officedocument.presentationml.tags+xml"/>
  <Override PartName="/ppt/tags/tag1477.xml" ContentType="application/vnd.openxmlformats-officedocument.presentationml.tags+xml"/>
  <Override PartName="/ppt/tags/tag1478.xml" ContentType="application/vnd.openxmlformats-officedocument.presentationml.tags+xml"/>
  <Override PartName="/ppt/tags/tag1479.xml" ContentType="application/vnd.openxmlformats-officedocument.presentationml.tags+xml"/>
  <Override PartName="/ppt/tags/tag148.xml" ContentType="application/vnd.openxmlformats-officedocument.presentationml.tags+xml"/>
  <Override PartName="/ppt/tags/tag1480.xml" ContentType="application/vnd.openxmlformats-officedocument.presentationml.tags+xml"/>
  <Override PartName="/ppt/tags/tag1481.xml" ContentType="application/vnd.openxmlformats-officedocument.presentationml.tags+xml"/>
  <Override PartName="/ppt/tags/tag1482.xml" ContentType="application/vnd.openxmlformats-officedocument.presentationml.tags+xml"/>
  <Override PartName="/ppt/tags/tag1483.xml" ContentType="application/vnd.openxmlformats-officedocument.presentationml.tags+xml"/>
  <Override PartName="/ppt/tags/tag1484.xml" ContentType="application/vnd.openxmlformats-officedocument.presentationml.tags+xml"/>
  <Override PartName="/ppt/tags/tag1485.xml" ContentType="application/vnd.openxmlformats-officedocument.presentationml.tags+xml"/>
  <Override PartName="/ppt/tags/tag1486.xml" ContentType="application/vnd.openxmlformats-officedocument.presentationml.tags+xml"/>
  <Override PartName="/ppt/tags/tag1487.xml" ContentType="application/vnd.openxmlformats-officedocument.presentationml.tags+xml"/>
  <Override PartName="/ppt/tags/tag1488.xml" ContentType="application/vnd.openxmlformats-officedocument.presentationml.tags+xml"/>
  <Override PartName="/ppt/tags/tag1489.xml" ContentType="application/vnd.openxmlformats-officedocument.presentationml.tags+xml"/>
  <Override PartName="/ppt/tags/tag149.xml" ContentType="application/vnd.openxmlformats-officedocument.presentationml.tags+xml"/>
  <Override PartName="/ppt/tags/tag1490.xml" ContentType="application/vnd.openxmlformats-officedocument.presentationml.tags+xml"/>
  <Override PartName="/ppt/tags/tag1491.xml" ContentType="application/vnd.openxmlformats-officedocument.presentationml.tags+xml"/>
  <Override PartName="/ppt/tags/tag1492.xml" ContentType="application/vnd.openxmlformats-officedocument.presentationml.tags+xml"/>
  <Override PartName="/ppt/tags/tag1493.xml" ContentType="application/vnd.openxmlformats-officedocument.presentationml.tags+xml"/>
  <Override PartName="/ppt/tags/tag1494.xml" ContentType="application/vnd.openxmlformats-officedocument.presentationml.tags+xml"/>
  <Override PartName="/ppt/tags/tag1495.xml" ContentType="application/vnd.openxmlformats-officedocument.presentationml.tags+xml"/>
  <Override PartName="/ppt/tags/tag1496.xml" ContentType="application/vnd.openxmlformats-officedocument.presentationml.tags+xml"/>
  <Override PartName="/ppt/tags/tag1497.xml" ContentType="application/vnd.openxmlformats-officedocument.presentationml.tags+xml"/>
  <Override PartName="/ppt/tags/tag1498.xml" ContentType="application/vnd.openxmlformats-officedocument.presentationml.tags+xml"/>
  <Override PartName="/ppt/tags/tag149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00.xml" ContentType="application/vnd.openxmlformats-officedocument.presentationml.tags+xml"/>
  <Override PartName="/ppt/tags/tag1501.xml" ContentType="application/vnd.openxmlformats-officedocument.presentationml.tags+xml"/>
  <Override PartName="/ppt/tags/tag1502.xml" ContentType="application/vnd.openxmlformats-officedocument.presentationml.tags+xml"/>
  <Override PartName="/ppt/tags/tag1503.xml" ContentType="application/vnd.openxmlformats-officedocument.presentationml.tags+xml"/>
  <Override PartName="/ppt/tags/tag1504.xml" ContentType="application/vnd.openxmlformats-officedocument.presentationml.tags+xml"/>
  <Override PartName="/ppt/tags/tag1505.xml" ContentType="application/vnd.openxmlformats-officedocument.presentationml.tags+xml"/>
  <Override PartName="/ppt/tags/tag1506.xml" ContentType="application/vnd.openxmlformats-officedocument.presentationml.tags+xml"/>
  <Override PartName="/ppt/tags/tag1507.xml" ContentType="application/vnd.openxmlformats-officedocument.presentationml.tags+xml"/>
  <Override PartName="/ppt/tags/tag1508.xml" ContentType="application/vnd.openxmlformats-officedocument.presentationml.tags+xml"/>
  <Override PartName="/ppt/tags/tag1509.xml" ContentType="application/vnd.openxmlformats-officedocument.presentationml.tags+xml"/>
  <Override PartName="/ppt/tags/tag151.xml" ContentType="application/vnd.openxmlformats-officedocument.presentationml.tags+xml"/>
  <Override PartName="/ppt/tags/tag1510.xml" ContentType="application/vnd.openxmlformats-officedocument.presentationml.tags+xml"/>
  <Override PartName="/ppt/tags/tag1511.xml" ContentType="application/vnd.openxmlformats-officedocument.presentationml.tags+xml"/>
  <Override PartName="/ppt/tags/tag1512.xml" ContentType="application/vnd.openxmlformats-officedocument.presentationml.tags+xml"/>
  <Override PartName="/ppt/tags/tag1513.xml" ContentType="application/vnd.openxmlformats-officedocument.presentationml.tags+xml"/>
  <Override PartName="/ppt/tags/tag1514.xml" ContentType="application/vnd.openxmlformats-officedocument.presentationml.tags+xml"/>
  <Override PartName="/ppt/tags/tag1515.xml" ContentType="application/vnd.openxmlformats-officedocument.presentationml.tags+xml"/>
  <Override PartName="/ppt/tags/tag1516.xml" ContentType="application/vnd.openxmlformats-officedocument.presentationml.tags+xml"/>
  <Override PartName="/ppt/tags/tag1517.xml" ContentType="application/vnd.openxmlformats-officedocument.presentationml.tags+xml"/>
  <Override PartName="/ppt/tags/tag1518.xml" ContentType="application/vnd.openxmlformats-officedocument.presentationml.tags+xml"/>
  <Override PartName="/ppt/tags/tag1519.xml" ContentType="application/vnd.openxmlformats-officedocument.presentationml.tags+xml"/>
  <Override PartName="/ppt/tags/tag152.xml" ContentType="application/vnd.openxmlformats-officedocument.presentationml.tags+xml"/>
  <Override PartName="/ppt/tags/tag1520.xml" ContentType="application/vnd.openxmlformats-officedocument.presentationml.tags+xml"/>
  <Override PartName="/ppt/tags/tag1521.xml" ContentType="application/vnd.openxmlformats-officedocument.presentationml.tags+xml"/>
  <Override PartName="/ppt/tags/tag1522.xml" ContentType="application/vnd.openxmlformats-officedocument.presentationml.tags+xml"/>
  <Override PartName="/ppt/tags/tag1523.xml" ContentType="application/vnd.openxmlformats-officedocument.presentationml.tags+xml"/>
  <Override PartName="/ppt/tags/tag1524.xml" ContentType="application/vnd.openxmlformats-officedocument.presentationml.tags+xml"/>
  <Override PartName="/ppt/tags/tag1525.xml" ContentType="application/vnd.openxmlformats-officedocument.presentationml.tags+xml"/>
  <Override PartName="/ppt/tags/tag1526.xml" ContentType="application/vnd.openxmlformats-officedocument.presentationml.tags+xml"/>
  <Override PartName="/ppt/tags/tag1527.xml" ContentType="application/vnd.openxmlformats-officedocument.presentationml.tags+xml"/>
  <Override PartName="/ppt/tags/tag1528.xml" ContentType="application/vnd.openxmlformats-officedocument.presentationml.tags+xml"/>
  <Override PartName="/ppt/tags/tag1529.xml" ContentType="application/vnd.openxmlformats-officedocument.presentationml.tags+xml"/>
  <Override PartName="/ppt/tags/tag153.xml" ContentType="application/vnd.openxmlformats-officedocument.presentationml.tags+xml"/>
  <Override PartName="/ppt/tags/tag1530.xml" ContentType="application/vnd.openxmlformats-officedocument.presentationml.tags+xml"/>
  <Override PartName="/ppt/tags/tag1531.xml" ContentType="application/vnd.openxmlformats-officedocument.presentationml.tags+xml"/>
  <Override PartName="/ppt/tags/tag1532.xml" ContentType="application/vnd.openxmlformats-officedocument.presentationml.tags+xml"/>
  <Override PartName="/ppt/tags/tag1533.xml" ContentType="application/vnd.openxmlformats-officedocument.presentationml.tags+xml"/>
  <Override PartName="/ppt/tags/tag1534.xml" ContentType="application/vnd.openxmlformats-officedocument.presentationml.tags+xml"/>
  <Override PartName="/ppt/tags/tag1535.xml" ContentType="application/vnd.openxmlformats-officedocument.presentationml.tags+xml"/>
  <Override PartName="/ppt/tags/tag1536.xml" ContentType="application/vnd.openxmlformats-officedocument.presentationml.tags+xml"/>
  <Override PartName="/ppt/tags/tag1537.xml" ContentType="application/vnd.openxmlformats-officedocument.presentationml.tags+xml"/>
  <Override PartName="/ppt/tags/tag1538.xml" ContentType="application/vnd.openxmlformats-officedocument.presentationml.tags+xml"/>
  <Override PartName="/ppt/tags/tag1539.xml" ContentType="application/vnd.openxmlformats-officedocument.presentationml.tags+xml"/>
  <Override PartName="/ppt/tags/tag154.xml" ContentType="application/vnd.openxmlformats-officedocument.presentationml.tags+xml"/>
  <Override PartName="/ppt/tags/tag1540.xml" ContentType="application/vnd.openxmlformats-officedocument.presentationml.tags+xml"/>
  <Override PartName="/ppt/tags/tag1541.xml" ContentType="application/vnd.openxmlformats-officedocument.presentationml.tags+xml"/>
  <Override PartName="/ppt/tags/tag1542.xml" ContentType="application/vnd.openxmlformats-officedocument.presentationml.tags+xml"/>
  <Override PartName="/ppt/tags/tag1543.xml" ContentType="application/vnd.openxmlformats-officedocument.presentationml.tags+xml"/>
  <Override PartName="/ppt/tags/tag1544.xml" ContentType="application/vnd.openxmlformats-officedocument.presentationml.tags+xml"/>
  <Override PartName="/ppt/tags/tag1545.xml" ContentType="application/vnd.openxmlformats-officedocument.presentationml.tags+xml"/>
  <Override PartName="/ppt/tags/tag1546.xml" ContentType="application/vnd.openxmlformats-officedocument.presentationml.tags+xml"/>
  <Override PartName="/ppt/tags/tag1547.xml" ContentType="application/vnd.openxmlformats-officedocument.presentationml.tags+xml"/>
  <Override PartName="/ppt/tags/tag1548.xml" ContentType="application/vnd.openxmlformats-officedocument.presentationml.tags+xml"/>
  <Override PartName="/ppt/tags/tag1549.xml" ContentType="application/vnd.openxmlformats-officedocument.presentationml.tags+xml"/>
  <Override PartName="/ppt/tags/tag155.xml" ContentType="application/vnd.openxmlformats-officedocument.presentationml.tags+xml"/>
  <Override PartName="/ppt/tags/tag1550.xml" ContentType="application/vnd.openxmlformats-officedocument.presentationml.tags+xml"/>
  <Override PartName="/ppt/tags/tag1551.xml" ContentType="application/vnd.openxmlformats-officedocument.presentationml.tags+xml"/>
  <Override PartName="/ppt/tags/tag1552.xml" ContentType="application/vnd.openxmlformats-officedocument.presentationml.tags+xml"/>
  <Override PartName="/ppt/tags/tag1553.xml" ContentType="application/vnd.openxmlformats-officedocument.presentationml.tags+xml"/>
  <Override PartName="/ppt/tags/tag1554.xml" ContentType="application/vnd.openxmlformats-officedocument.presentationml.tags+xml"/>
  <Override PartName="/ppt/tags/tag1555.xml" ContentType="application/vnd.openxmlformats-officedocument.presentationml.tags+xml"/>
  <Override PartName="/ppt/tags/tag1556.xml" ContentType="application/vnd.openxmlformats-officedocument.presentationml.tags+xml"/>
  <Override PartName="/ppt/tags/tag1557.xml" ContentType="application/vnd.openxmlformats-officedocument.presentationml.tags+xml"/>
  <Override PartName="/ppt/tags/tag1558.xml" ContentType="application/vnd.openxmlformats-officedocument.presentationml.tags+xml"/>
  <Override PartName="/ppt/tags/tag1559.xml" ContentType="application/vnd.openxmlformats-officedocument.presentationml.tags+xml"/>
  <Override PartName="/ppt/tags/tag156.xml" ContentType="application/vnd.openxmlformats-officedocument.presentationml.tags+xml"/>
  <Override PartName="/ppt/tags/tag1560.xml" ContentType="application/vnd.openxmlformats-officedocument.presentationml.tags+xml"/>
  <Override PartName="/ppt/tags/tag1561.xml" ContentType="application/vnd.openxmlformats-officedocument.presentationml.tags+xml"/>
  <Override PartName="/ppt/tags/tag1562.xml" ContentType="application/vnd.openxmlformats-officedocument.presentationml.tags+xml"/>
  <Override PartName="/ppt/tags/tag1563.xml" ContentType="application/vnd.openxmlformats-officedocument.presentationml.tags+xml"/>
  <Override PartName="/ppt/tags/tag1564.xml" ContentType="application/vnd.openxmlformats-officedocument.presentationml.tags+xml"/>
  <Override PartName="/ppt/tags/tag1565.xml" ContentType="application/vnd.openxmlformats-officedocument.presentationml.tags+xml"/>
  <Override PartName="/ppt/tags/tag1566.xml" ContentType="application/vnd.openxmlformats-officedocument.presentationml.tags+xml"/>
  <Override PartName="/ppt/tags/tag1567.xml" ContentType="application/vnd.openxmlformats-officedocument.presentationml.tags+xml"/>
  <Override PartName="/ppt/tags/tag1568.xml" ContentType="application/vnd.openxmlformats-officedocument.presentationml.tags+xml"/>
  <Override PartName="/ppt/tags/tag1569.xml" ContentType="application/vnd.openxmlformats-officedocument.presentationml.tags+xml"/>
  <Override PartName="/ppt/tags/tag157.xml" ContentType="application/vnd.openxmlformats-officedocument.presentationml.tags+xml"/>
  <Override PartName="/ppt/tags/tag1570.xml" ContentType="application/vnd.openxmlformats-officedocument.presentationml.tags+xml"/>
  <Override PartName="/ppt/tags/tag1571.xml" ContentType="application/vnd.openxmlformats-officedocument.presentationml.tags+xml"/>
  <Override PartName="/ppt/tags/tag1572.xml" ContentType="application/vnd.openxmlformats-officedocument.presentationml.tags+xml"/>
  <Override PartName="/ppt/tags/tag1573.xml" ContentType="application/vnd.openxmlformats-officedocument.presentationml.tags+xml"/>
  <Override PartName="/ppt/tags/tag1574.xml" ContentType="application/vnd.openxmlformats-officedocument.presentationml.tags+xml"/>
  <Override PartName="/ppt/tags/tag1575.xml" ContentType="application/vnd.openxmlformats-officedocument.presentationml.tags+xml"/>
  <Override PartName="/ppt/tags/tag1576.xml" ContentType="application/vnd.openxmlformats-officedocument.presentationml.tags+xml"/>
  <Override PartName="/ppt/tags/tag1577.xml" ContentType="application/vnd.openxmlformats-officedocument.presentationml.tags+xml"/>
  <Override PartName="/ppt/tags/tag1578.xml" ContentType="application/vnd.openxmlformats-officedocument.presentationml.tags+xml"/>
  <Override PartName="/ppt/tags/tag1579.xml" ContentType="application/vnd.openxmlformats-officedocument.presentationml.tags+xml"/>
  <Override PartName="/ppt/tags/tag158.xml" ContentType="application/vnd.openxmlformats-officedocument.presentationml.tags+xml"/>
  <Override PartName="/ppt/tags/tag1580.xml" ContentType="application/vnd.openxmlformats-officedocument.presentationml.tags+xml"/>
  <Override PartName="/ppt/tags/tag1581.xml" ContentType="application/vnd.openxmlformats-officedocument.presentationml.tags+xml"/>
  <Override PartName="/ppt/tags/tag1582.xml" ContentType="application/vnd.openxmlformats-officedocument.presentationml.tags+xml"/>
  <Override PartName="/ppt/tags/tag1583.xml" ContentType="application/vnd.openxmlformats-officedocument.presentationml.tags+xml"/>
  <Override PartName="/ppt/tags/tag1584.xml" ContentType="application/vnd.openxmlformats-officedocument.presentationml.tags+xml"/>
  <Override PartName="/ppt/tags/tag1585.xml" ContentType="application/vnd.openxmlformats-officedocument.presentationml.tags+xml"/>
  <Override PartName="/ppt/tags/tag1586.xml" ContentType="application/vnd.openxmlformats-officedocument.presentationml.tags+xml"/>
  <Override PartName="/ppt/tags/tag1587.xml" ContentType="application/vnd.openxmlformats-officedocument.presentationml.tags+xml"/>
  <Override PartName="/ppt/tags/tag1588.xml" ContentType="application/vnd.openxmlformats-officedocument.presentationml.tags+xml"/>
  <Override PartName="/ppt/tags/tag1589.xml" ContentType="application/vnd.openxmlformats-officedocument.presentationml.tags+xml"/>
  <Override PartName="/ppt/tags/tag159.xml" ContentType="application/vnd.openxmlformats-officedocument.presentationml.tags+xml"/>
  <Override PartName="/ppt/tags/tag1590.xml" ContentType="application/vnd.openxmlformats-officedocument.presentationml.tags+xml"/>
  <Override PartName="/ppt/tags/tag1591.xml" ContentType="application/vnd.openxmlformats-officedocument.presentationml.tags+xml"/>
  <Override PartName="/ppt/tags/tag1592.xml" ContentType="application/vnd.openxmlformats-officedocument.presentationml.tags+xml"/>
  <Override PartName="/ppt/tags/tag1593.xml" ContentType="application/vnd.openxmlformats-officedocument.presentationml.tags+xml"/>
  <Override PartName="/ppt/tags/tag1594.xml" ContentType="application/vnd.openxmlformats-officedocument.presentationml.tags+xml"/>
  <Override PartName="/ppt/tags/tag1595.xml" ContentType="application/vnd.openxmlformats-officedocument.presentationml.tags+xml"/>
  <Override PartName="/ppt/tags/tag1596.xml" ContentType="application/vnd.openxmlformats-officedocument.presentationml.tags+xml"/>
  <Override PartName="/ppt/tags/tag1597.xml" ContentType="application/vnd.openxmlformats-officedocument.presentationml.tags+xml"/>
  <Override PartName="/ppt/tags/tag1598.xml" ContentType="application/vnd.openxmlformats-officedocument.presentationml.tags+xml"/>
  <Override PartName="/ppt/tags/tag159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00.xml" ContentType="application/vnd.openxmlformats-officedocument.presentationml.tags+xml"/>
  <Override PartName="/ppt/tags/tag1601.xml" ContentType="application/vnd.openxmlformats-officedocument.presentationml.tags+xml"/>
  <Override PartName="/ppt/tags/tag1602.xml" ContentType="application/vnd.openxmlformats-officedocument.presentationml.tags+xml"/>
  <Override PartName="/ppt/tags/tag1603.xml" ContentType="application/vnd.openxmlformats-officedocument.presentationml.tags+xml"/>
  <Override PartName="/ppt/tags/tag1604.xml" ContentType="application/vnd.openxmlformats-officedocument.presentationml.tags+xml"/>
  <Override PartName="/ppt/tags/tag1605.xml" ContentType="application/vnd.openxmlformats-officedocument.presentationml.tags+xml"/>
  <Override PartName="/ppt/tags/tag1606.xml" ContentType="application/vnd.openxmlformats-officedocument.presentationml.tags+xml"/>
  <Override PartName="/ppt/tags/tag1607.xml" ContentType="application/vnd.openxmlformats-officedocument.presentationml.tags+xml"/>
  <Override PartName="/ppt/tags/tag1608.xml" ContentType="application/vnd.openxmlformats-officedocument.presentationml.tags+xml"/>
  <Override PartName="/ppt/tags/tag1609.xml" ContentType="application/vnd.openxmlformats-officedocument.presentationml.tags+xml"/>
  <Override PartName="/ppt/tags/tag161.xml" ContentType="application/vnd.openxmlformats-officedocument.presentationml.tags+xml"/>
  <Override PartName="/ppt/tags/tag1610.xml" ContentType="application/vnd.openxmlformats-officedocument.presentationml.tags+xml"/>
  <Override PartName="/ppt/tags/tag1611.xml" ContentType="application/vnd.openxmlformats-officedocument.presentationml.tags+xml"/>
  <Override PartName="/ppt/tags/tag1612.xml" ContentType="application/vnd.openxmlformats-officedocument.presentationml.tags+xml"/>
  <Override PartName="/ppt/tags/tag1613.xml" ContentType="application/vnd.openxmlformats-officedocument.presentationml.tags+xml"/>
  <Override PartName="/ppt/tags/tag1614.xml" ContentType="application/vnd.openxmlformats-officedocument.presentationml.tags+xml"/>
  <Override PartName="/ppt/tags/tag1615.xml" ContentType="application/vnd.openxmlformats-officedocument.presentationml.tags+xml"/>
  <Override PartName="/ppt/tags/tag1616.xml" ContentType="application/vnd.openxmlformats-officedocument.presentationml.tags+xml"/>
  <Override PartName="/ppt/tags/tag1617.xml" ContentType="application/vnd.openxmlformats-officedocument.presentationml.tags+xml"/>
  <Override PartName="/ppt/tags/tag1618.xml" ContentType="application/vnd.openxmlformats-officedocument.presentationml.tags+xml"/>
  <Override PartName="/ppt/tags/tag1619.xml" ContentType="application/vnd.openxmlformats-officedocument.presentationml.tags+xml"/>
  <Override PartName="/ppt/tags/tag162.xml" ContentType="application/vnd.openxmlformats-officedocument.presentationml.tags+xml"/>
  <Override PartName="/ppt/tags/tag1620.xml" ContentType="application/vnd.openxmlformats-officedocument.presentationml.tags+xml"/>
  <Override PartName="/ppt/tags/tag1621.xml" ContentType="application/vnd.openxmlformats-officedocument.presentationml.tags+xml"/>
  <Override PartName="/ppt/tags/tag1622.xml" ContentType="application/vnd.openxmlformats-officedocument.presentationml.tags+xml"/>
  <Override PartName="/ppt/tags/tag1623.xml" ContentType="application/vnd.openxmlformats-officedocument.presentationml.tags+xml"/>
  <Override PartName="/ppt/tags/tag1624.xml" ContentType="application/vnd.openxmlformats-officedocument.presentationml.tags+xml"/>
  <Override PartName="/ppt/tags/tag1625.xml" ContentType="application/vnd.openxmlformats-officedocument.presentationml.tags+xml"/>
  <Override PartName="/ppt/tags/tag1626.xml" ContentType="application/vnd.openxmlformats-officedocument.presentationml.tags+xml"/>
  <Override PartName="/ppt/tags/tag1627.xml" ContentType="application/vnd.openxmlformats-officedocument.presentationml.tags+xml"/>
  <Override PartName="/ppt/tags/tag1628.xml" ContentType="application/vnd.openxmlformats-officedocument.presentationml.tags+xml"/>
  <Override PartName="/ppt/tags/tag1629.xml" ContentType="application/vnd.openxmlformats-officedocument.presentationml.tags+xml"/>
  <Override PartName="/ppt/tags/tag163.xml" ContentType="application/vnd.openxmlformats-officedocument.presentationml.tags+xml"/>
  <Override PartName="/ppt/tags/tag1630.xml" ContentType="application/vnd.openxmlformats-officedocument.presentationml.tags+xml"/>
  <Override PartName="/ppt/tags/tag1631.xml" ContentType="application/vnd.openxmlformats-officedocument.presentationml.tags+xml"/>
  <Override PartName="/ppt/tags/tag1632.xml" ContentType="application/vnd.openxmlformats-officedocument.presentationml.tags+xml"/>
  <Override PartName="/ppt/tags/tag1633.xml" ContentType="application/vnd.openxmlformats-officedocument.presentationml.tags+xml"/>
  <Override PartName="/ppt/tags/tag1634.xml" ContentType="application/vnd.openxmlformats-officedocument.presentationml.tags+xml"/>
  <Override PartName="/ppt/tags/tag1635.xml" ContentType="application/vnd.openxmlformats-officedocument.presentationml.tags+xml"/>
  <Override PartName="/ppt/tags/tag1636.xml" ContentType="application/vnd.openxmlformats-officedocument.presentationml.tags+xml"/>
  <Override PartName="/ppt/tags/tag1637.xml" ContentType="application/vnd.openxmlformats-officedocument.presentationml.tags+xml"/>
  <Override PartName="/ppt/tags/tag1638.xml" ContentType="application/vnd.openxmlformats-officedocument.presentationml.tags+xml"/>
  <Override PartName="/ppt/tags/tag1639.xml" ContentType="application/vnd.openxmlformats-officedocument.presentationml.tags+xml"/>
  <Override PartName="/ppt/tags/tag164.xml" ContentType="application/vnd.openxmlformats-officedocument.presentationml.tags+xml"/>
  <Override PartName="/ppt/tags/tag1640.xml" ContentType="application/vnd.openxmlformats-officedocument.presentationml.tags+xml"/>
  <Override PartName="/ppt/tags/tag1641.xml" ContentType="application/vnd.openxmlformats-officedocument.presentationml.tags+xml"/>
  <Override PartName="/ppt/tags/tag1642.xml" ContentType="application/vnd.openxmlformats-officedocument.presentationml.tags+xml"/>
  <Override PartName="/ppt/tags/tag1643.xml" ContentType="application/vnd.openxmlformats-officedocument.presentationml.tags+xml"/>
  <Override PartName="/ppt/tags/tag1644.xml" ContentType="application/vnd.openxmlformats-officedocument.presentationml.tags+xml"/>
  <Override PartName="/ppt/tags/tag1645.xml" ContentType="application/vnd.openxmlformats-officedocument.presentationml.tags+xml"/>
  <Override PartName="/ppt/tags/tag1646.xml" ContentType="application/vnd.openxmlformats-officedocument.presentationml.tags+xml"/>
  <Override PartName="/ppt/tags/tag1647.xml" ContentType="application/vnd.openxmlformats-officedocument.presentationml.tags+xml"/>
  <Override PartName="/ppt/tags/tag1648.xml" ContentType="application/vnd.openxmlformats-officedocument.presentationml.tags+xml"/>
  <Override PartName="/ppt/tags/tag1649.xml" ContentType="application/vnd.openxmlformats-officedocument.presentationml.tags+xml"/>
  <Override PartName="/ppt/tags/tag165.xml" ContentType="application/vnd.openxmlformats-officedocument.presentationml.tags+xml"/>
  <Override PartName="/ppt/tags/tag1650.xml" ContentType="application/vnd.openxmlformats-officedocument.presentationml.tags+xml"/>
  <Override PartName="/ppt/tags/tag1651.xml" ContentType="application/vnd.openxmlformats-officedocument.presentationml.tags+xml"/>
  <Override PartName="/ppt/tags/tag1652.xml" ContentType="application/vnd.openxmlformats-officedocument.presentationml.tags+xml"/>
  <Override PartName="/ppt/tags/tag1653.xml" ContentType="application/vnd.openxmlformats-officedocument.presentationml.tags+xml"/>
  <Override PartName="/ppt/tags/tag1654.xml" ContentType="application/vnd.openxmlformats-officedocument.presentationml.tags+xml"/>
  <Override PartName="/ppt/tags/tag1655.xml" ContentType="application/vnd.openxmlformats-officedocument.presentationml.tags+xml"/>
  <Override PartName="/ppt/tags/tag1656.xml" ContentType="application/vnd.openxmlformats-officedocument.presentationml.tags+xml"/>
  <Override PartName="/ppt/tags/tag1657.xml" ContentType="application/vnd.openxmlformats-officedocument.presentationml.tags+xml"/>
  <Override PartName="/ppt/tags/tag1658.xml" ContentType="application/vnd.openxmlformats-officedocument.presentationml.tags+xml"/>
  <Override PartName="/ppt/tags/tag1659.xml" ContentType="application/vnd.openxmlformats-officedocument.presentationml.tags+xml"/>
  <Override PartName="/ppt/tags/tag166.xml" ContentType="application/vnd.openxmlformats-officedocument.presentationml.tags+xml"/>
  <Override PartName="/ppt/tags/tag1660.xml" ContentType="application/vnd.openxmlformats-officedocument.presentationml.tags+xml"/>
  <Override PartName="/ppt/tags/tag1661.xml" ContentType="application/vnd.openxmlformats-officedocument.presentationml.tags+xml"/>
  <Override PartName="/ppt/tags/tag1662.xml" ContentType="application/vnd.openxmlformats-officedocument.presentationml.tags+xml"/>
  <Override PartName="/ppt/tags/tag1663.xml" ContentType="application/vnd.openxmlformats-officedocument.presentationml.tags+xml"/>
  <Override PartName="/ppt/tags/tag1664.xml" ContentType="application/vnd.openxmlformats-officedocument.presentationml.tags+xml"/>
  <Override PartName="/ppt/tags/tag1665.xml" ContentType="application/vnd.openxmlformats-officedocument.presentationml.tags+xml"/>
  <Override PartName="/ppt/tags/tag1666.xml" ContentType="application/vnd.openxmlformats-officedocument.presentationml.tags+xml"/>
  <Override PartName="/ppt/tags/tag1667.xml" ContentType="application/vnd.openxmlformats-officedocument.presentationml.tags+xml"/>
  <Override PartName="/ppt/tags/tag1668.xml" ContentType="application/vnd.openxmlformats-officedocument.presentationml.tags+xml"/>
  <Override PartName="/ppt/tags/tag1669.xml" ContentType="application/vnd.openxmlformats-officedocument.presentationml.tags+xml"/>
  <Override PartName="/ppt/tags/tag167.xml" ContentType="application/vnd.openxmlformats-officedocument.presentationml.tags+xml"/>
  <Override PartName="/ppt/tags/tag1670.xml" ContentType="application/vnd.openxmlformats-officedocument.presentationml.tags+xml"/>
  <Override PartName="/ppt/tags/tag1671.xml" ContentType="application/vnd.openxmlformats-officedocument.presentationml.tags+xml"/>
  <Override PartName="/ppt/tags/tag1672.xml" ContentType="application/vnd.openxmlformats-officedocument.presentationml.tags+xml"/>
  <Override PartName="/ppt/tags/tag1673.xml" ContentType="application/vnd.openxmlformats-officedocument.presentationml.tags+xml"/>
  <Override PartName="/ppt/tags/tag1674.xml" ContentType="application/vnd.openxmlformats-officedocument.presentationml.tags+xml"/>
  <Override PartName="/ppt/tags/tag1675.xml" ContentType="application/vnd.openxmlformats-officedocument.presentationml.tags+xml"/>
  <Override PartName="/ppt/tags/tag1676.xml" ContentType="application/vnd.openxmlformats-officedocument.presentationml.tags+xml"/>
  <Override PartName="/ppt/tags/tag1677.xml" ContentType="application/vnd.openxmlformats-officedocument.presentationml.tags+xml"/>
  <Override PartName="/ppt/tags/tag1678.xml" ContentType="application/vnd.openxmlformats-officedocument.presentationml.tags+xml"/>
  <Override PartName="/ppt/tags/tag1679.xml" ContentType="application/vnd.openxmlformats-officedocument.presentationml.tags+xml"/>
  <Override PartName="/ppt/tags/tag168.xml" ContentType="application/vnd.openxmlformats-officedocument.presentationml.tags+xml"/>
  <Override PartName="/ppt/tags/tag1680.xml" ContentType="application/vnd.openxmlformats-officedocument.presentationml.tags+xml"/>
  <Override PartName="/ppt/tags/tag1681.xml" ContentType="application/vnd.openxmlformats-officedocument.presentationml.tags+xml"/>
  <Override PartName="/ppt/tags/tag1682.xml" ContentType="application/vnd.openxmlformats-officedocument.presentationml.tags+xml"/>
  <Override PartName="/ppt/tags/tag1683.xml" ContentType="application/vnd.openxmlformats-officedocument.presentationml.tags+xml"/>
  <Override PartName="/ppt/tags/tag1684.xml" ContentType="application/vnd.openxmlformats-officedocument.presentationml.tags+xml"/>
  <Override PartName="/ppt/tags/tag1685.xml" ContentType="application/vnd.openxmlformats-officedocument.presentationml.tags+xml"/>
  <Override PartName="/ppt/tags/tag1686.xml" ContentType="application/vnd.openxmlformats-officedocument.presentationml.tags+xml"/>
  <Override PartName="/ppt/tags/tag1687.xml" ContentType="application/vnd.openxmlformats-officedocument.presentationml.tags+xml"/>
  <Override PartName="/ppt/tags/tag1688.xml" ContentType="application/vnd.openxmlformats-officedocument.presentationml.tags+xml"/>
  <Override PartName="/ppt/tags/tag1689.xml" ContentType="application/vnd.openxmlformats-officedocument.presentationml.tags+xml"/>
  <Override PartName="/ppt/tags/tag169.xml" ContentType="application/vnd.openxmlformats-officedocument.presentationml.tags+xml"/>
  <Override PartName="/ppt/tags/tag1690.xml" ContentType="application/vnd.openxmlformats-officedocument.presentationml.tags+xml"/>
  <Override PartName="/ppt/tags/tag1691.xml" ContentType="application/vnd.openxmlformats-officedocument.presentationml.tags+xml"/>
  <Override PartName="/ppt/tags/tag1692.xml" ContentType="application/vnd.openxmlformats-officedocument.presentationml.tags+xml"/>
  <Override PartName="/ppt/tags/tag1693.xml" ContentType="application/vnd.openxmlformats-officedocument.presentationml.tags+xml"/>
  <Override PartName="/ppt/tags/tag1694.xml" ContentType="application/vnd.openxmlformats-officedocument.presentationml.tags+xml"/>
  <Override PartName="/ppt/tags/tag1695.xml" ContentType="application/vnd.openxmlformats-officedocument.presentationml.tags+xml"/>
  <Override PartName="/ppt/tags/tag1696.xml" ContentType="application/vnd.openxmlformats-officedocument.presentationml.tags+xml"/>
  <Override PartName="/ppt/tags/tag1697.xml" ContentType="application/vnd.openxmlformats-officedocument.presentationml.tags+xml"/>
  <Override PartName="/ppt/tags/tag1698.xml" ContentType="application/vnd.openxmlformats-officedocument.presentationml.tags+xml"/>
  <Override PartName="/ppt/tags/tag169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00.xml" ContentType="application/vnd.openxmlformats-officedocument.presentationml.tags+xml"/>
  <Override PartName="/ppt/tags/tag1701.xml" ContentType="application/vnd.openxmlformats-officedocument.presentationml.tags+xml"/>
  <Override PartName="/ppt/tags/tag1702.xml" ContentType="application/vnd.openxmlformats-officedocument.presentationml.tags+xml"/>
  <Override PartName="/ppt/tags/tag1703.xml" ContentType="application/vnd.openxmlformats-officedocument.presentationml.tags+xml"/>
  <Override PartName="/ppt/tags/tag1704.xml" ContentType="application/vnd.openxmlformats-officedocument.presentationml.tags+xml"/>
  <Override PartName="/ppt/tags/tag1705.xml" ContentType="application/vnd.openxmlformats-officedocument.presentationml.tags+xml"/>
  <Override PartName="/ppt/tags/tag1706.xml" ContentType="application/vnd.openxmlformats-officedocument.presentationml.tags+xml"/>
  <Override PartName="/ppt/tags/tag1707.xml" ContentType="application/vnd.openxmlformats-officedocument.presentationml.tags+xml"/>
  <Override PartName="/ppt/tags/tag1708.xml" ContentType="application/vnd.openxmlformats-officedocument.presentationml.tags+xml"/>
  <Override PartName="/ppt/tags/tag1709.xml" ContentType="application/vnd.openxmlformats-officedocument.presentationml.tags+xml"/>
  <Override PartName="/ppt/tags/tag171.xml" ContentType="application/vnd.openxmlformats-officedocument.presentationml.tags+xml"/>
  <Override PartName="/ppt/tags/tag1710.xml" ContentType="application/vnd.openxmlformats-officedocument.presentationml.tags+xml"/>
  <Override PartName="/ppt/tags/tag1711.xml" ContentType="application/vnd.openxmlformats-officedocument.presentationml.tags+xml"/>
  <Override PartName="/ppt/tags/tag1712.xml" ContentType="application/vnd.openxmlformats-officedocument.presentationml.tags+xml"/>
  <Override PartName="/ppt/tags/tag1713.xml" ContentType="application/vnd.openxmlformats-officedocument.presentationml.tags+xml"/>
  <Override PartName="/ppt/tags/tag1714.xml" ContentType="application/vnd.openxmlformats-officedocument.presentationml.tags+xml"/>
  <Override PartName="/ppt/tags/tag1715.xml" ContentType="application/vnd.openxmlformats-officedocument.presentationml.tags+xml"/>
  <Override PartName="/ppt/tags/tag1716.xml" ContentType="application/vnd.openxmlformats-officedocument.presentationml.tags+xml"/>
  <Override PartName="/ppt/tags/tag1717.xml" ContentType="application/vnd.openxmlformats-officedocument.presentationml.tags+xml"/>
  <Override PartName="/ppt/tags/tag1718.xml" ContentType="application/vnd.openxmlformats-officedocument.presentationml.tags+xml"/>
  <Override PartName="/ppt/tags/tag1719.xml" ContentType="application/vnd.openxmlformats-officedocument.presentationml.tags+xml"/>
  <Override PartName="/ppt/tags/tag172.xml" ContentType="application/vnd.openxmlformats-officedocument.presentationml.tags+xml"/>
  <Override PartName="/ppt/tags/tag1720.xml" ContentType="application/vnd.openxmlformats-officedocument.presentationml.tags+xml"/>
  <Override PartName="/ppt/tags/tag1721.xml" ContentType="application/vnd.openxmlformats-officedocument.presentationml.tags+xml"/>
  <Override PartName="/ppt/tags/tag1722.xml" ContentType="application/vnd.openxmlformats-officedocument.presentationml.tags+xml"/>
  <Override PartName="/ppt/tags/tag1723.xml" ContentType="application/vnd.openxmlformats-officedocument.presentationml.tags+xml"/>
  <Override PartName="/ppt/tags/tag1724.xml" ContentType="application/vnd.openxmlformats-officedocument.presentationml.tags+xml"/>
  <Override PartName="/ppt/tags/tag1725.xml" ContentType="application/vnd.openxmlformats-officedocument.presentationml.tags+xml"/>
  <Override PartName="/ppt/tags/tag1726.xml" ContentType="application/vnd.openxmlformats-officedocument.presentationml.tags+xml"/>
  <Override PartName="/ppt/tags/tag1727.xml" ContentType="application/vnd.openxmlformats-officedocument.presentationml.tags+xml"/>
  <Override PartName="/ppt/tags/tag1728.xml" ContentType="application/vnd.openxmlformats-officedocument.presentationml.tags+xml"/>
  <Override PartName="/ppt/tags/tag1729.xml" ContentType="application/vnd.openxmlformats-officedocument.presentationml.tags+xml"/>
  <Override PartName="/ppt/tags/tag173.xml" ContentType="application/vnd.openxmlformats-officedocument.presentationml.tags+xml"/>
  <Override PartName="/ppt/tags/tag1730.xml" ContentType="application/vnd.openxmlformats-officedocument.presentationml.tags+xml"/>
  <Override PartName="/ppt/tags/tag1731.xml" ContentType="application/vnd.openxmlformats-officedocument.presentationml.tags+xml"/>
  <Override PartName="/ppt/tags/tag1732.xml" ContentType="application/vnd.openxmlformats-officedocument.presentationml.tags+xml"/>
  <Override PartName="/ppt/tags/tag1733.xml" ContentType="application/vnd.openxmlformats-officedocument.presentationml.tags+xml"/>
  <Override PartName="/ppt/tags/tag1734.xml" ContentType="application/vnd.openxmlformats-officedocument.presentationml.tags+xml"/>
  <Override PartName="/ppt/tags/tag1735.xml" ContentType="application/vnd.openxmlformats-officedocument.presentationml.tags+xml"/>
  <Override PartName="/ppt/tags/tag1736.xml" ContentType="application/vnd.openxmlformats-officedocument.presentationml.tags+xml"/>
  <Override PartName="/ppt/tags/tag1737.xml" ContentType="application/vnd.openxmlformats-officedocument.presentationml.tags+xml"/>
  <Override PartName="/ppt/tags/tag1738.xml" ContentType="application/vnd.openxmlformats-officedocument.presentationml.tags+xml"/>
  <Override PartName="/ppt/tags/tag1739.xml" ContentType="application/vnd.openxmlformats-officedocument.presentationml.tags+xml"/>
  <Override PartName="/ppt/tags/tag174.xml" ContentType="application/vnd.openxmlformats-officedocument.presentationml.tags+xml"/>
  <Override PartName="/ppt/tags/tag1740.xml" ContentType="application/vnd.openxmlformats-officedocument.presentationml.tags+xml"/>
  <Override PartName="/ppt/tags/tag1741.xml" ContentType="application/vnd.openxmlformats-officedocument.presentationml.tags+xml"/>
  <Override PartName="/ppt/tags/tag1742.xml" ContentType="application/vnd.openxmlformats-officedocument.presentationml.tags+xml"/>
  <Override PartName="/ppt/tags/tag1743.xml" ContentType="application/vnd.openxmlformats-officedocument.presentationml.tags+xml"/>
  <Override PartName="/ppt/tags/tag1744.xml" ContentType="application/vnd.openxmlformats-officedocument.presentationml.tags+xml"/>
  <Override PartName="/ppt/tags/tag1745.xml" ContentType="application/vnd.openxmlformats-officedocument.presentationml.tags+xml"/>
  <Override PartName="/ppt/tags/tag1746.xml" ContentType="application/vnd.openxmlformats-officedocument.presentationml.tags+xml"/>
  <Override PartName="/ppt/tags/tag1747.xml" ContentType="application/vnd.openxmlformats-officedocument.presentationml.tags+xml"/>
  <Override PartName="/ppt/tags/tag1748.xml" ContentType="application/vnd.openxmlformats-officedocument.presentationml.tags+xml"/>
  <Override PartName="/ppt/tags/tag1749.xml" ContentType="application/vnd.openxmlformats-officedocument.presentationml.tags+xml"/>
  <Override PartName="/ppt/tags/tag175.xml" ContentType="application/vnd.openxmlformats-officedocument.presentationml.tags+xml"/>
  <Override PartName="/ppt/tags/tag1750.xml" ContentType="application/vnd.openxmlformats-officedocument.presentationml.tags+xml"/>
  <Override PartName="/ppt/tags/tag1751.xml" ContentType="application/vnd.openxmlformats-officedocument.presentationml.tags+xml"/>
  <Override PartName="/ppt/tags/tag1752.xml" ContentType="application/vnd.openxmlformats-officedocument.presentationml.tags+xml"/>
  <Override PartName="/ppt/tags/tag1753.xml" ContentType="application/vnd.openxmlformats-officedocument.presentationml.tags+xml"/>
  <Override PartName="/ppt/tags/tag1754.xml" ContentType="application/vnd.openxmlformats-officedocument.presentationml.tags+xml"/>
  <Override PartName="/ppt/tags/tag1755.xml" ContentType="application/vnd.openxmlformats-officedocument.presentationml.tags+xml"/>
  <Override PartName="/ppt/tags/tag1756.xml" ContentType="application/vnd.openxmlformats-officedocument.presentationml.tags+xml"/>
  <Override PartName="/ppt/tags/tag1757.xml" ContentType="application/vnd.openxmlformats-officedocument.presentationml.tags+xml"/>
  <Override PartName="/ppt/tags/tag1758.xml" ContentType="application/vnd.openxmlformats-officedocument.presentationml.tags+xml"/>
  <Override PartName="/ppt/tags/tag1759.xml" ContentType="application/vnd.openxmlformats-officedocument.presentationml.tags+xml"/>
  <Override PartName="/ppt/tags/tag176.xml" ContentType="application/vnd.openxmlformats-officedocument.presentationml.tags+xml"/>
  <Override PartName="/ppt/tags/tag1760.xml" ContentType="application/vnd.openxmlformats-officedocument.presentationml.tags+xml"/>
  <Override PartName="/ppt/tags/tag1761.xml" ContentType="application/vnd.openxmlformats-officedocument.presentationml.tags+xml"/>
  <Override PartName="/ppt/tags/tag1762.xml" ContentType="application/vnd.openxmlformats-officedocument.presentationml.tags+xml"/>
  <Override PartName="/ppt/tags/tag1763.xml" ContentType="application/vnd.openxmlformats-officedocument.presentationml.tags+xml"/>
  <Override PartName="/ppt/tags/tag1764.xml" ContentType="application/vnd.openxmlformats-officedocument.presentationml.tags+xml"/>
  <Override PartName="/ppt/tags/tag1765.xml" ContentType="application/vnd.openxmlformats-officedocument.presentationml.tags+xml"/>
  <Override PartName="/ppt/tags/tag1766.xml" ContentType="application/vnd.openxmlformats-officedocument.presentationml.tags+xml"/>
  <Override PartName="/ppt/tags/tag1767.xml" ContentType="application/vnd.openxmlformats-officedocument.presentationml.tags+xml"/>
  <Override PartName="/ppt/tags/tag1768.xml" ContentType="application/vnd.openxmlformats-officedocument.presentationml.tags+xml"/>
  <Override PartName="/ppt/tags/tag1769.xml" ContentType="application/vnd.openxmlformats-officedocument.presentationml.tags+xml"/>
  <Override PartName="/ppt/tags/tag177.xml" ContentType="application/vnd.openxmlformats-officedocument.presentationml.tags+xml"/>
  <Override PartName="/ppt/tags/tag1770.xml" ContentType="application/vnd.openxmlformats-officedocument.presentationml.tags+xml"/>
  <Override PartName="/ppt/tags/tag1771.xml" ContentType="application/vnd.openxmlformats-officedocument.presentationml.tags+xml"/>
  <Override PartName="/ppt/tags/tag1772.xml" ContentType="application/vnd.openxmlformats-officedocument.presentationml.tags+xml"/>
  <Override PartName="/ppt/tags/tag1773.xml" ContentType="application/vnd.openxmlformats-officedocument.presentationml.tags+xml"/>
  <Override PartName="/ppt/tags/tag1774.xml" ContentType="application/vnd.openxmlformats-officedocument.presentationml.tags+xml"/>
  <Override PartName="/ppt/tags/tag1775.xml" ContentType="application/vnd.openxmlformats-officedocument.presentationml.tags+xml"/>
  <Override PartName="/ppt/tags/tag1776.xml" ContentType="application/vnd.openxmlformats-officedocument.presentationml.tags+xml"/>
  <Override PartName="/ppt/tags/tag1777.xml" ContentType="application/vnd.openxmlformats-officedocument.presentationml.tags+xml"/>
  <Override PartName="/ppt/tags/tag1778.xml" ContentType="application/vnd.openxmlformats-officedocument.presentationml.tags+xml"/>
  <Override PartName="/ppt/tags/tag1779.xml" ContentType="application/vnd.openxmlformats-officedocument.presentationml.tags+xml"/>
  <Override PartName="/ppt/tags/tag178.xml" ContentType="application/vnd.openxmlformats-officedocument.presentationml.tags+xml"/>
  <Override PartName="/ppt/tags/tag1780.xml" ContentType="application/vnd.openxmlformats-officedocument.presentationml.tags+xml"/>
  <Override PartName="/ppt/tags/tag1781.xml" ContentType="application/vnd.openxmlformats-officedocument.presentationml.tags+xml"/>
  <Override PartName="/ppt/tags/tag1782.xml" ContentType="application/vnd.openxmlformats-officedocument.presentationml.tags+xml"/>
  <Override PartName="/ppt/tags/tag1783.xml" ContentType="application/vnd.openxmlformats-officedocument.presentationml.tags+xml"/>
  <Override PartName="/ppt/tags/tag1784.xml" ContentType="application/vnd.openxmlformats-officedocument.presentationml.tags+xml"/>
  <Override PartName="/ppt/tags/tag1785.xml" ContentType="application/vnd.openxmlformats-officedocument.presentationml.tags+xml"/>
  <Override PartName="/ppt/tags/tag1786.xml" ContentType="application/vnd.openxmlformats-officedocument.presentationml.tags+xml"/>
  <Override PartName="/ppt/tags/tag1787.xml" ContentType="application/vnd.openxmlformats-officedocument.presentationml.tags+xml"/>
  <Override PartName="/ppt/tags/tag1788.xml" ContentType="application/vnd.openxmlformats-officedocument.presentationml.tags+xml"/>
  <Override PartName="/ppt/tags/tag1789.xml" ContentType="application/vnd.openxmlformats-officedocument.presentationml.tags+xml"/>
  <Override PartName="/ppt/tags/tag179.xml" ContentType="application/vnd.openxmlformats-officedocument.presentationml.tags+xml"/>
  <Override PartName="/ppt/tags/tag1790.xml" ContentType="application/vnd.openxmlformats-officedocument.presentationml.tags+xml"/>
  <Override PartName="/ppt/tags/tag1791.xml" ContentType="application/vnd.openxmlformats-officedocument.presentationml.tags+xml"/>
  <Override PartName="/ppt/tags/tag1792.xml" ContentType="application/vnd.openxmlformats-officedocument.presentationml.tags+xml"/>
  <Override PartName="/ppt/tags/tag1793.xml" ContentType="application/vnd.openxmlformats-officedocument.presentationml.tags+xml"/>
  <Override PartName="/ppt/tags/tag1794.xml" ContentType="application/vnd.openxmlformats-officedocument.presentationml.tags+xml"/>
  <Override PartName="/ppt/tags/tag1795.xml" ContentType="application/vnd.openxmlformats-officedocument.presentationml.tags+xml"/>
  <Override PartName="/ppt/tags/tag1796.xml" ContentType="application/vnd.openxmlformats-officedocument.presentationml.tags+xml"/>
  <Override PartName="/ppt/tags/tag1797.xml" ContentType="application/vnd.openxmlformats-officedocument.presentationml.tags+xml"/>
  <Override PartName="/ppt/tags/tag1798.xml" ContentType="application/vnd.openxmlformats-officedocument.presentationml.tags+xml"/>
  <Override PartName="/ppt/tags/tag179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00.xml" ContentType="application/vnd.openxmlformats-officedocument.presentationml.tags+xml"/>
  <Override PartName="/ppt/tags/tag1801.xml" ContentType="application/vnd.openxmlformats-officedocument.presentationml.tags+xml"/>
  <Override PartName="/ppt/tags/tag1802.xml" ContentType="application/vnd.openxmlformats-officedocument.presentationml.tags+xml"/>
  <Override PartName="/ppt/tags/tag1803.xml" ContentType="application/vnd.openxmlformats-officedocument.presentationml.tags+xml"/>
  <Override PartName="/ppt/tags/tag1804.xml" ContentType="application/vnd.openxmlformats-officedocument.presentationml.tags+xml"/>
  <Override PartName="/ppt/tags/tag1805.xml" ContentType="application/vnd.openxmlformats-officedocument.presentationml.tags+xml"/>
  <Override PartName="/ppt/tags/tag1806.xml" ContentType="application/vnd.openxmlformats-officedocument.presentationml.tags+xml"/>
  <Override PartName="/ppt/tags/tag1807.xml" ContentType="application/vnd.openxmlformats-officedocument.presentationml.tags+xml"/>
  <Override PartName="/ppt/tags/tag1808.xml" ContentType="application/vnd.openxmlformats-officedocument.presentationml.tags+xml"/>
  <Override PartName="/ppt/tags/tag1809.xml" ContentType="application/vnd.openxmlformats-officedocument.presentationml.tags+xml"/>
  <Override PartName="/ppt/tags/tag181.xml" ContentType="application/vnd.openxmlformats-officedocument.presentationml.tags+xml"/>
  <Override PartName="/ppt/tags/tag1810.xml" ContentType="application/vnd.openxmlformats-officedocument.presentationml.tags+xml"/>
  <Override PartName="/ppt/tags/tag1811.xml" ContentType="application/vnd.openxmlformats-officedocument.presentationml.tags+xml"/>
  <Override PartName="/ppt/tags/tag1812.xml" ContentType="application/vnd.openxmlformats-officedocument.presentationml.tags+xml"/>
  <Override PartName="/ppt/tags/tag1813.xml" ContentType="application/vnd.openxmlformats-officedocument.presentationml.tags+xml"/>
  <Override PartName="/ppt/tags/tag1814.xml" ContentType="application/vnd.openxmlformats-officedocument.presentationml.tags+xml"/>
  <Override PartName="/ppt/tags/tag1815.xml" ContentType="application/vnd.openxmlformats-officedocument.presentationml.tags+xml"/>
  <Override PartName="/ppt/tags/tag1816.xml" ContentType="application/vnd.openxmlformats-officedocument.presentationml.tags+xml"/>
  <Override PartName="/ppt/tags/tag1817.xml" ContentType="application/vnd.openxmlformats-officedocument.presentationml.tags+xml"/>
  <Override PartName="/ppt/tags/tag1818.xml" ContentType="application/vnd.openxmlformats-officedocument.presentationml.tags+xml"/>
  <Override PartName="/ppt/tags/tag1819.xml" ContentType="application/vnd.openxmlformats-officedocument.presentationml.tags+xml"/>
  <Override PartName="/ppt/tags/tag182.xml" ContentType="application/vnd.openxmlformats-officedocument.presentationml.tags+xml"/>
  <Override PartName="/ppt/tags/tag1820.xml" ContentType="application/vnd.openxmlformats-officedocument.presentationml.tags+xml"/>
  <Override PartName="/ppt/tags/tag1821.xml" ContentType="application/vnd.openxmlformats-officedocument.presentationml.tags+xml"/>
  <Override PartName="/ppt/tags/tag1822.xml" ContentType="application/vnd.openxmlformats-officedocument.presentationml.tags+xml"/>
  <Override PartName="/ppt/tags/tag1823.xml" ContentType="application/vnd.openxmlformats-officedocument.presentationml.tags+xml"/>
  <Override PartName="/ppt/tags/tag1824.xml" ContentType="application/vnd.openxmlformats-officedocument.presentationml.tags+xml"/>
  <Override PartName="/ppt/tags/tag1825.xml" ContentType="application/vnd.openxmlformats-officedocument.presentationml.tags+xml"/>
  <Override PartName="/ppt/tags/tag1826.xml" ContentType="application/vnd.openxmlformats-officedocument.presentationml.tags+xml"/>
  <Override PartName="/ppt/tags/tag1827.xml" ContentType="application/vnd.openxmlformats-officedocument.presentationml.tags+xml"/>
  <Override PartName="/ppt/tags/tag1828.xml" ContentType="application/vnd.openxmlformats-officedocument.presentationml.tags+xml"/>
  <Override PartName="/ppt/tags/tag1829.xml" ContentType="application/vnd.openxmlformats-officedocument.presentationml.tags+xml"/>
  <Override PartName="/ppt/tags/tag183.xml" ContentType="application/vnd.openxmlformats-officedocument.presentationml.tags+xml"/>
  <Override PartName="/ppt/tags/tag1830.xml" ContentType="application/vnd.openxmlformats-officedocument.presentationml.tags+xml"/>
  <Override PartName="/ppt/tags/tag1831.xml" ContentType="application/vnd.openxmlformats-officedocument.presentationml.tags+xml"/>
  <Override PartName="/ppt/tags/tag1832.xml" ContentType="application/vnd.openxmlformats-officedocument.presentationml.tags+xml"/>
  <Override PartName="/ppt/tags/tag1833.xml" ContentType="application/vnd.openxmlformats-officedocument.presentationml.tags+xml"/>
  <Override PartName="/ppt/tags/tag1834.xml" ContentType="application/vnd.openxmlformats-officedocument.presentationml.tags+xml"/>
  <Override PartName="/ppt/tags/tag1835.xml" ContentType="application/vnd.openxmlformats-officedocument.presentationml.tags+xml"/>
  <Override PartName="/ppt/tags/tag1836.xml" ContentType="application/vnd.openxmlformats-officedocument.presentationml.tags+xml"/>
  <Override PartName="/ppt/tags/tag1837.xml" ContentType="application/vnd.openxmlformats-officedocument.presentationml.tags+xml"/>
  <Override PartName="/ppt/tags/tag1838.xml" ContentType="application/vnd.openxmlformats-officedocument.presentationml.tags+xml"/>
  <Override PartName="/ppt/tags/tag1839.xml" ContentType="application/vnd.openxmlformats-officedocument.presentationml.tags+xml"/>
  <Override PartName="/ppt/tags/tag184.xml" ContentType="application/vnd.openxmlformats-officedocument.presentationml.tags+xml"/>
  <Override PartName="/ppt/tags/tag1840.xml" ContentType="application/vnd.openxmlformats-officedocument.presentationml.tags+xml"/>
  <Override PartName="/ppt/tags/tag1841.xml" ContentType="application/vnd.openxmlformats-officedocument.presentationml.tags+xml"/>
  <Override PartName="/ppt/tags/tag1842.xml" ContentType="application/vnd.openxmlformats-officedocument.presentationml.tags+xml"/>
  <Override PartName="/ppt/tags/tag1843.xml" ContentType="application/vnd.openxmlformats-officedocument.presentationml.tags+xml"/>
  <Override PartName="/ppt/tags/tag1844.xml" ContentType="application/vnd.openxmlformats-officedocument.presentationml.tags+xml"/>
  <Override PartName="/ppt/tags/tag1845.xml" ContentType="application/vnd.openxmlformats-officedocument.presentationml.tags+xml"/>
  <Override PartName="/ppt/tags/tag1846.xml" ContentType="application/vnd.openxmlformats-officedocument.presentationml.tags+xml"/>
  <Override PartName="/ppt/tags/tag1847.xml" ContentType="application/vnd.openxmlformats-officedocument.presentationml.tags+xml"/>
  <Override PartName="/ppt/tags/tag1848.xml" ContentType="application/vnd.openxmlformats-officedocument.presentationml.tags+xml"/>
  <Override PartName="/ppt/tags/tag1849.xml" ContentType="application/vnd.openxmlformats-officedocument.presentationml.tags+xml"/>
  <Override PartName="/ppt/tags/tag185.xml" ContentType="application/vnd.openxmlformats-officedocument.presentationml.tags+xml"/>
  <Override PartName="/ppt/tags/tag1850.xml" ContentType="application/vnd.openxmlformats-officedocument.presentationml.tags+xml"/>
  <Override PartName="/ppt/tags/tag1851.xml" ContentType="application/vnd.openxmlformats-officedocument.presentationml.tags+xml"/>
  <Override PartName="/ppt/tags/tag1852.xml" ContentType="application/vnd.openxmlformats-officedocument.presentationml.tags+xml"/>
  <Override PartName="/ppt/tags/tag1853.xml" ContentType="application/vnd.openxmlformats-officedocument.presentationml.tags+xml"/>
  <Override PartName="/ppt/tags/tag1854.xml" ContentType="application/vnd.openxmlformats-officedocument.presentationml.tags+xml"/>
  <Override PartName="/ppt/tags/tag1855.xml" ContentType="application/vnd.openxmlformats-officedocument.presentationml.tags+xml"/>
  <Override PartName="/ppt/tags/tag1856.xml" ContentType="application/vnd.openxmlformats-officedocument.presentationml.tags+xml"/>
  <Override PartName="/ppt/tags/tag1857.xml" ContentType="application/vnd.openxmlformats-officedocument.presentationml.tags+xml"/>
  <Override PartName="/ppt/tags/tag1858.xml" ContentType="application/vnd.openxmlformats-officedocument.presentationml.tags+xml"/>
  <Override PartName="/ppt/tags/tag1859.xml" ContentType="application/vnd.openxmlformats-officedocument.presentationml.tags+xml"/>
  <Override PartName="/ppt/tags/tag186.xml" ContentType="application/vnd.openxmlformats-officedocument.presentationml.tags+xml"/>
  <Override PartName="/ppt/tags/tag1860.xml" ContentType="application/vnd.openxmlformats-officedocument.presentationml.tags+xml"/>
  <Override PartName="/ppt/tags/tag1861.xml" ContentType="application/vnd.openxmlformats-officedocument.presentationml.tags+xml"/>
  <Override PartName="/ppt/tags/tag1862.xml" ContentType="application/vnd.openxmlformats-officedocument.presentationml.tags+xml"/>
  <Override PartName="/ppt/tags/tag1863.xml" ContentType="application/vnd.openxmlformats-officedocument.presentationml.tags+xml"/>
  <Override PartName="/ppt/tags/tag1864.xml" ContentType="application/vnd.openxmlformats-officedocument.presentationml.tags+xml"/>
  <Override PartName="/ppt/tags/tag1865.xml" ContentType="application/vnd.openxmlformats-officedocument.presentationml.tags+xml"/>
  <Override PartName="/ppt/tags/tag1866.xml" ContentType="application/vnd.openxmlformats-officedocument.presentationml.tags+xml"/>
  <Override PartName="/ppt/tags/tag1867.xml" ContentType="application/vnd.openxmlformats-officedocument.presentationml.tags+xml"/>
  <Override PartName="/ppt/tags/tag1868.xml" ContentType="application/vnd.openxmlformats-officedocument.presentationml.tags+xml"/>
  <Override PartName="/ppt/tags/tag1869.xml" ContentType="application/vnd.openxmlformats-officedocument.presentationml.tags+xml"/>
  <Override PartName="/ppt/tags/tag187.xml" ContentType="application/vnd.openxmlformats-officedocument.presentationml.tags+xml"/>
  <Override PartName="/ppt/tags/tag1870.xml" ContentType="application/vnd.openxmlformats-officedocument.presentationml.tags+xml"/>
  <Override PartName="/ppt/tags/tag1871.xml" ContentType="application/vnd.openxmlformats-officedocument.presentationml.tags+xml"/>
  <Override PartName="/ppt/tags/tag1872.xml" ContentType="application/vnd.openxmlformats-officedocument.presentationml.tags+xml"/>
  <Override PartName="/ppt/tags/tag1873.xml" ContentType="application/vnd.openxmlformats-officedocument.presentationml.tags+xml"/>
  <Override PartName="/ppt/tags/tag1874.xml" ContentType="application/vnd.openxmlformats-officedocument.presentationml.tags+xml"/>
  <Override PartName="/ppt/tags/tag1875.xml" ContentType="application/vnd.openxmlformats-officedocument.presentationml.tags+xml"/>
  <Override PartName="/ppt/tags/tag1876.xml" ContentType="application/vnd.openxmlformats-officedocument.presentationml.tags+xml"/>
  <Override PartName="/ppt/tags/tag1877.xml" ContentType="application/vnd.openxmlformats-officedocument.presentationml.tags+xml"/>
  <Override PartName="/ppt/tags/tag1878.xml" ContentType="application/vnd.openxmlformats-officedocument.presentationml.tags+xml"/>
  <Override PartName="/ppt/tags/tag1879.xml" ContentType="application/vnd.openxmlformats-officedocument.presentationml.tags+xml"/>
  <Override PartName="/ppt/tags/tag188.xml" ContentType="application/vnd.openxmlformats-officedocument.presentationml.tags+xml"/>
  <Override PartName="/ppt/tags/tag1880.xml" ContentType="application/vnd.openxmlformats-officedocument.presentationml.tags+xml"/>
  <Override PartName="/ppt/tags/tag1881.xml" ContentType="application/vnd.openxmlformats-officedocument.presentationml.tags+xml"/>
  <Override PartName="/ppt/tags/tag1882.xml" ContentType="application/vnd.openxmlformats-officedocument.presentationml.tags+xml"/>
  <Override PartName="/ppt/tags/tag1883.xml" ContentType="application/vnd.openxmlformats-officedocument.presentationml.tags+xml"/>
  <Override PartName="/ppt/tags/tag1884.xml" ContentType="application/vnd.openxmlformats-officedocument.presentationml.tags+xml"/>
  <Override PartName="/ppt/tags/tag1885.xml" ContentType="application/vnd.openxmlformats-officedocument.presentationml.tags+xml"/>
  <Override PartName="/ppt/tags/tag1886.xml" ContentType="application/vnd.openxmlformats-officedocument.presentationml.tags+xml"/>
  <Override PartName="/ppt/tags/tag1887.xml" ContentType="application/vnd.openxmlformats-officedocument.presentationml.tags+xml"/>
  <Override PartName="/ppt/tags/tag1888.xml" ContentType="application/vnd.openxmlformats-officedocument.presentationml.tags+xml"/>
  <Override PartName="/ppt/tags/tag1889.xml" ContentType="application/vnd.openxmlformats-officedocument.presentationml.tags+xml"/>
  <Override PartName="/ppt/tags/tag189.xml" ContentType="application/vnd.openxmlformats-officedocument.presentationml.tags+xml"/>
  <Override PartName="/ppt/tags/tag1890.xml" ContentType="application/vnd.openxmlformats-officedocument.presentationml.tags+xml"/>
  <Override PartName="/ppt/tags/tag1891.xml" ContentType="application/vnd.openxmlformats-officedocument.presentationml.tags+xml"/>
  <Override PartName="/ppt/tags/tag1892.xml" ContentType="application/vnd.openxmlformats-officedocument.presentationml.tags+xml"/>
  <Override PartName="/ppt/tags/tag1893.xml" ContentType="application/vnd.openxmlformats-officedocument.presentationml.tags+xml"/>
  <Override PartName="/ppt/tags/tag1894.xml" ContentType="application/vnd.openxmlformats-officedocument.presentationml.tags+xml"/>
  <Override PartName="/ppt/tags/tag1895.xml" ContentType="application/vnd.openxmlformats-officedocument.presentationml.tags+xml"/>
  <Override PartName="/ppt/tags/tag1896.xml" ContentType="application/vnd.openxmlformats-officedocument.presentationml.tags+xml"/>
  <Override PartName="/ppt/tags/tag1897.xml" ContentType="application/vnd.openxmlformats-officedocument.presentationml.tags+xml"/>
  <Override PartName="/ppt/tags/tag1898.xml" ContentType="application/vnd.openxmlformats-officedocument.presentationml.tags+xml"/>
  <Override PartName="/ppt/tags/tag189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00.xml" ContentType="application/vnd.openxmlformats-officedocument.presentationml.tags+xml"/>
  <Override PartName="/ppt/tags/tag1901.xml" ContentType="application/vnd.openxmlformats-officedocument.presentationml.tags+xml"/>
  <Override PartName="/ppt/tags/tag1902.xml" ContentType="application/vnd.openxmlformats-officedocument.presentationml.tags+xml"/>
  <Override PartName="/ppt/tags/tag1903.xml" ContentType="application/vnd.openxmlformats-officedocument.presentationml.tags+xml"/>
  <Override PartName="/ppt/tags/tag1904.xml" ContentType="application/vnd.openxmlformats-officedocument.presentationml.tags+xml"/>
  <Override PartName="/ppt/tags/tag1905.xml" ContentType="application/vnd.openxmlformats-officedocument.presentationml.tags+xml"/>
  <Override PartName="/ppt/tags/tag1906.xml" ContentType="application/vnd.openxmlformats-officedocument.presentationml.tags+xml"/>
  <Override PartName="/ppt/tags/tag1907.xml" ContentType="application/vnd.openxmlformats-officedocument.presentationml.tags+xml"/>
  <Override PartName="/ppt/tags/tag1908.xml" ContentType="application/vnd.openxmlformats-officedocument.presentationml.tags+xml"/>
  <Override PartName="/ppt/tags/tag1909.xml" ContentType="application/vnd.openxmlformats-officedocument.presentationml.tags+xml"/>
  <Override PartName="/ppt/tags/tag191.xml" ContentType="application/vnd.openxmlformats-officedocument.presentationml.tags+xml"/>
  <Override PartName="/ppt/tags/tag1910.xml" ContentType="application/vnd.openxmlformats-officedocument.presentationml.tags+xml"/>
  <Override PartName="/ppt/tags/tag1911.xml" ContentType="application/vnd.openxmlformats-officedocument.presentationml.tags+xml"/>
  <Override PartName="/ppt/tags/tag1912.xml" ContentType="application/vnd.openxmlformats-officedocument.presentationml.tags+xml"/>
  <Override PartName="/ppt/tags/tag1913.xml" ContentType="application/vnd.openxmlformats-officedocument.presentationml.tags+xml"/>
  <Override PartName="/ppt/tags/tag1914.xml" ContentType="application/vnd.openxmlformats-officedocument.presentationml.tags+xml"/>
  <Override PartName="/ppt/tags/tag1915.xml" ContentType="application/vnd.openxmlformats-officedocument.presentationml.tags+xml"/>
  <Override PartName="/ppt/tags/tag1916.xml" ContentType="application/vnd.openxmlformats-officedocument.presentationml.tags+xml"/>
  <Override PartName="/ppt/tags/tag1917.xml" ContentType="application/vnd.openxmlformats-officedocument.presentationml.tags+xml"/>
  <Override PartName="/ppt/tags/tag1918.xml" ContentType="application/vnd.openxmlformats-officedocument.presentationml.tags+xml"/>
  <Override PartName="/ppt/tags/tag1919.xml" ContentType="application/vnd.openxmlformats-officedocument.presentationml.tags+xml"/>
  <Override PartName="/ppt/tags/tag192.xml" ContentType="application/vnd.openxmlformats-officedocument.presentationml.tags+xml"/>
  <Override PartName="/ppt/tags/tag1920.xml" ContentType="application/vnd.openxmlformats-officedocument.presentationml.tags+xml"/>
  <Override PartName="/ppt/tags/tag1921.xml" ContentType="application/vnd.openxmlformats-officedocument.presentationml.tags+xml"/>
  <Override PartName="/ppt/tags/tag1922.xml" ContentType="application/vnd.openxmlformats-officedocument.presentationml.tags+xml"/>
  <Override PartName="/ppt/tags/tag1923.xml" ContentType="application/vnd.openxmlformats-officedocument.presentationml.tags+xml"/>
  <Override PartName="/ppt/tags/tag1924.xml" ContentType="application/vnd.openxmlformats-officedocument.presentationml.tags+xml"/>
  <Override PartName="/ppt/tags/tag1925.xml" ContentType="application/vnd.openxmlformats-officedocument.presentationml.tags+xml"/>
  <Override PartName="/ppt/tags/tag1926.xml" ContentType="application/vnd.openxmlformats-officedocument.presentationml.tags+xml"/>
  <Override PartName="/ppt/tags/tag1927.xml" ContentType="application/vnd.openxmlformats-officedocument.presentationml.tags+xml"/>
  <Override PartName="/ppt/tags/tag1928.xml" ContentType="application/vnd.openxmlformats-officedocument.presentationml.tags+xml"/>
  <Override PartName="/ppt/tags/tag1929.xml" ContentType="application/vnd.openxmlformats-officedocument.presentationml.tags+xml"/>
  <Override PartName="/ppt/tags/tag193.xml" ContentType="application/vnd.openxmlformats-officedocument.presentationml.tags+xml"/>
  <Override PartName="/ppt/tags/tag1930.xml" ContentType="application/vnd.openxmlformats-officedocument.presentationml.tags+xml"/>
  <Override PartName="/ppt/tags/tag1931.xml" ContentType="application/vnd.openxmlformats-officedocument.presentationml.tags+xml"/>
  <Override PartName="/ppt/tags/tag1932.xml" ContentType="application/vnd.openxmlformats-officedocument.presentationml.tags+xml"/>
  <Override PartName="/ppt/tags/tag1933.xml" ContentType="application/vnd.openxmlformats-officedocument.presentationml.tags+xml"/>
  <Override PartName="/ppt/tags/tag1934.xml" ContentType="application/vnd.openxmlformats-officedocument.presentationml.tags+xml"/>
  <Override PartName="/ppt/tags/tag1935.xml" ContentType="application/vnd.openxmlformats-officedocument.presentationml.tags+xml"/>
  <Override PartName="/ppt/tags/tag1936.xml" ContentType="application/vnd.openxmlformats-officedocument.presentationml.tags+xml"/>
  <Override PartName="/ppt/tags/tag1937.xml" ContentType="application/vnd.openxmlformats-officedocument.presentationml.tags+xml"/>
  <Override PartName="/ppt/tags/tag1938.xml" ContentType="application/vnd.openxmlformats-officedocument.presentationml.tags+xml"/>
  <Override PartName="/ppt/tags/tag1939.xml" ContentType="application/vnd.openxmlformats-officedocument.presentationml.tags+xml"/>
  <Override PartName="/ppt/tags/tag194.xml" ContentType="application/vnd.openxmlformats-officedocument.presentationml.tags+xml"/>
  <Override PartName="/ppt/tags/tag1940.xml" ContentType="application/vnd.openxmlformats-officedocument.presentationml.tags+xml"/>
  <Override PartName="/ppt/tags/tag1941.xml" ContentType="application/vnd.openxmlformats-officedocument.presentationml.tags+xml"/>
  <Override PartName="/ppt/tags/tag1942.xml" ContentType="application/vnd.openxmlformats-officedocument.presentationml.tags+xml"/>
  <Override PartName="/ppt/tags/tag1943.xml" ContentType="application/vnd.openxmlformats-officedocument.presentationml.tags+xml"/>
  <Override PartName="/ppt/tags/tag1944.xml" ContentType="application/vnd.openxmlformats-officedocument.presentationml.tags+xml"/>
  <Override PartName="/ppt/tags/tag1945.xml" ContentType="application/vnd.openxmlformats-officedocument.presentationml.tags+xml"/>
  <Override PartName="/ppt/tags/tag1946.xml" ContentType="application/vnd.openxmlformats-officedocument.presentationml.tags+xml"/>
  <Override PartName="/ppt/tags/tag1947.xml" ContentType="application/vnd.openxmlformats-officedocument.presentationml.tags+xml"/>
  <Override PartName="/ppt/tags/tag1948.xml" ContentType="application/vnd.openxmlformats-officedocument.presentationml.tags+xml"/>
  <Override PartName="/ppt/tags/tag1949.xml" ContentType="application/vnd.openxmlformats-officedocument.presentationml.tags+xml"/>
  <Override PartName="/ppt/tags/tag195.xml" ContentType="application/vnd.openxmlformats-officedocument.presentationml.tags+xml"/>
  <Override PartName="/ppt/tags/tag1950.xml" ContentType="application/vnd.openxmlformats-officedocument.presentationml.tags+xml"/>
  <Override PartName="/ppt/tags/tag1951.xml" ContentType="application/vnd.openxmlformats-officedocument.presentationml.tags+xml"/>
  <Override PartName="/ppt/tags/tag1952.xml" ContentType="application/vnd.openxmlformats-officedocument.presentationml.tags+xml"/>
  <Override PartName="/ppt/tags/tag1953.xml" ContentType="application/vnd.openxmlformats-officedocument.presentationml.tags+xml"/>
  <Override PartName="/ppt/tags/tag1954.xml" ContentType="application/vnd.openxmlformats-officedocument.presentationml.tags+xml"/>
  <Override PartName="/ppt/tags/tag1955.xml" ContentType="application/vnd.openxmlformats-officedocument.presentationml.tags+xml"/>
  <Override PartName="/ppt/tags/tag1956.xml" ContentType="application/vnd.openxmlformats-officedocument.presentationml.tags+xml"/>
  <Override PartName="/ppt/tags/tag1957.xml" ContentType="application/vnd.openxmlformats-officedocument.presentationml.tags+xml"/>
  <Override PartName="/ppt/tags/tag1958.xml" ContentType="application/vnd.openxmlformats-officedocument.presentationml.tags+xml"/>
  <Override PartName="/ppt/tags/tag1959.xml" ContentType="application/vnd.openxmlformats-officedocument.presentationml.tags+xml"/>
  <Override PartName="/ppt/tags/tag196.xml" ContentType="application/vnd.openxmlformats-officedocument.presentationml.tags+xml"/>
  <Override PartName="/ppt/tags/tag1960.xml" ContentType="application/vnd.openxmlformats-officedocument.presentationml.tags+xml"/>
  <Override PartName="/ppt/tags/tag1961.xml" ContentType="application/vnd.openxmlformats-officedocument.presentationml.tags+xml"/>
  <Override PartName="/ppt/tags/tag1962.xml" ContentType="application/vnd.openxmlformats-officedocument.presentationml.tags+xml"/>
  <Override PartName="/ppt/tags/tag1963.xml" ContentType="application/vnd.openxmlformats-officedocument.presentationml.tags+xml"/>
  <Override PartName="/ppt/tags/tag1964.xml" ContentType="application/vnd.openxmlformats-officedocument.presentationml.tags+xml"/>
  <Override PartName="/ppt/tags/tag1965.xml" ContentType="application/vnd.openxmlformats-officedocument.presentationml.tags+xml"/>
  <Override PartName="/ppt/tags/tag1966.xml" ContentType="application/vnd.openxmlformats-officedocument.presentationml.tags+xml"/>
  <Override PartName="/ppt/tags/tag1967.xml" ContentType="application/vnd.openxmlformats-officedocument.presentationml.tags+xml"/>
  <Override PartName="/ppt/tags/tag1968.xml" ContentType="application/vnd.openxmlformats-officedocument.presentationml.tags+xml"/>
  <Override PartName="/ppt/tags/tag1969.xml" ContentType="application/vnd.openxmlformats-officedocument.presentationml.tags+xml"/>
  <Override PartName="/ppt/tags/tag197.xml" ContentType="application/vnd.openxmlformats-officedocument.presentationml.tags+xml"/>
  <Override PartName="/ppt/tags/tag1970.xml" ContentType="application/vnd.openxmlformats-officedocument.presentationml.tags+xml"/>
  <Override PartName="/ppt/tags/tag1971.xml" ContentType="application/vnd.openxmlformats-officedocument.presentationml.tags+xml"/>
  <Override PartName="/ppt/tags/tag1972.xml" ContentType="application/vnd.openxmlformats-officedocument.presentationml.tags+xml"/>
  <Override PartName="/ppt/tags/tag1973.xml" ContentType="application/vnd.openxmlformats-officedocument.presentationml.tags+xml"/>
  <Override PartName="/ppt/tags/tag1974.xml" ContentType="application/vnd.openxmlformats-officedocument.presentationml.tags+xml"/>
  <Override PartName="/ppt/tags/tag1975.xml" ContentType="application/vnd.openxmlformats-officedocument.presentationml.tags+xml"/>
  <Override PartName="/ppt/tags/tag1976.xml" ContentType="application/vnd.openxmlformats-officedocument.presentationml.tags+xml"/>
  <Override PartName="/ppt/tags/tag1977.xml" ContentType="application/vnd.openxmlformats-officedocument.presentationml.tags+xml"/>
  <Override PartName="/ppt/tags/tag1978.xml" ContentType="application/vnd.openxmlformats-officedocument.presentationml.tags+xml"/>
  <Override PartName="/ppt/tags/tag1979.xml" ContentType="application/vnd.openxmlformats-officedocument.presentationml.tags+xml"/>
  <Override PartName="/ppt/tags/tag198.xml" ContentType="application/vnd.openxmlformats-officedocument.presentationml.tags+xml"/>
  <Override PartName="/ppt/tags/tag1980.xml" ContentType="application/vnd.openxmlformats-officedocument.presentationml.tags+xml"/>
  <Override PartName="/ppt/tags/tag1981.xml" ContentType="application/vnd.openxmlformats-officedocument.presentationml.tags+xml"/>
  <Override PartName="/ppt/tags/tag1982.xml" ContentType="application/vnd.openxmlformats-officedocument.presentationml.tags+xml"/>
  <Override PartName="/ppt/tags/tag1983.xml" ContentType="application/vnd.openxmlformats-officedocument.presentationml.tags+xml"/>
  <Override PartName="/ppt/tags/tag1984.xml" ContentType="application/vnd.openxmlformats-officedocument.presentationml.tags+xml"/>
  <Override PartName="/ppt/tags/tag1985.xml" ContentType="application/vnd.openxmlformats-officedocument.presentationml.tags+xml"/>
  <Override PartName="/ppt/tags/tag1986.xml" ContentType="application/vnd.openxmlformats-officedocument.presentationml.tags+xml"/>
  <Override PartName="/ppt/tags/tag1987.xml" ContentType="application/vnd.openxmlformats-officedocument.presentationml.tags+xml"/>
  <Override PartName="/ppt/tags/tag1988.xml" ContentType="application/vnd.openxmlformats-officedocument.presentationml.tags+xml"/>
  <Override PartName="/ppt/tags/tag1989.xml" ContentType="application/vnd.openxmlformats-officedocument.presentationml.tags+xml"/>
  <Override PartName="/ppt/tags/tag199.xml" ContentType="application/vnd.openxmlformats-officedocument.presentationml.tags+xml"/>
  <Override PartName="/ppt/tags/tag1990.xml" ContentType="application/vnd.openxmlformats-officedocument.presentationml.tags+xml"/>
  <Override PartName="/ppt/tags/tag1991.xml" ContentType="application/vnd.openxmlformats-officedocument.presentationml.tags+xml"/>
  <Override PartName="/ppt/tags/tag1992.xml" ContentType="application/vnd.openxmlformats-officedocument.presentationml.tags+xml"/>
  <Override PartName="/ppt/tags/tag1993.xml" ContentType="application/vnd.openxmlformats-officedocument.presentationml.tags+xml"/>
  <Override PartName="/ppt/tags/tag1994.xml" ContentType="application/vnd.openxmlformats-officedocument.presentationml.tags+xml"/>
  <Override PartName="/ppt/tags/tag1995.xml" ContentType="application/vnd.openxmlformats-officedocument.presentationml.tags+xml"/>
  <Override PartName="/ppt/tags/tag1996.xml" ContentType="application/vnd.openxmlformats-officedocument.presentationml.tags+xml"/>
  <Override PartName="/ppt/tags/tag1997.xml" ContentType="application/vnd.openxmlformats-officedocument.presentationml.tags+xml"/>
  <Override PartName="/ppt/tags/tag1998.xml" ContentType="application/vnd.openxmlformats-officedocument.presentationml.tags+xml"/>
  <Override PartName="/ppt/tags/tag19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00.xml" ContentType="application/vnd.openxmlformats-officedocument.presentationml.tags+xml"/>
  <Override PartName="/ppt/tags/tag2001.xml" ContentType="application/vnd.openxmlformats-officedocument.presentationml.tags+xml"/>
  <Override PartName="/ppt/tags/tag2002.xml" ContentType="application/vnd.openxmlformats-officedocument.presentationml.tags+xml"/>
  <Override PartName="/ppt/tags/tag2003.xml" ContentType="application/vnd.openxmlformats-officedocument.presentationml.tags+xml"/>
  <Override PartName="/ppt/tags/tag2004.xml" ContentType="application/vnd.openxmlformats-officedocument.presentationml.tags+xml"/>
  <Override PartName="/ppt/tags/tag2005.xml" ContentType="application/vnd.openxmlformats-officedocument.presentationml.tags+xml"/>
  <Override PartName="/ppt/tags/tag2006.xml" ContentType="application/vnd.openxmlformats-officedocument.presentationml.tags+xml"/>
  <Override PartName="/ppt/tags/tag2007.xml" ContentType="application/vnd.openxmlformats-officedocument.presentationml.tags+xml"/>
  <Override PartName="/ppt/tags/tag2008.xml" ContentType="application/vnd.openxmlformats-officedocument.presentationml.tags+xml"/>
  <Override PartName="/ppt/tags/tag2009.xml" ContentType="application/vnd.openxmlformats-officedocument.presentationml.tags+xml"/>
  <Override PartName="/ppt/tags/tag201.xml" ContentType="application/vnd.openxmlformats-officedocument.presentationml.tags+xml"/>
  <Override PartName="/ppt/tags/tag2010.xml" ContentType="application/vnd.openxmlformats-officedocument.presentationml.tags+xml"/>
  <Override PartName="/ppt/tags/tag2011.xml" ContentType="application/vnd.openxmlformats-officedocument.presentationml.tags+xml"/>
  <Override PartName="/ppt/tags/tag2012.xml" ContentType="application/vnd.openxmlformats-officedocument.presentationml.tags+xml"/>
  <Override PartName="/ppt/tags/tag2013.xml" ContentType="application/vnd.openxmlformats-officedocument.presentationml.tags+xml"/>
  <Override PartName="/ppt/tags/tag2014.xml" ContentType="application/vnd.openxmlformats-officedocument.presentationml.tags+xml"/>
  <Override PartName="/ppt/tags/tag2015.xml" ContentType="application/vnd.openxmlformats-officedocument.presentationml.tags+xml"/>
  <Override PartName="/ppt/tags/tag2016.xml" ContentType="application/vnd.openxmlformats-officedocument.presentationml.tags+xml"/>
  <Override PartName="/ppt/tags/tag2017.xml" ContentType="application/vnd.openxmlformats-officedocument.presentationml.tags+xml"/>
  <Override PartName="/ppt/tags/tag2018.xml" ContentType="application/vnd.openxmlformats-officedocument.presentationml.tags+xml"/>
  <Override PartName="/ppt/tags/tag2019.xml" ContentType="application/vnd.openxmlformats-officedocument.presentationml.tags+xml"/>
  <Override PartName="/ppt/tags/tag202.xml" ContentType="application/vnd.openxmlformats-officedocument.presentationml.tags+xml"/>
  <Override PartName="/ppt/tags/tag2020.xml" ContentType="application/vnd.openxmlformats-officedocument.presentationml.tags+xml"/>
  <Override PartName="/ppt/tags/tag2021.xml" ContentType="application/vnd.openxmlformats-officedocument.presentationml.tags+xml"/>
  <Override PartName="/ppt/tags/tag2022.xml" ContentType="application/vnd.openxmlformats-officedocument.presentationml.tags+xml"/>
  <Override PartName="/ppt/tags/tag2023.xml" ContentType="application/vnd.openxmlformats-officedocument.presentationml.tags+xml"/>
  <Override PartName="/ppt/tags/tag2024.xml" ContentType="application/vnd.openxmlformats-officedocument.presentationml.tags+xml"/>
  <Override PartName="/ppt/tags/tag2025.xml" ContentType="application/vnd.openxmlformats-officedocument.presentationml.tags+xml"/>
  <Override PartName="/ppt/tags/tag2026.xml" ContentType="application/vnd.openxmlformats-officedocument.presentationml.tags+xml"/>
  <Override PartName="/ppt/tags/tag2027.xml" ContentType="application/vnd.openxmlformats-officedocument.presentationml.tags+xml"/>
  <Override PartName="/ppt/tags/tag2028.xml" ContentType="application/vnd.openxmlformats-officedocument.presentationml.tags+xml"/>
  <Override PartName="/ppt/tags/tag2029.xml" ContentType="application/vnd.openxmlformats-officedocument.presentationml.tags+xml"/>
  <Override PartName="/ppt/tags/tag203.xml" ContentType="application/vnd.openxmlformats-officedocument.presentationml.tags+xml"/>
  <Override PartName="/ppt/tags/tag2030.xml" ContentType="application/vnd.openxmlformats-officedocument.presentationml.tags+xml"/>
  <Override PartName="/ppt/tags/tag2031.xml" ContentType="application/vnd.openxmlformats-officedocument.presentationml.tags+xml"/>
  <Override PartName="/ppt/tags/tag2032.xml" ContentType="application/vnd.openxmlformats-officedocument.presentationml.tags+xml"/>
  <Override PartName="/ppt/tags/tag2033.xml" ContentType="application/vnd.openxmlformats-officedocument.presentationml.tags+xml"/>
  <Override PartName="/ppt/tags/tag2034.xml" ContentType="application/vnd.openxmlformats-officedocument.presentationml.tags+xml"/>
  <Override PartName="/ppt/tags/tag2035.xml" ContentType="application/vnd.openxmlformats-officedocument.presentationml.tags+xml"/>
  <Override PartName="/ppt/tags/tag2036.xml" ContentType="application/vnd.openxmlformats-officedocument.presentationml.tags+xml"/>
  <Override PartName="/ppt/tags/tag2037.xml" ContentType="application/vnd.openxmlformats-officedocument.presentationml.tags+xml"/>
  <Override PartName="/ppt/tags/tag2038.xml" ContentType="application/vnd.openxmlformats-officedocument.presentationml.tags+xml"/>
  <Override PartName="/ppt/tags/tag2039.xml" ContentType="application/vnd.openxmlformats-officedocument.presentationml.tags+xml"/>
  <Override PartName="/ppt/tags/tag204.xml" ContentType="application/vnd.openxmlformats-officedocument.presentationml.tags+xml"/>
  <Override PartName="/ppt/tags/tag2040.xml" ContentType="application/vnd.openxmlformats-officedocument.presentationml.tags+xml"/>
  <Override PartName="/ppt/tags/tag2041.xml" ContentType="application/vnd.openxmlformats-officedocument.presentationml.tags+xml"/>
  <Override PartName="/ppt/tags/tag2042.xml" ContentType="application/vnd.openxmlformats-officedocument.presentationml.tags+xml"/>
  <Override PartName="/ppt/tags/tag2043.xml" ContentType="application/vnd.openxmlformats-officedocument.presentationml.tags+xml"/>
  <Override PartName="/ppt/tags/tag2044.xml" ContentType="application/vnd.openxmlformats-officedocument.presentationml.tags+xml"/>
  <Override PartName="/ppt/tags/tag2045.xml" ContentType="application/vnd.openxmlformats-officedocument.presentationml.tags+xml"/>
  <Override PartName="/ppt/tags/tag2046.xml" ContentType="application/vnd.openxmlformats-officedocument.presentationml.tags+xml"/>
  <Override PartName="/ppt/tags/tag2047.xml" ContentType="application/vnd.openxmlformats-officedocument.presentationml.tags+xml"/>
  <Override PartName="/ppt/tags/tag2048.xml" ContentType="application/vnd.openxmlformats-officedocument.presentationml.tags+xml"/>
  <Override PartName="/ppt/tags/tag2049.xml" ContentType="application/vnd.openxmlformats-officedocument.presentationml.tags+xml"/>
  <Override PartName="/ppt/tags/tag205.xml" ContentType="application/vnd.openxmlformats-officedocument.presentationml.tags+xml"/>
  <Override PartName="/ppt/tags/tag2050.xml" ContentType="application/vnd.openxmlformats-officedocument.presentationml.tags+xml"/>
  <Override PartName="/ppt/tags/tag2051.xml" ContentType="application/vnd.openxmlformats-officedocument.presentationml.tags+xml"/>
  <Override PartName="/ppt/tags/tag2052.xml" ContentType="application/vnd.openxmlformats-officedocument.presentationml.tags+xml"/>
  <Override PartName="/ppt/tags/tag2053.xml" ContentType="application/vnd.openxmlformats-officedocument.presentationml.tags+xml"/>
  <Override PartName="/ppt/tags/tag2054.xml" ContentType="application/vnd.openxmlformats-officedocument.presentationml.tags+xml"/>
  <Override PartName="/ppt/tags/tag2055.xml" ContentType="application/vnd.openxmlformats-officedocument.presentationml.tags+xml"/>
  <Override PartName="/ppt/tags/tag2056.xml" ContentType="application/vnd.openxmlformats-officedocument.presentationml.tags+xml"/>
  <Override PartName="/ppt/tags/tag2057.xml" ContentType="application/vnd.openxmlformats-officedocument.presentationml.tags+xml"/>
  <Override PartName="/ppt/tags/tag2058.xml" ContentType="application/vnd.openxmlformats-officedocument.presentationml.tags+xml"/>
  <Override PartName="/ppt/tags/tag2059.xml" ContentType="application/vnd.openxmlformats-officedocument.presentationml.tags+xml"/>
  <Override PartName="/ppt/tags/tag206.xml" ContentType="application/vnd.openxmlformats-officedocument.presentationml.tags+xml"/>
  <Override PartName="/ppt/tags/tag2060.xml" ContentType="application/vnd.openxmlformats-officedocument.presentationml.tags+xml"/>
  <Override PartName="/ppt/tags/tag2061.xml" ContentType="application/vnd.openxmlformats-officedocument.presentationml.tags+xml"/>
  <Override PartName="/ppt/tags/tag2062.xml" ContentType="application/vnd.openxmlformats-officedocument.presentationml.tags+xml"/>
  <Override PartName="/ppt/tags/tag2063.xml" ContentType="application/vnd.openxmlformats-officedocument.presentationml.tags+xml"/>
  <Override PartName="/ppt/tags/tag2064.xml" ContentType="application/vnd.openxmlformats-officedocument.presentationml.tags+xml"/>
  <Override PartName="/ppt/tags/tag2065.xml" ContentType="application/vnd.openxmlformats-officedocument.presentationml.tags+xml"/>
  <Override PartName="/ppt/tags/tag2066.xml" ContentType="application/vnd.openxmlformats-officedocument.presentationml.tags+xml"/>
  <Override PartName="/ppt/tags/tag2067.xml" ContentType="application/vnd.openxmlformats-officedocument.presentationml.tags+xml"/>
  <Override PartName="/ppt/tags/tag2068.xml" ContentType="application/vnd.openxmlformats-officedocument.presentationml.tags+xml"/>
  <Override PartName="/ppt/tags/tag2069.xml" ContentType="application/vnd.openxmlformats-officedocument.presentationml.tags+xml"/>
  <Override PartName="/ppt/tags/tag207.xml" ContentType="application/vnd.openxmlformats-officedocument.presentationml.tags+xml"/>
  <Override PartName="/ppt/tags/tag2070.xml" ContentType="application/vnd.openxmlformats-officedocument.presentationml.tags+xml"/>
  <Override PartName="/ppt/tags/tag2071.xml" ContentType="application/vnd.openxmlformats-officedocument.presentationml.tags+xml"/>
  <Override PartName="/ppt/tags/tag2072.xml" ContentType="application/vnd.openxmlformats-officedocument.presentationml.tags+xml"/>
  <Override PartName="/ppt/tags/tag2073.xml" ContentType="application/vnd.openxmlformats-officedocument.presentationml.tags+xml"/>
  <Override PartName="/ppt/tags/tag2074.xml" ContentType="application/vnd.openxmlformats-officedocument.presentationml.tags+xml"/>
  <Override PartName="/ppt/tags/tag2075.xml" ContentType="application/vnd.openxmlformats-officedocument.presentationml.tags+xml"/>
  <Override PartName="/ppt/tags/tag2076.xml" ContentType="application/vnd.openxmlformats-officedocument.presentationml.tags+xml"/>
  <Override PartName="/ppt/tags/tag2077.xml" ContentType="application/vnd.openxmlformats-officedocument.presentationml.tags+xml"/>
  <Override PartName="/ppt/tags/tag2078.xml" ContentType="application/vnd.openxmlformats-officedocument.presentationml.tags+xml"/>
  <Override PartName="/ppt/tags/tag2079.xml" ContentType="application/vnd.openxmlformats-officedocument.presentationml.tags+xml"/>
  <Override PartName="/ppt/tags/tag208.xml" ContentType="application/vnd.openxmlformats-officedocument.presentationml.tags+xml"/>
  <Override PartName="/ppt/tags/tag2080.xml" ContentType="application/vnd.openxmlformats-officedocument.presentationml.tags+xml"/>
  <Override PartName="/ppt/tags/tag2081.xml" ContentType="application/vnd.openxmlformats-officedocument.presentationml.tags+xml"/>
  <Override PartName="/ppt/tags/tag2082.xml" ContentType="application/vnd.openxmlformats-officedocument.presentationml.tags+xml"/>
  <Override PartName="/ppt/tags/tag2083.xml" ContentType="application/vnd.openxmlformats-officedocument.presentationml.tags+xml"/>
  <Override PartName="/ppt/tags/tag2084.xml" ContentType="application/vnd.openxmlformats-officedocument.presentationml.tags+xml"/>
  <Override PartName="/ppt/tags/tag2085.xml" ContentType="application/vnd.openxmlformats-officedocument.presentationml.tags+xml"/>
  <Override PartName="/ppt/tags/tag2086.xml" ContentType="application/vnd.openxmlformats-officedocument.presentationml.tags+xml"/>
  <Override PartName="/ppt/tags/tag2087.xml" ContentType="application/vnd.openxmlformats-officedocument.presentationml.tags+xml"/>
  <Override PartName="/ppt/tags/tag2088.xml" ContentType="application/vnd.openxmlformats-officedocument.presentationml.tags+xml"/>
  <Override PartName="/ppt/tags/tag2089.xml" ContentType="application/vnd.openxmlformats-officedocument.presentationml.tags+xml"/>
  <Override PartName="/ppt/tags/tag209.xml" ContentType="application/vnd.openxmlformats-officedocument.presentationml.tags+xml"/>
  <Override PartName="/ppt/tags/tag2090.xml" ContentType="application/vnd.openxmlformats-officedocument.presentationml.tags+xml"/>
  <Override PartName="/ppt/tags/tag2091.xml" ContentType="application/vnd.openxmlformats-officedocument.presentationml.tags+xml"/>
  <Override PartName="/ppt/tags/tag2092.xml" ContentType="application/vnd.openxmlformats-officedocument.presentationml.tags+xml"/>
  <Override PartName="/ppt/tags/tag2093.xml" ContentType="application/vnd.openxmlformats-officedocument.presentationml.tags+xml"/>
  <Override PartName="/ppt/tags/tag2094.xml" ContentType="application/vnd.openxmlformats-officedocument.presentationml.tags+xml"/>
  <Override PartName="/ppt/tags/tag2095.xml" ContentType="application/vnd.openxmlformats-officedocument.presentationml.tags+xml"/>
  <Override PartName="/ppt/tags/tag2096.xml" ContentType="application/vnd.openxmlformats-officedocument.presentationml.tags+xml"/>
  <Override PartName="/ppt/tags/tag2097.xml" ContentType="application/vnd.openxmlformats-officedocument.presentationml.tags+xml"/>
  <Override PartName="/ppt/tags/tag2098.xml" ContentType="application/vnd.openxmlformats-officedocument.presentationml.tags+xml"/>
  <Override PartName="/ppt/tags/tag209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00.xml" ContentType="application/vnd.openxmlformats-officedocument.presentationml.tags+xml"/>
  <Override PartName="/ppt/tags/tag2101.xml" ContentType="application/vnd.openxmlformats-officedocument.presentationml.tags+xml"/>
  <Override PartName="/ppt/tags/tag2102.xml" ContentType="application/vnd.openxmlformats-officedocument.presentationml.tags+xml"/>
  <Override PartName="/ppt/tags/tag2103.xml" ContentType="application/vnd.openxmlformats-officedocument.presentationml.tags+xml"/>
  <Override PartName="/ppt/tags/tag2104.xml" ContentType="application/vnd.openxmlformats-officedocument.presentationml.tags+xml"/>
  <Override PartName="/ppt/tags/tag2105.xml" ContentType="application/vnd.openxmlformats-officedocument.presentationml.tags+xml"/>
  <Override PartName="/ppt/tags/tag2106.xml" ContentType="application/vnd.openxmlformats-officedocument.presentationml.tags+xml"/>
  <Override PartName="/ppt/tags/tag2107.xml" ContentType="application/vnd.openxmlformats-officedocument.presentationml.tags+xml"/>
  <Override PartName="/ppt/tags/tag2108.xml" ContentType="application/vnd.openxmlformats-officedocument.presentationml.tags+xml"/>
  <Override PartName="/ppt/tags/tag2109.xml" ContentType="application/vnd.openxmlformats-officedocument.presentationml.tags+xml"/>
  <Override PartName="/ppt/tags/tag211.xml" ContentType="application/vnd.openxmlformats-officedocument.presentationml.tags+xml"/>
  <Override PartName="/ppt/tags/tag2110.xml" ContentType="application/vnd.openxmlformats-officedocument.presentationml.tags+xml"/>
  <Override PartName="/ppt/tags/tag2111.xml" ContentType="application/vnd.openxmlformats-officedocument.presentationml.tags+xml"/>
  <Override PartName="/ppt/tags/tag2112.xml" ContentType="application/vnd.openxmlformats-officedocument.presentationml.tags+xml"/>
  <Override PartName="/ppt/tags/tag2113.xml" ContentType="application/vnd.openxmlformats-officedocument.presentationml.tags+xml"/>
  <Override PartName="/ppt/tags/tag2114.xml" ContentType="application/vnd.openxmlformats-officedocument.presentationml.tags+xml"/>
  <Override PartName="/ppt/tags/tag2115.xml" ContentType="application/vnd.openxmlformats-officedocument.presentationml.tags+xml"/>
  <Override PartName="/ppt/tags/tag2116.xml" ContentType="application/vnd.openxmlformats-officedocument.presentationml.tags+xml"/>
  <Override PartName="/ppt/tags/tag2117.xml" ContentType="application/vnd.openxmlformats-officedocument.presentationml.tags+xml"/>
  <Override PartName="/ppt/tags/tag2118.xml" ContentType="application/vnd.openxmlformats-officedocument.presentationml.tags+xml"/>
  <Override PartName="/ppt/tags/tag2119.xml" ContentType="application/vnd.openxmlformats-officedocument.presentationml.tags+xml"/>
  <Override PartName="/ppt/tags/tag212.xml" ContentType="application/vnd.openxmlformats-officedocument.presentationml.tags+xml"/>
  <Override PartName="/ppt/tags/tag2120.xml" ContentType="application/vnd.openxmlformats-officedocument.presentationml.tags+xml"/>
  <Override PartName="/ppt/tags/tag2121.xml" ContentType="application/vnd.openxmlformats-officedocument.presentationml.tags+xml"/>
  <Override PartName="/ppt/tags/tag2122.xml" ContentType="application/vnd.openxmlformats-officedocument.presentationml.tags+xml"/>
  <Override PartName="/ppt/tags/tag2123.xml" ContentType="application/vnd.openxmlformats-officedocument.presentationml.tags+xml"/>
  <Override PartName="/ppt/tags/tag2124.xml" ContentType="application/vnd.openxmlformats-officedocument.presentationml.tags+xml"/>
  <Override PartName="/ppt/tags/tag2125.xml" ContentType="application/vnd.openxmlformats-officedocument.presentationml.tags+xml"/>
  <Override PartName="/ppt/tags/tag2126.xml" ContentType="application/vnd.openxmlformats-officedocument.presentationml.tags+xml"/>
  <Override PartName="/ppt/tags/tag2127.xml" ContentType="application/vnd.openxmlformats-officedocument.presentationml.tags+xml"/>
  <Override PartName="/ppt/tags/tag2128.xml" ContentType="application/vnd.openxmlformats-officedocument.presentationml.tags+xml"/>
  <Override PartName="/ppt/tags/tag2129.xml" ContentType="application/vnd.openxmlformats-officedocument.presentationml.tags+xml"/>
  <Override PartName="/ppt/tags/tag213.xml" ContentType="application/vnd.openxmlformats-officedocument.presentationml.tags+xml"/>
  <Override PartName="/ppt/tags/tag2130.xml" ContentType="application/vnd.openxmlformats-officedocument.presentationml.tags+xml"/>
  <Override PartName="/ppt/tags/tag2131.xml" ContentType="application/vnd.openxmlformats-officedocument.presentationml.tags+xml"/>
  <Override PartName="/ppt/tags/tag2132.xml" ContentType="application/vnd.openxmlformats-officedocument.presentationml.tags+xml"/>
  <Override PartName="/ppt/tags/tag2133.xml" ContentType="application/vnd.openxmlformats-officedocument.presentationml.tags+xml"/>
  <Override PartName="/ppt/tags/tag2134.xml" ContentType="application/vnd.openxmlformats-officedocument.presentationml.tags+xml"/>
  <Override PartName="/ppt/tags/tag2135.xml" ContentType="application/vnd.openxmlformats-officedocument.presentationml.tags+xml"/>
  <Override PartName="/ppt/tags/tag2136.xml" ContentType="application/vnd.openxmlformats-officedocument.presentationml.tags+xml"/>
  <Override PartName="/ppt/tags/tag2137.xml" ContentType="application/vnd.openxmlformats-officedocument.presentationml.tags+xml"/>
  <Override PartName="/ppt/tags/tag2138.xml" ContentType="application/vnd.openxmlformats-officedocument.presentationml.tags+xml"/>
  <Override PartName="/ppt/tags/tag2139.xml" ContentType="application/vnd.openxmlformats-officedocument.presentationml.tags+xml"/>
  <Override PartName="/ppt/tags/tag214.xml" ContentType="application/vnd.openxmlformats-officedocument.presentationml.tags+xml"/>
  <Override PartName="/ppt/tags/tag2140.xml" ContentType="application/vnd.openxmlformats-officedocument.presentationml.tags+xml"/>
  <Override PartName="/ppt/tags/tag2141.xml" ContentType="application/vnd.openxmlformats-officedocument.presentationml.tags+xml"/>
  <Override PartName="/ppt/tags/tag2142.xml" ContentType="application/vnd.openxmlformats-officedocument.presentationml.tags+xml"/>
  <Override PartName="/ppt/tags/tag2143.xml" ContentType="application/vnd.openxmlformats-officedocument.presentationml.tags+xml"/>
  <Override PartName="/ppt/tags/tag2144.xml" ContentType="application/vnd.openxmlformats-officedocument.presentationml.tags+xml"/>
  <Override PartName="/ppt/tags/tag2145.xml" ContentType="application/vnd.openxmlformats-officedocument.presentationml.tags+xml"/>
  <Override PartName="/ppt/tags/tag2146.xml" ContentType="application/vnd.openxmlformats-officedocument.presentationml.tags+xml"/>
  <Override PartName="/ppt/tags/tag2147.xml" ContentType="application/vnd.openxmlformats-officedocument.presentationml.tags+xml"/>
  <Override PartName="/ppt/tags/tag2148.xml" ContentType="application/vnd.openxmlformats-officedocument.presentationml.tags+xml"/>
  <Override PartName="/ppt/tags/tag2149.xml" ContentType="application/vnd.openxmlformats-officedocument.presentationml.tags+xml"/>
  <Override PartName="/ppt/tags/tag215.xml" ContentType="application/vnd.openxmlformats-officedocument.presentationml.tags+xml"/>
  <Override PartName="/ppt/tags/tag2150.xml" ContentType="application/vnd.openxmlformats-officedocument.presentationml.tags+xml"/>
  <Override PartName="/ppt/tags/tag2151.xml" ContentType="application/vnd.openxmlformats-officedocument.presentationml.tags+xml"/>
  <Override PartName="/ppt/tags/tag2152.xml" ContentType="application/vnd.openxmlformats-officedocument.presentationml.tags+xml"/>
  <Override PartName="/ppt/tags/tag2153.xml" ContentType="application/vnd.openxmlformats-officedocument.presentationml.tags+xml"/>
  <Override PartName="/ppt/tags/tag2154.xml" ContentType="application/vnd.openxmlformats-officedocument.presentationml.tags+xml"/>
  <Override PartName="/ppt/tags/tag2155.xml" ContentType="application/vnd.openxmlformats-officedocument.presentationml.tags+xml"/>
  <Override PartName="/ppt/tags/tag2156.xml" ContentType="application/vnd.openxmlformats-officedocument.presentationml.tags+xml"/>
  <Override PartName="/ppt/tags/tag2157.xml" ContentType="application/vnd.openxmlformats-officedocument.presentationml.tags+xml"/>
  <Override PartName="/ppt/tags/tag2158.xml" ContentType="application/vnd.openxmlformats-officedocument.presentationml.tags+xml"/>
  <Override PartName="/ppt/tags/tag2159.xml" ContentType="application/vnd.openxmlformats-officedocument.presentationml.tags+xml"/>
  <Override PartName="/ppt/tags/tag216.xml" ContentType="application/vnd.openxmlformats-officedocument.presentationml.tags+xml"/>
  <Override PartName="/ppt/tags/tag2160.xml" ContentType="application/vnd.openxmlformats-officedocument.presentationml.tags+xml"/>
  <Override PartName="/ppt/tags/tag2161.xml" ContentType="application/vnd.openxmlformats-officedocument.presentationml.tags+xml"/>
  <Override PartName="/ppt/tags/tag2162.xml" ContentType="application/vnd.openxmlformats-officedocument.presentationml.tags+xml"/>
  <Override PartName="/ppt/tags/tag2163.xml" ContentType="application/vnd.openxmlformats-officedocument.presentationml.tags+xml"/>
  <Override PartName="/ppt/tags/tag2164.xml" ContentType="application/vnd.openxmlformats-officedocument.presentationml.tags+xml"/>
  <Override PartName="/ppt/tags/tag2165.xml" ContentType="application/vnd.openxmlformats-officedocument.presentationml.tags+xml"/>
  <Override PartName="/ppt/tags/tag2166.xml" ContentType="application/vnd.openxmlformats-officedocument.presentationml.tags+xml"/>
  <Override PartName="/ppt/tags/tag2167.xml" ContentType="application/vnd.openxmlformats-officedocument.presentationml.tags+xml"/>
  <Override PartName="/ppt/tags/tag2168.xml" ContentType="application/vnd.openxmlformats-officedocument.presentationml.tags+xml"/>
  <Override PartName="/ppt/tags/tag2169.xml" ContentType="application/vnd.openxmlformats-officedocument.presentationml.tags+xml"/>
  <Override PartName="/ppt/tags/tag217.xml" ContentType="application/vnd.openxmlformats-officedocument.presentationml.tags+xml"/>
  <Override PartName="/ppt/tags/tag2170.xml" ContentType="application/vnd.openxmlformats-officedocument.presentationml.tags+xml"/>
  <Override PartName="/ppt/tags/tag2171.xml" ContentType="application/vnd.openxmlformats-officedocument.presentationml.tags+xml"/>
  <Override PartName="/ppt/tags/tag2172.xml" ContentType="application/vnd.openxmlformats-officedocument.presentationml.tags+xml"/>
  <Override PartName="/ppt/tags/tag2173.xml" ContentType="application/vnd.openxmlformats-officedocument.presentationml.tags+xml"/>
  <Override PartName="/ppt/tags/tag2174.xml" ContentType="application/vnd.openxmlformats-officedocument.presentationml.tags+xml"/>
  <Override PartName="/ppt/tags/tag2175.xml" ContentType="application/vnd.openxmlformats-officedocument.presentationml.tags+xml"/>
  <Override PartName="/ppt/tags/tag2176.xml" ContentType="application/vnd.openxmlformats-officedocument.presentationml.tags+xml"/>
  <Override PartName="/ppt/tags/tag2177.xml" ContentType="application/vnd.openxmlformats-officedocument.presentationml.tags+xml"/>
  <Override PartName="/ppt/tags/tag2178.xml" ContentType="application/vnd.openxmlformats-officedocument.presentationml.tags+xml"/>
  <Override PartName="/ppt/tags/tag2179.xml" ContentType="application/vnd.openxmlformats-officedocument.presentationml.tags+xml"/>
  <Override PartName="/ppt/tags/tag218.xml" ContentType="application/vnd.openxmlformats-officedocument.presentationml.tags+xml"/>
  <Override PartName="/ppt/tags/tag2180.xml" ContentType="application/vnd.openxmlformats-officedocument.presentationml.tags+xml"/>
  <Override PartName="/ppt/tags/tag2181.xml" ContentType="application/vnd.openxmlformats-officedocument.presentationml.tags+xml"/>
  <Override PartName="/ppt/tags/tag2182.xml" ContentType="application/vnd.openxmlformats-officedocument.presentationml.tags+xml"/>
  <Override PartName="/ppt/tags/tag2183.xml" ContentType="application/vnd.openxmlformats-officedocument.presentationml.tags+xml"/>
  <Override PartName="/ppt/tags/tag2184.xml" ContentType="application/vnd.openxmlformats-officedocument.presentationml.tags+xml"/>
  <Override PartName="/ppt/tags/tag2185.xml" ContentType="application/vnd.openxmlformats-officedocument.presentationml.tags+xml"/>
  <Override PartName="/ppt/tags/tag2186.xml" ContentType="application/vnd.openxmlformats-officedocument.presentationml.tags+xml"/>
  <Override PartName="/ppt/tags/tag2187.xml" ContentType="application/vnd.openxmlformats-officedocument.presentationml.tags+xml"/>
  <Override PartName="/ppt/tags/tag2188.xml" ContentType="application/vnd.openxmlformats-officedocument.presentationml.tags+xml"/>
  <Override PartName="/ppt/tags/tag2189.xml" ContentType="application/vnd.openxmlformats-officedocument.presentationml.tags+xml"/>
  <Override PartName="/ppt/tags/tag219.xml" ContentType="application/vnd.openxmlformats-officedocument.presentationml.tags+xml"/>
  <Override PartName="/ppt/tags/tag2190.xml" ContentType="application/vnd.openxmlformats-officedocument.presentationml.tags+xml"/>
  <Override PartName="/ppt/tags/tag2191.xml" ContentType="application/vnd.openxmlformats-officedocument.presentationml.tags+xml"/>
  <Override PartName="/ppt/tags/tag2192.xml" ContentType="application/vnd.openxmlformats-officedocument.presentationml.tags+xml"/>
  <Override PartName="/ppt/tags/tag2193.xml" ContentType="application/vnd.openxmlformats-officedocument.presentationml.tags+xml"/>
  <Override PartName="/ppt/tags/tag2194.xml" ContentType="application/vnd.openxmlformats-officedocument.presentationml.tags+xml"/>
  <Override PartName="/ppt/tags/tag2195.xml" ContentType="application/vnd.openxmlformats-officedocument.presentationml.tags+xml"/>
  <Override PartName="/ppt/tags/tag2196.xml" ContentType="application/vnd.openxmlformats-officedocument.presentationml.tags+xml"/>
  <Override PartName="/ppt/tags/tag2197.xml" ContentType="application/vnd.openxmlformats-officedocument.presentationml.tags+xml"/>
  <Override PartName="/ppt/tags/tag2198.xml" ContentType="application/vnd.openxmlformats-officedocument.presentationml.tags+xml"/>
  <Override PartName="/ppt/tags/tag219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00.xml" ContentType="application/vnd.openxmlformats-officedocument.presentationml.tags+xml"/>
  <Override PartName="/ppt/tags/tag2201.xml" ContentType="application/vnd.openxmlformats-officedocument.presentationml.tags+xml"/>
  <Override PartName="/ppt/tags/tag2202.xml" ContentType="application/vnd.openxmlformats-officedocument.presentationml.tags+xml"/>
  <Override PartName="/ppt/tags/tag2203.xml" ContentType="application/vnd.openxmlformats-officedocument.presentationml.tags+xml"/>
  <Override PartName="/ppt/tags/tag2204.xml" ContentType="application/vnd.openxmlformats-officedocument.presentationml.tags+xml"/>
  <Override PartName="/ppt/tags/tag2205.xml" ContentType="application/vnd.openxmlformats-officedocument.presentationml.tags+xml"/>
  <Override PartName="/ppt/tags/tag2206.xml" ContentType="application/vnd.openxmlformats-officedocument.presentationml.tags+xml"/>
  <Override PartName="/ppt/tags/tag2207.xml" ContentType="application/vnd.openxmlformats-officedocument.presentationml.tags+xml"/>
  <Override PartName="/ppt/tags/tag2208.xml" ContentType="application/vnd.openxmlformats-officedocument.presentationml.tags+xml"/>
  <Override PartName="/ppt/tags/tag2209.xml" ContentType="application/vnd.openxmlformats-officedocument.presentationml.tags+xml"/>
  <Override PartName="/ppt/tags/tag221.xml" ContentType="application/vnd.openxmlformats-officedocument.presentationml.tags+xml"/>
  <Override PartName="/ppt/tags/tag2210.xml" ContentType="application/vnd.openxmlformats-officedocument.presentationml.tags+xml"/>
  <Override PartName="/ppt/tags/tag2211.xml" ContentType="application/vnd.openxmlformats-officedocument.presentationml.tags+xml"/>
  <Override PartName="/ppt/tags/tag2212.xml" ContentType="application/vnd.openxmlformats-officedocument.presentationml.tags+xml"/>
  <Override PartName="/ppt/tags/tag2213.xml" ContentType="application/vnd.openxmlformats-officedocument.presentationml.tags+xml"/>
  <Override PartName="/ppt/tags/tag2214.xml" ContentType="application/vnd.openxmlformats-officedocument.presentationml.tags+xml"/>
  <Override PartName="/ppt/tags/tag2215.xml" ContentType="application/vnd.openxmlformats-officedocument.presentationml.tags+xml"/>
  <Override PartName="/ppt/tags/tag2216.xml" ContentType="application/vnd.openxmlformats-officedocument.presentationml.tags+xml"/>
  <Override PartName="/ppt/tags/tag2217.xml" ContentType="application/vnd.openxmlformats-officedocument.presentationml.tags+xml"/>
  <Override PartName="/ppt/tags/tag2218.xml" ContentType="application/vnd.openxmlformats-officedocument.presentationml.tags+xml"/>
  <Override PartName="/ppt/tags/tag2219.xml" ContentType="application/vnd.openxmlformats-officedocument.presentationml.tags+xml"/>
  <Override PartName="/ppt/tags/tag222.xml" ContentType="application/vnd.openxmlformats-officedocument.presentationml.tags+xml"/>
  <Override PartName="/ppt/tags/tag2220.xml" ContentType="application/vnd.openxmlformats-officedocument.presentationml.tags+xml"/>
  <Override PartName="/ppt/tags/tag2221.xml" ContentType="application/vnd.openxmlformats-officedocument.presentationml.tags+xml"/>
  <Override PartName="/ppt/tags/tag2222.xml" ContentType="application/vnd.openxmlformats-officedocument.presentationml.tags+xml"/>
  <Override PartName="/ppt/tags/tag2223.xml" ContentType="application/vnd.openxmlformats-officedocument.presentationml.tags+xml"/>
  <Override PartName="/ppt/tags/tag2224.xml" ContentType="application/vnd.openxmlformats-officedocument.presentationml.tags+xml"/>
  <Override PartName="/ppt/tags/tag2225.xml" ContentType="application/vnd.openxmlformats-officedocument.presentationml.tags+xml"/>
  <Override PartName="/ppt/tags/tag2226.xml" ContentType="application/vnd.openxmlformats-officedocument.presentationml.tags+xml"/>
  <Override PartName="/ppt/tags/tag2227.xml" ContentType="application/vnd.openxmlformats-officedocument.presentationml.tags+xml"/>
  <Override PartName="/ppt/tags/tag2228.xml" ContentType="application/vnd.openxmlformats-officedocument.presentationml.tags+xml"/>
  <Override PartName="/ppt/tags/tag2229.xml" ContentType="application/vnd.openxmlformats-officedocument.presentationml.tags+xml"/>
  <Override PartName="/ppt/tags/tag223.xml" ContentType="application/vnd.openxmlformats-officedocument.presentationml.tags+xml"/>
  <Override PartName="/ppt/tags/tag2230.xml" ContentType="application/vnd.openxmlformats-officedocument.presentationml.tags+xml"/>
  <Override PartName="/ppt/tags/tag2231.xml" ContentType="application/vnd.openxmlformats-officedocument.presentationml.tags+xml"/>
  <Override PartName="/ppt/tags/tag2232.xml" ContentType="application/vnd.openxmlformats-officedocument.presentationml.tags+xml"/>
  <Override PartName="/ppt/tags/tag2233.xml" ContentType="application/vnd.openxmlformats-officedocument.presentationml.tags+xml"/>
  <Override PartName="/ppt/tags/tag2234.xml" ContentType="application/vnd.openxmlformats-officedocument.presentationml.tags+xml"/>
  <Override PartName="/ppt/tags/tag2235.xml" ContentType="application/vnd.openxmlformats-officedocument.presentationml.tags+xml"/>
  <Override PartName="/ppt/tags/tag2236.xml" ContentType="application/vnd.openxmlformats-officedocument.presentationml.tags+xml"/>
  <Override PartName="/ppt/tags/tag2237.xml" ContentType="application/vnd.openxmlformats-officedocument.presentationml.tags+xml"/>
  <Override PartName="/ppt/tags/tag2238.xml" ContentType="application/vnd.openxmlformats-officedocument.presentationml.tags+xml"/>
  <Override PartName="/ppt/tags/tag2239.xml" ContentType="application/vnd.openxmlformats-officedocument.presentationml.tags+xml"/>
  <Override PartName="/ppt/tags/tag224.xml" ContentType="application/vnd.openxmlformats-officedocument.presentationml.tags+xml"/>
  <Override PartName="/ppt/tags/tag2240.xml" ContentType="application/vnd.openxmlformats-officedocument.presentationml.tags+xml"/>
  <Override PartName="/ppt/tags/tag2241.xml" ContentType="application/vnd.openxmlformats-officedocument.presentationml.tags+xml"/>
  <Override PartName="/ppt/tags/tag2242.xml" ContentType="application/vnd.openxmlformats-officedocument.presentationml.tags+xml"/>
  <Override PartName="/ppt/tags/tag2243.xml" ContentType="application/vnd.openxmlformats-officedocument.presentationml.tags+xml"/>
  <Override PartName="/ppt/tags/tag2244.xml" ContentType="application/vnd.openxmlformats-officedocument.presentationml.tags+xml"/>
  <Override PartName="/ppt/tags/tag2245.xml" ContentType="application/vnd.openxmlformats-officedocument.presentationml.tags+xml"/>
  <Override PartName="/ppt/tags/tag2246.xml" ContentType="application/vnd.openxmlformats-officedocument.presentationml.tags+xml"/>
  <Override PartName="/ppt/tags/tag2247.xml" ContentType="application/vnd.openxmlformats-officedocument.presentationml.tags+xml"/>
  <Override PartName="/ppt/tags/tag2248.xml" ContentType="application/vnd.openxmlformats-officedocument.presentationml.tags+xml"/>
  <Override PartName="/ppt/tags/tag2249.xml" ContentType="application/vnd.openxmlformats-officedocument.presentationml.tags+xml"/>
  <Override PartName="/ppt/tags/tag225.xml" ContentType="application/vnd.openxmlformats-officedocument.presentationml.tags+xml"/>
  <Override PartName="/ppt/tags/tag2250.xml" ContentType="application/vnd.openxmlformats-officedocument.presentationml.tags+xml"/>
  <Override PartName="/ppt/tags/tag2251.xml" ContentType="application/vnd.openxmlformats-officedocument.presentationml.tags+xml"/>
  <Override PartName="/ppt/tags/tag2252.xml" ContentType="application/vnd.openxmlformats-officedocument.presentationml.tags+xml"/>
  <Override PartName="/ppt/tags/tag2253.xml" ContentType="application/vnd.openxmlformats-officedocument.presentationml.tags+xml"/>
  <Override PartName="/ppt/tags/tag2254.xml" ContentType="application/vnd.openxmlformats-officedocument.presentationml.tags+xml"/>
  <Override PartName="/ppt/tags/tag2255.xml" ContentType="application/vnd.openxmlformats-officedocument.presentationml.tags+xml"/>
  <Override PartName="/ppt/tags/tag2256.xml" ContentType="application/vnd.openxmlformats-officedocument.presentationml.tags+xml"/>
  <Override PartName="/ppt/tags/tag2257.xml" ContentType="application/vnd.openxmlformats-officedocument.presentationml.tags+xml"/>
  <Override PartName="/ppt/tags/tag2258.xml" ContentType="application/vnd.openxmlformats-officedocument.presentationml.tags+xml"/>
  <Override PartName="/ppt/tags/tag2259.xml" ContentType="application/vnd.openxmlformats-officedocument.presentationml.tags+xml"/>
  <Override PartName="/ppt/tags/tag226.xml" ContentType="application/vnd.openxmlformats-officedocument.presentationml.tags+xml"/>
  <Override PartName="/ppt/tags/tag2260.xml" ContentType="application/vnd.openxmlformats-officedocument.presentationml.tags+xml"/>
  <Override PartName="/ppt/tags/tag2261.xml" ContentType="application/vnd.openxmlformats-officedocument.presentationml.tags+xml"/>
  <Override PartName="/ppt/tags/tag2262.xml" ContentType="application/vnd.openxmlformats-officedocument.presentationml.tags+xml"/>
  <Override PartName="/ppt/tags/tag2263.xml" ContentType="application/vnd.openxmlformats-officedocument.presentationml.tags+xml"/>
  <Override PartName="/ppt/tags/tag2264.xml" ContentType="application/vnd.openxmlformats-officedocument.presentationml.tags+xml"/>
  <Override PartName="/ppt/tags/tag2265.xml" ContentType="application/vnd.openxmlformats-officedocument.presentationml.tags+xml"/>
  <Override PartName="/ppt/tags/tag2266.xml" ContentType="application/vnd.openxmlformats-officedocument.presentationml.tags+xml"/>
  <Override PartName="/ppt/tags/tag2267.xml" ContentType="application/vnd.openxmlformats-officedocument.presentationml.tags+xml"/>
  <Override PartName="/ppt/tags/tag2268.xml" ContentType="application/vnd.openxmlformats-officedocument.presentationml.tags+xml"/>
  <Override PartName="/ppt/tags/tag2269.xml" ContentType="application/vnd.openxmlformats-officedocument.presentationml.tags+xml"/>
  <Override PartName="/ppt/tags/tag227.xml" ContentType="application/vnd.openxmlformats-officedocument.presentationml.tags+xml"/>
  <Override PartName="/ppt/tags/tag2270.xml" ContentType="application/vnd.openxmlformats-officedocument.presentationml.tags+xml"/>
  <Override PartName="/ppt/tags/tag2271.xml" ContentType="application/vnd.openxmlformats-officedocument.presentationml.tags+xml"/>
  <Override PartName="/ppt/tags/tag2272.xml" ContentType="application/vnd.openxmlformats-officedocument.presentationml.tags+xml"/>
  <Override PartName="/ppt/tags/tag2273.xml" ContentType="application/vnd.openxmlformats-officedocument.presentationml.tags+xml"/>
  <Override PartName="/ppt/tags/tag2274.xml" ContentType="application/vnd.openxmlformats-officedocument.presentationml.tags+xml"/>
  <Override PartName="/ppt/tags/tag2275.xml" ContentType="application/vnd.openxmlformats-officedocument.presentationml.tags+xml"/>
  <Override PartName="/ppt/tags/tag2276.xml" ContentType="application/vnd.openxmlformats-officedocument.presentationml.tags+xml"/>
  <Override PartName="/ppt/tags/tag2277.xml" ContentType="application/vnd.openxmlformats-officedocument.presentationml.tags+xml"/>
  <Override PartName="/ppt/tags/tag2278.xml" ContentType="application/vnd.openxmlformats-officedocument.presentationml.tags+xml"/>
  <Override PartName="/ppt/tags/tag2279.xml" ContentType="application/vnd.openxmlformats-officedocument.presentationml.tags+xml"/>
  <Override PartName="/ppt/tags/tag228.xml" ContentType="application/vnd.openxmlformats-officedocument.presentationml.tags+xml"/>
  <Override PartName="/ppt/tags/tag2280.xml" ContentType="application/vnd.openxmlformats-officedocument.presentationml.tags+xml"/>
  <Override PartName="/ppt/tags/tag2281.xml" ContentType="application/vnd.openxmlformats-officedocument.presentationml.tags+xml"/>
  <Override PartName="/ppt/tags/tag2282.xml" ContentType="application/vnd.openxmlformats-officedocument.presentationml.tags+xml"/>
  <Override PartName="/ppt/tags/tag2283.xml" ContentType="application/vnd.openxmlformats-officedocument.presentationml.tags+xml"/>
  <Override PartName="/ppt/tags/tag2284.xml" ContentType="application/vnd.openxmlformats-officedocument.presentationml.tags+xml"/>
  <Override PartName="/ppt/tags/tag2285.xml" ContentType="application/vnd.openxmlformats-officedocument.presentationml.tags+xml"/>
  <Override PartName="/ppt/tags/tag2286.xml" ContentType="application/vnd.openxmlformats-officedocument.presentationml.tags+xml"/>
  <Override PartName="/ppt/tags/tag2287.xml" ContentType="application/vnd.openxmlformats-officedocument.presentationml.tags+xml"/>
  <Override PartName="/ppt/tags/tag2288.xml" ContentType="application/vnd.openxmlformats-officedocument.presentationml.tags+xml"/>
  <Override PartName="/ppt/tags/tag2289.xml" ContentType="application/vnd.openxmlformats-officedocument.presentationml.tags+xml"/>
  <Override PartName="/ppt/tags/tag229.xml" ContentType="application/vnd.openxmlformats-officedocument.presentationml.tags+xml"/>
  <Override PartName="/ppt/tags/tag2290.xml" ContentType="application/vnd.openxmlformats-officedocument.presentationml.tags+xml"/>
  <Override PartName="/ppt/tags/tag2291.xml" ContentType="application/vnd.openxmlformats-officedocument.presentationml.tags+xml"/>
  <Override PartName="/ppt/tags/tag2292.xml" ContentType="application/vnd.openxmlformats-officedocument.presentationml.tags+xml"/>
  <Override PartName="/ppt/tags/tag2293.xml" ContentType="application/vnd.openxmlformats-officedocument.presentationml.tags+xml"/>
  <Override PartName="/ppt/tags/tag2294.xml" ContentType="application/vnd.openxmlformats-officedocument.presentationml.tags+xml"/>
  <Override PartName="/ppt/tags/tag2295.xml" ContentType="application/vnd.openxmlformats-officedocument.presentationml.tags+xml"/>
  <Override PartName="/ppt/tags/tag2296.xml" ContentType="application/vnd.openxmlformats-officedocument.presentationml.tags+xml"/>
  <Override PartName="/ppt/tags/tag2297.xml" ContentType="application/vnd.openxmlformats-officedocument.presentationml.tags+xml"/>
  <Override PartName="/ppt/tags/tag2298.xml" ContentType="application/vnd.openxmlformats-officedocument.presentationml.tags+xml"/>
  <Override PartName="/ppt/tags/tag229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00.xml" ContentType="application/vnd.openxmlformats-officedocument.presentationml.tags+xml"/>
  <Override PartName="/ppt/tags/tag2301.xml" ContentType="application/vnd.openxmlformats-officedocument.presentationml.tags+xml"/>
  <Override PartName="/ppt/tags/tag2302.xml" ContentType="application/vnd.openxmlformats-officedocument.presentationml.tags+xml"/>
  <Override PartName="/ppt/tags/tag2303.xml" ContentType="application/vnd.openxmlformats-officedocument.presentationml.tags+xml"/>
  <Override PartName="/ppt/tags/tag2304.xml" ContentType="application/vnd.openxmlformats-officedocument.presentationml.tags+xml"/>
  <Override PartName="/ppt/tags/tag2305.xml" ContentType="application/vnd.openxmlformats-officedocument.presentationml.tags+xml"/>
  <Override PartName="/ppt/tags/tag2306.xml" ContentType="application/vnd.openxmlformats-officedocument.presentationml.tags+xml"/>
  <Override PartName="/ppt/tags/tag2307.xml" ContentType="application/vnd.openxmlformats-officedocument.presentationml.tags+xml"/>
  <Override PartName="/ppt/tags/tag2308.xml" ContentType="application/vnd.openxmlformats-officedocument.presentationml.tags+xml"/>
  <Override PartName="/ppt/tags/tag2309.xml" ContentType="application/vnd.openxmlformats-officedocument.presentationml.tags+xml"/>
  <Override PartName="/ppt/tags/tag231.xml" ContentType="application/vnd.openxmlformats-officedocument.presentationml.tags+xml"/>
  <Override PartName="/ppt/tags/tag2310.xml" ContentType="application/vnd.openxmlformats-officedocument.presentationml.tags+xml"/>
  <Override PartName="/ppt/tags/tag2311.xml" ContentType="application/vnd.openxmlformats-officedocument.presentationml.tags+xml"/>
  <Override PartName="/ppt/tags/tag2312.xml" ContentType="application/vnd.openxmlformats-officedocument.presentationml.tags+xml"/>
  <Override PartName="/ppt/tags/tag2313.xml" ContentType="application/vnd.openxmlformats-officedocument.presentationml.tags+xml"/>
  <Override PartName="/ppt/tags/tag2314.xml" ContentType="application/vnd.openxmlformats-officedocument.presentationml.tags+xml"/>
  <Override PartName="/ppt/tags/tag2315.xml" ContentType="application/vnd.openxmlformats-officedocument.presentationml.tags+xml"/>
  <Override PartName="/ppt/tags/tag2316.xml" ContentType="application/vnd.openxmlformats-officedocument.presentationml.tags+xml"/>
  <Override PartName="/ppt/tags/tag2317.xml" ContentType="application/vnd.openxmlformats-officedocument.presentationml.tags+xml"/>
  <Override PartName="/ppt/tags/tag2318.xml" ContentType="application/vnd.openxmlformats-officedocument.presentationml.tags+xml"/>
  <Override PartName="/ppt/tags/tag2319.xml" ContentType="application/vnd.openxmlformats-officedocument.presentationml.tags+xml"/>
  <Override PartName="/ppt/tags/tag232.xml" ContentType="application/vnd.openxmlformats-officedocument.presentationml.tags+xml"/>
  <Override PartName="/ppt/tags/tag2320.xml" ContentType="application/vnd.openxmlformats-officedocument.presentationml.tags+xml"/>
  <Override PartName="/ppt/tags/tag2321.xml" ContentType="application/vnd.openxmlformats-officedocument.presentationml.tags+xml"/>
  <Override PartName="/ppt/tags/tag2322.xml" ContentType="application/vnd.openxmlformats-officedocument.presentationml.tags+xml"/>
  <Override PartName="/ppt/tags/tag2323.xml" ContentType="application/vnd.openxmlformats-officedocument.presentationml.tags+xml"/>
  <Override PartName="/ppt/tags/tag2324.xml" ContentType="application/vnd.openxmlformats-officedocument.presentationml.tags+xml"/>
  <Override PartName="/ppt/tags/tag2325.xml" ContentType="application/vnd.openxmlformats-officedocument.presentationml.tags+xml"/>
  <Override PartName="/ppt/tags/tag2326.xml" ContentType="application/vnd.openxmlformats-officedocument.presentationml.tags+xml"/>
  <Override PartName="/ppt/tags/tag2327.xml" ContentType="application/vnd.openxmlformats-officedocument.presentationml.tags+xml"/>
  <Override PartName="/ppt/tags/tag2328.xml" ContentType="application/vnd.openxmlformats-officedocument.presentationml.tags+xml"/>
  <Override PartName="/ppt/tags/tag2329.xml" ContentType="application/vnd.openxmlformats-officedocument.presentationml.tags+xml"/>
  <Override PartName="/ppt/tags/tag233.xml" ContentType="application/vnd.openxmlformats-officedocument.presentationml.tags+xml"/>
  <Override PartName="/ppt/tags/tag2330.xml" ContentType="application/vnd.openxmlformats-officedocument.presentationml.tags+xml"/>
  <Override PartName="/ppt/tags/tag2331.xml" ContentType="application/vnd.openxmlformats-officedocument.presentationml.tags+xml"/>
  <Override PartName="/ppt/tags/tag2332.xml" ContentType="application/vnd.openxmlformats-officedocument.presentationml.tags+xml"/>
  <Override PartName="/ppt/tags/tag2333.xml" ContentType="application/vnd.openxmlformats-officedocument.presentationml.tags+xml"/>
  <Override PartName="/ppt/tags/tag2334.xml" ContentType="application/vnd.openxmlformats-officedocument.presentationml.tags+xml"/>
  <Override PartName="/ppt/tags/tag2335.xml" ContentType="application/vnd.openxmlformats-officedocument.presentationml.tags+xml"/>
  <Override PartName="/ppt/tags/tag2336.xml" ContentType="application/vnd.openxmlformats-officedocument.presentationml.tags+xml"/>
  <Override PartName="/ppt/tags/tag2337.xml" ContentType="application/vnd.openxmlformats-officedocument.presentationml.tags+xml"/>
  <Override PartName="/ppt/tags/tag2338.xml" ContentType="application/vnd.openxmlformats-officedocument.presentationml.tags+xml"/>
  <Override PartName="/ppt/tags/tag2339.xml" ContentType="application/vnd.openxmlformats-officedocument.presentationml.tags+xml"/>
  <Override PartName="/ppt/tags/tag234.xml" ContentType="application/vnd.openxmlformats-officedocument.presentationml.tags+xml"/>
  <Override PartName="/ppt/tags/tag2340.xml" ContentType="application/vnd.openxmlformats-officedocument.presentationml.tags+xml"/>
  <Override PartName="/ppt/tags/tag2341.xml" ContentType="application/vnd.openxmlformats-officedocument.presentationml.tags+xml"/>
  <Override PartName="/ppt/tags/tag2342.xml" ContentType="application/vnd.openxmlformats-officedocument.presentationml.tags+xml"/>
  <Override PartName="/ppt/tags/tag2343.xml" ContentType="application/vnd.openxmlformats-officedocument.presentationml.tags+xml"/>
  <Override PartName="/ppt/tags/tag2344.xml" ContentType="application/vnd.openxmlformats-officedocument.presentationml.tags+xml"/>
  <Override PartName="/ppt/tags/tag2345.xml" ContentType="application/vnd.openxmlformats-officedocument.presentationml.tags+xml"/>
  <Override PartName="/ppt/tags/tag2346.xml" ContentType="application/vnd.openxmlformats-officedocument.presentationml.tags+xml"/>
  <Override PartName="/ppt/tags/tag2347.xml" ContentType="application/vnd.openxmlformats-officedocument.presentationml.tags+xml"/>
  <Override PartName="/ppt/tags/tag2348.xml" ContentType="application/vnd.openxmlformats-officedocument.presentationml.tags+xml"/>
  <Override PartName="/ppt/tags/tag2349.xml" ContentType="application/vnd.openxmlformats-officedocument.presentationml.tags+xml"/>
  <Override PartName="/ppt/tags/tag235.xml" ContentType="application/vnd.openxmlformats-officedocument.presentationml.tags+xml"/>
  <Override PartName="/ppt/tags/tag2350.xml" ContentType="application/vnd.openxmlformats-officedocument.presentationml.tags+xml"/>
  <Override PartName="/ppt/tags/tag2351.xml" ContentType="application/vnd.openxmlformats-officedocument.presentationml.tags+xml"/>
  <Override PartName="/ppt/tags/tag2352.xml" ContentType="application/vnd.openxmlformats-officedocument.presentationml.tags+xml"/>
  <Override PartName="/ppt/tags/tag2353.xml" ContentType="application/vnd.openxmlformats-officedocument.presentationml.tags+xml"/>
  <Override PartName="/ppt/tags/tag2354.xml" ContentType="application/vnd.openxmlformats-officedocument.presentationml.tags+xml"/>
  <Override PartName="/ppt/tags/tag2355.xml" ContentType="application/vnd.openxmlformats-officedocument.presentationml.tags+xml"/>
  <Override PartName="/ppt/tags/tag2356.xml" ContentType="application/vnd.openxmlformats-officedocument.presentationml.tags+xml"/>
  <Override PartName="/ppt/tags/tag2357.xml" ContentType="application/vnd.openxmlformats-officedocument.presentationml.tags+xml"/>
  <Override PartName="/ppt/tags/tag2358.xml" ContentType="application/vnd.openxmlformats-officedocument.presentationml.tags+xml"/>
  <Override PartName="/ppt/tags/tag2359.xml" ContentType="application/vnd.openxmlformats-officedocument.presentationml.tags+xml"/>
  <Override PartName="/ppt/tags/tag236.xml" ContentType="application/vnd.openxmlformats-officedocument.presentationml.tags+xml"/>
  <Override PartName="/ppt/tags/tag2360.xml" ContentType="application/vnd.openxmlformats-officedocument.presentationml.tags+xml"/>
  <Override PartName="/ppt/tags/tag2361.xml" ContentType="application/vnd.openxmlformats-officedocument.presentationml.tags+xml"/>
  <Override PartName="/ppt/tags/tag2362.xml" ContentType="application/vnd.openxmlformats-officedocument.presentationml.tags+xml"/>
  <Override PartName="/ppt/tags/tag2363.xml" ContentType="application/vnd.openxmlformats-officedocument.presentationml.tags+xml"/>
  <Override PartName="/ppt/tags/tag2364.xml" ContentType="application/vnd.openxmlformats-officedocument.presentationml.tags+xml"/>
  <Override PartName="/ppt/tags/tag2365.xml" ContentType="application/vnd.openxmlformats-officedocument.presentationml.tags+xml"/>
  <Override PartName="/ppt/tags/tag2366.xml" ContentType="application/vnd.openxmlformats-officedocument.presentationml.tags+xml"/>
  <Override PartName="/ppt/tags/tag2367.xml" ContentType="application/vnd.openxmlformats-officedocument.presentationml.tags+xml"/>
  <Override PartName="/ppt/tags/tag2368.xml" ContentType="application/vnd.openxmlformats-officedocument.presentationml.tags+xml"/>
  <Override PartName="/ppt/tags/tag2369.xml" ContentType="application/vnd.openxmlformats-officedocument.presentationml.tags+xml"/>
  <Override PartName="/ppt/tags/tag237.xml" ContentType="application/vnd.openxmlformats-officedocument.presentationml.tags+xml"/>
  <Override PartName="/ppt/tags/tag2370.xml" ContentType="application/vnd.openxmlformats-officedocument.presentationml.tags+xml"/>
  <Override PartName="/ppt/tags/tag2371.xml" ContentType="application/vnd.openxmlformats-officedocument.presentationml.tags+xml"/>
  <Override PartName="/ppt/tags/tag2372.xml" ContentType="application/vnd.openxmlformats-officedocument.presentationml.tags+xml"/>
  <Override PartName="/ppt/tags/tag2373.xml" ContentType="application/vnd.openxmlformats-officedocument.presentationml.tags+xml"/>
  <Override PartName="/ppt/tags/tag2374.xml" ContentType="application/vnd.openxmlformats-officedocument.presentationml.tags+xml"/>
  <Override PartName="/ppt/tags/tag2375.xml" ContentType="application/vnd.openxmlformats-officedocument.presentationml.tags+xml"/>
  <Override PartName="/ppt/tags/tag2376.xml" ContentType="application/vnd.openxmlformats-officedocument.presentationml.tags+xml"/>
  <Override PartName="/ppt/tags/tag2377.xml" ContentType="application/vnd.openxmlformats-officedocument.presentationml.tags+xml"/>
  <Override PartName="/ppt/tags/tag2378.xml" ContentType="application/vnd.openxmlformats-officedocument.presentationml.tags+xml"/>
  <Override PartName="/ppt/tags/tag2379.xml" ContentType="application/vnd.openxmlformats-officedocument.presentationml.tags+xml"/>
  <Override PartName="/ppt/tags/tag238.xml" ContentType="application/vnd.openxmlformats-officedocument.presentationml.tags+xml"/>
  <Override PartName="/ppt/tags/tag2380.xml" ContentType="application/vnd.openxmlformats-officedocument.presentationml.tags+xml"/>
  <Override PartName="/ppt/tags/tag2381.xml" ContentType="application/vnd.openxmlformats-officedocument.presentationml.tags+xml"/>
  <Override PartName="/ppt/tags/tag2382.xml" ContentType="application/vnd.openxmlformats-officedocument.presentationml.tags+xml"/>
  <Override PartName="/ppt/tags/tag2383.xml" ContentType="application/vnd.openxmlformats-officedocument.presentationml.tags+xml"/>
  <Override PartName="/ppt/tags/tag2384.xml" ContentType="application/vnd.openxmlformats-officedocument.presentationml.tags+xml"/>
  <Override PartName="/ppt/tags/tag2385.xml" ContentType="application/vnd.openxmlformats-officedocument.presentationml.tags+xml"/>
  <Override PartName="/ppt/tags/tag2386.xml" ContentType="application/vnd.openxmlformats-officedocument.presentationml.tags+xml"/>
  <Override PartName="/ppt/tags/tag2387.xml" ContentType="application/vnd.openxmlformats-officedocument.presentationml.tags+xml"/>
  <Override PartName="/ppt/tags/tag2388.xml" ContentType="application/vnd.openxmlformats-officedocument.presentationml.tags+xml"/>
  <Override PartName="/ppt/tags/tag2389.xml" ContentType="application/vnd.openxmlformats-officedocument.presentationml.tags+xml"/>
  <Override PartName="/ppt/tags/tag239.xml" ContentType="application/vnd.openxmlformats-officedocument.presentationml.tags+xml"/>
  <Override PartName="/ppt/tags/tag2390.xml" ContentType="application/vnd.openxmlformats-officedocument.presentationml.tags+xml"/>
  <Override PartName="/ppt/tags/tag2391.xml" ContentType="application/vnd.openxmlformats-officedocument.presentationml.tags+xml"/>
  <Override PartName="/ppt/tags/tag2392.xml" ContentType="application/vnd.openxmlformats-officedocument.presentationml.tags+xml"/>
  <Override PartName="/ppt/tags/tag2393.xml" ContentType="application/vnd.openxmlformats-officedocument.presentationml.tags+xml"/>
  <Override PartName="/ppt/tags/tag2394.xml" ContentType="application/vnd.openxmlformats-officedocument.presentationml.tags+xml"/>
  <Override PartName="/ppt/tags/tag2395.xml" ContentType="application/vnd.openxmlformats-officedocument.presentationml.tags+xml"/>
  <Override PartName="/ppt/tags/tag2396.xml" ContentType="application/vnd.openxmlformats-officedocument.presentationml.tags+xml"/>
  <Override PartName="/ppt/tags/tag2397.xml" ContentType="application/vnd.openxmlformats-officedocument.presentationml.tags+xml"/>
  <Override PartName="/ppt/tags/tag2398.xml" ContentType="application/vnd.openxmlformats-officedocument.presentationml.tags+xml"/>
  <Override PartName="/ppt/tags/tag239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00.xml" ContentType="application/vnd.openxmlformats-officedocument.presentationml.tags+xml"/>
  <Override PartName="/ppt/tags/tag2401.xml" ContentType="application/vnd.openxmlformats-officedocument.presentationml.tags+xml"/>
  <Override PartName="/ppt/tags/tag2402.xml" ContentType="application/vnd.openxmlformats-officedocument.presentationml.tags+xml"/>
  <Override PartName="/ppt/tags/tag2403.xml" ContentType="application/vnd.openxmlformats-officedocument.presentationml.tags+xml"/>
  <Override PartName="/ppt/tags/tag2404.xml" ContentType="application/vnd.openxmlformats-officedocument.presentationml.tags+xml"/>
  <Override PartName="/ppt/tags/tag2405.xml" ContentType="application/vnd.openxmlformats-officedocument.presentationml.tags+xml"/>
  <Override PartName="/ppt/tags/tag2406.xml" ContentType="application/vnd.openxmlformats-officedocument.presentationml.tags+xml"/>
  <Override PartName="/ppt/tags/tag2407.xml" ContentType="application/vnd.openxmlformats-officedocument.presentationml.tags+xml"/>
  <Override PartName="/ppt/tags/tag2408.xml" ContentType="application/vnd.openxmlformats-officedocument.presentationml.tags+xml"/>
  <Override PartName="/ppt/tags/tag2409.xml" ContentType="application/vnd.openxmlformats-officedocument.presentationml.tags+xml"/>
  <Override PartName="/ppt/tags/tag241.xml" ContentType="application/vnd.openxmlformats-officedocument.presentationml.tags+xml"/>
  <Override PartName="/ppt/tags/tag2410.xml" ContentType="application/vnd.openxmlformats-officedocument.presentationml.tags+xml"/>
  <Override PartName="/ppt/tags/tag2411.xml" ContentType="application/vnd.openxmlformats-officedocument.presentationml.tags+xml"/>
  <Override PartName="/ppt/tags/tag2412.xml" ContentType="application/vnd.openxmlformats-officedocument.presentationml.tags+xml"/>
  <Override PartName="/ppt/tags/tag2413.xml" ContentType="application/vnd.openxmlformats-officedocument.presentationml.tags+xml"/>
  <Override PartName="/ppt/tags/tag2414.xml" ContentType="application/vnd.openxmlformats-officedocument.presentationml.tags+xml"/>
  <Override PartName="/ppt/tags/tag2415.xml" ContentType="application/vnd.openxmlformats-officedocument.presentationml.tags+xml"/>
  <Override PartName="/ppt/tags/tag2416.xml" ContentType="application/vnd.openxmlformats-officedocument.presentationml.tags+xml"/>
  <Override PartName="/ppt/tags/tag2417.xml" ContentType="application/vnd.openxmlformats-officedocument.presentationml.tags+xml"/>
  <Override PartName="/ppt/tags/tag2418.xml" ContentType="application/vnd.openxmlformats-officedocument.presentationml.tags+xml"/>
  <Override PartName="/ppt/tags/tag2419.xml" ContentType="application/vnd.openxmlformats-officedocument.presentationml.tags+xml"/>
  <Override PartName="/ppt/tags/tag242.xml" ContentType="application/vnd.openxmlformats-officedocument.presentationml.tags+xml"/>
  <Override PartName="/ppt/tags/tag2420.xml" ContentType="application/vnd.openxmlformats-officedocument.presentationml.tags+xml"/>
  <Override PartName="/ppt/tags/tag2421.xml" ContentType="application/vnd.openxmlformats-officedocument.presentationml.tags+xml"/>
  <Override PartName="/ppt/tags/tag2422.xml" ContentType="application/vnd.openxmlformats-officedocument.presentationml.tags+xml"/>
  <Override PartName="/ppt/tags/tag2423.xml" ContentType="application/vnd.openxmlformats-officedocument.presentationml.tags+xml"/>
  <Override PartName="/ppt/tags/tag2424.xml" ContentType="application/vnd.openxmlformats-officedocument.presentationml.tags+xml"/>
  <Override PartName="/ppt/tags/tag2425.xml" ContentType="application/vnd.openxmlformats-officedocument.presentationml.tags+xml"/>
  <Override PartName="/ppt/tags/tag2426.xml" ContentType="application/vnd.openxmlformats-officedocument.presentationml.tags+xml"/>
  <Override PartName="/ppt/tags/tag2427.xml" ContentType="application/vnd.openxmlformats-officedocument.presentationml.tags+xml"/>
  <Override PartName="/ppt/tags/tag2428.xml" ContentType="application/vnd.openxmlformats-officedocument.presentationml.tags+xml"/>
  <Override PartName="/ppt/tags/tag2429.xml" ContentType="application/vnd.openxmlformats-officedocument.presentationml.tags+xml"/>
  <Override PartName="/ppt/tags/tag243.xml" ContentType="application/vnd.openxmlformats-officedocument.presentationml.tags+xml"/>
  <Override PartName="/ppt/tags/tag2430.xml" ContentType="application/vnd.openxmlformats-officedocument.presentationml.tags+xml"/>
  <Override PartName="/ppt/tags/tag2431.xml" ContentType="application/vnd.openxmlformats-officedocument.presentationml.tags+xml"/>
  <Override PartName="/ppt/tags/tag2432.xml" ContentType="application/vnd.openxmlformats-officedocument.presentationml.tags+xml"/>
  <Override PartName="/ppt/tags/tag2433.xml" ContentType="application/vnd.openxmlformats-officedocument.presentationml.tags+xml"/>
  <Override PartName="/ppt/tags/tag2434.xml" ContentType="application/vnd.openxmlformats-officedocument.presentationml.tags+xml"/>
  <Override PartName="/ppt/tags/tag2435.xml" ContentType="application/vnd.openxmlformats-officedocument.presentationml.tags+xml"/>
  <Override PartName="/ppt/tags/tag2436.xml" ContentType="application/vnd.openxmlformats-officedocument.presentationml.tags+xml"/>
  <Override PartName="/ppt/tags/tag2437.xml" ContentType="application/vnd.openxmlformats-officedocument.presentationml.tags+xml"/>
  <Override PartName="/ppt/tags/tag2438.xml" ContentType="application/vnd.openxmlformats-officedocument.presentationml.tags+xml"/>
  <Override PartName="/ppt/tags/tag2439.xml" ContentType="application/vnd.openxmlformats-officedocument.presentationml.tags+xml"/>
  <Override PartName="/ppt/tags/tag244.xml" ContentType="application/vnd.openxmlformats-officedocument.presentationml.tags+xml"/>
  <Override PartName="/ppt/tags/tag2440.xml" ContentType="application/vnd.openxmlformats-officedocument.presentationml.tags+xml"/>
  <Override PartName="/ppt/tags/tag2441.xml" ContentType="application/vnd.openxmlformats-officedocument.presentationml.tags+xml"/>
  <Override PartName="/ppt/tags/tag2442.xml" ContentType="application/vnd.openxmlformats-officedocument.presentationml.tags+xml"/>
  <Override PartName="/ppt/tags/tag2443.xml" ContentType="application/vnd.openxmlformats-officedocument.presentationml.tags+xml"/>
  <Override PartName="/ppt/tags/tag2444.xml" ContentType="application/vnd.openxmlformats-officedocument.presentationml.tags+xml"/>
  <Override PartName="/ppt/tags/tag2445.xml" ContentType="application/vnd.openxmlformats-officedocument.presentationml.tags+xml"/>
  <Override PartName="/ppt/tags/tag2446.xml" ContentType="application/vnd.openxmlformats-officedocument.presentationml.tags+xml"/>
  <Override PartName="/ppt/tags/tag2447.xml" ContentType="application/vnd.openxmlformats-officedocument.presentationml.tags+xml"/>
  <Override PartName="/ppt/tags/tag2448.xml" ContentType="application/vnd.openxmlformats-officedocument.presentationml.tags+xml"/>
  <Override PartName="/ppt/tags/tag2449.xml" ContentType="application/vnd.openxmlformats-officedocument.presentationml.tags+xml"/>
  <Override PartName="/ppt/tags/tag245.xml" ContentType="application/vnd.openxmlformats-officedocument.presentationml.tags+xml"/>
  <Override PartName="/ppt/tags/tag2450.xml" ContentType="application/vnd.openxmlformats-officedocument.presentationml.tags+xml"/>
  <Override PartName="/ppt/tags/tag2451.xml" ContentType="application/vnd.openxmlformats-officedocument.presentationml.tags+xml"/>
  <Override PartName="/ppt/tags/tag2452.xml" ContentType="application/vnd.openxmlformats-officedocument.presentationml.tags+xml"/>
  <Override PartName="/ppt/tags/tag2453.xml" ContentType="application/vnd.openxmlformats-officedocument.presentationml.tags+xml"/>
  <Override PartName="/ppt/tags/tag2454.xml" ContentType="application/vnd.openxmlformats-officedocument.presentationml.tags+xml"/>
  <Override PartName="/ppt/tags/tag2455.xml" ContentType="application/vnd.openxmlformats-officedocument.presentationml.tags+xml"/>
  <Override PartName="/ppt/tags/tag2456.xml" ContentType="application/vnd.openxmlformats-officedocument.presentationml.tags+xml"/>
  <Override PartName="/ppt/tags/tag2457.xml" ContentType="application/vnd.openxmlformats-officedocument.presentationml.tags+xml"/>
  <Override PartName="/ppt/tags/tag2458.xml" ContentType="application/vnd.openxmlformats-officedocument.presentationml.tags+xml"/>
  <Override PartName="/ppt/tags/tag2459.xml" ContentType="application/vnd.openxmlformats-officedocument.presentationml.tags+xml"/>
  <Override PartName="/ppt/tags/tag246.xml" ContentType="application/vnd.openxmlformats-officedocument.presentationml.tags+xml"/>
  <Override PartName="/ppt/tags/tag2460.xml" ContentType="application/vnd.openxmlformats-officedocument.presentationml.tags+xml"/>
  <Override PartName="/ppt/tags/tag2461.xml" ContentType="application/vnd.openxmlformats-officedocument.presentationml.tags+xml"/>
  <Override PartName="/ppt/tags/tag2462.xml" ContentType="application/vnd.openxmlformats-officedocument.presentationml.tags+xml"/>
  <Override PartName="/ppt/tags/tag2463.xml" ContentType="application/vnd.openxmlformats-officedocument.presentationml.tags+xml"/>
  <Override PartName="/ppt/tags/tag2464.xml" ContentType="application/vnd.openxmlformats-officedocument.presentationml.tags+xml"/>
  <Override PartName="/ppt/tags/tag2465.xml" ContentType="application/vnd.openxmlformats-officedocument.presentationml.tags+xml"/>
  <Override PartName="/ppt/tags/tag2466.xml" ContentType="application/vnd.openxmlformats-officedocument.presentationml.tags+xml"/>
  <Override PartName="/ppt/tags/tag2467.xml" ContentType="application/vnd.openxmlformats-officedocument.presentationml.tags+xml"/>
  <Override PartName="/ppt/tags/tag2468.xml" ContentType="application/vnd.openxmlformats-officedocument.presentationml.tags+xml"/>
  <Override PartName="/ppt/tags/tag2469.xml" ContentType="application/vnd.openxmlformats-officedocument.presentationml.tags+xml"/>
  <Override PartName="/ppt/tags/tag247.xml" ContentType="application/vnd.openxmlformats-officedocument.presentationml.tags+xml"/>
  <Override PartName="/ppt/tags/tag2470.xml" ContentType="application/vnd.openxmlformats-officedocument.presentationml.tags+xml"/>
  <Override PartName="/ppt/tags/tag2471.xml" ContentType="application/vnd.openxmlformats-officedocument.presentationml.tags+xml"/>
  <Override PartName="/ppt/tags/tag2472.xml" ContentType="application/vnd.openxmlformats-officedocument.presentationml.tags+xml"/>
  <Override PartName="/ppt/tags/tag2473.xml" ContentType="application/vnd.openxmlformats-officedocument.presentationml.tags+xml"/>
  <Override PartName="/ppt/tags/tag2474.xml" ContentType="application/vnd.openxmlformats-officedocument.presentationml.tags+xml"/>
  <Override PartName="/ppt/tags/tag2475.xml" ContentType="application/vnd.openxmlformats-officedocument.presentationml.tags+xml"/>
  <Override PartName="/ppt/tags/tag2476.xml" ContentType="application/vnd.openxmlformats-officedocument.presentationml.tags+xml"/>
  <Override PartName="/ppt/tags/tag2477.xml" ContentType="application/vnd.openxmlformats-officedocument.presentationml.tags+xml"/>
  <Override PartName="/ppt/tags/tag2478.xml" ContentType="application/vnd.openxmlformats-officedocument.presentationml.tags+xml"/>
  <Override PartName="/ppt/tags/tag2479.xml" ContentType="application/vnd.openxmlformats-officedocument.presentationml.tags+xml"/>
  <Override PartName="/ppt/tags/tag248.xml" ContentType="application/vnd.openxmlformats-officedocument.presentationml.tags+xml"/>
  <Override PartName="/ppt/tags/tag2480.xml" ContentType="application/vnd.openxmlformats-officedocument.presentationml.tags+xml"/>
  <Override PartName="/ppt/tags/tag2481.xml" ContentType="application/vnd.openxmlformats-officedocument.presentationml.tags+xml"/>
  <Override PartName="/ppt/tags/tag2482.xml" ContentType="application/vnd.openxmlformats-officedocument.presentationml.tags+xml"/>
  <Override PartName="/ppt/tags/tag2483.xml" ContentType="application/vnd.openxmlformats-officedocument.presentationml.tags+xml"/>
  <Override PartName="/ppt/tags/tag2484.xml" ContentType="application/vnd.openxmlformats-officedocument.presentationml.tags+xml"/>
  <Override PartName="/ppt/tags/tag2485.xml" ContentType="application/vnd.openxmlformats-officedocument.presentationml.tags+xml"/>
  <Override PartName="/ppt/tags/tag2486.xml" ContentType="application/vnd.openxmlformats-officedocument.presentationml.tags+xml"/>
  <Override PartName="/ppt/tags/tag2487.xml" ContentType="application/vnd.openxmlformats-officedocument.presentationml.tags+xml"/>
  <Override PartName="/ppt/tags/tag2488.xml" ContentType="application/vnd.openxmlformats-officedocument.presentationml.tags+xml"/>
  <Override PartName="/ppt/tags/tag2489.xml" ContentType="application/vnd.openxmlformats-officedocument.presentationml.tags+xml"/>
  <Override PartName="/ppt/tags/tag249.xml" ContentType="application/vnd.openxmlformats-officedocument.presentationml.tags+xml"/>
  <Override PartName="/ppt/tags/tag2490.xml" ContentType="application/vnd.openxmlformats-officedocument.presentationml.tags+xml"/>
  <Override PartName="/ppt/tags/tag2491.xml" ContentType="application/vnd.openxmlformats-officedocument.presentationml.tags+xml"/>
  <Override PartName="/ppt/tags/tag2492.xml" ContentType="application/vnd.openxmlformats-officedocument.presentationml.tags+xml"/>
  <Override PartName="/ppt/tags/tag2493.xml" ContentType="application/vnd.openxmlformats-officedocument.presentationml.tags+xml"/>
  <Override PartName="/ppt/tags/tag2494.xml" ContentType="application/vnd.openxmlformats-officedocument.presentationml.tags+xml"/>
  <Override PartName="/ppt/tags/tag2495.xml" ContentType="application/vnd.openxmlformats-officedocument.presentationml.tags+xml"/>
  <Override PartName="/ppt/tags/tag2496.xml" ContentType="application/vnd.openxmlformats-officedocument.presentationml.tags+xml"/>
  <Override PartName="/ppt/tags/tag2497.xml" ContentType="application/vnd.openxmlformats-officedocument.presentationml.tags+xml"/>
  <Override PartName="/ppt/tags/tag2498.xml" ContentType="application/vnd.openxmlformats-officedocument.presentationml.tags+xml"/>
  <Override PartName="/ppt/tags/tag249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00.xml" ContentType="application/vnd.openxmlformats-officedocument.presentationml.tags+xml"/>
  <Override PartName="/ppt/tags/tag2501.xml" ContentType="application/vnd.openxmlformats-officedocument.presentationml.tags+xml"/>
  <Override PartName="/ppt/tags/tag2502.xml" ContentType="application/vnd.openxmlformats-officedocument.presentationml.tags+xml"/>
  <Override PartName="/ppt/tags/tag2503.xml" ContentType="application/vnd.openxmlformats-officedocument.presentationml.tags+xml"/>
  <Override PartName="/ppt/tags/tag2504.xml" ContentType="application/vnd.openxmlformats-officedocument.presentationml.tags+xml"/>
  <Override PartName="/ppt/tags/tag2505.xml" ContentType="application/vnd.openxmlformats-officedocument.presentationml.tags+xml"/>
  <Override PartName="/ppt/tags/tag2506.xml" ContentType="application/vnd.openxmlformats-officedocument.presentationml.tags+xml"/>
  <Override PartName="/ppt/tags/tag2507.xml" ContentType="application/vnd.openxmlformats-officedocument.presentationml.tags+xml"/>
  <Override PartName="/ppt/tags/tag2508.xml" ContentType="application/vnd.openxmlformats-officedocument.presentationml.tags+xml"/>
  <Override PartName="/ppt/tags/tag2509.xml" ContentType="application/vnd.openxmlformats-officedocument.presentationml.tags+xml"/>
  <Override PartName="/ppt/tags/tag251.xml" ContentType="application/vnd.openxmlformats-officedocument.presentationml.tags+xml"/>
  <Override PartName="/ppt/tags/tag2510.xml" ContentType="application/vnd.openxmlformats-officedocument.presentationml.tags+xml"/>
  <Override PartName="/ppt/tags/tag2511.xml" ContentType="application/vnd.openxmlformats-officedocument.presentationml.tags+xml"/>
  <Override PartName="/ppt/tags/tag2512.xml" ContentType="application/vnd.openxmlformats-officedocument.presentationml.tags+xml"/>
  <Override PartName="/ppt/tags/tag2513.xml" ContentType="application/vnd.openxmlformats-officedocument.presentationml.tags+xml"/>
  <Override PartName="/ppt/tags/tag2514.xml" ContentType="application/vnd.openxmlformats-officedocument.presentationml.tags+xml"/>
  <Override PartName="/ppt/tags/tag2515.xml" ContentType="application/vnd.openxmlformats-officedocument.presentationml.tags+xml"/>
  <Override PartName="/ppt/tags/tag2516.xml" ContentType="application/vnd.openxmlformats-officedocument.presentationml.tags+xml"/>
  <Override PartName="/ppt/tags/tag2517.xml" ContentType="application/vnd.openxmlformats-officedocument.presentationml.tags+xml"/>
  <Override PartName="/ppt/tags/tag2518.xml" ContentType="application/vnd.openxmlformats-officedocument.presentationml.tags+xml"/>
  <Override PartName="/ppt/tags/tag2519.xml" ContentType="application/vnd.openxmlformats-officedocument.presentationml.tags+xml"/>
  <Override PartName="/ppt/tags/tag252.xml" ContentType="application/vnd.openxmlformats-officedocument.presentationml.tags+xml"/>
  <Override PartName="/ppt/tags/tag2520.xml" ContentType="application/vnd.openxmlformats-officedocument.presentationml.tags+xml"/>
  <Override PartName="/ppt/tags/tag2521.xml" ContentType="application/vnd.openxmlformats-officedocument.presentationml.tags+xml"/>
  <Override PartName="/ppt/tags/tag2522.xml" ContentType="application/vnd.openxmlformats-officedocument.presentationml.tags+xml"/>
  <Override PartName="/ppt/tags/tag2523.xml" ContentType="application/vnd.openxmlformats-officedocument.presentationml.tags+xml"/>
  <Override PartName="/ppt/tags/tag2524.xml" ContentType="application/vnd.openxmlformats-officedocument.presentationml.tags+xml"/>
  <Override PartName="/ppt/tags/tag2525.xml" ContentType="application/vnd.openxmlformats-officedocument.presentationml.tags+xml"/>
  <Override PartName="/ppt/tags/tag2526.xml" ContentType="application/vnd.openxmlformats-officedocument.presentationml.tags+xml"/>
  <Override PartName="/ppt/tags/tag2527.xml" ContentType="application/vnd.openxmlformats-officedocument.presentationml.tags+xml"/>
  <Override PartName="/ppt/tags/tag2528.xml" ContentType="application/vnd.openxmlformats-officedocument.presentationml.tags+xml"/>
  <Override PartName="/ppt/tags/tag2529.xml" ContentType="application/vnd.openxmlformats-officedocument.presentationml.tags+xml"/>
  <Override PartName="/ppt/tags/tag253.xml" ContentType="application/vnd.openxmlformats-officedocument.presentationml.tags+xml"/>
  <Override PartName="/ppt/tags/tag2530.xml" ContentType="application/vnd.openxmlformats-officedocument.presentationml.tags+xml"/>
  <Override PartName="/ppt/tags/tag2531.xml" ContentType="application/vnd.openxmlformats-officedocument.presentationml.tags+xml"/>
  <Override PartName="/ppt/tags/tag2532.xml" ContentType="application/vnd.openxmlformats-officedocument.presentationml.tags+xml"/>
  <Override PartName="/ppt/tags/tag2533.xml" ContentType="application/vnd.openxmlformats-officedocument.presentationml.tags+xml"/>
  <Override PartName="/ppt/tags/tag2534.xml" ContentType="application/vnd.openxmlformats-officedocument.presentationml.tags+xml"/>
  <Override PartName="/ppt/tags/tag2535.xml" ContentType="application/vnd.openxmlformats-officedocument.presentationml.tags+xml"/>
  <Override PartName="/ppt/tags/tag2536.xml" ContentType="application/vnd.openxmlformats-officedocument.presentationml.tags+xml"/>
  <Override PartName="/ppt/tags/tag2537.xml" ContentType="application/vnd.openxmlformats-officedocument.presentationml.tags+xml"/>
  <Override PartName="/ppt/tags/tag2538.xml" ContentType="application/vnd.openxmlformats-officedocument.presentationml.tags+xml"/>
  <Override PartName="/ppt/tags/tag2539.xml" ContentType="application/vnd.openxmlformats-officedocument.presentationml.tags+xml"/>
  <Override PartName="/ppt/tags/tag254.xml" ContentType="application/vnd.openxmlformats-officedocument.presentationml.tags+xml"/>
  <Override PartName="/ppt/tags/tag2540.xml" ContentType="application/vnd.openxmlformats-officedocument.presentationml.tags+xml"/>
  <Override PartName="/ppt/tags/tag2541.xml" ContentType="application/vnd.openxmlformats-officedocument.presentationml.tags+xml"/>
  <Override PartName="/ppt/tags/tag2542.xml" ContentType="application/vnd.openxmlformats-officedocument.presentationml.tags+xml"/>
  <Override PartName="/ppt/tags/tag2543.xml" ContentType="application/vnd.openxmlformats-officedocument.presentationml.tags+xml"/>
  <Override PartName="/ppt/tags/tag2544.xml" ContentType="application/vnd.openxmlformats-officedocument.presentationml.tags+xml"/>
  <Override PartName="/ppt/tags/tag2545.xml" ContentType="application/vnd.openxmlformats-officedocument.presentationml.tags+xml"/>
  <Override PartName="/ppt/tags/tag2546.xml" ContentType="application/vnd.openxmlformats-officedocument.presentationml.tags+xml"/>
  <Override PartName="/ppt/tags/tag2547.xml" ContentType="application/vnd.openxmlformats-officedocument.presentationml.tags+xml"/>
  <Override PartName="/ppt/tags/tag2548.xml" ContentType="application/vnd.openxmlformats-officedocument.presentationml.tags+xml"/>
  <Override PartName="/ppt/tags/tag2549.xml" ContentType="application/vnd.openxmlformats-officedocument.presentationml.tags+xml"/>
  <Override PartName="/ppt/tags/tag255.xml" ContentType="application/vnd.openxmlformats-officedocument.presentationml.tags+xml"/>
  <Override PartName="/ppt/tags/tag2550.xml" ContentType="application/vnd.openxmlformats-officedocument.presentationml.tags+xml"/>
  <Override PartName="/ppt/tags/tag2551.xml" ContentType="application/vnd.openxmlformats-officedocument.presentationml.tags+xml"/>
  <Override PartName="/ppt/tags/tag2552.xml" ContentType="application/vnd.openxmlformats-officedocument.presentationml.tags+xml"/>
  <Override PartName="/ppt/tags/tag2553.xml" ContentType="application/vnd.openxmlformats-officedocument.presentationml.tags+xml"/>
  <Override PartName="/ppt/tags/tag2554.xml" ContentType="application/vnd.openxmlformats-officedocument.presentationml.tags+xml"/>
  <Override PartName="/ppt/tags/tag2555.xml" ContentType="application/vnd.openxmlformats-officedocument.presentationml.tags+xml"/>
  <Override PartName="/ppt/tags/tag2556.xml" ContentType="application/vnd.openxmlformats-officedocument.presentationml.tags+xml"/>
  <Override PartName="/ppt/tags/tag2557.xml" ContentType="application/vnd.openxmlformats-officedocument.presentationml.tags+xml"/>
  <Override PartName="/ppt/tags/tag2558.xml" ContentType="application/vnd.openxmlformats-officedocument.presentationml.tags+xml"/>
  <Override PartName="/ppt/tags/tag2559.xml" ContentType="application/vnd.openxmlformats-officedocument.presentationml.tags+xml"/>
  <Override PartName="/ppt/tags/tag256.xml" ContentType="application/vnd.openxmlformats-officedocument.presentationml.tags+xml"/>
  <Override PartName="/ppt/tags/tag2560.xml" ContentType="application/vnd.openxmlformats-officedocument.presentationml.tags+xml"/>
  <Override PartName="/ppt/tags/tag2561.xml" ContentType="application/vnd.openxmlformats-officedocument.presentationml.tags+xml"/>
  <Override PartName="/ppt/tags/tag2562.xml" ContentType="application/vnd.openxmlformats-officedocument.presentationml.tags+xml"/>
  <Override PartName="/ppt/tags/tag2563.xml" ContentType="application/vnd.openxmlformats-officedocument.presentationml.tags+xml"/>
  <Override PartName="/ppt/tags/tag2564.xml" ContentType="application/vnd.openxmlformats-officedocument.presentationml.tags+xml"/>
  <Override PartName="/ppt/tags/tag2565.xml" ContentType="application/vnd.openxmlformats-officedocument.presentationml.tags+xml"/>
  <Override PartName="/ppt/tags/tag2566.xml" ContentType="application/vnd.openxmlformats-officedocument.presentationml.tags+xml"/>
  <Override PartName="/ppt/tags/tag2567.xml" ContentType="application/vnd.openxmlformats-officedocument.presentationml.tags+xml"/>
  <Override PartName="/ppt/tags/tag2568.xml" ContentType="application/vnd.openxmlformats-officedocument.presentationml.tags+xml"/>
  <Override PartName="/ppt/tags/tag2569.xml" ContentType="application/vnd.openxmlformats-officedocument.presentationml.tags+xml"/>
  <Override PartName="/ppt/tags/tag257.xml" ContentType="application/vnd.openxmlformats-officedocument.presentationml.tags+xml"/>
  <Override PartName="/ppt/tags/tag2570.xml" ContentType="application/vnd.openxmlformats-officedocument.presentationml.tags+xml"/>
  <Override PartName="/ppt/tags/tag2571.xml" ContentType="application/vnd.openxmlformats-officedocument.presentationml.tags+xml"/>
  <Override PartName="/ppt/tags/tag2572.xml" ContentType="application/vnd.openxmlformats-officedocument.presentationml.tags+xml"/>
  <Override PartName="/ppt/tags/tag2573.xml" ContentType="application/vnd.openxmlformats-officedocument.presentationml.tags+xml"/>
  <Override PartName="/ppt/tags/tag2574.xml" ContentType="application/vnd.openxmlformats-officedocument.presentationml.tags+xml"/>
  <Override PartName="/ppt/tags/tag2575.xml" ContentType="application/vnd.openxmlformats-officedocument.presentationml.tags+xml"/>
  <Override PartName="/ppt/tags/tag2576.xml" ContentType="application/vnd.openxmlformats-officedocument.presentationml.tags+xml"/>
  <Override PartName="/ppt/tags/tag2577.xml" ContentType="application/vnd.openxmlformats-officedocument.presentationml.tags+xml"/>
  <Override PartName="/ppt/tags/tag2578.xml" ContentType="application/vnd.openxmlformats-officedocument.presentationml.tags+xml"/>
  <Override PartName="/ppt/tags/tag2579.xml" ContentType="application/vnd.openxmlformats-officedocument.presentationml.tags+xml"/>
  <Override PartName="/ppt/tags/tag258.xml" ContentType="application/vnd.openxmlformats-officedocument.presentationml.tags+xml"/>
  <Override PartName="/ppt/tags/tag2580.xml" ContentType="application/vnd.openxmlformats-officedocument.presentationml.tags+xml"/>
  <Override PartName="/ppt/tags/tag2581.xml" ContentType="application/vnd.openxmlformats-officedocument.presentationml.tags+xml"/>
  <Override PartName="/ppt/tags/tag2582.xml" ContentType="application/vnd.openxmlformats-officedocument.presentationml.tags+xml"/>
  <Override PartName="/ppt/tags/tag2583.xml" ContentType="application/vnd.openxmlformats-officedocument.presentationml.tags+xml"/>
  <Override PartName="/ppt/tags/tag2584.xml" ContentType="application/vnd.openxmlformats-officedocument.presentationml.tags+xml"/>
  <Override PartName="/ppt/tags/tag2585.xml" ContentType="application/vnd.openxmlformats-officedocument.presentationml.tags+xml"/>
  <Override PartName="/ppt/tags/tag2586.xml" ContentType="application/vnd.openxmlformats-officedocument.presentationml.tags+xml"/>
  <Override PartName="/ppt/tags/tag2587.xml" ContentType="application/vnd.openxmlformats-officedocument.presentationml.tags+xml"/>
  <Override PartName="/ppt/tags/tag2588.xml" ContentType="application/vnd.openxmlformats-officedocument.presentationml.tags+xml"/>
  <Override PartName="/ppt/tags/tag2589.xml" ContentType="application/vnd.openxmlformats-officedocument.presentationml.tags+xml"/>
  <Override PartName="/ppt/tags/tag259.xml" ContentType="application/vnd.openxmlformats-officedocument.presentationml.tags+xml"/>
  <Override PartName="/ppt/tags/tag2590.xml" ContentType="application/vnd.openxmlformats-officedocument.presentationml.tags+xml"/>
  <Override PartName="/ppt/tags/tag2591.xml" ContentType="application/vnd.openxmlformats-officedocument.presentationml.tags+xml"/>
  <Override PartName="/ppt/tags/tag2592.xml" ContentType="application/vnd.openxmlformats-officedocument.presentationml.tags+xml"/>
  <Override PartName="/ppt/tags/tag2593.xml" ContentType="application/vnd.openxmlformats-officedocument.presentationml.tags+xml"/>
  <Override PartName="/ppt/tags/tag2594.xml" ContentType="application/vnd.openxmlformats-officedocument.presentationml.tags+xml"/>
  <Override PartName="/ppt/tags/tag2595.xml" ContentType="application/vnd.openxmlformats-officedocument.presentationml.tags+xml"/>
  <Override PartName="/ppt/tags/tag2596.xml" ContentType="application/vnd.openxmlformats-officedocument.presentationml.tags+xml"/>
  <Override PartName="/ppt/tags/tag2597.xml" ContentType="application/vnd.openxmlformats-officedocument.presentationml.tags+xml"/>
  <Override PartName="/ppt/tags/tag2598.xml" ContentType="application/vnd.openxmlformats-officedocument.presentationml.tags+xml"/>
  <Override PartName="/ppt/tags/tag259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00.xml" ContentType="application/vnd.openxmlformats-officedocument.presentationml.tags+xml"/>
  <Override PartName="/ppt/tags/tag2601.xml" ContentType="application/vnd.openxmlformats-officedocument.presentationml.tags+xml"/>
  <Override PartName="/ppt/tags/tag2602.xml" ContentType="application/vnd.openxmlformats-officedocument.presentationml.tags+xml"/>
  <Override PartName="/ppt/tags/tag2603.xml" ContentType="application/vnd.openxmlformats-officedocument.presentationml.tags+xml"/>
  <Override PartName="/ppt/tags/tag2604.xml" ContentType="application/vnd.openxmlformats-officedocument.presentationml.tags+xml"/>
  <Override PartName="/ppt/tags/tag2605.xml" ContentType="application/vnd.openxmlformats-officedocument.presentationml.tags+xml"/>
  <Override PartName="/ppt/tags/tag2606.xml" ContentType="application/vnd.openxmlformats-officedocument.presentationml.tags+xml"/>
  <Override PartName="/ppt/tags/tag2607.xml" ContentType="application/vnd.openxmlformats-officedocument.presentationml.tags+xml"/>
  <Override PartName="/ppt/tags/tag2608.xml" ContentType="application/vnd.openxmlformats-officedocument.presentationml.tags+xml"/>
  <Override PartName="/ppt/tags/tag2609.xml" ContentType="application/vnd.openxmlformats-officedocument.presentationml.tags+xml"/>
  <Override PartName="/ppt/tags/tag261.xml" ContentType="application/vnd.openxmlformats-officedocument.presentationml.tags+xml"/>
  <Override PartName="/ppt/tags/tag2610.xml" ContentType="application/vnd.openxmlformats-officedocument.presentationml.tags+xml"/>
  <Override PartName="/ppt/tags/tag2611.xml" ContentType="application/vnd.openxmlformats-officedocument.presentationml.tags+xml"/>
  <Override PartName="/ppt/tags/tag2612.xml" ContentType="application/vnd.openxmlformats-officedocument.presentationml.tags+xml"/>
  <Override PartName="/ppt/tags/tag2613.xml" ContentType="application/vnd.openxmlformats-officedocument.presentationml.tags+xml"/>
  <Override PartName="/ppt/tags/tag2614.xml" ContentType="application/vnd.openxmlformats-officedocument.presentationml.tags+xml"/>
  <Override PartName="/ppt/tags/tag2615.xml" ContentType="application/vnd.openxmlformats-officedocument.presentationml.tags+xml"/>
  <Override PartName="/ppt/tags/tag2616.xml" ContentType="application/vnd.openxmlformats-officedocument.presentationml.tags+xml"/>
  <Override PartName="/ppt/tags/tag2617.xml" ContentType="application/vnd.openxmlformats-officedocument.presentationml.tags+xml"/>
  <Override PartName="/ppt/tags/tag2618.xml" ContentType="application/vnd.openxmlformats-officedocument.presentationml.tags+xml"/>
  <Override PartName="/ppt/tags/tag2619.xml" ContentType="application/vnd.openxmlformats-officedocument.presentationml.tags+xml"/>
  <Override PartName="/ppt/tags/tag262.xml" ContentType="application/vnd.openxmlformats-officedocument.presentationml.tags+xml"/>
  <Override PartName="/ppt/tags/tag2620.xml" ContentType="application/vnd.openxmlformats-officedocument.presentationml.tags+xml"/>
  <Override PartName="/ppt/tags/tag2621.xml" ContentType="application/vnd.openxmlformats-officedocument.presentationml.tags+xml"/>
  <Override PartName="/ppt/tags/tag2622.xml" ContentType="application/vnd.openxmlformats-officedocument.presentationml.tags+xml"/>
  <Override PartName="/ppt/tags/tag2623.xml" ContentType="application/vnd.openxmlformats-officedocument.presentationml.tags+xml"/>
  <Override PartName="/ppt/tags/tag2624.xml" ContentType="application/vnd.openxmlformats-officedocument.presentationml.tags+xml"/>
  <Override PartName="/ppt/tags/tag2625.xml" ContentType="application/vnd.openxmlformats-officedocument.presentationml.tags+xml"/>
  <Override PartName="/ppt/tags/tag2626.xml" ContentType="application/vnd.openxmlformats-officedocument.presentationml.tags+xml"/>
  <Override PartName="/ppt/tags/tag2627.xml" ContentType="application/vnd.openxmlformats-officedocument.presentationml.tags+xml"/>
  <Override PartName="/ppt/tags/tag2628.xml" ContentType="application/vnd.openxmlformats-officedocument.presentationml.tags+xml"/>
  <Override PartName="/ppt/tags/tag2629.xml" ContentType="application/vnd.openxmlformats-officedocument.presentationml.tags+xml"/>
  <Override PartName="/ppt/tags/tag263.xml" ContentType="application/vnd.openxmlformats-officedocument.presentationml.tags+xml"/>
  <Override PartName="/ppt/tags/tag2630.xml" ContentType="application/vnd.openxmlformats-officedocument.presentationml.tags+xml"/>
  <Override PartName="/ppt/tags/tag2631.xml" ContentType="application/vnd.openxmlformats-officedocument.presentationml.tags+xml"/>
  <Override PartName="/ppt/tags/tag2632.xml" ContentType="application/vnd.openxmlformats-officedocument.presentationml.tags+xml"/>
  <Override PartName="/ppt/tags/tag2633.xml" ContentType="application/vnd.openxmlformats-officedocument.presentationml.tags+xml"/>
  <Override PartName="/ppt/tags/tag2634.xml" ContentType="application/vnd.openxmlformats-officedocument.presentationml.tags+xml"/>
  <Override PartName="/ppt/tags/tag2635.xml" ContentType="application/vnd.openxmlformats-officedocument.presentationml.tags+xml"/>
  <Override PartName="/ppt/tags/tag2636.xml" ContentType="application/vnd.openxmlformats-officedocument.presentationml.tags+xml"/>
  <Override PartName="/ppt/tags/tag2637.xml" ContentType="application/vnd.openxmlformats-officedocument.presentationml.tags+xml"/>
  <Override PartName="/ppt/tags/tag2638.xml" ContentType="application/vnd.openxmlformats-officedocument.presentationml.tags+xml"/>
  <Override PartName="/ppt/tags/tag2639.xml" ContentType="application/vnd.openxmlformats-officedocument.presentationml.tags+xml"/>
  <Override PartName="/ppt/tags/tag264.xml" ContentType="application/vnd.openxmlformats-officedocument.presentationml.tags+xml"/>
  <Override PartName="/ppt/tags/tag2640.xml" ContentType="application/vnd.openxmlformats-officedocument.presentationml.tags+xml"/>
  <Override PartName="/ppt/tags/tag2641.xml" ContentType="application/vnd.openxmlformats-officedocument.presentationml.tags+xml"/>
  <Override PartName="/ppt/tags/tag2642.xml" ContentType="application/vnd.openxmlformats-officedocument.presentationml.tags+xml"/>
  <Override PartName="/ppt/tags/tag2643.xml" ContentType="application/vnd.openxmlformats-officedocument.presentationml.tags+xml"/>
  <Override PartName="/ppt/tags/tag2644.xml" ContentType="application/vnd.openxmlformats-officedocument.presentationml.tags+xml"/>
  <Override PartName="/ppt/tags/tag2645.xml" ContentType="application/vnd.openxmlformats-officedocument.presentationml.tags+xml"/>
  <Override PartName="/ppt/tags/tag2646.xml" ContentType="application/vnd.openxmlformats-officedocument.presentationml.tags+xml"/>
  <Override PartName="/ppt/tags/tag2647.xml" ContentType="application/vnd.openxmlformats-officedocument.presentationml.tags+xml"/>
  <Override PartName="/ppt/tags/tag2648.xml" ContentType="application/vnd.openxmlformats-officedocument.presentationml.tags+xml"/>
  <Override PartName="/ppt/tags/tag2649.xml" ContentType="application/vnd.openxmlformats-officedocument.presentationml.tags+xml"/>
  <Override PartName="/ppt/tags/tag265.xml" ContentType="application/vnd.openxmlformats-officedocument.presentationml.tags+xml"/>
  <Override PartName="/ppt/tags/tag2650.xml" ContentType="application/vnd.openxmlformats-officedocument.presentationml.tags+xml"/>
  <Override PartName="/ppt/tags/tag2651.xml" ContentType="application/vnd.openxmlformats-officedocument.presentationml.tags+xml"/>
  <Override PartName="/ppt/tags/tag2652.xml" ContentType="application/vnd.openxmlformats-officedocument.presentationml.tags+xml"/>
  <Override PartName="/ppt/tags/tag2653.xml" ContentType="application/vnd.openxmlformats-officedocument.presentationml.tags+xml"/>
  <Override PartName="/ppt/tags/tag2654.xml" ContentType="application/vnd.openxmlformats-officedocument.presentationml.tags+xml"/>
  <Override PartName="/ppt/tags/tag2655.xml" ContentType="application/vnd.openxmlformats-officedocument.presentationml.tags+xml"/>
  <Override PartName="/ppt/tags/tag2656.xml" ContentType="application/vnd.openxmlformats-officedocument.presentationml.tags+xml"/>
  <Override PartName="/ppt/tags/tag2657.xml" ContentType="application/vnd.openxmlformats-officedocument.presentationml.tags+xml"/>
  <Override PartName="/ppt/tags/tag2658.xml" ContentType="application/vnd.openxmlformats-officedocument.presentationml.tags+xml"/>
  <Override PartName="/ppt/tags/tag2659.xml" ContentType="application/vnd.openxmlformats-officedocument.presentationml.tags+xml"/>
  <Override PartName="/ppt/tags/tag266.xml" ContentType="application/vnd.openxmlformats-officedocument.presentationml.tags+xml"/>
  <Override PartName="/ppt/tags/tag2660.xml" ContentType="application/vnd.openxmlformats-officedocument.presentationml.tags+xml"/>
  <Override PartName="/ppt/tags/tag2661.xml" ContentType="application/vnd.openxmlformats-officedocument.presentationml.tags+xml"/>
  <Override PartName="/ppt/tags/tag2662.xml" ContentType="application/vnd.openxmlformats-officedocument.presentationml.tags+xml"/>
  <Override PartName="/ppt/tags/tag2663.xml" ContentType="application/vnd.openxmlformats-officedocument.presentationml.tags+xml"/>
  <Override PartName="/ppt/tags/tag2664.xml" ContentType="application/vnd.openxmlformats-officedocument.presentationml.tags+xml"/>
  <Override PartName="/ppt/tags/tag2665.xml" ContentType="application/vnd.openxmlformats-officedocument.presentationml.tags+xml"/>
  <Override PartName="/ppt/tags/tag2666.xml" ContentType="application/vnd.openxmlformats-officedocument.presentationml.tags+xml"/>
  <Override PartName="/ppt/tags/tag2667.xml" ContentType="application/vnd.openxmlformats-officedocument.presentationml.tags+xml"/>
  <Override PartName="/ppt/tags/tag2668.xml" ContentType="application/vnd.openxmlformats-officedocument.presentationml.tags+xml"/>
  <Override PartName="/ppt/tags/tag2669.xml" ContentType="application/vnd.openxmlformats-officedocument.presentationml.tags+xml"/>
  <Override PartName="/ppt/tags/tag267.xml" ContentType="application/vnd.openxmlformats-officedocument.presentationml.tags+xml"/>
  <Override PartName="/ppt/tags/tag2670.xml" ContentType="application/vnd.openxmlformats-officedocument.presentationml.tags+xml"/>
  <Override PartName="/ppt/tags/tag2671.xml" ContentType="application/vnd.openxmlformats-officedocument.presentationml.tags+xml"/>
  <Override PartName="/ppt/tags/tag2672.xml" ContentType="application/vnd.openxmlformats-officedocument.presentationml.tags+xml"/>
  <Override PartName="/ppt/tags/tag2673.xml" ContentType="application/vnd.openxmlformats-officedocument.presentationml.tags+xml"/>
  <Override PartName="/ppt/tags/tag2674.xml" ContentType="application/vnd.openxmlformats-officedocument.presentationml.tags+xml"/>
  <Override PartName="/ppt/tags/tag2675.xml" ContentType="application/vnd.openxmlformats-officedocument.presentationml.tags+xml"/>
  <Override PartName="/ppt/tags/tag2676.xml" ContentType="application/vnd.openxmlformats-officedocument.presentationml.tags+xml"/>
  <Override PartName="/ppt/tags/tag2677.xml" ContentType="application/vnd.openxmlformats-officedocument.presentationml.tags+xml"/>
  <Override PartName="/ppt/tags/tag2678.xml" ContentType="application/vnd.openxmlformats-officedocument.presentationml.tags+xml"/>
  <Override PartName="/ppt/tags/tag2679.xml" ContentType="application/vnd.openxmlformats-officedocument.presentationml.tags+xml"/>
  <Override PartName="/ppt/tags/tag268.xml" ContentType="application/vnd.openxmlformats-officedocument.presentationml.tags+xml"/>
  <Override PartName="/ppt/tags/tag2680.xml" ContentType="application/vnd.openxmlformats-officedocument.presentationml.tags+xml"/>
  <Override PartName="/ppt/tags/tag2681.xml" ContentType="application/vnd.openxmlformats-officedocument.presentationml.tags+xml"/>
  <Override PartName="/ppt/tags/tag2682.xml" ContentType="application/vnd.openxmlformats-officedocument.presentationml.tags+xml"/>
  <Override PartName="/ppt/tags/tag2683.xml" ContentType="application/vnd.openxmlformats-officedocument.presentationml.tags+xml"/>
  <Override PartName="/ppt/tags/tag2684.xml" ContentType="application/vnd.openxmlformats-officedocument.presentationml.tags+xml"/>
  <Override PartName="/ppt/tags/tag2685.xml" ContentType="application/vnd.openxmlformats-officedocument.presentationml.tags+xml"/>
  <Override PartName="/ppt/tags/tag2686.xml" ContentType="application/vnd.openxmlformats-officedocument.presentationml.tags+xml"/>
  <Override PartName="/ppt/tags/tag2687.xml" ContentType="application/vnd.openxmlformats-officedocument.presentationml.tags+xml"/>
  <Override PartName="/ppt/tags/tag2688.xml" ContentType="application/vnd.openxmlformats-officedocument.presentationml.tags+xml"/>
  <Override PartName="/ppt/tags/tag2689.xml" ContentType="application/vnd.openxmlformats-officedocument.presentationml.tags+xml"/>
  <Override PartName="/ppt/tags/tag269.xml" ContentType="application/vnd.openxmlformats-officedocument.presentationml.tags+xml"/>
  <Override PartName="/ppt/tags/tag2690.xml" ContentType="application/vnd.openxmlformats-officedocument.presentationml.tags+xml"/>
  <Override PartName="/ppt/tags/tag2691.xml" ContentType="application/vnd.openxmlformats-officedocument.presentationml.tags+xml"/>
  <Override PartName="/ppt/tags/tag2692.xml" ContentType="application/vnd.openxmlformats-officedocument.presentationml.tags+xml"/>
  <Override PartName="/ppt/tags/tag2693.xml" ContentType="application/vnd.openxmlformats-officedocument.presentationml.tags+xml"/>
  <Override PartName="/ppt/tags/tag2694.xml" ContentType="application/vnd.openxmlformats-officedocument.presentationml.tags+xml"/>
  <Override PartName="/ppt/tags/tag2695.xml" ContentType="application/vnd.openxmlformats-officedocument.presentationml.tags+xml"/>
  <Override PartName="/ppt/tags/tag2696.xml" ContentType="application/vnd.openxmlformats-officedocument.presentationml.tags+xml"/>
  <Override PartName="/ppt/tags/tag2697.xml" ContentType="application/vnd.openxmlformats-officedocument.presentationml.tags+xml"/>
  <Override PartName="/ppt/tags/tag2698.xml" ContentType="application/vnd.openxmlformats-officedocument.presentationml.tags+xml"/>
  <Override PartName="/ppt/tags/tag269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00.xml" ContentType="application/vnd.openxmlformats-officedocument.presentationml.tags+xml"/>
  <Override PartName="/ppt/tags/tag2701.xml" ContentType="application/vnd.openxmlformats-officedocument.presentationml.tags+xml"/>
  <Override PartName="/ppt/tags/tag2702.xml" ContentType="application/vnd.openxmlformats-officedocument.presentationml.tags+xml"/>
  <Override PartName="/ppt/tags/tag2703.xml" ContentType="application/vnd.openxmlformats-officedocument.presentationml.tags+xml"/>
  <Override PartName="/ppt/tags/tag2704.xml" ContentType="application/vnd.openxmlformats-officedocument.presentationml.tags+xml"/>
  <Override PartName="/ppt/tags/tag2705.xml" ContentType="application/vnd.openxmlformats-officedocument.presentationml.tags+xml"/>
  <Override PartName="/ppt/tags/tag2706.xml" ContentType="application/vnd.openxmlformats-officedocument.presentationml.tags+xml"/>
  <Override PartName="/ppt/tags/tag2707.xml" ContentType="application/vnd.openxmlformats-officedocument.presentationml.tags+xml"/>
  <Override PartName="/ppt/tags/tag2708.xml" ContentType="application/vnd.openxmlformats-officedocument.presentationml.tags+xml"/>
  <Override PartName="/ppt/tags/tag2709.xml" ContentType="application/vnd.openxmlformats-officedocument.presentationml.tags+xml"/>
  <Override PartName="/ppt/tags/tag271.xml" ContentType="application/vnd.openxmlformats-officedocument.presentationml.tags+xml"/>
  <Override PartName="/ppt/tags/tag2710.xml" ContentType="application/vnd.openxmlformats-officedocument.presentationml.tags+xml"/>
  <Override PartName="/ppt/tags/tag2711.xml" ContentType="application/vnd.openxmlformats-officedocument.presentationml.tags+xml"/>
  <Override PartName="/ppt/tags/tag2712.xml" ContentType="application/vnd.openxmlformats-officedocument.presentationml.tags+xml"/>
  <Override PartName="/ppt/tags/tag2713.xml" ContentType="application/vnd.openxmlformats-officedocument.presentationml.tags+xml"/>
  <Override PartName="/ppt/tags/tag2714.xml" ContentType="application/vnd.openxmlformats-officedocument.presentationml.tags+xml"/>
  <Override PartName="/ppt/tags/tag2715.xml" ContentType="application/vnd.openxmlformats-officedocument.presentationml.tags+xml"/>
  <Override PartName="/ppt/tags/tag2716.xml" ContentType="application/vnd.openxmlformats-officedocument.presentationml.tags+xml"/>
  <Override PartName="/ppt/tags/tag2717.xml" ContentType="application/vnd.openxmlformats-officedocument.presentationml.tags+xml"/>
  <Override PartName="/ppt/tags/tag2718.xml" ContentType="application/vnd.openxmlformats-officedocument.presentationml.tags+xml"/>
  <Override PartName="/ppt/tags/tag2719.xml" ContentType="application/vnd.openxmlformats-officedocument.presentationml.tags+xml"/>
  <Override PartName="/ppt/tags/tag272.xml" ContentType="application/vnd.openxmlformats-officedocument.presentationml.tags+xml"/>
  <Override PartName="/ppt/tags/tag2720.xml" ContentType="application/vnd.openxmlformats-officedocument.presentationml.tags+xml"/>
  <Override PartName="/ppt/tags/tag2721.xml" ContentType="application/vnd.openxmlformats-officedocument.presentationml.tags+xml"/>
  <Override PartName="/ppt/tags/tag2722.xml" ContentType="application/vnd.openxmlformats-officedocument.presentationml.tags+xml"/>
  <Override PartName="/ppt/tags/tag2723.xml" ContentType="application/vnd.openxmlformats-officedocument.presentationml.tags+xml"/>
  <Override PartName="/ppt/tags/tag2724.xml" ContentType="application/vnd.openxmlformats-officedocument.presentationml.tags+xml"/>
  <Override PartName="/ppt/tags/tag2725.xml" ContentType="application/vnd.openxmlformats-officedocument.presentationml.tags+xml"/>
  <Override PartName="/ppt/tags/tag2726.xml" ContentType="application/vnd.openxmlformats-officedocument.presentationml.tags+xml"/>
  <Override PartName="/ppt/tags/tag2727.xml" ContentType="application/vnd.openxmlformats-officedocument.presentationml.tags+xml"/>
  <Override PartName="/ppt/tags/tag2728.xml" ContentType="application/vnd.openxmlformats-officedocument.presentationml.tags+xml"/>
  <Override PartName="/ppt/tags/tag2729.xml" ContentType="application/vnd.openxmlformats-officedocument.presentationml.tags+xml"/>
  <Override PartName="/ppt/tags/tag273.xml" ContentType="application/vnd.openxmlformats-officedocument.presentationml.tags+xml"/>
  <Override PartName="/ppt/tags/tag2730.xml" ContentType="application/vnd.openxmlformats-officedocument.presentationml.tags+xml"/>
  <Override PartName="/ppt/tags/tag2731.xml" ContentType="application/vnd.openxmlformats-officedocument.presentationml.tags+xml"/>
  <Override PartName="/ppt/tags/tag2732.xml" ContentType="application/vnd.openxmlformats-officedocument.presentationml.tags+xml"/>
  <Override PartName="/ppt/tags/tag2733.xml" ContentType="application/vnd.openxmlformats-officedocument.presentationml.tags+xml"/>
  <Override PartName="/ppt/tags/tag2734.xml" ContentType="application/vnd.openxmlformats-officedocument.presentationml.tags+xml"/>
  <Override PartName="/ppt/tags/tag2735.xml" ContentType="application/vnd.openxmlformats-officedocument.presentationml.tags+xml"/>
  <Override PartName="/ppt/tags/tag2736.xml" ContentType="application/vnd.openxmlformats-officedocument.presentationml.tags+xml"/>
  <Override PartName="/ppt/tags/tag2737.xml" ContentType="application/vnd.openxmlformats-officedocument.presentationml.tags+xml"/>
  <Override PartName="/ppt/tags/tag2738.xml" ContentType="application/vnd.openxmlformats-officedocument.presentationml.tags+xml"/>
  <Override PartName="/ppt/tags/tag2739.xml" ContentType="application/vnd.openxmlformats-officedocument.presentationml.tags+xml"/>
  <Override PartName="/ppt/tags/tag274.xml" ContentType="application/vnd.openxmlformats-officedocument.presentationml.tags+xml"/>
  <Override PartName="/ppt/tags/tag2740.xml" ContentType="application/vnd.openxmlformats-officedocument.presentationml.tags+xml"/>
  <Override PartName="/ppt/tags/tag2741.xml" ContentType="application/vnd.openxmlformats-officedocument.presentationml.tags+xml"/>
  <Override PartName="/ppt/tags/tag2742.xml" ContentType="application/vnd.openxmlformats-officedocument.presentationml.tags+xml"/>
  <Override PartName="/ppt/tags/tag2743.xml" ContentType="application/vnd.openxmlformats-officedocument.presentationml.tags+xml"/>
  <Override PartName="/ppt/tags/tag2744.xml" ContentType="application/vnd.openxmlformats-officedocument.presentationml.tags+xml"/>
  <Override PartName="/ppt/tags/tag2745.xml" ContentType="application/vnd.openxmlformats-officedocument.presentationml.tags+xml"/>
  <Override PartName="/ppt/tags/tag2746.xml" ContentType="application/vnd.openxmlformats-officedocument.presentationml.tags+xml"/>
  <Override PartName="/ppt/tags/tag2747.xml" ContentType="application/vnd.openxmlformats-officedocument.presentationml.tags+xml"/>
  <Override PartName="/ppt/tags/tag2748.xml" ContentType="application/vnd.openxmlformats-officedocument.presentationml.tags+xml"/>
  <Override PartName="/ppt/tags/tag2749.xml" ContentType="application/vnd.openxmlformats-officedocument.presentationml.tags+xml"/>
  <Override PartName="/ppt/tags/tag275.xml" ContentType="application/vnd.openxmlformats-officedocument.presentationml.tags+xml"/>
  <Override PartName="/ppt/tags/tag2750.xml" ContentType="application/vnd.openxmlformats-officedocument.presentationml.tags+xml"/>
  <Override PartName="/ppt/tags/tag2751.xml" ContentType="application/vnd.openxmlformats-officedocument.presentationml.tags+xml"/>
  <Override PartName="/ppt/tags/tag2752.xml" ContentType="application/vnd.openxmlformats-officedocument.presentationml.tags+xml"/>
  <Override PartName="/ppt/tags/tag2753.xml" ContentType="application/vnd.openxmlformats-officedocument.presentationml.tags+xml"/>
  <Override PartName="/ppt/tags/tag2754.xml" ContentType="application/vnd.openxmlformats-officedocument.presentationml.tags+xml"/>
  <Override PartName="/ppt/tags/tag2755.xml" ContentType="application/vnd.openxmlformats-officedocument.presentationml.tags+xml"/>
  <Override PartName="/ppt/tags/tag2756.xml" ContentType="application/vnd.openxmlformats-officedocument.presentationml.tags+xml"/>
  <Override PartName="/ppt/tags/tag2757.xml" ContentType="application/vnd.openxmlformats-officedocument.presentationml.tags+xml"/>
  <Override PartName="/ppt/tags/tag2758.xml" ContentType="application/vnd.openxmlformats-officedocument.presentationml.tags+xml"/>
  <Override PartName="/ppt/tags/tag2759.xml" ContentType="application/vnd.openxmlformats-officedocument.presentationml.tags+xml"/>
  <Override PartName="/ppt/tags/tag276.xml" ContentType="application/vnd.openxmlformats-officedocument.presentationml.tags+xml"/>
  <Override PartName="/ppt/tags/tag2760.xml" ContentType="application/vnd.openxmlformats-officedocument.presentationml.tags+xml"/>
  <Override PartName="/ppt/tags/tag2761.xml" ContentType="application/vnd.openxmlformats-officedocument.presentationml.tags+xml"/>
  <Override PartName="/ppt/tags/tag2762.xml" ContentType="application/vnd.openxmlformats-officedocument.presentationml.tags+xml"/>
  <Override PartName="/ppt/tags/tag2763.xml" ContentType="application/vnd.openxmlformats-officedocument.presentationml.tags+xml"/>
  <Override PartName="/ppt/tags/tag2764.xml" ContentType="application/vnd.openxmlformats-officedocument.presentationml.tags+xml"/>
  <Override PartName="/ppt/tags/tag2765.xml" ContentType="application/vnd.openxmlformats-officedocument.presentationml.tags+xml"/>
  <Override PartName="/ppt/tags/tag2766.xml" ContentType="application/vnd.openxmlformats-officedocument.presentationml.tags+xml"/>
  <Override PartName="/ppt/tags/tag2767.xml" ContentType="application/vnd.openxmlformats-officedocument.presentationml.tags+xml"/>
  <Override PartName="/ppt/tags/tag2768.xml" ContentType="application/vnd.openxmlformats-officedocument.presentationml.tags+xml"/>
  <Override PartName="/ppt/tags/tag2769.xml" ContentType="application/vnd.openxmlformats-officedocument.presentationml.tags+xml"/>
  <Override PartName="/ppt/tags/tag277.xml" ContentType="application/vnd.openxmlformats-officedocument.presentationml.tags+xml"/>
  <Override PartName="/ppt/tags/tag2770.xml" ContentType="application/vnd.openxmlformats-officedocument.presentationml.tags+xml"/>
  <Override PartName="/ppt/tags/tag2771.xml" ContentType="application/vnd.openxmlformats-officedocument.presentationml.tags+xml"/>
  <Override PartName="/ppt/tags/tag2772.xml" ContentType="application/vnd.openxmlformats-officedocument.presentationml.tags+xml"/>
  <Override PartName="/ppt/tags/tag2773.xml" ContentType="application/vnd.openxmlformats-officedocument.presentationml.tags+xml"/>
  <Override PartName="/ppt/tags/tag2774.xml" ContentType="application/vnd.openxmlformats-officedocument.presentationml.tags+xml"/>
  <Override PartName="/ppt/tags/tag2775.xml" ContentType="application/vnd.openxmlformats-officedocument.presentationml.tags+xml"/>
  <Override PartName="/ppt/tags/tag2776.xml" ContentType="application/vnd.openxmlformats-officedocument.presentationml.tags+xml"/>
  <Override PartName="/ppt/tags/tag2777.xml" ContentType="application/vnd.openxmlformats-officedocument.presentationml.tags+xml"/>
  <Override PartName="/ppt/tags/tag2778.xml" ContentType="application/vnd.openxmlformats-officedocument.presentationml.tags+xml"/>
  <Override PartName="/ppt/tags/tag2779.xml" ContentType="application/vnd.openxmlformats-officedocument.presentationml.tags+xml"/>
  <Override PartName="/ppt/tags/tag278.xml" ContentType="application/vnd.openxmlformats-officedocument.presentationml.tags+xml"/>
  <Override PartName="/ppt/tags/tag2780.xml" ContentType="application/vnd.openxmlformats-officedocument.presentationml.tags+xml"/>
  <Override PartName="/ppt/tags/tag2781.xml" ContentType="application/vnd.openxmlformats-officedocument.presentationml.tags+xml"/>
  <Override PartName="/ppt/tags/tag2782.xml" ContentType="application/vnd.openxmlformats-officedocument.presentationml.tags+xml"/>
  <Override PartName="/ppt/tags/tag2783.xml" ContentType="application/vnd.openxmlformats-officedocument.presentationml.tags+xml"/>
  <Override PartName="/ppt/tags/tag2784.xml" ContentType="application/vnd.openxmlformats-officedocument.presentationml.tags+xml"/>
  <Override PartName="/ppt/tags/tag2785.xml" ContentType="application/vnd.openxmlformats-officedocument.presentationml.tags+xml"/>
  <Override PartName="/ppt/tags/tag2786.xml" ContentType="application/vnd.openxmlformats-officedocument.presentationml.tags+xml"/>
  <Override PartName="/ppt/tags/tag2787.xml" ContentType="application/vnd.openxmlformats-officedocument.presentationml.tags+xml"/>
  <Override PartName="/ppt/tags/tag2788.xml" ContentType="application/vnd.openxmlformats-officedocument.presentationml.tags+xml"/>
  <Override PartName="/ppt/tags/tag2789.xml" ContentType="application/vnd.openxmlformats-officedocument.presentationml.tags+xml"/>
  <Override PartName="/ppt/tags/tag279.xml" ContentType="application/vnd.openxmlformats-officedocument.presentationml.tags+xml"/>
  <Override PartName="/ppt/tags/tag2790.xml" ContentType="application/vnd.openxmlformats-officedocument.presentationml.tags+xml"/>
  <Override PartName="/ppt/tags/tag2791.xml" ContentType="application/vnd.openxmlformats-officedocument.presentationml.tags+xml"/>
  <Override PartName="/ppt/tags/tag2792.xml" ContentType="application/vnd.openxmlformats-officedocument.presentationml.tags+xml"/>
  <Override PartName="/ppt/tags/tag2793.xml" ContentType="application/vnd.openxmlformats-officedocument.presentationml.tags+xml"/>
  <Override PartName="/ppt/tags/tag2794.xml" ContentType="application/vnd.openxmlformats-officedocument.presentationml.tags+xml"/>
  <Override PartName="/ppt/tags/tag2795.xml" ContentType="application/vnd.openxmlformats-officedocument.presentationml.tags+xml"/>
  <Override PartName="/ppt/tags/tag2796.xml" ContentType="application/vnd.openxmlformats-officedocument.presentationml.tags+xml"/>
  <Override PartName="/ppt/tags/tag2797.xml" ContentType="application/vnd.openxmlformats-officedocument.presentationml.tags+xml"/>
  <Override PartName="/ppt/tags/tag2798.xml" ContentType="application/vnd.openxmlformats-officedocument.presentationml.tags+xml"/>
  <Override PartName="/ppt/tags/tag279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00.xml" ContentType="application/vnd.openxmlformats-officedocument.presentationml.tags+xml"/>
  <Override PartName="/ppt/tags/tag2801.xml" ContentType="application/vnd.openxmlformats-officedocument.presentationml.tags+xml"/>
  <Override PartName="/ppt/tags/tag2802.xml" ContentType="application/vnd.openxmlformats-officedocument.presentationml.tags+xml"/>
  <Override PartName="/ppt/tags/tag2803.xml" ContentType="application/vnd.openxmlformats-officedocument.presentationml.tags+xml"/>
  <Override PartName="/ppt/tags/tag2804.xml" ContentType="application/vnd.openxmlformats-officedocument.presentationml.tags+xml"/>
  <Override PartName="/ppt/tags/tag2805.xml" ContentType="application/vnd.openxmlformats-officedocument.presentationml.tags+xml"/>
  <Override PartName="/ppt/tags/tag2806.xml" ContentType="application/vnd.openxmlformats-officedocument.presentationml.tags+xml"/>
  <Override PartName="/ppt/tags/tag2807.xml" ContentType="application/vnd.openxmlformats-officedocument.presentationml.tags+xml"/>
  <Override PartName="/ppt/tags/tag2808.xml" ContentType="application/vnd.openxmlformats-officedocument.presentationml.tags+xml"/>
  <Override PartName="/ppt/tags/tag2809.xml" ContentType="application/vnd.openxmlformats-officedocument.presentationml.tags+xml"/>
  <Override PartName="/ppt/tags/tag281.xml" ContentType="application/vnd.openxmlformats-officedocument.presentationml.tags+xml"/>
  <Override PartName="/ppt/tags/tag2810.xml" ContentType="application/vnd.openxmlformats-officedocument.presentationml.tags+xml"/>
  <Override PartName="/ppt/tags/tag2811.xml" ContentType="application/vnd.openxmlformats-officedocument.presentationml.tags+xml"/>
  <Override PartName="/ppt/tags/tag2812.xml" ContentType="application/vnd.openxmlformats-officedocument.presentationml.tags+xml"/>
  <Override PartName="/ppt/tags/tag2813.xml" ContentType="application/vnd.openxmlformats-officedocument.presentationml.tags+xml"/>
  <Override PartName="/ppt/tags/tag2814.xml" ContentType="application/vnd.openxmlformats-officedocument.presentationml.tags+xml"/>
  <Override PartName="/ppt/tags/tag2815.xml" ContentType="application/vnd.openxmlformats-officedocument.presentationml.tags+xml"/>
  <Override PartName="/ppt/tags/tag2816.xml" ContentType="application/vnd.openxmlformats-officedocument.presentationml.tags+xml"/>
  <Override PartName="/ppt/tags/tag2817.xml" ContentType="application/vnd.openxmlformats-officedocument.presentationml.tags+xml"/>
  <Override PartName="/ppt/tags/tag2818.xml" ContentType="application/vnd.openxmlformats-officedocument.presentationml.tags+xml"/>
  <Override PartName="/ppt/tags/tag2819.xml" ContentType="application/vnd.openxmlformats-officedocument.presentationml.tags+xml"/>
  <Override PartName="/ppt/tags/tag282.xml" ContentType="application/vnd.openxmlformats-officedocument.presentationml.tags+xml"/>
  <Override PartName="/ppt/tags/tag2820.xml" ContentType="application/vnd.openxmlformats-officedocument.presentationml.tags+xml"/>
  <Override PartName="/ppt/tags/tag2821.xml" ContentType="application/vnd.openxmlformats-officedocument.presentationml.tags+xml"/>
  <Override PartName="/ppt/tags/tag2822.xml" ContentType="application/vnd.openxmlformats-officedocument.presentationml.tags+xml"/>
  <Override PartName="/ppt/tags/tag2823.xml" ContentType="application/vnd.openxmlformats-officedocument.presentationml.tags+xml"/>
  <Override PartName="/ppt/tags/tag2824.xml" ContentType="application/vnd.openxmlformats-officedocument.presentationml.tags+xml"/>
  <Override PartName="/ppt/tags/tag2825.xml" ContentType="application/vnd.openxmlformats-officedocument.presentationml.tags+xml"/>
  <Override PartName="/ppt/tags/tag2826.xml" ContentType="application/vnd.openxmlformats-officedocument.presentationml.tags+xml"/>
  <Override PartName="/ppt/tags/tag2827.xml" ContentType="application/vnd.openxmlformats-officedocument.presentationml.tags+xml"/>
  <Override PartName="/ppt/tags/tag2828.xml" ContentType="application/vnd.openxmlformats-officedocument.presentationml.tags+xml"/>
  <Override PartName="/ppt/tags/tag2829.xml" ContentType="application/vnd.openxmlformats-officedocument.presentationml.tags+xml"/>
  <Override PartName="/ppt/tags/tag283.xml" ContentType="application/vnd.openxmlformats-officedocument.presentationml.tags+xml"/>
  <Override PartName="/ppt/tags/tag2830.xml" ContentType="application/vnd.openxmlformats-officedocument.presentationml.tags+xml"/>
  <Override PartName="/ppt/tags/tag2831.xml" ContentType="application/vnd.openxmlformats-officedocument.presentationml.tags+xml"/>
  <Override PartName="/ppt/tags/tag2832.xml" ContentType="application/vnd.openxmlformats-officedocument.presentationml.tags+xml"/>
  <Override PartName="/ppt/tags/tag2833.xml" ContentType="application/vnd.openxmlformats-officedocument.presentationml.tags+xml"/>
  <Override PartName="/ppt/tags/tag2834.xml" ContentType="application/vnd.openxmlformats-officedocument.presentationml.tags+xml"/>
  <Override PartName="/ppt/tags/tag2835.xml" ContentType="application/vnd.openxmlformats-officedocument.presentationml.tags+xml"/>
  <Override PartName="/ppt/tags/tag2836.xml" ContentType="application/vnd.openxmlformats-officedocument.presentationml.tags+xml"/>
  <Override PartName="/ppt/tags/tag2837.xml" ContentType="application/vnd.openxmlformats-officedocument.presentationml.tags+xml"/>
  <Override PartName="/ppt/tags/tag2838.xml" ContentType="application/vnd.openxmlformats-officedocument.presentationml.tags+xml"/>
  <Override PartName="/ppt/tags/tag2839.xml" ContentType="application/vnd.openxmlformats-officedocument.presentationml.tags+xml"/>
  <Override PartName="/ppt/tags/tag284.xml" ContentType="application/vnd.openxmlformats-officedocument.presentationml.tags+xml"/>
  <Override PartName="/ppt/tags/tag2840.xml" ContentType="application/vnd.openxmlformats-officedocument.presentationml.tags+xml"/>
  <Override PartName="/ppt/tags/tag2841.xml" ContentType="application/vnd.openxmlformats-officedocument.presentationml.tags+xml"/>
  <Override PartName="/ppt/tags/tag2842.xml" ContentType="application/vnd.openxmlformats-officedocument.presentationml.tags+xml"/>
  <Override PartName="/ppt/tags/tag2843.xml" ContentType="application/vnd.openxmlformats-officedocument.presentationml.tags+xml"/>
  <Override PartName="/ppt/tags/tag2844.xml" ContentType="application/vnd.openxmlformats-officedocument.presentationml.tags+xml"/>
  <Override PartName="/ppt/tags/tag2845.xml" ContentType="application/vnd.openxmlformats-officedocument.presentationml.tags+xml"/>
  <Override PartName="/ppt/tags/tag2846.xml" ContentType="application/vnd.openxmlformats-officedocument.presentationml.tags+xml"/>
  <Override PartName="/ppt/tags/tag2847.xml" ContentType="application/vnd.openxmlformats-officedocument.presentationml.tags+xml"/>
  <Override PartName="/ppt/tags/tag2848.xml" ContentType="application/vnd.openxmlformats-officedocument.presentationml.tags+xml"/>
  <Override PartName="/ppt/tags/tag2849.xml" ContentType="application/vnd.openxmlformats-officedocument.presentationml.tags+xml"/>
  <Override PartName="/ppt/tags/tag285.xml" ContentType="application/vnd.openxmlformats-officedocument.presentationml.tags+xml"/>
  <Override PartName="/ppt/tags/tag2850.xml" ContentType="application/vnd.openxmlformats-officedocument.presentationml.tags+xml"/>
  <Override PartName="/ppt/tags/tag2851.xml" ContentType="application/vnd.openxmlformats-officedocument.presentationml.tags+xml"/>
  <Override PartName="/ppt/tags/tag2852.xml" ContentType="application/vnd.openxmlformats-officedocument.presentationml.tags+xml"/>
  <Override PartName="/ppt/tags/tag2853.xml" ContentType="application/vnd.openxmlformats-officedocument.presentationml.tags+xml"/>
  <Override PartName="/ppt/tags/tag2854.xml" ContentType="application/vnd.openxmlformats-officedocument.presentationml.tags+xml"/>
  <Override PartName="/ppt/tags/tag2855.xml" ContentType="application/vnd.openxmlformats-officedocument.presentationml.tags+xml"/>
  <Override PartName="/ppt/tags/tag2856.xml" ContentType="application/vnd.openxmlformats-officedocument.presentationml.tags+xml"/>
  <Override PartName="/ppt/tags/tag2857.xml" ContentType="application/vnd.openxmlformats-officedocument.presentationml.tags+xml"/>
  <Override PartName="/ppt/tags/tag2858.xml" ContentType="application/vnd.openxmlformats-officedocument.presentationml.tags+xml"/>
  <Override PartName="/ppt/tags/tag2859.xml" ContentType="application/vnd.openxmlformats-officedocument.presentationml.tags+xml"/>
  <Override PartName="/ppt/tags/tag286.xml" ContentType="application/vnd.openxmlformats-officedocument.presentationml.tags+xml"/>
  <Override PartName="/ppt/tags/tag2860.xml" ContentType="application/vnd.openxmlformats-officedocument.presentationml.tags+xml"/>
  <Override PartName="/ppt/tags/tag2861.xml" ContentType="application/vnd.openxmlformats-officedocument.presentationml.tags+xml"/>
  <Override PartName="/ppt/tags/tag2862.xml" ContentType="application/vnd.openxmlformats-officedocument.presentationml.tags+xml"/>
  <Override PartName="/ppt/tags/tag2863.xml" ContentType="application/vnd.openxmlformats-officedocument.presentationml.tags+xml"/>
  <Override PartName="/ppt/tags/tag2864.xml" ContentType="application/vnd.openxmlformats-officedocument.presentationml.tags+xml"/>
  <Override PartName="/ppt/tags/tag2865.xml" ContentType="application/vnd.openxmlformats-officedocument.presentationml.tags+xml"/>
  <Override PartName="/ppt/tags/tag2866.xml" ContentType="application/vnd.openxmlformats-officedocument.presentationml.tags+xml"/>
  <Override PartName="/ppt/tags/tag2867.xml" ContentType="application/vnd.openxmlformats-officedocument.presentationml.tags+xml"/>
  <Override PartName="/ppt/tags/tag2868.xml" ContentType="application/vnd.openxmlformats-officedocument.presentationml.tags+xml"/>
  <Override PartName="/ppt/tags/tag2869.xml" ContentType="application/vnd.openxmlformats-officedocument.presentationml.tags+xml"/>
  <Override PartName="/ppt/tags/tag287.xml" ContentType="application/vnd.openxmlformats-officedocument.presentationml.tags+xml"/>
  <Override PartName="/ppt/tags/tag2870.xml" ContentType="application/vnd.openxmlformats-officedocument.presentationml.tags+xml"/>
  <Override PartName="/ppt/tags/tag2871.xml" ContentType="application/vnd.openxmlformats-officedocument.presentationml.tags+xml"/>
  <Override PartName="/ppt/tags/tag2872.xml" ContentType="application/vnd.openxmlformats-officedocument.presentationml.tags+xml"/>
  <Override PartName="/ppt/tags/tag2873.xml" ContentType="application/vnd.openxmlformats-officedocument.presentationml.tags+xml"/>
  <Override PartName="/ppt/tags/tag2874.xml" ContentType="application/vnd.openxmlformats-officedocument.presentationml.tags+xml"/>
  <Override PartName="/ppt/tags/tag2875.xml" ContentType="application/vnd.openxmlformats-officedocument.presentationml.tags+xml"/>
  <Override PartName="/ppt/tags/tag2876.xml" ContentType="application/vnd.openxmlformats-officedocument.presentationml.tags+xml"/>
  <Override PartName="/ppt/tags/tag2877.xml" ContentType="application/vnd.openxmlformats-officedocument.presentationml.tags+xml"/>
  <Override PartName="/ppt/tags/tag2878.xml" ContentType="application/vnd.openxmlformats-officedocument.presentationml.tags+xml"/>
  <Override PartName="/ppt/tags/tag2879.xml" ContentType="application/vnd.openxmlformats-officedocument.presentationml.tags+xml"/>
  <Override PartName="/ppt/tags/tag288.xml" ContentType="application/vnd.openxmlformats-officedocument.presentationml.tags+xml"/>
  <Override PartName="/ppt/tags/tag2880.xml" ContentType="application/vnd.openxmlformats-officedocument.presentationml.tags+xml"/>
  <Override PartName="/ppt/tags/tag2881.xml" ContentType="application/vnd.openxmlformats-officedocument.presentationml.tags+xml"/>
  <Override PartName="/ppt/tags/tag2882.xml" ContentType="application/vnd.openxmlformats-officedocument.presentationml.tags+xml"/>
  <Override PartName="/ppt/tags/tag2883.xml" ContentType="application/vnd.openxmlformats-officedocument.presentationml.tags+xml"/>
  <Override PartName="/ppt/tags/tag2884.xml" ContentType="application/vnd.openxmlformats-officedocument.presentationml.tags+xml"/>
  <Override PartName="/ppt/tags/tag2885.xml" ContentType="application/vnd.openxmlformats-officedocument.presentationml.tags+xml"/>
  <Override PartName="/ppt/tags/tag2886.xml" ContentType="application/vnd.openxmlformats-officedocument.presentationml.tags+xml"/>
  <Override PartName="/ppt/tags/tag2887.xml" ContentType="application/vnd.openxmlformats-officedocument.presentationml.tags+xml"/>
  <Override PartName="/ppt/tags/tag2888.xml" ContentType="application/vnd.openxmlformats-officedocument.presentationml.tags+xml"/>
  <Override PartName="/ppt/tags/tag2889.xml" ContentType="application/vnd.openxmlformats-officedocument.presentationml.tags+xml"/>
  <Override PartName="/ppt/tags/tag289.xml" ContentType="application/vnd.openxmlformats-officedocument.presentationml.tags+xml"/>
  <Override PartName="/ppt/tags/tag2890.xml" ContentType="application/vnd.openxmlformats-officedocument.presentationml.tags+xml"/>
  <Override PartName="/ppt/tags/tag2891.xml" ContentType="application/vnd.openxmlformats-officedocument.presentationml.tags+xml"/>
  <Override PartName="/ppt/tags/tag2892.xml" ContentType="application/vnd.openxmlformats-officedocument.presentationml.tags+xml"/>
  <Override PartName="/ppt/tags/tag2893.xml" ContentType="application/vnd.openxmlformats-officedocument.presentationml.tags+xml"/>
  <Override PartName="/ppt/tags/tag2894.xml" ContentType="application/vnd.openxmlformats-officedocument.presentationml.tags+xml"/>
  <Override PartName="/ppt/tags/tag2895.xml" ContentType="application/vnd.openxmlformats-officedocument.presentationml.tags+xml"/>
  <Override PartName="/ppt/tags/tag2896.xml" ContentType="application/vnd.openxmlformats-officedocument.presentationml.tags+xml"/>
  <Override PartName="/ppt/tags/tag2897.xml" ContentType="application/vnd.openxmlformats-officedocument.presentationml.tags+xml"/>
  <Override PartName="/ppt/tags/tag2898.xml" ContentType="application/vnd.openxmlformats-officedocument.presentationml.tags+xml"/>
  <Override PartName="/ppt/tags/tag289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00.xml" ContentType="application/vnd.openxmlformats-officedocument.presentationml.tags+xml"/>
  <Override PartName="/ppt/tags/tag2901.xml" ContentType="application/vnd.openxmlformats-officedocument.presentationml.tags+xml"/>
  <Override PartName="/ppt/tags/tag2902.xml" ContentType="application/vnd.openxmlformats-officedocument.presentationml.tags+xml"/>
  <Override PartName="/ppt/tags/tag2903.xml" ContentType="application/vnd.openxmlformats-officedocument.presentationml.tags+xml"/>
  <Override PartName="/ppt/tags/tag2904.xml" ContentType="application/vnd.openxmlformats-officedocument.presentationml.tags+xml"/>
  <Override PartName="/ppt/tags/tag2905.xml" ContentType="application/vnd.openxmlformats-officedocument.presentationml.tags+xml"/>
  <Override PartName="/ppt/tags/tag2906.xml" ContentType="application/vnd.openxmlformats-officedocument.presentationml.tags+xml"/>
  <Override PartName="/ppt/tags/tag2907.xml" ContentType="application/vnd.openxmlformats-officedocument.presentationml.tags+xml"/>
  <Override PartName="/ppt/tags/tag2908.xml" ContentType="application/vnd.openxmlformats-officedocument.presentationml.tags+xml"/>
  <Override PartName="/ppt/tags/tag2909.xml" ContentType="application/vnd.openxmlformats-officedocument.presentationml.tags+xml"/>
  <Override PartName="/ppt/tags/tag291.xml" ContentType="application/vnd.openxmlformats-officedocument.presentationml.tags+xml"/>
  <Override PartName="/ppt/tags/tag2910.xml" ContentType="application/vnd.openxmlformats-officedocument.presentationml.tags+xml"/>
  <Override PartName="/ppt/tags/tag2911.xml" ContentType="application/vnd.openxmlformats-officedocument.presentationml.tags+xml"/>
  <Override PartName="/ppt/tags/tag2912.xml" ContentType="application/vnd.openxmlformats-officedocument.presentationml.tags+xml"/>
  <Override PartName="/ppt/tags/tag2913.xml" ContentType="application/vnd.openxmlformats-officedocument.presentationml.tags+xml"/>
  <Override PartName="/ppt/tags/tag2914.xml" ContentType="application/vnd.openxmlformats-officedocument.presentationml.tags+xml"/>
  <Override PartName="/ppt/tags/tag2915.xml" ContentType="application/vnd.openxmlformats-officedocument.presentationml.tags+xml"/>
  <Override PartName="/ppt/tags/tag2916.xml" ContentType="application/vnd.openxmlformats-officedocument.presentationml.tags+xml"/>
  <Override PartName="/ppt/tags/tag2917.xml" ContentType="application/vnd.openxmlformats-officedocument.presentationml.tags+xml"/>
  <Override PartName="/ppt/tags/tag2918.xml" ContentType="application/vnd.openxmlformats-officedocument.presentationml.tags+xml"/>
  <Override PartName="/ppt/tags/tag2919.xml" ContentType="application/vnd.openxmlformats-officedocument.presentationml.tags+xml"/>
  <Override PartName="/ppt/tags/tag292.xml" ContentType="application/vnd.openxmlformats-officedocument.presentationml.tags+xml"/>
  <Override PartName="/ppt/tags/tag2920.xml" ContentType="application/vnd.openxmlformats-officedocument.presentationml.tags+xml"/>
  <Override PartName="/ppt/tags/tag2921.xml" ContentType="application/vnd.openxmlformats-officedocument.presentationml.tags+xml"/>
  <Override PartName="/ppt/tags/tag2922.xml" ContentType="application/vnd.openxmlformats-officedocument.presentationml.tags+xml"/>
  <Override PartName="/ppt/tags/tag2923.xml" ContentType="application/vnd.openxmlformats-officedocument.presentationml.tags+xml"/>
  <Override PartName="/ppt/tags/tag2924.xml" ContentType="application/vnd.openxmlformats-officedocument.presentationml.tags+xml"/>
  <Override PartName="/ppt/tags/tag2925.xml" ContentType="application/vnd.openxmlformats-officedocument.presentationml.tags+xml"/>
  <Override PartName="/ppt/tags/tag2926.xml" ContentType="application/vnd.openxmlformats-officedocument.presentationml.tags+xml"/>
  <Override PartName="/ppt/tags/tag2927.xml" ContentType="application/vnd.openxmlformats-officedocument.presentationml.tags+xml"/>
  <Override PartName="/ppt/tags/tag2928.xml" ContentType="application/vnd.openxmlformats-officedocument.presentationml.tags+xml"/>
  <Override PartName="/ppt/tags/tag2929.xml" ContentType="application/vnd.openxmlformats-officedocument.presentationml.tags+xml"/>
  <Override PartName="/ppt/tags/tag293.xml" ContentType="application/vnd.openxmlformats-officedocument.presentationml.tags+xml"/>
  <Override PartName="/ppt/tags/tag2930.xml" ContentType="application/vnd.openxmlformats-officedocument.presentationml.tags+xml"/>
  <Override PartName="/ppt/tags/tag2931.xml" ContentType="application/vnd.openxmlformats-officedocument.presentationml.tags+xml"/>
  <Override PartName="/ppt/tags/tag2932.xml" ContentType="application/vnd.openxmlformats-officedocument.presentationml.tags+xml"/>
  <Override PartName="/ppt/tags/tag2933.xml" ContentType="application/vnd.openxmlformats-officedocument.presentationml.tags+xml"/>
  <Override PartName="/ppt/tags/tag2934.xml" ContentType="application/vnd.openxmlformats-officedocument.presentationml.tags+xml"/>
  <Override PartName="/ppt/tags/tag2935.xml" ContentType="application/vnd.openxmlformats-officedocument.presentationml.tags+xml"/>
  <Override PartName="/ppt/tags/tag2936.xml" ContentType="application/vnd.openxmlformats-officedocument.presentationml.tags+xml"/>
  <Override PartName="/ppt/tags/tag2937.xml" ContentType="application/vnd.openxmlformats-officedocument.presentationml.tags+xml"/>
  <Override PartName="/ppt/tags/tag2938.xml" ContentType="application/vnd.openxmlformats-officedocument.presentationml.tags+xml"/>
  <Override PartName="/ppt/tags/tag2939.xml" ContentType="application/vnd.openxmlformats-officedocument.presentationml.tags+xml"/>
  <Override PartName="/ppt/tags/tag294.xml" ContentType="application/vnd.openxmlformats-officedocument.presentationml.tags+xml"/>
  <Override PartName="/ppt/tags/tag2940.xml" ContentType="application/vnd.openxmlformats-officedocument.presentationml.tags+xml"/>
  <Override PartName="/ppt/tags/tag2941.xml" ContentType="application/vnd.openxmlformats-officedocument.presentationml.tags+xml"/>
  <Override PartName="/ppt/tags/tag2942.xml" ContentType="application/vnd.openxmlformats-officedocument.presentationml.tags+xml"/>
  <Override PartName="/ppt/tags/tag2943.xml" ContentType="application/vnd.openxmlformats-officedocument.presentationml.tags+xml"/>
  <Override PartName="/ppt/tags/tag2944.xml" ContentType="application/vnd.openxmlformats-officedocument.presentationml.tags+xml"/>
  <Override PartName="/ppt/tags/tag2945.xml" ContentType="application/vnd.openxmlformats-officedocument.presentationml.tags+xml"/>
  <Override PartName="/ppt/tags/tag2946.xml" ContentType="application/vnd.openxmlformats-officedocument.presentationml.tags+xml"/>
  <Override PartName="/ppt/tags/tag2947.xml" ContentType="application/vnd.openxmlformats-officedocument.presentationml.tags+xml"/>
  <Override PartName="/ppt/tags/tag2948.xml" ContentType="application/vnd.openxmlformats-officedocument.presentationml.tags+xml"/>
  <Override PartName="/ppt/tags/tag2949.xml" ContentType="application/vnd.openxmlformats-officedocument.presentationml.tags+xml"/>
  <Override PartName="/ppt/tags/tag295.xml" ContentType="application/vnd.openxmlformats-officedocument.presentationml.tags+xml"/>
  <Override PartName="/ppt/tags/tag2950.xml" ContentType="application/vnd.openxmlformats-officedocument.presentationml.tags+xml"/>
  <Override PartName="/ppt/tags/tag2951.xml" ContentType="application/vnd.openxmlformats-officedocument.presentationml.tags+xml"/>
  <Override PartName="/ppt/tags/tag2952.xml" ContentType="application/vnd.openxmlformats-officedocument.presentationml.tags+xml"/>
  <Override PartName="/ppt/tags/tag2953.xml" ContentType="application/vnd.openxmlformats-officedocument.presentationml.tags+xml"/>
  <Override PartName="/ppt/tags/tag2954.xml" ContentType="application/vnd.openxmlformats-officedocument.presentationml.tags+xml"/>
  <Override PartName="/ppt/tags/tag2955.xml" ContentType="application/vnd.openxmlformats-officedocument.presentationml.tags+xml"/>
  <Override PartName="/ppt/tags/tag2956.xml" ContentType="application/vnd.openxmlformats-officedocument.presentationml.tags+xml"/>
  <Override PartName="/ppt/tags/tag2957.xml" ContentType="application/vnd.openxmlformats-officedocument.presentationml.tags+xml"/>
  <Override PartName="/ppt/tags/tag2958.xml" ContentType="application/vnd.openxmlformats-officedocument.presentationml.tags+xml"/>
  <Override PartName="/ppt/tags/tag2959.xml" ContentType="application/vnd.openxmlformats-officedocument.presentationml.tags+xml"/>
  <Override PartName="/ppt/tags/tag296.xml" ContentType="application/vnd.openxmlformats-officedocument.presentationml.tags+xml"/>
  <Override PartName="/ppt/tags/tag2960.xml" ContentType="application/vnd.openxmlformats-officedocument.presentationml.tags+xml"/>
  <Override PartName="/ppt/tags/tag2961.xml" ContentType="application/vnd.openxmlformats-officedocument.presentationml.tags+xml"/>
  <Override PartName="/ppt/tags/tag2962.xml" ContentType="application/vnd.openxmlformats-officedocument.presentationml.tags+xml"/>
  <Override PartName="/ppt/tags/tag2963.xml" ContentType="application/vnd.openxmlformats-officedocument.presentationml.tags+xml"/>
  <Override PartName="/ppt/tags/tag2964.xml" ContentType="application/vnd.openxmlformats-officedocument.presentationml.tags+xml"/>
  <Override PartName="/ppt/tags/tag2965.xml" ContentType="application/vnd.openxmlformats-officedocument.presentationml.tags+xml"/>
  <Override PartName="/ppt/tags/tag2966.xml" ContentType="application/vnd.openxmlformats-officedocument.presentationml.tags+xml"/>
  <Override PartName="/ppt/tags/tag2967.xml" ContentType="application/vnd.openxmlformats-officedocument.presentationml.tags+xml"/>
  <Override PartName="/ppt/tags/tag2968.xml" ContentType="application/vnd.openxmlformats-officedocument.presentationml.tags+xml"/>
  <Override PartName="/ppt/tags/tag2969.xml" ContentType="application/vnd.openxmlformats-officedocument.presentationml.tags+xml"/>
  <Override PartName="/ppt/tags/tag297.xml" ContentType="application/vnd.openxmlformats-officedocument.presentationml.tags+xml"/>
  <Override PartName="/ppt/tags/tag2970.xml" ContentType="application/vnd.openxmlformats-officedocument.presentationml.tags+xml"/>
  <Override PartName="/ppt/tags/tag2971.xml" ContentType="application/vnd.openxmlformats-officedocument.presentationml.tags+xml"/>
  <Override PartName="/ppt/tags/tag2972.xml" ContentType="application/vnd.openxmlformats-officedocument.presentationml.tags+xml"/>
  <Override PartName="/ppt/tags/tag2973.xml" ContentType="application/vnd.openxmlformats-officedocument.presentationml.tags+xml"/>
  <Override PartName="/ppt/tags/tag2974.xml" ContentType="application/vnd.openxmlformats-officedocument.presentationml.tags+xml"/>
  <Override PartName="/ppt/tags/tag2975.xml" ContentType="application/vnd.openxmlformats-officedocument.presentationml.tags+xml"/>
  <Override PartName="/ppt/tags/tag2976.xml" ContentType="application/vnd.openxmlformats-officedocument.presentationml.tags+xml"/>
  <Override PartName="/ppt/tags/tag2977.xml" ContentType="application/vnd.openxmlformats-officedocument.presentationml.tags+xml"/>
  <Override PartName="/ppt/tags/tag2978.xml" ContentType="application/vnd.openxmlformats-officedocument.presentationml.tags+xml"/>
  <Override PartName="/ppt/tags/tag2979.xml" ContentType="application/vnd.openxmlformats-officedocument.presentationml.tags+xml"/>
  <Override PartName="/ppt/tags/tag298.xml" ContentType="application/vnd.openxmlformats-officedocument.presentationml.tags+xml"/>
  <Override PartName="/ppt/tags/tag2980.xml" ContentType="application/vnd.openxmlformats-officedocument.presentationml.tags+xml"/>
  <Override PartName="/ppt/tags/tag2981.xml" ContentType="application/vnd.openxmlformats-officedocument.presentationml.tags+xml"/>
  <Override PartName="/ppt/tags/tag2982.xml" ContentType="application/vnd.openxmlformats-officedocument.presentationml.tags+xml"/>
  <Override PartName="/ppt/tags/tag2983.xml" ContentType="application/vnd.openxmlformats-officedocument.presentationml.tags+xml"/>
  <Override PartName="/ppt/tags/tag2984.xml" ContentType="application/vnd.openxmlformats-officedocument.presentationml.tags+xml"/>
  <Override PartName="/ppt/tags/tag2985.xml" ContentType="application/vnd.openxmlformats-officedocument.presentationml.tags+xml"/>
  <Override PartName="/ppt/tags/tag2986.xml" ContentType="application/vnd.openxmlformats-officedocument.presentationml.tags+xml"/>
  <Override PartName="/ppt/tags/tag2987.xml" ContentType="application/vnd.openxmlformats-officedocument.presentationml.tags+xml"/>
  <Override PartName="/ppt/tags/tag2988.xml" ContentType="application/vnd.openxmlformats-officedocument.presentationml.tags+xml"/>
  <Override PartName="/ppt/tags/tag2989.xml" ContentType="application/vnd.openxmlformats-officedocument.presentationml.tags+xml"/>
  <Override PartName="/ppt/tags/tag299.xml" ContentType="application/vnd.openxmlformats-officedocument.presentationml.tags+xml"/>
  <Override PartName="/ppt/tags/tag2990.xml" ContentType="application/vnd.openxmlformats-officedocument.presentationml.tags+xml"/>
  <Override PartName="/ppt/tags/tag2991.xml" ContentType="application/vnd.openxmlformats-officedocument.presentationml.tags+xml"/>
  <Override PartName="/ppt/tags/tag2992.xml" ContentType="application/vnd.openxmlformats-officedocument.presentationml.tags+xml"/>
  <Override PartName="/ppt/tags/tag2993.xml" ContentType="application/vnd.openxmlformats-officedocument.presentationml.tags+xml"/>
  <Override PartName="/ppt/tags/tag2994.xml" ContentType="application/vnd.openxmlformats-officedocument.presentationml.tags+xml"/>
  <Override PartName="/ppt/tags/tag2995.xml" ContentType="application/vnd.openxmlformats-officedocument.presentationml.tags+xml"/>
  <Override PartName="/ppt/tags/tag2996.xml" ContentType="application/vnd.openxmlformats-officedocument.presentationml.tags+xml"/>
  <Override PartName="/ppt/tags/tag2997.xml" ContentType="application/vnd.openxmlformats-officedocument.presentationml.tags+xml"/>
  <Override PartName="/ppt/tags/tag2998.xml" ContentType="application/vnd.openxmlformats-officedocument.presentationml.tags+xml"/>
  <Override PartName="/ppt/tags/tag29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00.xml" ContentType="application/vnd.openxmlformats-officedocument.presentationml.tags+xml"/>
  <Override PartName="/ppt/tags/tag3001.xml" ContentType="application/vnd.openxmlformats-officedocument.presentationml.tags+xml"/>
  <Override PartName="/ppt/tags/tag3002.xml" ContentType="application/vnd.openxmlformats-officedocument.presentationml.tags+xml"/>
  <Override PartName="/ppt/tags/tag3003.xml" ContentType="application/vnd.openxmlformats-officedocument.presentationml.tags+xml"/>
  <Override PartName="/ppt/tags/tag3004.xml" ContentType="application/vnd.openxmlformats-officedocument.presentationml.tags+xml"/>
  <Override PartName="/ppt/tags/tag3005.xml" ContentType="application/vnd.openxmlformats-officedocument.presentationml.tags+xml"/>
  <Override PartName="/ppt/tags/tag3006.xml" ContentType="application/vnd.openxmlformats-officedocument.presentationml.tags+xml"/>
  <Override PartName="/ppt/tags/tag3007.xml" ContentType="application/vnd.openxmlformats-officedocument.presentationml.tags+xml"/>
  <Override PartName="/ppt/tags/tag3008.xml" ContentType="application/vnd.openxmlformats-officedocument.presentationml.tags+xml"/>
  <Override PartName="/ppt/tags/tag3009.xml" ContentType="application/vnd.openxmlformats-officedocument.presentationml.tags+xml"/>
  <Override PartName="/ppt/tags/tag301.xml" ContentType="application/vnd.openxmlformats-officedocument.presentationml.tags+xml"/>
  <Override PartName="/ppt/tags/tag3010.xml" ContentType="application/vnd.openxmlformats-officedocument.presentationml.tags+xml"/>
  <Override PartName="/ppt/tags/tag3011.xml" ContentType="application/vnd.openxmlformats-officedocument.presentationml.tags+xml"/>
  <Override PartName="/ppt/tags/tag3012.xml" ContentType="application/vnd.openxmlformats-officedocument.presentationml.tags+xml"/>
  <Override PartName="/ppt/tags/tag3013.xml" ContentType="application/vnd.openxmlformats-officedocument.presentationml.tags+xml"/>
  <Override PartName="/ppt/tags/tag3014.xml" ContentType="application/vnd.openxmlformats-officedocument.presentationml.tags+xml"/>
  <Override PartName="/ppt/tags/tag3015.xml" ContentType="application/vnd.openxmlformats-officedocument.presentationml.tags+xml"/>
  <Override PartName="/ppt/tags/tag3016.xml" ContentType="application/vnd.openxmlformats-officedocument.presentationml.tags+xml"/>
  <Override PartName="/ppt/tags/tag3017.xml" ContentType="application/vnd.openxmlformats-officedocument.presentationml.tags+xml"/>
  <Override PartName="/ppt/tags/tag3018.xml" ContentType="application/vnd.openxmlformats-officedocument.presentationml.tags+xml"/>
  <Override PartName="/ppt/tags/tag3019.xml" ContentType="application/vnd.openxmlformats-officedocument.presentationml.tags+xml"/>
  <Override PartName="/ppt/tags/tag302.xml" ContentType="application/vnd.openxmlformats-officedocument.presentationml.tags+xml"/>
  <Override PartName="/ppt/tags/tag3020.xml" ContentType="application/vnd.openxmlformats-officedocument.presentationml.tags+xml"/>
  <Override PartName="/ppt/tags/tag3021.xml" ContentType="application/vnd.openxmlformats-officedocument.presentationml.tags+xml"/>
  <Override PartName="/ppt/tags/tag3022.xml" ContentType="application/vnd.openxmlformats-officedocument.presentationml.tags+xml"/>
  <Override PartName="/ppt/tags/tag3023.xml" ContentType="application/vnd.openxmlformats-officedocument.presentationml.tags+xml"/>
  <Override PartName="/ppt/tags/tag3024.xml" ContentType="application/vnd.openxmlformats-officedocument.presentationml.tags+xml"/>
  <Override PartName="/ppt/tags/tag3025.xml" ContentType="application/vnd.openxmlformats-officedocument.presentationml.tags+xml"/>
  <Override PartName="/ppt/tags/tag3026.xml" ContentType="application/vnd.openxmlformats-officedocument.presentationml.tags+xml"/>
  <Override PartName="/ppt/tags/tag3027.xml" ContentType="application/vnd.openxmlformats-officedocument.presentationml.tags+xml"/>
  <Override PartName="/ppt/tags/tag3028.xml" ContentType="application/vnd.openxmlformats-officedocument.presentationml.tags+xml"/>
  <Override PartName="/ppt/tags/tag3029.xml" ContentType="application/vnd.openxmlformats-officedocument.presentationml.tags+xml"/>
  <Override PartName="/ppt/tags/tag303.xml" ContentType="application/vnd.openxmlformats-officedocument.presentationml.tags+xml"/>
  <Override PartName="/ppt/tags/tag3030.xml" ContentType="application/vnd.openxmlformats-officedocument.presentationml.tags+xml"/>
  <Override PartName="/ppt/tags/tag3031.xml" ContentType="application/vnd.openxmlformats-officedocument.presentationml.tags+xml"/>
  <Override PartName="/ppt/tags/tag3032.xml" ContentType="application/vnd.openxmlformats-officedocument.presentationml.tags+xml"/>
  <Override PartName="/ppt/tags/tag3033.xml" ContentType="application/vnd.openxmlformats-officedocument.presentationml.tags+xml"/>
  <Override PartName="/ppt/tags/tag3034.xml" ContentType="application/vnd.openxmlformats-officedocument.presentationml.tags+xml"/>
  <Override PartName="/ppt/tags/tag3035.xml" ContentType="application/vnd.openxmlformats-officedocument.presentationml.tags+xml"/>
  <Override PartName="/ppt/tags/tag3036.xml" ContentType="application/vnd.openxmlformats-officedocument.presentationml.tags+xml"/>
  <Override PartName="/ppt/tags/tag3037.xml" ContentType="application/vnd.openxmlformats-officedocument.presentationml.tags+xml"/>
  <Override PartName="/ppt/tags/tag3038.xml" ContentType="application/vnd.openxmlformats-officedocument.presentationml.tags+xml"/>
  <Override PartName="/ppt/tags/tag3039.xml" ContentType="application/vnd.openxmlformats-officedocument.presentationml.tags+xml"/>
  <Override PartName="/ppt/tags/tag304.xml" ContentType="application/vnd.openxmlformats-officedocument.presentationml.tags+xml"/>
  <Override PartName="/ppt/tags/tag3040.xml" ContentType="application/vnd.openxmlformats-officedocument.presentationml.tags+xml"/>
  <Override PartName="/ppt/tags/tag3041.xml" ContentType="application/vnd.openxmlformats-officedocument.presentationml.tags+xml"/>
  <Override PartName="/ppt/tags/tag3042.xml" ContentType="application/vnd.openxmlformats-officedocument.presentationml.tags+xml"/>
  <Override PartName="/ppt/tags/tag3043.xml" ContentType="application/vnd.openxmlformats-officedocument.presentationml.tags+xml"/>
  <Override PartName="/ppt/tags/tag3044.xml" ContentType="application/vnd.openxmlformats-officedocument.presentationml.tags+xml"/>
  <Override PartName="/ppt/tags/tag3045.xml" ContentType="application/vnd.openxmlformats-officedocument.presentationml.tags+xml"/>
  <Override PartName="/ppt/tags/tag3046.xml" ContentType="application/vnd.openxmlformats-officedocument.presentationml.tags+xml"/>
  <Override PartName="/ppt/tags/tag3047.xml" ContentType="application/vnd.openxmlformats-officedocument.presentationml.tags+xml"/>
  <Override PartName="/ppt/tags/tag3048.xml" ContentType="application/vnd.openxmlformats-officedocument.presentationml.tags+xml"/>
  <Override PartName="/ppt/tags/tag3049.xml" ContentType="application/vnd.openxmlformats-officedocument.presentationml.tags+xml"/>
  <Override PartName="/ppt/tags/tag305.xml" ContentType="application/vnd.openxmlformats-officedocument.presentationml.tags+xml"/>
  <Override PartName="/ppt/tags/tag3050.xml" ContentType="application/vnd.openxmlformats-officedocument.presentationml.tags+xml"/>
  <Override PartName="/ppt/tags/tag3051.xml" ContentType="application/vnd.openxmlformats-officedocument.presentationml.tags+xml"/>
  <Override PartName="/ppt/tags/tag3052.xml" ContentType="application/vnd.openxmlformats-officedocument.presentationml.tags+xml"/>
  <Override PartName="/ppt/tags/tag3053.xml" ContentType="application/vnd.openxmlformats-officedocument.presentationml.tags+xml"/>
  <Override PartName="/ppt/tags/tag3054.xml" ContentType="application/vnd.openxmlformats-officedocument.presentationml.tags+xml"/>
  <Override PartName="/ppt/tags/tag3055.xml" ContentType="application/vnd.openxmlformats-officedocument.presentationml.tags+xml"/>
  <Override PartName="/ppt/tags/tag3056.xml" ContentType="application/vnd.openxmlformats-officedocument.presentationml.tags+xml"/>
  <Override PartName="/ppt/tags/tag3057.xml" ContentType="application/vnd.openxmlformats-officedocument.presentationml.tags+xml"/>
  <Override PartName="/ppt/tags/tag3058.xml" ContentType="application/vnd.openxmlformats-officedocument.presentationml.tags+xml"/>
  <Override PartName="/ppt/tags/tag3059.xml" ContentType="application/vnd.openxmlformats-officedocument.presentationml.tags+xml"/>
  <Override PartName="/ppt/tags/tag306.xml" ContentType="application/vnd.openxmlformats-officedocument.presentationml.tags+xml"/>
  <Override PartName="/ppt/tags/tag3060.xml" ContentType="application/vnd.openxmlformats-officedocument.presentationml.tags+xml"/>
  <Override PartName="/ppt/tags/tag3061.xml" ContentType="application/vnd.openxmlformats-officedocument.presentationml.tags+xml"/>
  <Override PartName="/ppt/tags/tag3062.xml" ContentType="application/vnd.openxmlformats-officedocument.presentationml.tags+xml"/>
  <Override PartName="/ppt/tags/tag3063.xml" ContentType="application/vnd.openxmlformats-officedocument.presentationml.tags+xml"/>
  <Override PartName="/ppt/tags/tag3064.xml" ContentType="application/vnd.openxmlformats-officedocument.presentationml.tags+xml"/>
  <Override PartName="/ppt/tags/tag3065.xml" ContentType="application/vnd.openxmlformats-officedocument.presentationml.tags+xml"/>
  <Override PartName="/ppt/tags/tag3066.xml" ContentType="application/vnd.openxmlformats-officedocument.presentationml.tags+xml"/>
  <Override PartName="/ppt/tags/tag3067.xml" ContentType="application/vnd.openxmlformats-officedocument.presentationml.tags+xml"/>
  <Override PartName="/ppt/tags/tag3068.xml" ContentType="application/vnd.openxmlformats-officedocument.presentationml.tags+xml"/>
  <Override PartName="/ppt/tags/tag3069.xml" ContentType="application/vnd.openxmlformats-officedocument.presentationml.tags+xml"/>
  <Override PartName="/ppt/tags/tag307.xml" ContentType="application/vnd.openxmlformats-officedocument.presentationml.tags+xml"/>
  <Override PartName="/ppt/tags/tag3070.xml" ContentType="application/vnd.openxmlformats-officedocument.presentationml.tags+xml"/>
  <Override PartName="/ppt/tags/tag3071.xml" ContentType="application/vnd.openxmlformats-officedocument.presentationml.tags+xml"/>
  <Override PartName="/ppt/tags/tag3072.xml" ContentType="application/vnd.openxmlformats-officedocument.presentationml.tags+xml"/>
  <Override PartName="/ppt/tags/tag3073.xml" ContentType="application/vnd.openxmlformats-officedocument.presentationml.tags+xml"/>
  <Override PartName="/ppt/tags/tag3074.xml" ContentType="application/vnd.openxmlformats-officedocument.presentationml.tags+xml"/>
  <Override PartName="/ppt/tags/tag3075.xml" ContentType="application/vnd.openxmlformats-officedocument.presentationml.tags+xml"/>
  <Override PartName="/ppt/tags/tag3076.xml" ContentType="application/vnd.openxmlformats-officedocument.presentationml.tags+xml"/>
  <Override PartName="/ppt/tags/tag3077.xml" ContentType="application/vnd.openxmlformats-officedocument.presentationml.tags+xml"/>
  <Override PartName="/ppt/tags/tag3078.xml" ContentType="application/vnd.openxmlformats-officedocument.presentationml.tags+xml"/>
  <Override PartName="/ppt/tags/tag3079.xml" ContentType="application/vnd.openxmlformats-officedocument.presentationml.tags+xml"/>
  <Override PartName="/ppt/tags/tag308.xml" ContentType="application/vnd.openxmlformats-officedocument.presentationml.tags+xml"/>
  <Override PartName="/ppt/tags/tag3080.xml" ContentType="application/vnd.openxmlformats-officedocument.presentationml.tags+xml"/>
  <Override PartName="/ppt/tags/tag3081.xml" ContentType="application/vnd.openxmlformats-officedocument.presentationml.tags+xml"/>
  <Override PartName="/ppt/tags/tag3082.xml" ContentType="application/vnd.openxmlformats-officedocument.presentationml.tags+xml"/>
  <Override PartName="/ppt/tags/tag3083.xml" ContentType="application/vnd.openxmlformats-officedocument.presentationml.tags+xml"/>
  <Override PartName="/ppt/tags/tag3084.xml" ContentType="application/vnd.openxmlformats-officedocument.presentationml.tags+xml"/>
  <Override PartName="/ppt/tags/tag3085.xml" ContentType="application/vnd.openxmlformats-officedocument.presentationml.tags+xml"/>
  <Override PartName="/ppt/tags/tag3086.xml" ContentType="application/vnd.openxmlformats-officedocument.presentationml.tags+xml"/>
  <Override PartName="/ppt/tags/tag3087.xml" ContentType="application/vnd.openxmlformats-officedocument.presentationml.tags+xml"/>
  <Override PartName="/ppt/tags/tag3088.xml" ContentType="application/vnd.openxmlformats-officedocument.presentationml.tags+xml"/>
  <Override PartName="/ppt/tags/tag3089.xml" ContentType="application/vnd.openxmlformats-officedocument.presentationml.tags+xml"/>
  <Override PartName="/ppt/tags/tag309.xml" ContentType="application/vnd.openxmlformats-officedocument.presentationml.tags+xml"/>
  <Override PartName="/ppt/tags/tag3090.xml" ContentType="application/vnd.openxmlformats-officedocument.presentationml.tags+xml"/>
  <Override PartName="/ppt/tags/tag3091.xml" ContentType="application/vnd.openxmlformats-officedocument.presentationml.tags+xml"/>
  <Override PartName="/ppt/tags/tag3092.xml" ContentType="application/vnd.openxmlformats-officedocument.presentationml.tags+xml"/>
  <Override PartName="/ppt/tags/tag3093.xml" ContentType="application/vnd.openxmlformats-officedocument.presentationml.tags+xml"/>
  <Override PartName="/ppt/tags/tag3094.xml" ContentType="application/vnd.openxmlformats-officedocument.presentationml.tags+xml"/>
  <Override PartName="/ppt/tags/tag3095.xml" ContentType="application/vnd.openxmlformats-officedocument.presentationml.tags+xml"/>
  <Override PartName="/ppt/tags/tag3096.xml" ContentType="application/vnd.openxmlformats-officedocument.presentationml.tags+xml"/>
  <Override PartName="/ppt/tags/tag3097.xml" ContentType="application/vnd.openxmlformats-officedocument.presentationml.tags+xml"/>
  <Override PartName="/ppt/tags/tag3098.xml" ContentType="application/vnd.openxmlformats-officedocument.presentationml.tags+xml"/>
  <Override PartName="/ppt/tags/tag309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00.xml" ContentType="application/vnd.openxmlformats-officedocument.presentationml.tags+xml"/>
  <Override PartName="/ppt/tags/tag3101.xml" ContentType="application/vnd.openxmlformats-officedocument.presentationml.tags+xml"/>
  <Override PartName="/ppt/tags/tag3102.xml" ContentType="application/vnd.openxmlformats-officedocument.presentationml.tags+xml"/>
  <Override PartName="/ppt/tags/tag3103.xml" ContentType="application/vnd.openxmlformats-officedocument.presentationml.tags+xml"/>
  <Override PartName="/ppt/tags/tag3104.xml" ContentType="application/vnd.openxmlformats-officedocument.presentationml.tags+xml"/>
  <Override PartName="/ppt/tags/tag3105.xml" ContentType="application/vnd.openxmlformats-officedocument.presentationml.tags+xml"/>
  <Override PartName="/ppt/tags/tag3106.xml" ContentType="application/vnd.openxmlformats-officedocument.presentationml.tags+xml"/>
  <Override PartName="/ppt/tags/tag3107.xml" ContentType="application/vnd.openxmlformats-officedocument.presentationml.tags+xml"/>
  <Override PartName="/ppt/tags/tag3108.xml" ContentType="application/vnd.openxmlformats-officedocument.presentationml.tags+xml"/>
  <Override PartName="/ppt/tags/tag3109.xml" ContentType="application/vnd.openxmlformats-officedocument.presentationml.tags+xml"/>
  <Override PartName="/ppt/tags/tag311.xml" ContentType="application/vnd.openxmlformats-officedocument.presentationml.tags+xml"/>
  <Override PartName="/ppt/tags/tag3110.xml" ContentType="application/vnd.openxmlformats-officedocument.presentationml.tags+xml"/>
  <Override PartName="/ppt/tags/tag3111.xml" ContentType="application/vnd.openxmlformats-officedocument.presentationml.tags+xml"/>
  <Override PartName="/ppt/tags/tag3112.xml" ContentType="application/vnd.openxmlformats-officedocument.presentationml.tags+xml"/>
  <Override PartName="/ppt/tags/tag3113.xml" ContentType="application/vnd.openxmlformats-officedocument.presentationml.tags+xml"/>
  <Override PartName="/ppt/tags/tag3114.xml" ContentType="application/vnd.openxmlformats-officedocument.presentationml.tags+xml"/>
  <Override PartName="/ppt/tags/tag3115.xml" ContentType="application/vnd.openxmlformats-officedocument.presentationml.tags+xml"/>
  <Override PartName="/ppt/tags/tag3116.xml" ContentType="application/vnd.openxmlformats-officedocument.presentationml.tags+xml"/>
  <Override PartName="/ppt/tags/tag3117.xml" ContentType="application/vnd.openxmlformats-officedocument.presentationml.tags+xml"/>
  <Override PartName="/ppt/tags/tag3118.xml" ContentType="application/vnd.openxmlformats-officedocument.presentationml.tags+xml"/>
  <Override PartName="/ppt/tags/tag3119.xml" ContentType="application/vnd.openxmlformats-officedocument.presentationml.tags+xml"/>
  <Override PartName="/ppt/tags/tag312.xml" ContentType="application/vnd.openxmlformats-officedocument.presentationml.tags+xml"/>
  <Override PartName="/ppt/tags/tag3120.xml" ContentType="application/vnd.openxmlformats-officedocument.presentationml.tags+xml"/>
  <Override PartName="/ppt/tags/tag3121.xml" ContentType="application/vnd.openxmlformats-officedocument.presentationml.tags+xml"/>
  <Override PartName="/ppt/tags/tag3122.xml" ContentType="application/vnd.openxmlformats-officedocument.presentationml.tags+xml"/>
  <Override PartName="/ppt/tags/tag3123.xml" ContentType="application/vnd.openxmlformats-officedocument.presentationml.tags+xml"/>
  <Override PartName="/ppt/tags/tag3124.xml" ContentType="application/vnd.openxmlformats-officedocument.presentationml.tags+xml"/>
  <Override PartName="/ppt/tags/tag3125.xml" ContentType="application/vnd.openxmlformats-officedocument.presentationml.tags+xml"/>
  <Override PartName="/ppt/tags/tag3126.xml" ContentType="application/vnd.openxmlformats-officedocument.presentationml.tags+xml"/>
  <Override PartName="/ppt/tags/tag3127.xml" ContentType="application/vnd.openxmlformats-officedocument.presentationml.tags+xml"/>
  <Override PartName="/ppt/tags/tag3128.xml" ContentType="application/vnd.openxmlformats-officedocument.presentationml.tags+xml"/>
  <Override PartName="/ppt/tags/tag3129.xml" ContentType="application/vnd.openxmlformats-officedocument.presentationml.tags+xml"/>
  <Override PartName="/ppt/tags/tag313.xml" ContentType="application/vnd.openxmlformats-officedocument.presentationml.tags+xml"/>
  <Override PartName="/ppt/tags/tag3130.xml" ContentType="application/vnd.openxmlformats-officedocument.presentationml.tags+xml"/>
  <Override PartName="/ppt/tags/tag3131.xml" ContentType="application/vnd.openxmlformats-officedocument.presentationml.tags+xml"/>
  <Override PartName="/ppt/tags/tag3132.xml" ContentType="application/vnd.openxmlformats-officedocument.presentationml.tags+xml"/>
  <Override PartName="/ppt/tags/tag3133.xml" ContentType="application/vnd.openxmlformats-officedocument.presentationml.tags+xml"/>
  <Override PartName="/ppt/tags/tag3134.xml" ContentType="application/vnd.openxmlformats-officedocument.presentationml.tags+xml"/>
  <Override PartName="/ppt/tags/tag3135.xml" ContentType="application/vnd.openxmlformats-officedocument.presentationml.tags+xml"/>
  <Override PartName="/ppt/tags/tag3136.xml" ContentType="application/vnd.openxmlformats-officedocument.presentationml.tags+xml"/>
  <Override PartName="/ppt/tags/tag3137.xml" ContentType="application/vnd.openxmlformats-officedocument.presentationml.tags+xml"/>
  <Override PartName="/ppt/tags/tag3138.xml" ContentType="application/vnd.openxmlformats-officedocument.presentationml.tags+xml"/>
  <Override PartName="/ppt/tags/tag3139.xml" ContentType="application/vnd.openxmlformats-officedocument.presentationml.tags+xml"/>
  <Override PartName="/ppt/tags/tag314.xml" ContentType="application/vnd.openxmlformats-officedocument.presentationml.tags+xml"/>
  <Override PartName="/ppt/tags/tag3140.xml" ContentType="application/vnd.openxmlformats-officedocument.presentationml.tags+xml"/>
  <Override PartName="/ppt/tags/tag3141.xml" ContentType="application/vnd.openxmlformats-officedocument.presentationml.tags+xml"/>
  <Override PartName="/ppt/tags/tag3142.xml" ContentType="application/vnd.openxmlformats-officedocument.presentationml.tags+xml"/>
  <Override PartName="/ppt/tags/tag3143.xml" ContentType="application/vnd.openxmlformats-officedocument.presentationml.tags+xml"/>
  <Override PartName="/ppt/tags/tag3144.xml" ContentType="application/vnd.openxmlformats-officedocument.presentationml.tags+xml"/>
  <Override PartName="/ppt/tags/tag3145.xml" ContentType="application/vnd.openxmlformats-officedocument.presentationml.tags+xml"/>
  <Override PartName="/ppt/tags/tag3146.xml" ContentType="application/vnd.openxmlformats-officedocument.presentationml.tags+xml"/>
  <Override PartName="/ppt/tags/tag3147.xml" ContentType="application/vnd.openxmlformats-officedocument.presentationml.tags+xml"/>
  <Override PartName="/ppt/tags/tag3148.xml" ContentType="application/vnd.openxmlformats-officedocument.presentationml.tags+xml"/>
  <Override PartName="/ppt/tags/tag3149.xml" ContentType="application/vnd.openxmlformats-officedocument.presentationml.tags+xml"/>
  <Override PartName="/ppt/tags/tag315.xml" ContentType="application/vnd.openxmlformats-officedocument.presentationml.tags+xml"/>
  <Override PartName="/ppt/tags/tag3150.xml" ContentType="application/vnd.openxmlformats-officedocument.presentationml.tags+xml"/>
  <Override PartName="/ppt/tags/tag3151.xml" ContentType="application/vnd.openxmlformats-officedocument.presentationml.tags+xml"/>
  <Override PartName="/ppt/tags/tag3152.xml" ContentType="application/vnd.openxmlformats-officedocument.presentationml.tags+xml"/>
  <Override PartName="/ppt/tags/tag3153.xml" ContentType="application/vnd.openxmlformats-officedocument.presentationml.tags+xml"/>
  <Override PartName="/ppt/tags/tag3154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18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  <p:sldMasterId id="2147483680" r:id="rId3"/>
    <p:sldMasterId id="2147483700" r:id="rId4"/>
    <p:sldMasterId id="2147483720" r:id="rId5"/>
    <p:sldMasterId id="2147483740" r:id="rId6"/>
    <p:sldMasterId id="2147483760" r:id="rId7"/>
    <p:sldMasterId id="2147483780" r:id="rId8"/>
    <p:sldMasterId id="2147483800" r:id="rId9"/>
    <p:sldMasterId id="2147483820" r:id="rId10"/>
    <p:sldMasterId id="2147483840" r:id="rId11"/>
    <p:sldMasterId id="2147483860" r:id="rId12"/>
    <p:sldMasterId id="2147483880" r:id="rId13"/>
    <p:sldMasterId id="2147483900" r:id="rId14"/>
    <p:sldMasterId id="2147483920" r:id="rId15"/>
    <p:sldMasterId id="2147483940" r:id="rId16"/>
    <p:sldMasterId id="2147483960" r:id="rId17"/>
    <p:sldMasterId id="2147483980" r:id="rId18"/>
  </p:sldMasterIdLst>
  <p:sldIdLst>
    <p:sldId id="274" r:id="rId19"/>
    <p:sldId id="293" r:id="rId20"/>
    <p:sldId id="294" r:id="rId21"/>
    <p:sldId id="322" r:id="rId22"/>
    <p:sldId id="323" r:id="rId23"/>
    <p:sldId id="295" r:id="rId24"/>
    <p:sldId id="298" r:id="rId25"/>
    <p:sldId id="300" r:id="rId26"/>
    <p:sldId id="348" r:id="rId27"/>
    <p:sldId id="299" r:id="rId28"/>
    <p:sldId id="303" r:id="rId29"/>
    <p:sldId id="324" r:id="rId30"/>
    <p:sldId id="302" r:id="rId31"/>
    <p:sldId id="275" r:id="rId32"/>
    <p:sldId id="276" r:id="rId33"/>
    <p:sldId id="277" r:id="rId34"/>
    <p:sldId id="278" r:id="rId35"/>
    <p:sldId id="279" r:id="rId36"/>
    <p:sldId id="280" r:id="rId37"/>
    <p:sldId id="281" r:id="rId38"/>
    <p:sldId id="282" r:id="rId39"/>
    <p:sldId id="283" r:id="rId40"/>
    <p:sldId id="284" r:id="rId41"/>
    <p:sldId id="285" r:id="rId42"/>
    <p:sldId id="286" r:id="rId43"/>
    <p:sldId id="287" r:id="rId44"/>
    <p:sldId id="288" r:id="rId45"/>
    <p:sldId id="289" r:id="rId46"/>
    <p:sldId id="290" r:id="rId47"/>
    <p:sldId id="291" r:id="rId48"/>
  </p:sldIdLst>
  <p:sldSz cx="12192000" cy="6858000"/>
  <p:notesSz cx="6858000" cy="9144000"/>
  <p:custDataLst>
    <p:tags r:id="rId4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fill>
          <a:solidFill>
            <a:schemeClr val="dk1">
              <a:tint val="40000"/>
            </a:schemeClr>
          </a:solidFill>
        </a:fill>
      </a:tcStyle>
    </a:band1H>
    <a:band1V>
      <a:tcStyle>
        <a:fill>
          <a:solidFill>
            <a:schemeClr val="dk1">
              <a:tint val="40000"/>
            </a:schemeClr>
          </a:solidFill>
        </a:fill>
      </a:tcStyle>
    </a:band1V>
    <a:lastCol>
      <a:tcTxStyle b="on"/>
    </a:lastCol>
    <a:firstCol>
      <a:tcTxStyle b="on"/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3778" autoAdjust="0"/>
    <p:restoredTop sz="94660"/>
  </p:normalViewPr>
  <p:slideViewPr>
    <p:cSldViewPr snapToGrid="0">
      <p:cViewPr varScale="1">
        <p:scale>
          <a:sx n="74" d="100"/>
          <a:sy n="74" d="100"/>
        </p:scale>
        <p:origin x="96" y="36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Master" Target="slideMasters/slideMaster10.xml" /><Relationship Id="rId11" Type="http://schemas.openxmlformats.org/officeDocument/2006/relationships/slideMaster" Target="slideMasters/slideMaster11.xml" /><Relationship Id="rId12" Type="http://schemas.openxmlformats.org/officeDocument/2006/relationships/slideMaster" Target="slideMasters/slideMaster12.xml" /><Relationship Id="rId13" Type="http://schemas.openxmlformats.org/officeDocument/2006/relationships/slideMaster" Target="slideMasters/slideMaster13.xml" /><Relationship Id="rId14" Type="http://schemas.openxmlformats.org/officeDocument/2006/relationships/slideMaster" Target="slideMasters/slideMaster14.xml" /><Relationship Id="rId15" Type="http://schemas.openxmlformats.org/officeDocument/2006/relationships/slideMaster" Target="slideMasters/slideMaster15.xml" /><Relationship Id="rId16" Type="http://schemas.openxmlformats.org/officeDocument/2006/relationships/slideMaster" Target="slideMasters/slideMaster16.xml" /><Relationship Id="rId17" Type="http://schemas.openxmlformats.org/officeDocument/2006/relationships/slideMaster" Target="slideMasters/slideMaster17.xml" /><Relationship Id="rId18" Type="http://schemas.openxmlformats.org/officeDocument/2006/relationships/slideMaster" Target="slideMasters/slideMaster18.xml" /><Relationship Id="rId19" Type="http://schemas.openxmlformats.org/officeDocument/2006/relationships/slide" Target="slides/slide1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2.xml" /><Relationship Id="rId21" Type="http://schemas.openxmlformats.org/officeDocument/2006/relationships/slide" Target="slides/slide3.xml" /><Relationship Id="rId22" Type="http://schemas.openxmlformats.org/officeDocument/2006/relationships/slide" Target="slides/slide4.xml" /><Relationship Id="rId23" Type="http://schemas.openxmlformats.org/officeDocument/2006/relationships/slide" Target="slides/slide5.xml" /><Relationship Id="rId24" Type="http://schemas.openxmlformats.org/officeDocument/2006/relationships/slide" Target="slides/slide6.xml" /><Relationship Id="rId25" Type="http://schemas.openxmlformats.org/officeDocument/2006/relationships/slide" Target="slides/slide7.xml" /><Relationship Id="rId26" Type="http://schemas.openxmlformats.org/officeDocument/2006/relationships/slide" Target="slides/slide8.xml" /><Relationship Id="rId27" Type="http://schemas.openxmlformats.org/officeDocument/2006/relationships/slide" Target="slides/slide9.xml" /><Relationship Id="rId28" Type="http://schemas.openxmlformats.org/officeDocument/2006/relationships/slide" Target="slides/slide10.xml" /><Relationship Id="rId29" Type="http://schemas.openxmlformats.org/officeDocument/2006/relationships/slide" Target="slides/slide11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12.xml" /><Relationship Id="rId31" Type="http://schemas.openxmlformats.org/officeDocument/2006/relationships/slide" Target="slides/slide13.xml" /><Relationship Id="rId32" Type="http://schemas.openxmlformats.org/officeDocument/2006/relationships/slide" Target="slides/slide14.xml" /><Relationship Id="rId33" Type="http://schemas.openxmlformats.org/officeDocument/2006/relationships/slide" Target="slides/slide15.xml" /><Relationship Id="rId34" Type="http://schemas.openxmlformats.org/officeDocument/2006/relationships/slide" Target="slides/slide16.xml" /><Relationship Id="rId35" Type="http://schemas.openxmlformats.org/officeDocument/2006/relationships/slide" Target="slides/slide17.xml" /><Relationship Id="rId36" Type="http://schemas.openxmlformats.org/officeDocument/2006/relationships/slide" Target="slides/slide18.xml" /><Relationship Id="rId37" Type="http://schemas.openxmlformats.org/officeDocument/2006/relationships/slide" Target="slides/slide19.xml" /><Relationship Id="rId38" Type="http://schemas.openxmlformats.org/officeDocument/2006/relationships/slide" Target="slides/slide20.xml" /><Relationship Id="rId39" Type="http://schemas.openxmlformats.org/officeDocument/2006/relationships/slide" Target="slides/slide21.xml" /><Relationship Id="rId4" Type="http://schemas.openxmlformats.org/officeDocument/2006/relationships/slideMaster" Target="slideMasters/slideMaster4.xml" /><Relationship Id="rId40" Type="http://schemas.openxmlformats.org/officeDocument/2006/relationships/slide" Target="slides/slide22.xml" /><Relationship Id="rId41" Type="http://schemas.openxmlformats.org/officeDocument/2006/relationships/slide" Target="slides/slide23.xml" /><Relationship Id="rId42" Type="http://schemas.openxmlformats.org/officeDocument/2006/relationships/slide" Target="slides/slide24.xml" /><Relationship Id="rId43" Type="http://schemas.openxmlformats.org/officeDocument/2006/relationships/slide" Target="slides/slide25.xml" /><Relationship Id="rId44" Type="http://schemas.openxmlformats.org/officeDocument/2006/relationships/slide" Target="slides/slide26.xml" /><Relationship Id="rId45" Type="http://schemas.openxmlformats.org/officeDocument/2006/relationships/slide" Target="slides/slide27.xml" /><Relationship Id="rId46" Type="http://schemas.openxmlformats.org/officeDocument/2006/relationships/slide" Target="slides/slide28.xml" /><Relationship Id="rId47" Type="http://schemas.openxmlformats.org/officeDocument/2006/relationships/slide" Target="slides/slide29.xml" /><Relationship Id="rId48" Type="http://schemas.openxmlformats.org/officeDocument/2006/relationships/slide" Target="slides/slide30.xml" /><Relationship Id="rId49" Type="http://schemas.openxmlformats.org/officeDocument/2006/relationships/tags" Target="tags/tag3154.xml" /><Relationship Id="rId5" Type="http://schemas.openxmlformats.org/officeDocument/2006/relationships/slideMaster" Target="slideMasters/slideMaster5.xml" /><Relationship Id="rId50" Type="http://schemas.openxmlformats.org/officeDocument/2006/relationships/presProps" Target="presProps.xml" /><Relationship Id="rId51" Type="http://schemas.openxmlformats.org/officeDocument/2006/relationships/viewProps" Target="viewProps.xml" /><Relationship Id="rId52" Type="http://schemas.openxmlformats.org/officeDocument/2006/relationships/theme" Target="theme/theme1.xml" /><Relationship Id="rId53" Type="http://schemas.openxmlformats.org/officeDocument/2006/relationships/tableStyles" Target="tableStyles.xml" /><Relationship Id="rId6" Type="http://schemas.openxmlformats.org/officeDocument/2006/relationships/slideMaster" Target="slideMasters/slideMaster6.xml" /><Relationship Id="rId7" Type="http://schemas.openxmlformats.org/officeDocument/2006/relationships/slideMaster" Target="slideMasters/slideMaster7.xml" /><Relationship Id="rId8" Type="http://schemas.openxmlformats.org/officeDocument/2006/relationships/slideMaster" Target="slideMasters/slideMaster8.xml" /><Relationship Id="rId9" Type="http://schemas.openxmlformats.org/officeDocument/2006/relationships/slideMaster" Target="slideMasters/slideMaster9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0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89.xml" /><Relationship Id="rId10" Type="http://schemas.openxmlformats.org/officeDocument/2006/relationships/tags" Target="../tags/tag895.xml" /><Relationship Id="rId11" Type="http://schemas.openxmlformats.org/officeDocument/2006/relationships/tags" Target="../tags/tag896.xml" /><Relationship Id="rId12" Type="http://schemas.openxmlformats.org/officeDocument/2006/relationships/tags" Target="../tags/tag897.xml" /><Relationship Id="rId13" Type="http://schemas.openxmlformats.org/officeDocument/2006/relationships/slideMaster" Target="../slideMasters/slideMaster6.xml" /><Relationship Id="rId2" Type="http://schemas.openxmlformats.org/officeDocument/2006/relationships/image" Target="../media/image9.png" /><Relationship Id="rId3" Type="http://schemas.openxmlformats.org/officeDocument/2006/relationships/tags" Target="../tags/tag890.xml" /><Relationship Id="rId4" Type="http://schemas.openxmlformats.org/officeDocument/2006/relationships/image" Target="../media/image6.png" /><Relationship Id="rId5" Type="http://schemas.openxmlformats.org/officeDocument/2006/relationships/tags" Target="../tags/tag891.xml" /><Relationship Id="rId6" Type="http://schemas.openxmlformats.org/officeDocument/2006/relationships/image" Target="../media/image4.png" /><Relationship Id="rId7" Type="http://schemas.openxmlformats.org/officeDocument/2006/relationships/tags" Target="../tags/tag892.xml" /><Relationship Id="rId8" Type="http://schemas.openxmlformats.org/officeDocument/2006/relationships/tags" Target="../tags/tag893.xml" /><Relationship Id="rId9" Type="http://schemas.openxmlformats.org/officeDocument/2006/relationships/tags" Target="../tags/tag894.xml" /></Relationships>
</file>

<file path=ppt/slideLayouts/_rels/slideLayout10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98.xml" /><Relationship Id="rId10" Type="http://schemas.openxmlformats.org/officeDocument/2006/relationships/tags" Target="../tags/tag905.xml" /><Relationship Id="rId11" Type="http://schemas.openxmlformats.org/officeDocument/2006/relationships/tags" Target="../tags/tag906.xml" /><Relationship Id="rId12" Type="http://schemas.openxmlformats.org/officeDocument/2006/relationships/slideMaster" Target="../slideMasters/slideMaster6.xml" /><Relationship Id="rId2" Type="http://schemas.openxmlformats.org/officeDocument/2006/relationships/image" Target="../media/image5.png" /><Relationship Id="rId3" Type="http://schemas.openxmlformats.org/officeDocument/2006/relationships/tags" Target="../tags/tag899.xml" /><Relationship Id="rId4" Type="http://schemas.openxmlformats.org/officeDocument/2006/relationships/image" Target="../media/image6.png" /><Relationship Id="rId5" Type="http://schemas.openxmlformats.org/officeDocument/2006/relationships/tags" Target="../tags/tag900.xml" /><Relationship Id="rId6" Type="http://schemas.openxmlformats.org/officeDocument/2006/relationships/tags" Target="../tags/tag901.xml" /><Relationship Id="rId7" Type="http://schemas.openxmlformats.org/officeDocument/2006/relationships/tags" Target="../tags/tag902.xml" /><Relationship Id="rId8" Type="http://schemas.openxmlformats.org/officeDocument/2006/relationships/tags" Target="../tags/tag903.xml" /><Relationship Id="rId9" Type="http://schemas.openxmlformats.org/officeDocument/2006/relationships/tags" Target="../tags/tag904.xml" /></Relationships>
</file>

<file path=ppt/slideLayouts/_rels/slideLayout10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07.xml" /><Relationship Id="rId10" Type="http://schemas.openxmlformats.org/officeDocument/2006/relationships/tags" Target="../tags/tag913.xml" /><Relationship Id="rId11" Type="http://schemas.openxmlformats.org/officeDocument/2006/relationships/tags" Target="../tags/tag914.xml" /><Relationship Id="rId12" Type="http://schemas.openxmlformats.org/officeDocument/2006/relationships/tags" Target="../tags/tag915.xml" /><Relationship Id="rId13" Type="http://schemas.openxmlformats.org/officeDocument/2006/relationships/tags" Target="../tags/tag916.xml" /><Relationship Id="rId14" Type="http://schemas.openxmlformats.org/officeDocument/2006/relationships/slideMaster" Target="../slideMasters/slideMaster6.xml" /><Relationship Id="rId2" Type="http://schemas.openxmlformats.org/officeDocument/2006/relationships/image" Target="../media/image5.png" /><Relationship Id="rId3" Type="http://schemas.openxmlformats.org/officeDocument/2006/relationships/tags" Target="../tags/tag908.xml" /><Relationship Id="rId4" Type="http://schemas.openxmlformats.org/officeDocument/2006/relationships/image" Target="../media/image6.png" /><Relationship Id="rId5" Type="http://schemas.openxmlformats.org/officeDocument/2006/relationships/tags" Target="../tags/tag909.xml" /><Relationship Id="rId6" Type="http://schemas.openxmlformats.org/officeDocument/2006/relationships/image" Target="../media/image4.png" /><Relationship Id="rId7" Type="http://schemas.openxmlformats.org/officeDocument/2006/relationships/tags" Target="../tags/tag910.xml" /><Relationship Id="rId8" Type="http://schemas.openxmlformats.org/officeDocument/2006/relationships/tags" Target="../tags/tag911.xml" /><Relationship Id="rId9" Type="http://schemas.openxmlformats.org/officeDocument/2006/relationships/tags" Target="../tags/tag912.xml" /></Relationships>
</file>

<file path=ppt/slideLayouts/_rels/slideLayout10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17.xml" /><Relationship Id="rId10" Type="http://schemas.openxmlformats.org/officeDocument/2006/relationships/tags" Target="../tags/tag923.xml" /><Relationship Id="rId11" Type="http://schemas.openxmlformats.org/officeDocument/2006/relationships/tags" Target="../tags/tag924.xml" /><Relationship Id="rId12" Type="http://schemas.openxmlformats.org/officeDocument/2006/relationships/tags" Target="../tags/tag925.xml" /><Relationship Id="rId13" Type="http://schemas.openxmlformats.org/officeDocument/2006/relationships/tags" Target="../tags/tag926.xml" /><Relationship Id="rId14" Type="http://schemas.openxmlformats.org/officeDocument/2006/relationships/slideMaster" Target="../slideMasters/slideMaster6.xml" /><Relationship Id="rId2" Type="http://schemas.openxmlformats.org/officeDocument/2006/relationships/image" Target="../media/image5.png" /><Relationship Id="rId3" Type="http://schemas.openxmlformats.org/officeDocument/2006/relationships/tags" Target="../tags/tag918.xml" /><Relationship Id="rId4" Type="http://schemas.openxmlformats.org/officeDocument/2006/relationships/image" Target="../media/image6.png" /><Relationship Id="rId5" Type="http://schemas.openxmlformats.org/officeDocument/2006/relationships/tags" Target="../tags/tag919.xml" /><Relationship Id="rId6" Type="http://schemas.openxmlformats.org/officeDocument/2006/relationships/image" Target="../media/image4.png" /><Relationship Id="rId7" Type="http://schemas.openxmlformats.org/officeDocument/2006/relationships/tags" Target="../tags/tag920.xml" /><Relationship Id="rId8" Type="http://schemas.openxmlformats.org/officeDocument/2006/relationships/tags" Target="../tags/tag921.xml" /><Relationship Id="rId9" Type="http://schemas.openxmlformats.org/officeDocument/2006/relationships/tags" Target="../tags/tag922.xml" /></Relationships>
</file>

<file path=ppt/slideLayouts/_rels/slideLayout10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27.xml" /><Relationship Id="rId10" Type="http://schemas.openxmlformats.org/officeDocument/2006/relationships/tags" Target="../tags/tag933.xml" /><Relationship Id="rId11" Type="http://schemas.openxmlformats.org/officeDocument/2006/relationships/tags" Target="../tags/tag934.xml" /><Relationship Id="rId12" Type="http://schemas.openxmlformats.org/officeDocument/2006/relationships/tags" Target="../tags/tag935.xml" /><Relationship Id="rId13" Type="http://schemas.openxmlformats.org/officeDocument/2006/relationships/tags" Target="../tags/tag936.xml" /><Relationship Id="rId14" Type="http://schemas.openxmlformats.org/officeDocument/2006/relationships/tags" Target="../tags/tag937.xml" /><Relationship Id="rId15" Type="http://schemas.openxmlformats.org/officeDocument/2006/relationships/tags" Target="../tags/tag938.xml" /><Relationship Id="rId16" Type="http://schemas.openxmlformats.org/officeDocument/2006/relationships/slideMaster" Target="../slideMasters/slideMaster6.xml" /><Relationship Id="rId2" Type="http://schemas.openxmlformats.org/officeDocument/2006/relationships/image" Target="../media/image5.png" /><Relationship Id="rId3" Type="http://schemas.openxmlformats.org/officeDocument/2006/relationships/tags" Target="../tags/tag928.xml" /><Relationship Id="rId4" Type="http://schemas.openxmlformats.org/officeDocument/2006/relationships/image" Target="../media/image6.png" /><Relationship Id="rId5" Type="http://schemas.openxmlformats.org/officeDocument/2006/relationships/tags" Target="../tags/tag929.xml" /><Relationship Id="rId6" Type="http://schemas.openxmlformats.org/officeDocument/2006/relationships/image" Target="../media/image4.png" /><Relationship Id="rId7" Type="http://schemas.openxmlformats.org/officeDocument/2006/relationships/tags" Target="../tags/tag930.xml" /><Relationship Id="rId8" Type="http://schemas.openxmlformats.org/officeDocument/2006/relationships/tags" Target="../tags/tag931.xml" /><Relationship Id="rId9" Type="http://schemas.openxmlformats.org/officeDocument/2006/relationships/tags" Target="../tags/tag932.xml" /></Relationships>
</file>

<file path=ppt/slideLayouts/_rels/slideLayout10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39.xml" /><Relationship Id="rId10" Type="http://schemas.openxmlformats.org/officeDocument/2006/relationships/tags" Target="../tags/tag946.xml" /><Relationship Id="rId11" Type="http://schemas.openxmlformats.org/officeDocument/2006/relationships/slideMaster" Target="../slideMasters/slideMaster6.xml" /><Relationship Id="rId2" Type="http://schemas.openxmlformats.org/officeDocument/2006/relationships/image" Target="../media/image10.png" /><Relationship Id="rId3" Type="http://schemas.openxmlformats.org/officeDocument/2006/relationships/tags" Target="../tags/tag940.xml" /><Relationship Id="rId4" Type="http://schemas.openxmlformats.org/officeDocument/2006/relationships/image" Target="../media/image11.png" /><Relationship Id="rId5" Type="http://schemas.openxmlformats.org/officeDocument/2006/relationships/tags" Target="../tags/tag941.xml" /><Relationship Id="rId6" Type="http://schemas.openxmlformats.org/officeDocument/2006/relationships/tags" Target="../tags/tag942.xml" /><Relationship Id="rId7" Type="http://schemas.openxmlformats.org/officeDocument/2006/relationships/tags" Target="../tags/tag943.xml" /><Relationship Id="rId8" Type="http://schemas.openxmlformats.org/officeDocument/2006/relationships/tags" Target="../tags/tag944.xml" /><Relationship Id="rId9" Type="http://schemas.openxmlformats.org/officeDocument/2006/relationships/tags" Target="../tags/tag945.xml" /></Relationships>
</file>

<file path=ppt/slideLayouts/_rels/slideLayout10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10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4.png" /><Relationship Id="rId11" Type="http://schemas.openxmlformats.org/officeDocument/2006/relationships/tags" Target="../tags/tag959.xml" /><Relationship Id="rId12" Type="http://schemas.openxmlformats.org/officeDocument/2006/relationships/tags" Target="../tags/tag960.xml" /><Relationship Id="rId13" Type="http://schemas.openxmlformats.org/officeDocument/2006/relationships/tags" Target="../tags/tag961.xml" /><Relationship Id="rId14" Type="http://schemas.openxmlformats.org/officeDocument/2006/relationships/tags" Target="../tags/tag962.xml" /><Relationship Id="rId15" Type="http://schemas.openxmlformats.org/officeDocument/2006/relationships/tags" Target="../tags/tag963.xml" /><Relationship Id="rId16" Type="http://schemas.openxmlformats.org/officeDocument/2006/relationships/slideMaster" Target="../slideMasters/slideMaster7.xml" /><Relationship Id="rId2" Type="http://schemas.openxmlformats.org/officeDocument/2006/relationships/tags" Target="../tags/tag953.xml" /><Relationship Id="rId3" Type="http://schemas.openxmlformats.org/officeDocument/2006/relationships/tags" Target="../tags/tag954.xml" /><Relationship Id="rId4" Type="http://schemas.openxmlformats.org/officeDocument/2006/relationships/image" Target="../media/image2.png" /><Relationship Id="rId5" Type="http://schemas.openxmlformats.org/officeDocument/2006/relationships/tags" Target="../tags/tag955.xml" /><Relationship Id="rId6" Type="http://schemas.openxmlformats.org/officeDocument/2006/relationships/image" Target="../media/image3.png" /><Relationship Id="rId7" Type="http://schemas.openxmlformats.org/officeDocument/2006/relationships/tags" Target="../tags/tag956.xml" /><Relationship Id="rId8" Type="http://schemas.openxmlformats.org/officeDocument/2006/relationships/tags" Target="../tags/tag957.xml" /><Relationship Id="rId9" Type="http://schemas.openxmlformats.org/officeDocument/2006/relationships/tags" Target="../tags/tag958.xml" /></Relationships>
</file>

<file path=ppt/slideLayouts/_rels/slideLayout10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64.xml" /><Relationship Id="rId10" Type="http://schemas.openxmlformats.org/officeDocument/2006/relationships/tags" Target="../tags/tag970.xml" /><Relationship Id="rId11" Type="http://schemas.openxmlformats.org/officeDocument/2006/relationships/tags" Target="../tags/tag971.xml" /><Relationship Id="rId12" Type="http://schemas.openxmlformats.org/officeDocument/2006/relationships/tags" Target="../tags/tag972.xml" /><Relationship Id="rId13" Type="http://schemas.openxmlformats.org/officeDocument/2006/relationships/slideMaster" Target="../slideMasters/slideMaster7.xml" /><Relationship Id="rId2" Type="http://schemas.openxmlformats.org/officeDocument/2006/relationships/image" Target="../media/image5.png" /><Relationship Id="rId3" Type="http://schemas.openxmlformats.org/officeDocument/2006/relationships/tags" Target="../tags/tag965.xml" /><Relationship Id="rId4" Type="http://schemas.openxmlformats.org/officeDocument/2006/relationships/image" Target="../media/image6.png" /><Relationship Id="rId5" Type="http://schemas.openxmlformats.org/officeDocument/2006/relationships/tags" Target="../tags/tag966.xml" /><Relationship Id="rId6" Type="http://schemas.openxmlformats.org/officeDocument/2006/relationships/image" Target="../media/image4.png" /><Relationship Id="rId7" Type="http://schemas.openxmlformats.org/officeDocument/2006/relationships/tags" Target="../tags/tag967.xml" /><Relationship Id="rId8" Type="http://schemas.openxmlformats.org/officeDocument/2006/relationships/tags" Target="../tags/tag968.xml" /><Relationship Id="rId9" Type="http://schemas.openxmlformats.org/officeDocument/2006/relationships/tags" Target="../tags/tag969.xml" /></Relationships>
</file>

<file path=ppt/slideLayouts/_rels/slideLayout10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980.xml" /><Relationship Id="rId11" Type="http://schemas.openxmlformats.org/officeDocument/2006/relationships/tags" Target="../tags/tag981.xml" /><Relationship Id="rId12" Type="http://schemas.openxmlformats.org/officeDocument/2006/relationships/image" Target="../media/image7.png" /><Relationship Id="rId13" Type="http://schemas.openxmlformats.org/officeDocument/2006/relationships/tags" Target="../tags/tag982.xml" /><Relationship Id="rId14" Type="http://schemas.openxmlformats.org/officeDocument/2006/relationships/image" Target="../media/image8.png" /><Relationship Id="rId15" Type="http://schemas.openxmlformats.org/officeDocument/2006/relationships/tags" Target="../tags/tag983.xml" /><Relationship Id="rId16" Type="http://schemas.openxmlformats.org/officeDocument/2006/relationships/tags" Target="../tags/tag984.xml" /><Relationship Id="rId17" Type="http://schemas.openxmlformats.org/officeDocument/2006/relationships/tags" Target="../tags/tag985.xml" /><Relationship Id="rId18" Type="http://schemas.openxmlformats.org/officeDocument/2006/relationships/slideMaster" Target="../slideMasters/slideMaster7.xml" /><Relationship Id="rId2" Type="http://schemas.openxmlformats.org/officeDocument/2006/relationships/tags" Target="../tags/tag973.xml" /><Relationship Id="rId3" Type="http://schemas.openxmlformats.org/officeDocument/2006/relationships/image" Target="../media/image4.png" /><Relationship Id="rId4" Type="http://schemas.openxmlformats.org/officeDocument/2006/relationships/tags" Target="../tags/tag974.xml" /><Relationship Id="rId5" Type="http://schemas.openxmlformats.org/officeDocument/2006/relationships/tags" Target="../tags/tag975.xml" /><Relationship Id="rId6" Type="http://schemas.openxmlformats.org/officeDocument/2006/relationships/tags" Target="../tags/tag976.xml" /><Relationship Id="rId7" Type="http://schemas.openxmlformats.org/officeDocument/2006/relationships/tags" Target="../tags/tag977.xml" /><Relationship Id="rId8" Type="http://schemas.openxmlformats.org/officeDocument/2006/relationships/tags" Target="../tags/tag978.xml" /><Relationship Id="rId9" Type="http://schemas.openxmlformats.org/officeDocument/2006/relationships/tags" Target="../tags/tag979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86.xml" /><Relationship Id="rId10" Type="http://schemas.openxmlformats.org/officeDocument/2006/relationships/tags" Target="../tags/tag992.xml" /><Relationship Id="rId11" Type="http://schemas.openxmlformats.org/officeDocument/2006/relationships/tags" Target="../tags/tag993.xml" /><Relationship Id="rId12" Type="http://schemas.openxmlformats.org/officeDocument/2006/relationships/tags" Target="../tags/tag994.xml" /><Relationship Id="rId13" Type="http://schemas.openxmlformats.org/officeDocument/2006/relationships/tags" Target="../tags/tag995.xml" /><Relationship Id="rId14" Type="http://schemas.openxmlformats.org/officeDocument/2006/relationships/slideMaster" Target="../slideMasters/slideMaster7.xml" /><Relationship Id="rId2" Type="http://schemas.openxmlformats.org/officeDocument/2006/relationships/image" Target="../media/image5.png" /><Relationship Id="rId3" Type="http://schemas.openxmlformats.org/officeDocument/2006/relationships/tags" Target="../tags/tag987.xml" /><Relationship Id="rId4" Type="http://schemas.openxmlformats.org/officeDocument/2006/relationships/image" Target="../media/image6.png" /><Relationship Id="rId5" Type="http://schemas.openxmlformats.org/officeDocument/2006/relationships/tags" Target="../tags/tag988.xml" /><Relationship Id="rId6" Type="http://schemas.openxmlformats.org/officeDocument/2006/relationships/image" Target="../media/image4.png" /><Relationship Id="rId7" Type="http://schemas.openxmlformats.org/officeDocument/2006/relationships/tags" Target="../tags/tag989.xml" /><Relationship Id="rId8" Type="http://schemas.openxmlformats.org/officeDocument/2006/relationships/tags" Target="../tags/tag990.xml" /><Relationship Id="rId9" Type="http://schemas.openxmlformats.org/officeDocument/2006/relationships/tags" Target="../tags/tag991.xml" /></Relationships>
</file>

<file path=ppt/slideLayouts/_rels/slideLayout1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96.xml" /><Relationship Id="rId10" Type="http://schemas.openxmlformats.org/officeDocument/2006/relationships/tags" Target="../tags/tag1002.xml" /><Relationship Id="rId11" Type="http://schemas.openxmlformats.org/officeDocument/2006/relationships/tags" Target="../tags/tag1003.xml" /><Relationship Id="rId12" Type="http://schemas.openxmlformats.org/officeDocument/2006/relationships/tags" Target="../tags/tag1004.xml" /><Relationship Id="rId13" Type="http://schemas.openxmlformats.org/officeDocument/2006/relationships/tags" Target="../tags/tag1005.xml" /><Relationship Id="rId14" Type="http://schemas.openxmlformats.org/officeDocument/2006/relationships/tags" Target="../tags/tag1006.xml" /><Relationship Id="rId15" Type="http://schemas.openxmlformats.org/officeDocument/2006/relationships/tags" Target="../tags/tag1007.xml" /><Relationship Id="rId16" Type="http://schemas.openxmlformats.org/officeDocument/2006/relationships/slideMaster" Target="../slideMasters/slideMaster7.xml" /><Relationship Id="rId2" Type="http://schemas.openxmlformats.org/officeDocument/2006/relationships/image" Target="../media/image5.png" /><Relationship Id="rId3" Type="http://schemas.openxmlformats.org/officeDocument/2006/relationships/tags" Target="../tags/tag997.xml" /><Relationship Id="rId4" Type="http://schemas.openxmlformats.org/officeDocument/2006/relationships/image" Target="../media/image6.png" /><Relationship Id="rId5" Type="http://schemas.openxmlformats.org/officeDocument/2006/relationships/tags" Target="../tags/tag998.xml" /><Relationship Id="rId6" Type="http://schemas.openxmlformats.org/officeDocument/2006/relationships/image" Target="../media/image4.png" /><Relationship Id="rId7" Type="http://schemas.openxmlformats.org/officeDocument/2006/relationships/tags" Target="../tags/tag999.xml" /><Relationship Id="rId8" Type="http://schemas.openxmlformats.org/officeDocument/2006/relationships/tags" Target="../tags/tag1000.xml" /><Relationship Id="rId9" Type="http://schemas.openxmlformats.org/officeDocument/2006/relationships/tags" Target="../tags/tag1001.xml" /></Relationships>
</file>

<file path=ppt/slideLayouts/_rels/slideLayout1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08.xml" /><Relationship Id="rId10" Type="http://schemas.openxmlformats.org/officeDocument/2006/relationships/tags" Target="../tags/tag1014.xml" /><Relationship Id="rId11" Type="http://schemas.openxmlformats.org/officeDocument/2006/relationships/tags" Target="../tags/tag1015.xml" /><Relationship Id="rId12" Type="http://schemas.openxmlformats.org/officeDocument/2006/relationships/slideMaster" Target="../slideMasters/slideMaster7.xml" /><Relationship Id="rId2" Type="http://schemas.openxmlformats.org/officeDocument/2006/relationships/image" Target="../media/image5.png" /><Relationship Id="rId3" Type="http://schemas.openxmlformats.org/officeDocument/2006/relationships/tags" Target="../tags/tag1009.xml" /><Relationship Id="rId4" Type="http://schemas.openxmlformats.org/officeDocument/2006/relationships/image" Target="../media/image6.png" /><Relationship Id="rId5" Type="http://schemas.openxmlformats.org/officeDocument/2006/relationships/tags" Target="../tags/tag1010.xml" /><Relationship Id="rId6" Type="http://schemas.openxmlformats.org/officeDocument/2006/relationships/image" Target="../media/image4.png" /><Relationship Id="rId7" Type="http://schemas.openxmlformats.org/officeDocument/2006/relationships/tags" Target="../tags/tag1011.xml" /><Relationship Id="rId8" Type="http://schemas.openxmlformats.org/officeDocument/2006/relationships/tags" Target="../tags/tag1012.xml" /><Relationship Id="rId9" Type="http://schemas.openxmlformats.org/officeDocument/2006/relationships/tags" Target="../tags/tag1013.xml" /></Relationships>
</file>

<file path=ppt/slideLayouts/_rels/slideLayout1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16.xml" /><Relationship Id="rId2" Type="http://schemas.openxmlformats.org/officeDocument/2006/relationships/tags" Target="../tags/tag1017.xml" /><Relationship Id="rId3" Type="http://schemas.openxmlformats.org/officeDocument/2006/relationships/tags" Target="../tags/tag1018.xml" /><Relationship Id="rId4" Type="http://schemas.openxmlformats.org/officeDocument/2006/relationships/slideMaster" Target="../slideMasters/slideMaster7.xml" /></Relationships>
</file>

<file path=ppt/slideLayouts/_rels/slideLayout1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19.xml" /><Relationship Id="rId10" Type="http://schemas.openxmlformats.org/officeDocument/2006/relationships/tags" Target="../tags/tag1025.xml" /><Relationship Id="rId11" Type="http://schemas.openxmlformats.org/officeDocument/2006/relationships/tags" Target="../tags/tag1026.xml" /><Relationship Id="rId12" Type="http://schemas.openxmlformats.org/officeDocument/2006/relationships/tags" Target="../tags/tag1027.xml" /><Relationship Id="rId13" Type="http://schemas.openxmlformats.org/officeDocument/2006/relationships/tags" Target="../tags/tag1028.xml" /><Relationship Id="rId14" Type="http://schemas.openxmlformats.org/officeDocument/2006/relationships/slideMaster" Target="../slideMasters/slideMaster7.xml" /><Relationship Id="rId2" Type="http://schemas.openxmlformats.org/officeDocument/2006/relationships/image" Target="../media/image5.png" /><Relationship Id="rId3" Type="http://schemas.openxmlformats.org/officeDocument/2006/relationships/tags" Target="../tags/tag1020.xml" /><Relationship Id="rId4" Type="http://schemas.openxmlformats.org/officeDocument/2006/relationships/image" Target="../media/image6.png" /><Relationship Id="rId5" Type="http://schemas.openxmlformats.org/officeDocument/2006/relationships/tags" Target="../tags/tag1021.xml" /><Relationship Id="rId6" Type="http://schemas.openxmlformats.org/officeDocument/2006/relationships/image" Target="../media/image4.png" /><Relationship Id="rId7" Type="http://schemas.openxmlformats.org/officeDocument/2006/relationships/tags" Target="../tags/tag1022.xml" /><Relationship Id="rId8" Type="http://schemas.openxmlformats.org/officeDocument/2006/relationships/tags" Target="../tags/tag1023.xml" /><Relationship Id="rId9" Type="http://schemas.openxmlformats.org/officeDocument/2006/relationships/tags" Target="../tags/tag1024.xml" /></Relationships>
</file>

<file path=ppt/slideLayouts/_rels/slideLayout1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29.xml" /><Relationship Id="rId10" Type="http://schemas.openxmlformats.org/officeDocument/2006/relationships/tags" Target="../tags/tag1035.xml" /><Relationship Id="rId11" Type="http://schemas.openxmlformats.org/officeDocument/2006/relationships/tags" Target="../tags/tag1036.xml" /><Relationship Id="rId12" Type="http://schemas.openxmlformats.org/officeDocument/2006/relationships/tags" Target="../tags/tag1037.xml" /><Relationship Id="rId13" Type="http://schemas.openxmlformats.org/officeDocument/2006/relationships/tags" Target="../tags/tag1038.xml" /><Relationship Id="rId14" Type="http://schemas.openxmlformats.org/officeDocument/2006/relationships/slideMaster" Target="../slideMasters/slideMaster7.xml" /><Relationship Id="rId2" Type="http://schemas.openxmlformats.org/officeDocument/2006/relationships/tags" Target="../tags/tag1030.xml" /><Relationship Id="rId3" Type="http://schemas.openxmlformats.org/officeDocument/2006/relationships/image" Target="../media/image9.png" /><Relationship Id="rId4" Type="http://schemas.openxmlformats.org/officeDocument/2006/relationships/tags" Target="../tags/tag1031.xml" /><Relationship Id="rId5" Type="http://schemas.openxmlformats.org/officeDocument/2006/relationships/image" Target="../media/image6.png" /><Relationship Id="rId6" Type="http://schemas.openxmlformats.org/officeDocument/2006/relationships/tags" Target="../tags/tag1032.xml" /><Relationship Id="rId7" Type="http://schemas.openxmlformats.org/officeDocument/2006/relationships/image" Target="../media/image4.png" /><Relationship Id="rId8" Type="http://schemas.openxmlformats.org/officeDocument/2006/relationships/tags" Target="../tags/tag1033.xml" /><Relationship Id="rId9" Type="http://schemas.openxmlformats.org/officeDocument/2006/relationships/tags" Target="../tags/tag1034.xml" /></Relationships>
</file>

<file path=ppt/slideLayouts/_rels/slideLayout1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39.xml" /><Relationship Id="rId10" Type="http://schemas.openxmlformats.org/officeDocument/2006/relationships/tags" Target="../tags/tag1045.xml" /><Relationship Id="rId11" Type="http://schemas.openxmlformats.org/officeDocument/2006/relationships/tags" Target="../tags/tag1046.xml" /><Relationship Id="rId12" Type="http://schemas.openxmlformats.org/officeDocument/2006/relationships/tags" Target="../tags/tag1047.xml" /><Relationship Id="rId13" Type="http://schemas.openxmlformats.org/officeDocument/2006/relationships/slideMaster" Target="../slideMasters/slideMaster7.xml" /><Relationship Id="rId2" Type="http://schemas.openxmlformats.org/officeDocument/2006/relationships/tags" Target="../tags/tag1040.xml" /><Relationship Id="rId3" Type="http://schemas.openxmlformats.org/officeDocument/2006/relationships/image" Target="../media/image9.png" /><Relationship Id="rId4" Type="http://schemas.openxmlformats.org/officeDocument/2006/relationships/tags" Target="../tags/tag1041.xml" /><Relationship Id="rId5" Type="http://schemas.openxmlformats.org/officeDocument/2006/relationships/image" Target="../media/image6.png" /><Relationship Id="rId6" Type="http://schemas.openxmlformats.org/officeDocument/2006/relationships/tags" Target="../tags/tag1042.xml" /><Relationship Id="rId7" Type="http://schemas.openxmlformats.org/officeDocument/2006/relationships/image" Target="../media/image4.png" /><Relationship Id="rId8" Type="http://schemas.openxmlformats.org/officeDocument/2006/relationships/tags" Target="../tags/tag1043.xml" /><Relationship Id="rId9" Type="http://schemas.openxmlformats.org/officeDocument/2006/relationships/tags" Target="../tags/tag1044.xml" /></Relationships>
</file>

<file path=ppt/slideLayouts/_rels/slideLayout1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8.png" /><Relationship Id="rId11" Type="http://schemas.openxmlformats.org/officeDocument/2006/relationships/tags" Target="../tags/tag1054.xml" /><Relationship Id="rId12" Type="http://schemas.openxmlformats.org/officeDocument/2006/relationships/tags" Target="../tags/tag1055.xml" /><Relationship Id="rId13" Type="http://schemas.openxmlformats.org/officeDocument/2006/relationships/tags" Target="../tags/tag1056.xml" /><Relationship Id="rId14" Type="http://schemas.openxmlformats.org/officeDocument/2006/relationships/tags" Target="../tags/tag1057.xml" /><Relationship Id="rId15" Type="http://schemas.openxmlformats.org/officeDocument/2006/relationships/tags" Target="../tags/tag1058.xml" /><Relationship Id="rId16" Type="http://schemas.openxmlformats.org/officeDocument/2006/relationships/tags" Target="../tags/tag1059.xml" /><Relationship Id="rId17" Type="http://schemas.openxmlformats.org/officeDocument/2006/relationships/tags" Target="../tags/tag1060.xml" /><Relationship Id="rId18" Type="http://schemas.openxmlformats.org/officeDocument/2006/relationships/slideMaster" Target="../slideMasters/slideMaster7.xml" /><Relationship Id="rId2" Type="http://schemas.openxmlformats.org/officeDocument/2006/relationships/tags" Target="../tags/tag1048.xml" /><Relationship Id="rId3" Type="http://schemas.openxmlformats.org/officeDocument/2006/relationships/image" Target="../media/image4.png" /><Relationship Id="rId4" Type="http://schemas.openxmlformats.org/officeDocument/2006/relationships/tags" Target="../tags/tag1049.xml" /><Relationship Id="rId5" Type="http://schemas.openxmlformats.org/officeDocument/2006/relationships/tags" Target="../tags/tag1050.xml" /><Relationship Id="rId6" Type="http://schemas.openxmlformats.org/officeDocument/2006/relationships/tags" Target="../tags/tag1051.xml" /><Relationship Id="rId7" Type="http://schemas.openxmlformats.org/officeDocument/2006/relationships/tags" Target="../tags/tag1052.xml" /><Relationship Id="rId8" Type="http://schemas.openxmlformats.org/officeDocument/2006/relationships/image" Target="../media/image7.png" /><Relationship Id="rId9" Type="http://schemas.openxmlformats.org/officeDocument/2006/relationships/tags" Target="../tags/tag1053.xml" /></Relationships>
</file>

<file path=ppt/slideLayouts/_rels/slideLayout11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tags" Target="../tags/tag1061.xml" /><Relationship Id="rId3" Type="http://schemas.openxmlformats.org/officeDocument/2006/relationships/image" Target="../media/image6.png" /><Relationship Id="rId4" Type="http://schemas.openxmlformats.org/officeDocument/2006/relationships/tags" Target="../tags/tag1062.xml" /><Relationship Id="rId5" Type="http://schemas.openxmlformats.org/officeDocument/2006/relationships/tags" Target="../tags/tag1063.xml" /><Relationship Id="rId6" Type="http://schemas.openxmlformats.org/officeDocument/2006/relationships/tags" Target="../tags/tag1064.xml" /><Relationship Id="rId7" Type="http://schemas.openxmlformats.org/officeDocument/2006/relationships/tags" Target="../tags/tag1065.xml" /><Relationship Id="rId8" Type="http://schemas.openxmlformats.org/officeDocument/2006/relationships/tags" Target="../tags/tag1066.xml" /><Relationship Id="rId9" Type="http://schemas.openxmlformats.org/officeDocument/2006/relationships/slideMaster" Target="../slideMasters/slideMaster7.xml" /></Relationships>
</file>

<file path=ppt/slideLayouts/_rels/slideLayout1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67.xml" /><Relationship Id="rId10" Type="http://schemas.openxmlformats.org/officeDocument/2006/relationships/tags" Target="../tags/tag1073.xml" /><Relationship Id="rId11" Type="http://schemas.openxmlformats.org/officeDocument/2006/relationships/tags" Target="../tags/tag1074.xml" /><Relationship Id="rId12" Type="http://schemas.openxmlformats.org/officeDocument/2006/relationships/tags" Target="../tags/tag1075.xml" /><Relationship Id="rId13" Type="http://schemas.openxmlformats.org/officeDocument/2006/relationships/slideMaster" Target="../slideMasters/slideMaster7.xml" /><Relationship Id="rId2" Type="http://schemas.openxmlformats.org/officeDocument/2006/relationships/image" Target="../media/image9.png" /><Relationship Id="rId3" Type="http://schemas.openxmlformats.org/officeDocument/2006/relationships/tags" Target="../tags/tag1068.xml" /><Relationship Id="rId4" Type="http://schemas.openxmlformats.org/officeDocument/2006/relationships/image" Target="../media/image6.png" /><Relationship Id="rId5" Type="http://schemas.openxmlformats.org/officeDocument/2006/relationships/tags" Target="../tags/tag1069.xml" /><Relationship Id="rId6" Type="http://schemas.openxmlformats.org/officeDocument/2006/relationships/image" Target="../media/image4.png" /><Relationship Id="rId7" Type="http://schemas.openxmlformats.org/officeDocument/2006/relationships/tags" Target="../tags/tag1070.xml" /><Relationship Id="rId8" Type="http://schemas.openxmlformats.org/officeDocument/2006/relationships/tags" Target="../tags/tag1071.xml" /><Relationship Id="rId9" Type="http://schemas.openxmlformats.org/officeDocument/2006/relationships/tags" Target="../tags/tag1072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4.png" /><Relationship Id="rId11" Type="http://schemas.openxmlformats.org/officeDocument/2006/relationships/tags" Target="../tags/tag69.xml" /><Relationship Id="rId12" Type="http://schemas.openxmlformats.org/officeDocument/2006/relationships/tags" Target="../tags/tag70.xml" /><Relationship Id="rId13" Type="http://schemas.openxmlformats.org/officeDocument/2006/relationships/tags" Target="../tags/tag71.xml" /><Relationship Id="rId14" Type="http://schemas.openxmlformats.org/officeDocument/2006/relationships/tags" Target="../tags/tag72.xml" /><Relationship Id="rId15" Type="http://schemas.openxmlformats.org/officeDocument/2006/relationships/tags" Target="../tags/tag73.xml" /><Relationship Id="rId16" Type="http://schemas.openxmlformats.org/officeDocument/2006/relationships/slideMaster" Target="../slideMasters/slideMaster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image" Target="../media/image2.png" /><Relationship Id="rId5" Type="http://schemas.openxmlformats.org/officeDocument/2006/relationships/tags" Target="../tags/tag65.xml" /><Relationship Id="rId6" Type="http://schemas.openxmlformats.org/officeDocument/2006/relationships/image" Target="../media/image3.png" /><Relationship Id="rId7" Type="http://schemas.openxmlformats.org/officeDocument/2006/relationships/tags" Target="../tags/tag66.xml" /><Relationship Id="rId8" Type="http://schemas.openxmlformats.org/officeDocument/2006/relationships/tags" Target="../tags/tag67.xml" /><Relationship Id="rId9" Type="http://schemas.openxmlformats.org/officeDocument/2006/relationships/tags" Target="../tags/tag68.xml" /></Relationships>
</file>

<file path=ppt/slideLayouts/_rels/slideLayout1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76.xml" /><Relationship Id="rId10" Type="http://schemas.openxmlformats.org/officeDocument/2006/relationships/tags" Target="../tags/tag1083.xml" /><Relationship Id="rId11" Type="http://schemas.openxmlformats.org/officeDocument/2006/relationships/tags" Target="../tags/tag1084.xml" /><Relationship Id="rId12" Type="http://schemas.openxmlformats.org/officeDocument/2006/relationships/slideMaster" Target="../slideMasters/slideMaster7.xml" /><Relationship Id="rId2" Type="http://schemas.openxmlformats.org/officeDocument/2006/relationships/image" Target="../media/image5.png" /><Relationship Id="rId3" Type="http://schemas.openxmlformats.org/officeDocument/2006/relationships/tags" Target="../tags/tag1077.xml" /><Relationship Id="rId4" Type="http://schemas.openxmlformats.org/officeDocument/2006/relationships/image" Target="../media/image6.png" /><Relationship Id="rId5" Type="http://schemas.openxmlformats.org/officeDocument/2006/relationships/tags" Target="../tags/tag1078.xml" /><Relationship Id="rId6" Type="http://schemas.openxmlformats.org/officeDocument/2006/relationships/tags" Target="../tags/tag1079.xml" /><Relationship Id="rId7" Type="http://schemas.openxmlformats.org/officeDocument/2006/relationships/tags" Target="../tags/tag1080.xml" /><Relationship Id="rId8" Type="http://schemas.openxmlformats.org/officeDocument/2006/relationships/tags" Target="../tags/tag1081.xml" /><Relationship Id="rId9" Type="http://schemas.openxmlformats.org/officeDocument/2006/relationships/tags" Target="../tags/tag1082.xml" /></Relationships>
</file>

<file path=ppt/slideLayouts/_rels/slideLayout1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85.xml" /><Relationship Id="rId10" Type="http://schemas.openxmlformats.org/officeDocument/2006/relationships/tags" Target="../tags/tag1091.xml" /><Relationship Id="rId11" Type="http://schemas.openxmlformats.org/officeDocument/2006/relationships/tags" Target="../tags/tag1092.xml" /><Relationship Id="rId12" Type="http://schemas.openxmlformats.org/officeDocument/2006/relationships/tags" Target="../tags/tag1093.xml" /><Relationship Id="rId13" Type="http://schemas.openxmlformats.org/officeDocument/2006/relationships/tags" Target="../tags/tag1094.xml" /><Relationship Id="rId14" Type="http://schemas.openxmlformats.org/officeDocument/2006/relationships/slideMaster" Target="../slideMasters/slideMaster7.xml" /><Relationship Id="rId2" Type="http://schemas.openxmlformats.org/officeDocument/2006/relationships/image" Target="../media/image5.png" /><Relationship Id="rId3" Type="http://schemas.openxmlformats.org/officeDocument/2006/relationships/tags" Target="../tags/tag1086.xml" /><Relationship Id="rId4" Type="http://schemas.openxmlformats.org/officeDocument/2006/relationships/image" Target="../media/image6.png" /><Relationship Id="rId5" Type="http://schemas.openxmlformats.org/officeDocument/2006/relationships/tags" Target="../tags/tag1087.xml" /><Relationship Id="rId6" Type="http://schemas.openxmlformats.org/officeDocument/2006/relationships/image" Target="../media/image4.png" /><Relationship Id="rId7" Type="http://schemas.openxmlformats.org/officeDocument/2006/relationships/tags" Target="../tags/tag1088.xml" /><Relationship Id="rId8" Type="http://schemas.openxmlformats.org/officeDocument/2006/relationships/tags" Target="../tags/tag1089.xml" /><Relationship Id="rId9" Type="http://schemas.openxmlformats.org/officeDocument/2006/relationships/tags" Target="../tags/tag1090.xml" /></Relationships>
</file>

<file path=ppt/slideLayouts/_rels/slideLayout1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95.xml" /><Relationship Id="rId10" Type="http://schemas.openxmlformats.org/officeDocument/2006/relationships/tags" Target="../tags/tag1101.xml" /><Relationship Id="rId11" Type="http://schemas.openxmlformats.org/officeDocument/2006/relationships/tags" Target="../tags/tag1102.xml" /><Relationship Id="rId12" Type="http://schemas.openxmlformats.org/officeDocument/2006/relationships/tags" Target="../tags/tag1103.xml" /><Relationship Id="rId13" Type="http://schemas.openxmlformats.org/officeDocument/2006/relationships/tags" Target="../tags/tag1104.xml" /><Relationship Id="rId14" Type="http://schemas.openxmlformats.org/officeDocument/2006/relationships/slideMaster" Target="../slideMasters/slideMaster7.xml" /><Relationship Id="rId2" Type="http://schemas.openxmlformats.org/officeDocument/2006/relationships/image" Target="../media/image5.png" /><Relationship Id="rId3" Type="http://schemas.openxmlformats.org/officeDocument/2006/relationships/tags" Target="../tags/tag1096.xml" /><Relationship Id="rId4" Type="http://schemas.openxmlformats.org/officeDocument/2006/relationships/image" Target="../media/image6.png" /><Relationship Id="rId5" Type="http://schemas.openxmlformats.org/officeDocument/2006/relationships/tags" Target="../tags/tag1097.xml" /><Relationship Id="rId6" Type="http://schemas.openxmlformats.org/officeDocument/2006/relationships/image" Target="../media/image4.png" /><Relationship Id="rId7" Type="http://schemas.openxmlformats.org/officeDocument/2006/relationships/tags" Target="../tags/tag1098.xml" /><Relationship Id="rId8" Type="http://schemas.openxmlformats.org/officeDocument/2006/relationships/tags" Target="../tags/tag1099.xml" /><Relationship Id="rId9" Type="http://schemas.openxmlformats.org/officeDocument/2006/relationships/tags" Target="../tags/tag1100.xml" /></Relationships>
</file>

<file path=ppt/slideLayouts/_rels/slideLayout1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05.xml" /><Relationship Id="rId10" Type="http://schemas.openxmlformats.org/officeDocument/2006/relationships/tags" Target="../tags/tag1111.xml" /><Relationship Id="rId11" Type="http://schemas.openxmlformats.org/officeDocument/2006/relationships/tags" Target="../tags/tag1112.xml" /><Relationship Id="rId12" Type="http://schemas.openxmlformats.org/officeDocument/2006/relationships/tags" Target="../tags/tag1113.xml" /><Relationship Id="rId13" Type="http://schemas.openxmlformats.org/officeDocument/2006/relationships/tags" Target="../tags/tag1114.xml" /><Relationship Id="rId14" Type="http://schemas.openxmlformats.org/officeDocument/2006/relationships/tags" Target="../tags/tag1115.xml" /><Relationship Id="rId15" Type="http://schemas.openxmlformats.org/officeDocument/2006/relationships/tags" Target="../tags/tag1116.xml" /><Relationship Id="rId16" Type="http://schemas.openxmlformats.org/officeDocument/2006/relationships/slideMaster" Target="../slideMasters/slideMaster7.xml" /><Relationship Id="rId2" Type="http://schemas.openxmlformats.org/officeDocument/2006/relationships/image" Target="../media/image5.png" /><Relationship Id="rId3" Type="http://schemas.openxmlformats.org/officeDocument/2006/relationships/tags" Target="../tags/tag1106.xml" /><Relationship Id="rId4" Type="http://schemas.openxmlformats.org/officeDocument/2006/relationships/image" Target="../media/image6.png" /><Relationship Id="rId5" Type="http://schemas.openxmlformats.org/officeDocument/2006/relationships/tags" Target="../tags/tag1107.xml" /><Relationship Id="rId6" Type="http://schemas.openxmlformats.org/officeDocument/2006/relationships/image" Target="../media/image4.png" /><Relationship Id="rId7" Type="http://schemas.openxmlformats.org/officeDocument/2006/relationships/tags" Target="../tags/tag1108.xml" /><Relationship Id="rId8" Type="http://schemas.openxmlformats.org/officeDocument/2006/relationships/tags" Target="../tags/tag1109.xml" /><Relationship Id="rId9" Type="http://schemas.openxmlformats.org/officeDocument/2006/relationships/tags" Target="../tags/tag1110.xml" /></Relationships>
</file>

<file path=ppt/slideLayouts/_rels/slideLayout1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17.xml" /><Relationship Id="rId10" Type="http://schemas.openxmlformats.org/officeDocument/2006/relationships/tags" Target="../tags/tag1124.xml" /><Relationship Id="rId11" Type="http://schemas.openxmlformats.org/officeDocument/2006/relationships/slideMaster" Target="../slideMasters/slideMaster7.xml" /><Relationship Id="rId2" Type="http://schemas.openxmlformats.org/officeDocument/2006/relationships/image" Target="../media/image10.png" /><Relationship Id="rId3" Type="http://schemas.openxmlformats.org/officeDocument/2006/relationships/tags" Target="../tags/tag1118.xml" /><Relationship Id="rId4" Type="http://schemas.openxmlformats.org/officeDocument/2006/relationships/image" Target="../media/image11.png" /><Relationship Id="rId5" Type="http://schemas.openxmlformats.org/officeDocument/2006/relationships/tags" Target="../tags/tag1119.xml" /><Relationship Id="rId6" Type="http://schemas.openxmlformats.org/officeDocument/2006/relationships/tags" Target="../tags/tag1120.xml" /><Relationship Id="rId7" Type="http://schemas.openxmlformats.org/officeDocument/2006/relationships/tags" Target="../tags/tag1121.xml" /><Relationship Id="rId8" Type="http://schemas.openxmlformats.org/officeDocument/2006/relationships/tags" Target="../tags/tag1122.xml" /><Relationship Id="rId9" Type="http://schemas.openxmlformats.org/officeDocument/2006/relationships/tags" Target="../tags/tag1123.xml" /></Relationships>
</file>

<file path=ppt/slideLayouts/_rels/slideLayout1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12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4.png" /><Relationship Id="rId11" Type="http://schemas.openxmlformats.org/officeDocument/2006/relationships/tags" Target="../tags/tag1137.xml" /><Relationship Id="rId12" Type="http://schemas.openxmlformats.org/officeDocument/2006/relationships/tags" Target="../tags/tag1138.xml" /><Relationship Id="rId13" Type="http://schemas.openxmlformats.org/officeDocument/2006/relationships/tags" Target="../tags/tag1139.xml" /><Relationship Id="rId14" Type="http://schemas.openxmlformats.org/officeDocument/2006/relationships/tags" Target="../tags/tag1140.xml" /><Relationship Id="rId15" Type="http://schemas.openxmlformats.org/officeDocument/2006/relationships/tags" Target="../tags/tag1141.xml" /><Relationship Id="rId16" Type="http://schemas.openxmlformats.org/officeDocument/2006/relationships/slideMaster" Target="../slideMasters/slideMaster8.xml" /><Relationship Id="rId2" Type="http://schemas.openxmlformats.org/officeDocument/2006/relationships/tags" Target="../tags/tag1131.xml" /><Relationship Id="rId3" Type="http://schemas.openxmlformats.org/officeDocument/2006/relationships/tags" Target="../tags/tag1132.xml" /><Relationship Id="rId4" Type="http://schemas.openxmlformats.org/officeDocument/2006/relationships/image" Target="../media/image2.png" /><Relationship Id="rId5" Type="http://schemas.openxmlformats.org/officeDocument/2006/relationships/tags" Target="../tags/tag1133.xml" /><Relationship Id="rId6" Type="http://schemas.openxmlformats.org/officeDocument/2006/relationships/image" Target="../media/image3.png" /><Relationship Id="rId7" Type="http://schemas.openxmlformats.org/officeDocument/2006/relationships/tags" Target="../tags/tag1134.xml" /><Relationship Id="rId8" Type="http://schemas.openxmlformats.org/officeDocument/2006/relationships/tags" Target="../tags/tag1135.xml" /><Relationship Id="rId9" Type="http://schemas.openxmlformats.org/officeDocument/2006/relationships/tags" Target="../tags/tag1136.xml" /></Relationships>
</file>

<file path=ppt/slideLayouts/_rels/slideLayout1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42.xml" /><Relationship Id="rId10" Type="http://schemas.openxmlformats.org/officeDocument/2006/relationships/tags" Target="../tags/tag1148.xml" /><Relationship Id="rId11" Type="http://schemas.openxmlformats.org/officeDocument/2006/relationships/tags" Target="../tags/tag1149.xml" /><Relationship Id="rId12" Type="http://schemas.openxmlformats.org/officeDocument/2006/relationships/tags" Target="../tags/tag1150.xml" /><Relationship Id="rId13" Type="http://schemas.openxmlformats.org/officeDocument/2006/relationships/slideMaster" Target="../slideMasters/slideMaster8.xml" /><Relationship Id="rId2" Type="http://schemas.openxmlformats.org/officeDocument/2006/relationships/image" Target="../media/image5.png" /><Relationship Id="rId3" Type="http://schemas.openxmlformats.org/officeDocument/2006/relationships/tags" Target="../tags/tag1143.xml" /><Relationship Id="rId4" Type="http://schemas.openxmlformats.org/officeDocument/2006/relationships/image" Target="../media/image6.png" /><Relationship Id="rId5" Type="http://schemas.openxmlformats.org/officeDocument/2006/relationships/tags" Target="../tags/tag1144.xml" /><Relationship Id="rId6" Type="http://schemas.openxmlformats.org/officeDocument/2006/relationships/image" Target="../media/image4.png" /><Relationship Id="rId7" Type="http://schemas.openxmlformats.org/officeDocument/2006/relationships/tags" Target="../tags/tag1145.xml" /><Relationship Id="rId8" Type="http://schemas.openxmlformats.org/officeDocument/2006/relationships/tags" Target="../tags/tag1146.xml" /><Relationship Id="rId9" Type="http://schemas.openxmlformats.org/officeDocument/2006/relationships/tags" Target="../tags/tag1147.xml" /></Relationships>
</file>

<file path=ppt/slideLayouts/_rels/slideLayout12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1158.xml" /><Relationship Id="rId11" Type="http://schemas.openxmlformats.org/officeDocument/2006/relationships/tags" Target="../tags/tag1159.xml" /><Relationship Id="rId12" Type="http://schemas.openxmlformats.org/officeDocument/2006/relationships/image" Target="../media/image7.png" /><Relationship Id="rId13" Type="http://schemas.openxmlformats.org/officeDocument/2006/relationships/tags" Target="../tags/tag1160.xml" /><Relationship Id="rId14" Type="http://schemas.openxmlformats.org/officeDocument/2006/relationships/image" Target="../media/image8.png" /><Relationship Id="rId15" Type="http://schemas.openxmlformats.org/officeDocument/2006/relationships/tags" Target="../tags/tag1161.xml" /><Relationship Id="rId16" Type="http://schemas.openxmlformats.org/officeDocument/2006/relationships/tags" Target="../tags/tag1162.xml" /><Relationship Id="rId17" Type="http://schemas.openxmlformats.org/officeDocument/2006/relationships/tags" Target="../tags/tag1163.xml" /><Relationship Id="rId18" Type="http://schemas.openxmlformats.org/officeDocument/2006/relationships/slideMaster" Target="../slideMasters/slideMaster8.xml" /><Relationship Id="rId2" Type="http://schemas.openxmlformats.org/officeDocument/2006/relationships/tags" Target="../tags/tag1151.xml" /><Relationship Id="rId3" Type="http://schemas.openxmlformats.org/officeDocument/2006/relationships/image" Target="../media/image4.png" /><Relationship Id="rId4" Type="http://schemas.openxmlformats.org/officeDocument/2006/relationships/tags" Target="../tags/tag1152.xml" /><Relationship Id="rId5" Type="http://schemas.openxmlformats.org/officeDocument/2006/relationships/tags" Target="../tags/tag1153.xml" /><Relationship Id="rId6" Type="http://schemas.openxmlformats.org/officeDocument/2006/relationships/tags" Target="../tags/tag1154.xml" /><Relationship Id="rId7" Type="http://schemas.openxmlformats.org/officeDocument/2006/relationships/tags" Target="../tags/tag1155.xml" /><Relationship Id="rId8" Type="http://schemas.openxmlformats.org/officeDocument/2006/relationships/tags" Target="../tags/tag1156.xml" /><Relationship Id="rId9" Type="http://schemas.openxmlformats.org/officeDocument/2006/relationships/tags" Target="../tags/tag1157.xml" /></Relationships>
</file>

<file path=ppt/slideLayouts/_rels/slideLayout1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64.xml" /><Relationship Id="rId10" Type="http://schemas.openxmlformats.org/officeDocument/2006/relationships/tags" Target="../tags/tag1170.xml" /><Relationship Id="rId11" Type="http://schemas.openxmlformats.org/officeDocument/2006/relationships/tags" Target="../tags/tag1171.xml" /><Relationship Id="rId12" Type="http://schemas.openxmlformats.org/officeDocument/2006/relationships/tags" Target="../tags/tag1172.xml" /><Relationship Id="rId13" Type="http://schemas.openxmlformats.org/officeDocument/2006/relationships/tags" Target="../tags/tag1173.xml" /><Relationship Id="rId14" Type="http://schemas.openxmlformats.org/officeDocument/2006/relationships/slideMaster" Target="../slideMasters/slideMaster8.xml" /><Relationship Id="rId2" Type="http://schemas.openxmlformats.org/officeDocument/2006/relationships/image" Target="../media/image5.png" /><Relationship Id="rId3" Type="http://schemas.openxmlformats.org/officeDocument/2006/relationships/tags" Target="../tags/tag1165.xml" /><Relationship Id="rId4" Type="http://schemas.openxmlformats.org/officeDocument/2006/relationships/image" Target="../media/image6.png" /><Relationship Id="rId5" Type="http://schemas.openxmlformats.org/officeDocument/2006/relationships/tags" Target="../tags/tag1166.xml" /><Relationship Id="rId6" Type="http://schemas.openxmlformats.org/officeDocument/2006/relationships/image" Target="../media/image4.png" /><Relationship Id="rId7" Type="http://schemas.openxmlformats.org/officeDocument/2006/relationships/tags" Target="../tags/tag1167.xml" /><Relationship Id="rId8" Type="http://schemas.openxmlformats.org/officeDocument/2006/relationships/tags" Target="../tags/tag1168.xml" /><Relationship Id="rId9" Type="http://schemas.openxmlformats.org/officeDocument/2006/relationships/tags" Target="../tags/tag1169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4.xml" /><Relationship Id="rId10" Type="http://schemas.openxmlformats.org/officeDocument/2006/relationships/tags" Target="../tags/tag80.xml" /><Relationship Id="rId11" Type="http://schemas.openxmlformats.org/officeDocument/2006/relationships/tags" Target="../tags/tag81.xml" /><Relationship Id="rId12" Type="http://schemas.openxmlformats.org/officeDocument/2006/relationships/tags" Target="../tags/tag82.xml" /><Relationship Id="rId13" Type="http://schemas.openxmlformats.org/officeDocument/2006/relationships/slideMaster" Target="../slideMasters/slideMaster2.xml" /><Relationship Id="rId2" Type="http://schemas.openxmlformats.org/officeDocument/2006/relationships/image" Target="../media/image5.png" /><Relationship Id="rId3" Type="http://schemas.openxmlformats.org/officeDocument/2006/relationships/tags" Target="../tags/tag75.xml" /><Relationship Id="rId4" Type="http://schemas.openxmlformats.org/officeDocument/2006/relationships/image" Target="../media/image6.png" /><Relationship Id="rId5" Type="http://schemas.openxmlformats.org/officeDocument/2006/relationships/tags" Target="../tags/tag76.xml" /><Relationship Id="rId6" Type="http://schemas.openxmlformats.org/officeDocument/2006/relationships/image" Target="../media/image4.png" /><Relationship Id="rId7" Type="http://schemas.openxmlformats.org/officeDocument/2006/relationships/tags" Target="../tags/tag77.xml" /><Relationship Id="rId8" Type="http://schemas.openxmlformats.org/officeDocument/2006/relationships/tags" Target="../tags/tag78.xml" /><Relationship Id="rId9" Type="http://schemas.openxmlformats.org/officeDocument/2006/relationships/tags" Target="../tags/tag79.xml" /></Relationships>
</file>

<file path=ppt/slideLayouts/_rels/slideLayout1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74.xml" /><Relationship Id="rId10" Type="http://schemas.openxmlformats.org/officeDocument/2006/relationships/tags" Target="../tags/tag1180.xml" /><Relationship Id="rId11" Type="http://schemas.openxmlformats.org/officeDocument/2006/relationships/tags" Target="../tags/tag1181.xml" /><Relationship Id="rId12" Type="http://schemas.openxmlformats.org/officeDocument/2006/relationships/tags" Target="../tags/tag1182.xml" /><Relationship Id="rId13" Type="http://schemas.openxmlformats.org/officeDocument/2006/relationships/tags" Target="../tags/tag1183.xml" /><Relationship Id="rId14" Type="http://schemas.openxmlformats.org/officeDocument/2006/relationships/tags" Target="../tags/tag1184.xml" /><Relationship Id="rId15" Type="http://schemas.openxmlformats.org/officeDocument/2006/relationships/tags" Target="../tags/tag1185.xml" /><Relationship Id="rId16" Type="http://schemas.openxmlformats.org/officeDocument/2006/relationships/slideMaster" Target="../slideMasters/slideMaster8.xml" /><Relationship Id="rId2" Type="http://schemas.openxmlformats.org/officeDocument/2006/relationships/image" Target="../media/image5.png" /><Relationship Id="rId3" Type="http://schemas.openxmlformats.org/officeDocument/2006/relationships/tags" Target="../tags/tag1175.xml" /><Relationship Id="rId4" Type="http://schemas.openxmlformats.org/officeDocument/2006/relationships/image" Target="../media/image6.png" /><Relationship Id="rId5" Type="http://schemas.openxmlformats.org/officeDocument/2006/relationships/tags" Target="../tags/tag1176.xml" /><Relationship Id="rId6" Type="http://schemas.openxmlformats.org/officeDocument/2006/relationships/image" Target="../media/image4.png" /><Relationship Id="rId7" Type="http://schemas.openxmlformats.org/officeDocument/2006/relationships/tags" Target="../tags/tag1177.xml" /><Relationship Id="rId8" Type="http://schemas.openxmlformats.org/officeDocument/2006/relationships/tags" Target="../tags/tag1178.xml" /><Relationship Id="rId9" Type="http://schemas.openxmlformats.org/officeDocument/2006/relationships/tags" Target="../tags/tag1179.xml" /></Relationships>
</file>

<file path=ppt/slideLayouts/_rels/slideLayout1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86.xml" /><Relationship Id="rId10" Type="http://schemas.openxmlformats.org/officeDocument/2006/relationships/tags" Target="../tags/tag1192.xml" /><Relationship Id="rId11" Type="http://schemas.openxmlformats.org/officeDocument/2006/relationships/tags" Target="../tags/tag1193.xml" /><Relationship Id="rId12" Type="http://schemas.openxmlformats.org/officeDocument/2006/relationships/slideMaster" Target="../slideMasters/slideMaster8.xml" /><Relationship Id="rId2" Type="http://schemas.openxmlformats.org/officeDocument/2006/relationships/image" Target="../media/image5.png" /><Relationship Id="rId3" Type="http://schemas.openxmlformats.org/officeDocument/2006/relationships/tags" Target="../tags/tag1187.xml" /><Relationship Id="rId4" Type="http://schemas.openxmlformats.org/officeDocument/2006/relationships/image" Target="../media/image6.png" /><Relationship Id="rId5" Type="http://schemas.openxmlformats.org/officeDocument/2006/relationships/tags" Target="../tags/tag1188.xml" /><Relationship Id="rId6" Type="http://schemas.openxmlformats.org/officeDocument/2006/relationships/image" Target="../media/image4.png" /><Relationship Id="rId7" Type="http://schemas.openxmlformats.org/officeDocument/2006/relationships/tags" Target="../tags/tag1189.xml" /><Relationship Id="rId8" Type="http://schemas.openxmlformats.org/officeDocument/2006/relationships/tags" Target="../tags/tag1190.xml" /><Relationship Id="rId9" Type="http://schemas.openxmlformats.org/officeDocument/2006/relationships/tags" Target="../tags/tag1191.xml" /></Relationships>
</file>

<file path=ppt/slideLayouts/_rels/slideLayout1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94.xml" /><Relationship Id="rId2" Type="http://schemas.openxmlformats.org/officeDocument/2006/relationships/tags" Target="../tags/tag1195.xml" /><Relationship Id="rId3" Type="http://schemas.openxmlformats.org/officeDocument/2006/relationships/tags" Target="../tags/tag1196.xml" /><Relationship Id="rId4" Type="http://schemas.openxmlformats.org/officeDocument/2006/relationships/slideMaster" Target="../slideMasters/slideMaster8.xml" /></Relationships>
</file>

<file path=ppt/slideLayouts/_rels/slideLayout1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97.xml" /><Relationship Id="rId10" Type="http://schemas.openxmlformats.org/officeDocument/2006/relationships/tags" Target="../tags/tag1203.xml" /><Relationship Id="rId11" Type="http://schemas.openxmlformats.org/officeDocument/2006/relationships/tags" Target="../tags/tag1204.xml" /><Relationship Id="rId12" Type="http://schemas.openxmlformats.org/officeDocument/2006/relationships/tags" Target="../tags/tag1205.xml" /><Relationship Id="rId13" Type="http://schemas.openxmlformats.org/officeDocument/2006/relationships/tags" Target="../tags/tag1206.xml" /><Relationship Id="rId14" Type="http://schemas.openxmlformats.org/officeDocument/2006/relationships/slideMaster" Target="../slideMasters/slideMaster8.xml" /><Relationship Id="rId2" Type="http://schemas.openxmlformats.org/officeDocument/2006/relationships/image" Target="../media/image5.png" /><Relationship Id="rId3" Type="http://schemas.openxmlformats.org/officeDocument/2006/relationships/tags" Target="../tags/tag1198.xml" /><Relationship Id="rId4" Type="http://schemas.openxmlformats.org/officeDocument/2006/relationships/image" Target="../media/image6.png" /><Relationship Id="rId5" Type="http://schemas.openxmlformats.org/officeDocument/2006/relationships/tags" Target="../tags/tag1199.xml" /><Relationship Id="rId6" Type="http://schemas.openxmlformats.org/officeDocument/2006/relationships/image" Target="../media/image4.png" /><Relationship Id="rId7" Type="http://schemas.openxmlformats.org/officeDocument/2006/relationships/tags" Target="../tags/tag1200.xml" /><Relationship Id="rId8" Type="http://schemas.openxmlformats.org/officeDocument/2006/relationships/tags" Target="../tags/tag1201.xml" /><Relationship Id="rId9" Type="http://schemas.openxmlformats.org/officeDocument/2006/relationships/tags" Target="../tags/tag1202.xml" /></Relationships>
</file>

<file path=ppt/slideLayouts/_rels/slideLayout1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07.xml" /><Relationship Id="rId10" Type="http://schemas.openxmlformats.org/officeDocument/2006/relationships/tags" Target="../tags/tag1213.xml" /><Relationship Id="rId11" Type="http://schemas.openxmlformats.org/officeDocument/2006/relationships/tags" Target="../tags/tag1214.xml" /><Relationship Id="rId12" Type="http://schemas.openxmlformats.org/officeDocument/2006/relationships/tags" Target="../tags/tag1215.xml" /><Relationship Id="rId13" Type="http://schemas.openxmlformats.org/officeDocument/2006/relationships/tags" Target="../tags/tag1216.xml" /><Relationship Id="rId14" Type="http://schemas.openxmlformats.org/officeDocument/2006/relationships/slideMaster" Target="../slideMasters/slideMaster8.xml" /><Relationship Id="rId2" Type="http://schemas.openxmlformats.org/officeDocument/2006/relationships/tags" Target="../tags/tag1208.xml" /><Relationship Id="rId3" Type="http://schemas.openxmlformats.org/officeDocument/2006/relationships/image" Target="../media/image9.png" /><Relationship Id="rId4" Type="http://schemas.openxmlformats.org/officeDocument/2006/relationships/tags" Target="../tags/tag1209.xml" /><Relationship Id="rId5" Type="http://schemas.openxmlformats.org/officeDocument/2006/relationships/image" Target="../media/image6.png" /><Relationship Id="rId6" Type="http://schemas.openxmlformats.org/officeDocument/2006/relationships/tags" Target="../tags/tag1210.xml" /><Relationship Id="rId7" Type="http://schemas.openxmlformats.org/officeDocument/2006/relationships/image" Target="../media/image4.png" /><Relationship Id="rId8" Type="http://schemas.openxmlformats.org/officeDocument/2006/relationships/tags" Target="../tags/tag1211.xml" /><Relationship Id="rId9" Type="http://schemas.openxmlformats.org/officeDocument/2006/relationships/tags" Target="../tags/tag1212.xml" /></Relationships>
</file>

<file path=ppt/slideLayouts/_rels/slideLayout1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17.xml" /><Relationship Id="rId10" Type="http://schemas.openxmlformats.org/officeDocument/2006/relationships/tags" Target="../tags/tag1223.xml" /><Relationship Id="rId11" Type="http://schemas.openxmlformats.org/officeDocument/2006/relationships/tags" Target="../tags/tag1224.xml" /><Relationship Id="rId12" Type="http://schemas.openxmlformats.org/officeDocument/2006/relationships/tags" Target="../tags/tag1225.xml" /><Relationship Id="rId13" Type="http://schemas.openxmlformats.org/officeDocument/2006/relationships/slideMaster" Target="../slideMasters/slideMaster8.xml" /><Relationship Id="rId2" Type="http://schemas.openxmlformats.org/officeDocument/2006/relationships/tags" Target="../tags/tag1218.xml" /><Relationship Id="rId3" Type="http://schemas.openxmlformats.org/officeDocument/2006/relationships/image" Target="../media/image9.png" /><Relationship Id="rId4" Type="http://schemas.openxmlformats.org/officeDocument/2006/relationships/tags" Target="../tags/tag1219.xml" /><Relationship Id="rId5" Type="http://schemas.openxmlformats.org/officeDocument/2006/relationships/image" Target="../media/image6.png" /><Relationship Id="rId6" Type="http://schemas.openxmlformats.org/officeDocument/2006/relationships/tags" Target="../tags/tag1220.xml" /><Relationship Id="rId7" Type="http://schemas.openxmlformats.org/officeDocument/2006/relationships/image" Target="../media/image4.png" /><Relationship Id="rId8" Type="http://schemas.openxmlformats.org/officeDocument/2006/relationships/tags" Target="../tags/tag1221.xml" /><Relationship Id="rId9" Type="http://schemas.openxmlformats.org/officeDocument/2006/relationships/tags" Target="../tags/tag1222.xml" /></Relationships>
</file>

<file path=ppt/slideLayouts/_rels/slideLayout13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8.png" /><Relationship Id="rId11" Type="http://schemas.openxmlformats.org/officeDocument/2006/relationships/tags" Target="../tags/tag1232.xml" /><Relationship Id="rId12" Type="http://schemas.openxmlformats.org/officeDocument/2006/relationships/tags" Target="../tags/tag1233.xml" /><Relationship Id="rId13" Type="http://schemas.openxmlformats.org/officeDocument/2006/relationships/tags" Target="../tags/tag1234.xml" /><Relationship Id="rId14" Type="http://schemas.openxmlformats.org/officeDocument/2006/relationships/tags" Target="../tags/tag1235.xml" /><Relationship Id="rId15" Type="http://schemas.openxmlformats.org/officeDocument/2006/relationships/tags" Target="../tags/tag1236.xml" /><Relationship Id="rId16" Type="http://schemas.openxmlformats.org/officeDocument/2006/relationships/tags" Target="../tags/tag1237.xml" /><Relationship Id="rId17" Type="http://schemas.openxmlformats.org/officeDocument/2006/relationships/tags" Target="../tags/tag1238.xml" /><Relationship Id="rId18" Type="http://schemas.openxmlformats.org/officeDocument/2006/relationships/slideMaster" Target="../slideMasters/slideMaster8.xml" /><Relationship Id="rId2" Type="http://schemas.openxmlformats.org/officeDocument/2006/relationships/tags" Target="../tags/tag1226.xml" /><Relationship Id="rId3" Type="http://schemas.openxmlformats.org/officeDocument/2006/relationships/image" Target="../media/image4.png" /><Relationship Id="rId4" Type="http://schemas.openxmlformats.org/officeDocument/2006/relationships/tags" Target="../tags/tag1227.xml" /><Relationship Id="rId5" Type="http://schemas.openxmlformats.org/officeDocument/2006/relationships/tags" Target="../tags/tag1228.xml" /><Relationship Id="rId6" Type="http://schemas.openxmlformats.org/officeDocument/2006/relationships/tags" Target="../tags/tag1229.xml" /><Relationship Id="rId7" Type="http://schemas.openxmlformats.org/officeDocument/2006/relationships/tags" Target="../tags/tag1230.xml" /><Relationship Id="rId8" Type="http://schemas.openxmlformats.org/officeDocument/2006/relationships/image" Target="../media/image7.png" /><Relationship Id="rId9" Type="http://schemas.openxmlformats.org/officeDocument/2006/relationships/tags" Target="../tags/tag1231.xml" /></Relationships>
</file>

<file path=ppt/slideLayouts/_rels/slideLayout13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tags" Target="../tags/tag1239.xml" /><Relationship Id="rId3" Type="http://schemas.openxmlformats.org/officeDocument/2006/relationships/image" Target="../media/image6.png" /><Relationship Id="rId4" Type="http://schemas.openxmlformats.org/officeDocument/2006/relationships/tags" Target="../tags/tag1240.xml" /><Relationship Id="rId5" Type="http://schemas.openxmlformats.org/officeDocument/2006/relationships/tags" Target="../tags/tag1241.xml" /><Relationship Id="rId6" Type="http://schemas.openxmlformats.org/officeDocument/2006/relationships/tags" Target="../tags/tag1242.xml" /><Relationship Id="rId7" Type="http://schemas.openxmlformats.org/officeDocument/2006/relationships/tags" Target="../tags/tag1243.xml" /><Relationship Id="rId8" Type="http://schemas.openxmlformats.org/officeDocument/2006/relationships/tags" Target="../tags/tag1244.xml" /><Relationship Id="rId9" Type="http://schemas.openxmlformats.org/officeDocument/2006/relationships/slideMaster" Target="../slideMasters/slideMaster8.xml" /></Relationships>
</file>

<file path=ppt/slideLayouts/_rels/slideLayout13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45.xml" /><Relationship Id="rId10" Type="http://schemas.openxmlformats.org/officeDocument/2006/relationships/tags" Target="../tags/tag1251.xml" /><Relationship Id="rId11" Type="http://schemas.openxmlformats.org/officeDocument/2006/relationships/tags" Target="../tags/tag1252.xml" /><Relationship Id="rId12" Type="http://schemas.openxmlformats.org/officeDocument/2006/relationships/tags" Target="../tags/tag1253.xml" /><Relationship Id="rId13" Type="http://schemas.openxmlformats.org/officeDocument/2006/relationships/slideMaster" Target="../slideMasters/slideMaster8.xml" /><Relationship Id="rId2" Type="http://schemas.openxmlformats.org/officeDocument/2006/relationships/image" Target="../media/image9.png" /><Relationship Id="rId3" Type="http://schemas.openxmlformats.org/officeDocument/2006/relationships/tags" Target="../tags/tag1246.xml" /><Relationship Id="rId4" Type="http://schemas.openxmlformats.org/officeDocument/2006/relationships/image" Target="../media/image6.png" /><Relationship Id="rId5" Type="http://schemas.openxmlformats.org/officeDocument/2006/relationships/tags" Target="../tags/tag1247.xml" /><Relationship Id="rId6" Type="http://schemas.openxmlformats.org/officeDocument/2006/relationships/image" Target="../media/image4.png" /><Relationship Id="rId7" Type="http://schemas.openxmlformats.org/officeDocument/2006/relationships/tags" Target="../tags/tag1248.xml" /><Relationship Id="rId8" Type="http://schemas.openxmlformats.org/officeDocument/2006/relationships/tags" Target="../tags/tag1249.xml" /><Relationship Id="rId9" Type="http://schemas.openxmlformats.org/officeDocument/2006/relationships/tags" Target="../tags/tag1250.xml" /></Relationships>
</file>

<file path=ppt/slideLayouts/_rels/slideLayout13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54.xml" /><Relationship Id="rId10" Type="http://schemas.openxmlformats.org/officeDocument/2006/relationships/tags" Target="../tags/tag1261.xml" /><Relationship Id="rId11" Type="http://schemas.openxmlformats.org/officeDocument/2006/relationships/tags" Target="../tags/tag1262.xml" /><Relationship Id="rId12" Type="http://schemas.openxmlformats.org/officeDocument/2006/relationships/slideMaster" Target="../slideMasters/slideMaster8.xml" /><Relationship Id="rId2" Type="http://schemas.openxmlformats.org/officeDocument/2006/relationships/image" Target="../media/image5.png" /><Relationship Id="rId3" Type="http://schemas.openxmlformats.org/officeDocument/2006/relationships/tags" Target="../tags/tag1255.xml" /><Relationship Id="rId4" Type="http://schemas.openxmlformats.org/officeDocument/2006/relationships/image" Target="../media/image6.png" /><Relationship Id="rId5" Type="http://schemas.openxmlformats.org/officeDocument/2006/relationships/tags" Target="../tags/tag1256.xml" /><Relationship Id="rId6" Type="http://schemas.openxmlformats.org/officeDocument/2006/relationships/tags" Target="../tags/tag1257.xml" /><Relationship Id="rId7" Type="http://schemas.openxmlformats.org/officeDocument/2006/relationships/tags" Target="../tags/tag1258.xml" /><Relationship Id="rId8" Type="http://schemas.openxmlformats.org/officeDocument/2006/relationships/tags" Target="../tags/tag1259.xml" /><Relationship Id="rId9" Type="http://schemas.openxmlformats.org/officeDocument/2006/relationships/tags" Target="../tags/tag1260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90.xml" /><Relationship Id="rId11" Type="http://schemas.openxmlformats.org/officeDocument/2006/relationships/tags" Target="../tags/tag91.xml" /><Relationship Id="rId12" Type="http://schemas.openxmlformats.org/officeDocument/2006/relationships/image" Target="../media/image7.png" /><Relationship Id="rId13" Type="http://schemas.openxmlformats.org/officeDocument/2006/relationships/tags" Target="../tags/tag92.xml" /><Relationship Id="rId14" Type="http://schemas.openxmlformats.org/officeDocument/2006/relationships/image" Target="../media/image8.png" /><Relationship Id="rId15" Type="http://schemas.openxmlformats.org/officeDocument/2006/relationships/tags" Target="../tags/tag93.xml" /><Relationship Id="rId16" Type="http://schemas.openxmlformats.org/officeDocument/2006/relationships/tags" Target="../tags/tag94.xml" /><Relationship Id="rId17" Type="http://schemas.openxmlformats.org/officeDocument/2006/relationships/tags" Target="../tags/tag95.xml" /><Relationship Id="rId18" Type="http://schemas.openxmlformats.org/officeDocument/2006/relationships/slideMaster" Target="../slideMasters/slideMaster2.xml" /><Relationship Id="rId2" Type="http://schemas.openxmlformats.org/officeDocument/2006/relationships/tags" Target="../tags/tag83.xml" /><Relationship Id="rId3" Type="http://schemas.openxmlformats.org/officeDocument/2006/relationships/image" Target="../media/image4.png" /><Relationship Id="rId4" Type="http://schemas.openxmlformats.org/officeDocument/2006/relationships/tags" Target="../tags/tag84.xml" /><Relationship Id="rId5" Type="http://schemas.openxmlformats.org/officeDocument/2006/relationships/tags" Target="../tags/tag85.xml" /><Relationship Id="rId6" Type="http://schemas.openxmlformats.org/officeDocument/2006/relationships/tags" Target="../tags/tag86.xml" /><Relationship Id="rId7" Type="http://schemas.openxmlformats.org/officeDocument/2006/relationships/tags" Target="../tags/tag87.xml" /><Relationship Id="rId8" Type="http://schemas.openxmlformats.org/officeDocument/2006/relationships/tags" Target="../tags/tag88.xml" /><Relationship Id="rId9" Type="http://schemas.openxmlformats.org/officeDocument/2006/relationships/tags" Target="../tags/tag89.xml" /></Relationships>
</file>

<file path=ppt/slideLayouts/_rels/slideLayout14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63.xml" /><Relationship Id="rId10" Type="http://schemas.openxmlformats.org/officeDocument/2006/relationships/tags" Target="../tags/tag1269.xml" /><Relationship Id="rId11" Type="http://schemas.openxmlformats.org/officeDocument/2006/relationships/tags" Target="../tags/tag1270.xml" /><Relationship Id="rId12" Type="http://schemas.openxmlformats.org/officeDocument/2006/relationships/tags" Target="../tags/tag1271.xml" /><Relationship Id="rId13" Type="http://schemas.openxmlformats.org/officeDocument/2006/relationships/tags" Target="../tags/tag1272.xml" /><Relationship Id="rId14" Type="http://schemas.openxmlformats.org/officeDocument/2006/relationships/slideMaster" Target="../slideMasters/slideMaster8.xml" /><Relationship Id="rId2" Type="http://schemas.openxmlformats.org/officeDocument/2006/relationships/image" Target="../media/image5.png" /><Relationship Id="rId3" Type="http://schemas.openxmlformats.org/officeDocument/2006/relationships/tags" Target="../tags/tag1264.xml" /><Relationship Id="rId4" Type="http://schemas.openxmlformats.org/officeDocument/2006/relationships/image" Target="../media/image6.png" /><Relationship Id="rId5" Type="http://schemas.openxmlformats.org/officeDocument/2006/relationships/tags" Target="../tags/tag1265.xml" /><Relationship Id="rId6" Type="http://schemas.openxmlformats.org/officeDocument/2006/relationships/image" Target="../media/image4.png" /><Relationship Id="rId7" Type="http://schemas.openxmlformats.org/officeDocument/2006/relationships/tags" Target="../tags/tag1266.xml" /><Relationship Id="rId8" Type="http://schemas.openxmlformats.org/officeDocument/2006/relationships/tags" Target="../tags/tag1267.xml" /><Relationship Id="rId9" Type="http://schemas.openxmlformats.org/officeDocument/2006/relationships/tags" Target="../tags/tag1268.xml" /></Relationships>
</file>

<file path=ppt/slideLayouts/_rels/slideLayout14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73.xml" /><Relationship Id="rId10" Type="http://schemas.openxmlformats.org/officeDocument/2006/relationships/tags" Target="../tags/tag1279.xml" /><Relationship Id="rId11" Type="http://schemas.openxmlformats.org/officeDocument/2006/relationships/tags" Target="../tags/tag1280.xml" /><Relationship Id="rId12" Type="http://schemas.openxmlformats.org/officeDocument/2006/relationships/tags" Target="../tags/tag1281.xml" /><Relationship Id="rId13" Type="http://schemas.openxmlformats.org/officeDocument/2006/relationships/tags" Target="../tags/tag1282.xml" /><Relationship Id="rId14" Type="http://schemas.openxmlformats.org/officeDocument/2006/relationships/slideMaster" Target="../slideMasters/slideMaster8.xml" /><Relationship Id="rId2" Type="http://schemas.openxmlformats.org/officeDocument/2006/relationships/image" Target="../media/image5.png" /><Relationship Id="rId3" Type="http://schemas.openxmlformats.org/officeDocument/2006/relationships/tags" Target="../tags/tag1274.xml" /><Relationship Id="rId4" Type="http://schemas.openxmlformats.org/officeDocument/2006/relationships/image" Target="../media/image6.png" /><Relationship Id="rId5" Type="http://schemas.openxmlformats.org/officeDocument/2006/relationships/tags" Target="../tags/tag1275.xml" /><Relationship Id="rId6" Type="http://schemas.openxmlformats.org/officeDocument/2006/relationships/image" Target="../media/image4.png" /><Relationship Id="rId7" Type="http://schemas.openxmlformats.org/officeDocument/2006/relationships/tags" Target="../tags/tag1276.xml" /><Relationship Id="rId8" Type="http://schemas.openxmlformats.org/officeDocument/2006/relationships/tags" Target="../tags/tag1277.xml" /><Relationship Id="rId9" Type="http://schemas.openxmlformats.org/officeDocument/2006/relationships/tags" Target="../tags/tag1278.xml" /></Relationships>
</file>

<file path=ppt/slideLayouts/_rels/slideLayout14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83.xml" /><Relationship Id="rId10" Type="http://schemas.openxmlformats.org/officeDocument/2006/relationships/tags" Target="../tags/tag1289.xml" /><Relationship Id="rId11" Type="http://schemas.openxmlformats.org/officeDocument/2006/relationships/tags" Target="../tags/tag1290.xml" /><Relationship Id="rId12" Type="http://schemas.openxmlformats.org/officeDocument/2006/relationships/tags" Target="../tags/tag1291.xml" /><Relationship Id="rId13" Type="http://schemas.openxmlformats.org/officeDocument/2006/relationships/tags" Target="../tags/tag1292.xml" /><Relationship Id="rId14" Type="http://schemas.openxmlformats.org/officeDocument/2006/relationships/tags" Target="../tags/tag1293.xml" /><Relationship Id="rId15" Type="http://schemas.openxmlformats.org/officeDocument/2006/relationships/tags" Target="../tags/tag1294.xml" /><Relationship Id="rId16" Type="http://schemas.openxmlformats.org/officeDocument/2006/relationships/slideMaster" Target="../slideMasters/slideMaster8.xml" /><Relationship Id="rId2" Type="http://schemas.openxmlformats.org/officeDocument/2006/relationships/image" Target="../media/image5.png" /><Relationship Id="rId3" Type="http://schemas.openxmlformats.org/officeDocument/2006/relationships/tags" Target="../tags/tag1284.xml" /><Relationship Id="rId4" Type="http://schemas.openxmlformats.org/officeDocument/2006/relationships/image" Target="../media/image6.png" /><Relationship Id="rId5" Type="http://schemas.openxmlformats.org/officeDocument/2006/relationships/tags" Target="../tags/tag1285.xml" /><Relationship Id="rId6" Type="http://schemas.openxmlformats.org/officeDocument/2006/relationships/image" Target="../media/image4.png" /><Relationship Id="rId7" Type="http://schemas.openxmlformats.org/officeDocument/2006/relationships/tags" Target="../tags/tag1286.xml" /><Relationship Id="rId8" Type="http://schemas.openxmlformats.org/officeDocument/2006/relationships/tags" Target="../tags/tag1287.xml" /><Relationship Id="rId9" Type="http://schemas.openxmlformats.org/officeDocument/2006/relationships/tags" Target="../tags/tag1288.xml" /></Relationships>
</file>

<file path=ppt/slideLayouts/_rels/slideLayout14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95.xml" /><Relationship Id="rId10" Type="http://schemas.openxmlformats.org/officeDocument/2006/relationships/tags" Target="../tags/tag1302.xml" /><Relationship Id="rId11" Type="http://schemas.openxmlformats.org/officeDocument/2006/relationships/slideMaster" Target="../slideMasters/slideMaster8.xml" /><Relationship Id="rId2" Type="http://schemas.openxmlformats.org/officeDocument/2006/relationships/image" Target="../media/image10.png" /><Relationship Id="rId3" Type="http://schemas.openxmlformats.org/officeDocument/2006/relationships/tags" Target="../tags/tag1296.xml" /><Relationship Id="rId4" Type="http://schemas.openxmlformats.org/officeDocument/2006/relationships/image" Target="../media/image11.png" /><Relationship Id="rId5" Type="http://schemas.openxmlformats.org/officeDocument/2006/relationships/tags" Target="../tags/tag1297.xml" /><Relationship Id="rId6" Type="http://schemas.openxmlformats.org/officeDocument/2006/relationships/tags" Target="../tags/tag1298.xml" /><Relationship Id="rId7" Type="http://schemas.openxmlformats.org/officeDocument/2006/relationships/tags" Target="../tags/tag1299.xml" /><Relationship Id="rId8" Type="http://schemas.openxmlformats.org/officeDocument/2006/relationships/tags" Target="../tags/tag1300.xml" /><Relationship Id="rId9" Type="http://schemas.openxmlformats.org/officeDocument/2006/relationships/tags" Target="../tags/tag1301.xml" /></Relationships>
</file>

<file path=ppt/slideLayouts/_rels/slideLayout1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14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4.png" /><Relationship Id="rId11" Type="http://schemas.openxmlformats.org/officeDocument/2006/relationships/tags" Target="../tags/tag1315.xml" /><Relationship Id="rId12" Type="http://schemas.openxmlformats.org/officeDocument/2006/relationships/tags" Target="../tags/tag1316.xml" /><Relationship Id="rId13" Type="http://schemas.openxmlformats.org/officeDocument/2006/relationships/tags" Target="../tags/tag1317.xml" /><Relationship Id="rId14" Type="http://schemas.openxmlformats.org/officeDocument/2006/relationships/tags" Target="../tags/tag1318.xml" /><Relationship Id="rId15" Type="http://schemas.openxmlformats.org/officeDocument/2006/relationships/tags" Target="../tags/tag1319.xml" /><Relationship Id="rId16" Type="http://schemas.openxmlformats.org/officeDocument/2006/relationships/slideMaster" Target="../slideMasters/slideMaster9.xml" /><Relationship Id="rId2" Type="http://schemas.openxmlformats.org/officeDocument/2006/relationships/tags" Target="../tags/tag1309.xml" /><Relationship Id="rId3" Type="http://schemas.openxmlformats.org/officeDocument/2006/relationships/tags" Target="../tags/tag1310.xml" /><Relationship Id="rId4" Type="http://schemas.openxmlformats.org/officeDocument/2006/relationships/image" Target="../media/image2.png" /><Relationship Id="rId5" Type="http://schemas.openxmlformats.org/officeDocument/2006/relationships/tags" Target="../tags/tag1311.xml" /><Relationship Id="rId6" Type="http://schemas.openxmlformats.org/officeDocument/2006/relationships/image" Target="../media/image3.png" /><Relationship Id="rId7" Type="http://schemas.openxmlformats.org/officeDocument/2006/relationships/tags" Target="../tags/tag1312.xml" /><Relationship Id="rId8" Type="http://schemas.openxmlformats.org/officeDocument/2006/relationships/tags" Target="../tags/tag1313.xml" /><Relationship Id="rId9" Type="http://schemas.openxmlformats.org/officeDocument/2006/relationships/tags" Target="../tags/tag1314.xml" /></Relationships>
</file>

<file path=ppt/slideLayouts/_rels/slideLayout14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20.xml" /><Relationship Id="rId10" Type="http://schemas.openxmlformats.org/officeDocument/2006/relationships/tags" Target="../tags/tag1326.xml" /><Relationship Id="rId11" Type="http://schemas.openxmlformats.org/officeDocument/2006/relationships/tags" Target="../tags/tag1327.xml" /><Relationship Id="rId12" Type="http://schemas.openxmlformats.org/officeDocument/2006/relationships/tags" Target="../tags/tag1328.xml" /><Relationship Id="rId13" Type="http://schemas.openxmlformats.org/officeDocument/2006/relationships/slideMaster" Target="../slideMasters/slideMaster9.xml" /><Relationship Id="rId2" Type="http://schemas.openxmlformats.org/officeDocument/2006/relationships/image" Target="../media/image5.png" /><Relationship Id="rId3" Type="http://schemas.openxmlformats.org/officeDocument/2006/relationships/tags" Target="../tags/tag1321.xml" /><Relationship Id="rId4" Type="http://schemas.openxmlformats.org/officeDocument/2006/relationships/image" Target="../media/image6.png" /><Relationship Id="rId5" Type="http://schemas.openxmlformats.org/officeDocument/2006/relationships/tags" Target="../tags/tag1322.xml" /><Relationship Id="rId6" Type="http://schemas.openxmlformats.org/officeDocument/2006/relationships/image" Target="../media/image4.png" /><Relationship Id="rId7" Type="http://schemas.openxmlformats.org/officeDocument/2006/relationships/tags" Target="../tags/tag1323.xml" /><Relationship Id="rId8" Type="http://schemas.openxmlformats.org/officeDocument/2006/relationships/tags" Target="../tags/tag1324.xml" /><Relationship Id="rId9" Type="http://schemas.openxmlformats.org/officeDocument/2006/relationships/tags" Target="../tags/tag1325.xml" /></Relationships>
</file>

<file path=ppt/slideLayouts/_rels/slideLayout14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1336.xml" /><Relationship Id="rId11" Type="http://schemas.openxmlformats.org/officeDocument/2006/relationships/tags" Target="../tags/tag1337.xml" /><Relationship Id="rId12" Type="http://schemas.openxmlformats.org/officeDocument/2006/relationships/image" Target="../media/image7.png" /><Relationship Id="rId13" Type="http://schemas.openxmlformats.org/officeDocument/2006/relationships/tags" Target="../tags/tag1338.xml" /><Relationship Id="rId14" Type="http://schemas.openxmlformats.org/officeDocument/2006/relationships/image" Target="../media/image8.png" /><Relationship Id="rId15" Type="http://schemas.openxmlformats.org/officeDocument/2006/relationships/tags" Target="../tags/tag1339.xml" /><Relationship Id="rId16" Type="http://schemas.openxmlformats.org/officeDocument/2006/relationships/tags" Target="../tags/tag1340.xml" /><Relationship Id="rId17" Type="http://schemas.openxmlformats.org/officeDocument/2006/relationships/tags" Target="../tags/tag1341.xml" /><Relationship Id="rId18" Type="http://schemas.openxmlformats.org/officeDocument/2006/relationships/slideMaster" Target="../slideMasters/slideMaster9.xml" /><Relationship Id="rId2" Type="http://schemas.openxmlformats.org/officeDocument/2006/relationships/tags" Target="../tags/tag1329.xml" /><Relationship Id="rId3" Type="http://schemas.openxmlformats.org/officeDocument/2006/relationships/image" Target="../media/image4.png" /><Relationship Id="rId4" Type="http://schemas.openxmlformats.org/officeDocument/2006/relationships/tags" Target="../tags/tag1330.xml" /><Relationship Id="rId5" Type="http://schemas.openxmlformats.org/officeDocument/2006/relationships/tags" Target="../tags/tag1331.xml" /><Relationship Id="rId6" Type="http://schemas.openxmlformats.org/officeDocument/2006/relationships/tags" Target="../tags/tag1332.xml" /><Relationship Id="rId7" Type="http://schemas.openxmlformats.org/officeDocument/2006/relationships/tags" Target="../tags/tag1333.xml" /><Relationship Id="rId8" Type="http://schemas.openxmlformats.org/officeDocument/2006/relationships/tags" Target="../tags/tag1334.xml" /><Relationship Id="rId9" Type="http://schemas.openxmlformats.org/officeDocument/2006/relationships/tags" Target="../tags/tag1335.xml" /></Relationships>
</file>

<file path=ppt/slideLayouts/_rels/slideLayout14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42.xml" /><Relationship Id="rId10" Type="http://schemas.openxmlformats.org/officeDocument/2006/relationships/tags" Target="../tags/tag1348.xml" /><Relationship Id="rId11" Type="http://schemas.openxmlformats.org/officeDocument/2006/relationships/tags" Target="../tags/tag1349.xml" /><Relationship Id="rId12" Type="http://schemas.openxmlformats.org/officeDocument/2006/relationships/tags" Target="../tags/tag1350.xml" /><Relationship Id="rId13" Type="http://schemas.openxmlformats.org/officeDocument/2006/relationships/tags" Target="../tags/tag1351.xml" /><Relationship Id="rId14" Type="http://schemas.openxmlformats.org/officeDocument/2006/relationships/slideMaster" Target="../slideMasters/slideMaster9.xml" /><Relationship Id="rId2" Type="http://schemas.openxmlformats.org/officeDocument/2006/relationships/image" Target="../media/image5.png" /><Relationship Id="rId3" Type="http://schemas.openxmlformats.org/officeDocument/2006/relationships/tags" Target="../tags/tag1343.xml" /><Relationship Id="rId4" Type="http://schemas.openxmlformats.org/officeDocument/2006/relationships/image" Target="../media/image6.png" /><Relationship Id="rId5" Type="http://schemas.openxmlformats.org/officeDocument/2006/relationships/tags" Target="../tags/tag1344.xml" /><Relationship Id="rId6" Type="http://schemas.openxmlformats.org/officeDocument/2006/relationships/image" Target="../media/image4.png" /><Relationship Id="rId7" Type="http://schemas.openxmlformats.org/officeDocument/2006/relationships/tags" Target="../tags/tag1345.xml" /><Relationship Id="rId8" Type="http://schemas.openxmlformats.org/officeDocument/2006/relationships/tags" Target="../tags/tag1346.xml" /><Relationship Id="rId9" Type="http://schemas.openxmlformats.org/officeDocument/2006/relationships/tags" Target="../tags/tag1347.xml" /></Relationships>
</file>

<file path=ppt/slideLayouts/_rels/slideLayout14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52.xml" /><Relationship Id="rId10" Type="http://schemas.openxmlformats.org/officeDocument/2006/relationships/tags" Target="../tags/tag1358.xml" /><Relationship Id="rId11" Type="http://schemas.openxmlformats.org/officeDocument/2006/relationships/tags" Target="../tags/tag1359.xml" /><Relationship Id="rId12" Type="http://schemas.openxmlformats.org/officeDocument/2006/relationships/tags" Target="../tags/tag1360.xml" /><Relationship Id="rId13" Type="http://schemas.openxmlformats.org/officeDocument/2006/relationships/tags" Target="../tags/tag1361.xml" /><Relationship Id="rId14" Type="http://schemas.openxmlformats.org/officeDocument/2006/relationships/tags" Target="../tags/tag1362.xml" /><Relationship Id="rId15" Type="http://schemas.openxmlformats.org/officeDocument/2006/relationships/tags" Target="../tags/tag1363.xml" /><Relationship Id="rId16" Type="http://schemas.openxmlformats.org/officeDocument/2006/relationships/slideMaster" Target="../slideMasters/slideMaster9.xml" /><Relationship Id="rId2" Type="http://schemas.openxmlformats.org/officeDocument/2006/relationships/image" Target="../media/image5.png" /><Relationship Id="rId3" Type="http://schemas.openxmlformats.org/officeDocument/2006/relationships/tags" Target="../tags/tag1353.xml" /><Relationship Id="rId4" Type="http://schemas.openxmlformats.org/officeDocument/2006/relationships/image" Target="../media/image6.png" /><Relationship Id="rId5" Type="http://schemas.openxmlformats.org/officeDocument/2006/relationships/tags" Target="../tags/tag1354.xml" /><Relationship Id="rId6" Type="http://schemas.openxmlformats.org/officeDocument/2006/relationships/image" Target="../media/image4.png" /><Relationship Id="rId7" Type="http://schemas.openxmlformats.org/officeDocument/2006/relationships/tags" Target="../tags/tag1355.xml" /><Relationship Id="rId8" Type="http://schemas.openxmlformats.org/officeDocument/2006/relationships/tags" Target="../tags/tag1356.xml" /><Relationship Id="rId9" Type="http://schemas.openxmlformats.org/officeDocument/2006/relationships/tags" Target="../tags/tag1357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6.xml" /><Relationship Id="rId10" Type="http://schemas.openxmlformats.org/officeDocument/2006/relationships/tags" Target="../tags/tag102.xml" /><Relationship Id="rId11" Type="http://schemas.openxmlformats.org/officeDocument/2006/relationships/tags" Target="../tags/tag103.xml" /><Relationship Id="rId12" Type="http://schemas.openxmlformats.org/officeDocument/2006/relationships/tags" Target="../tags/tag104.xml" /><Relationship Id="rId13" Type="http://schemas.openxmlformats.org/officeDocument/2006/relationships/tags" Target="../tags/tag105.xml" /><Relationship Id="rId14" Type="http://schemas.openxmlformats.org/officeDocument/2006/relationships/slideMaster" Target="../slideMasters/slideMaster2.xml" /><Relationship Id="rId2" Type="http://schemas.openxmlformats.org/officeDocument/2006/relationships/image" Target="../media/image5.png" /><Relationship Id="rId3" Type="http://schemas.openxmlformats.org/officeDocument/2006/relationships/tags" Target="../tags/tag97.xml" /><Relationship Id="rId4" Type="http://schemas.openxmlformats.org/officeDocument/2006/relationships/image" Target="../media/image6.png" /><Relationship Id="rId5" Type="http://schemas.openxmlformats.org/officeDocument/2006/relationships/tags" Target="../tags/tag98.xml" /><Relationship Id="rId6" Type="http://schemas.openxmlformats.org/officeDocument/2006/relationships/image" Target="../media/image4.png" /><Relationship Id="rId7" Type="http://schemas.openxmlformats.org/officeDocument/2006/relationships/tags" Target="../tags/tag99.xml" /><Relationship Id="rId8" Type="http://schemas.openxmlformats.org/officeDocument/2006/relationships/tags" Target="../tags/tag100.xml" /><Relationship Id="rId9" Type="http://schemas.openxmlformats.org/officeDocument/2006/relationships/tags" Target="../tags/tag101.xml" /></Relationships>
</file>

<file path=ppt/slideLayouts/_rels/slideLayout15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64.xml" /><Relationship Id="rId10" Type="http://schemas.openxmlformats.org/officeDocument/2006/relationships/tags" Target="../tags/tag1370.xml" /><Relationship Id="rId11" Type="http://schemas.openxmlformats.org/officeDocument/2006/relationships/tags" Target="../tags/tag1371.xml" /><Relationship Id="rId12" Type="http://schemas.openxmlformats.org/officeDocument/2006/relationships/slideMaster" Target="../slideMasters/slideMaster9.xml" /><Relationship Id="rId2" Type="http://schemas.openxmlformats.org/officeDocument/2006/relationships/image" Target="../media/image5.png" /><Relationship Id="rId3" Type="http://schemas.openxmlformats.org/officeDocument/2006/relationships/tags" Target="../tags/tag1365.xml" /><Relationship Id="rId4" Type="http://schemas.openxmlformats.org/officeDocument/2006/relationships/image" Target="../media/image6.png" /><Relationship Id="rId5" Type="http://schemas.openxmlformats.org/officeDocument/2006/relationships/tags" Target="../tags/tag1366.xml" /><Relationship Id="rId6" Type="http://schemas.openxmlformats.org/officeDocument/2006/relationships/image" Target="../media/image4.png" /><Relationship Id="rId7" Type="http://schemas.openxmlformats.org/officeDocument/2006/relationships/tags" Target="../tags/tag1367.xml" /><Relationship Id="rId8" Type="http://schemas.openxmlformats.org/officeDocument/2006/relationships/tags" Target="../tags/tag1368.xml" /><Relationship Id="rId9" Type="http://schemas.openxmlformats.org/officeDocument/2006/relationships/tags" Target="../tags/tag1369.xml" /></Relationships>
</file>

<file path=ppt/slideLayouts/_rels/slideLayout15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72.xml" /><Relationship Id="rId2" Type="http://schemas.openxmlformats.org/officeDocument/2006/relationships/tags" Target="../tags/tag1373.xml" /><Relationship Id="rId3" Type="http://schemas.openxmlformats.org/officeDocument/2006/relationships/tags" Target="../tags/tag1374.xml" /><Relationship Id="rId4" Type="http://schemas.openxmlformats.org/officeDocument/2006/relationships/slideMaster" Target="../slideMasters/slideMaster9.xml" /></Relationships>
</file>

<file path=ppt/slideLayouts/_rels/slideLayout15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75.xml" /><Relationship Id="rId10" Type="http://schemas.openxmlformats.org/officeDocument/2006/relationships/tags" Target="../tags/tag1381.xml" /><Relationship Id="rId11" Type="http://schemas.openxmlformats.org/officeDocument/2006/relationships/tags" Target="../tags/tag1382.xml" /><Relationship Id="rId12" Type="http://schemas.openxmlformats.org/officeDocument/2006/relationships/tags" Target="../tags/tag1383.xml" /><Relationship Id="rId13" Type="http://schemas.openxmlformats.org/officeDocument/2006/relationships/tags" Target="../tags/tag1384.xml" /><Relationship Id="rId14" Type="http://schemas.openxmlformats.org/officeDocument/2006/relationships/slideMaster" Target="../slideMasters/slideMaster9.xml" /><Relationship Id="rId2" Type="http://schemas.openxmlformats.org/officeDocument/2006/relationships/image" Target="../media/image5.png" /><Relationship Id="rId3" Type="http://schemas.openxmlformats.org/officeDocument/2006/relationships/tags" Target="../tags/tag1376.xml" /><Relationship Id="rId4" Type="http://schemas.openxmlformats.org/officeDocument/2006/relationships/image" Target="../media/image6.png" /><Relationship Id="rId5" Type="http://schemas.openxmlformats.org/officeDocument/2006/relationships/tags" Target="../tags/tag1377.xml" /><Relationship Id="rId6" Type="http://schemas.openxmlformats.org/officeDocument/2006/relationships/image" Target="../media/image4.png" /><Relationship Id="rId7" Type="http://schemas.openxmlformats.org/officeDocument/2006/relationships/tags" Target="../tags/tag1378.xml" /><Relationship Id="rId8" Type="http://schemas.openxmlformats.org/officeDocument/2006/relationships/tags" Target="../tags/tag1379.xml" /><Relationship Id="rId9" Type="http://schemas.openxmlformats.org/officeDocument/2006/relationships/tags" Target="../tags/tag1380.xml" /></Relationships>
</file>

<file path=ppt/slideLayouts/_rels/slideLayout15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85.xml" /><Relationship Id="rId10" Type="http://schemas.openxmlformats.org/officeDocument/2006/relationships/tags" Target="../tags/tag1391.xml" /><Relationship Id="rId11" Type="http://schemas.openxmlformats.org/officeDocument/2006/relationships/tags" Target="../tags/tag1392.xml" /><Relationship Id="rId12" Type="http://schemas.openxmlformats.org/officeDocument/2006/relationships/tags" Target="../tags/tag1393.xml" /><Relationship Id="rId13" Type="http://schemas.openxmlformats.org/officeDocument/2006/relationships/tags" Target="../tags/tag1394.xml" /><Relationship Id="rId14" Type="http://schemas.openxmlformats.org/officeDocument/2006/relationships/slideMaster" Target="../slideMasters/slideMaster9.xml" /><Relationship Id="rId2" Type="http://schemas.openxmlformats.org/officeDocument/2006/relationships/tags" Target="../tags/tag1386.xml" /><Relationship Id="rId3" Type="http://schemas.openxmlformats.org/officeDocument/2006/relationships/image" Target="../media/image9.png" /><Relationship Id="rId4" Type="http://schemas.openxmlformats.org/officeDocument/2006/relationships/tags" Target="../tags/tag1387.xml" /><Relationship Id="rId5" Type="http://schemas.openxmlformats.org/officeDocument/2006/relationships/image" Target="../media/image6.png" /><Relationship Id="rId6" Type="http://schemas.openxmlformats.org/officeDocument/2006/relationships/tags" Target="../tags/tag1388.xml" /><Relationship Id="rId7" Type="http://schemas.openxmlformats.org/officeDocument/2006/relationships/image" Target="../media/image4.png" /><Relationship Id="rId8" Type="http://schemas.openxmlformats.org/officeDocument/2006/relationships/tags" Target="../tags/tag1389.xml" /><Relationship Id="rId9" Type="http://schemas.openxmlformats.org/officeDocument/2006/relationships/tags" Target="../tags/tag1390.xml" /></Relationships>
</file>

<file path=ppt/slideLayouts/_rels/slideLayout15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95.xml" /><Relationship Id="rId10" Type="http://schemas.openxmlformats.org/officeDocument/2006/relationships/tags" Target="../tags/tag1401.xml" /><Relationship Id="rId11" Type="http://schemas.openxmlformats.org/officeDocument/2006/relationships/tags" Target="../tags/tag1402.xml" /><Relationship Id="rId12" Type="http://schemas.openxmlformats.org/officeDocument/2006/relationships/tags" Target="../tags/tag1403.xml" /><Relationship Id="rId13" Type="http://schemas.openxmlformats.org/officeDocument/2006/relationships/slideMaster" Target="../slideMasters/slideMaster9.xml" /><Relationship Id="rId2" Type="http://schemas.openxmlformats.org/officeDocument/2006/relationships/tags" Target="../tags/tag1396.xml" /><Relationship Id="rId3" Type="http://schemas.openxmlformats.org/officeDocument/2006/relationships/image" Target="../media/image9.png" /><Relationship Id="rId4" Type="http://schemas.openxmlformats.org/officeDocument/2006/relationships/tags" Target="../tags/tag1397.xml" /><Relationship Id="rId5" Type="http://schemas.openxmlformats.org/officeDocument/2006/relationships/image" Target="../media/image6.png" /><Relationship Id="rId6" Type="http://schemas.openxmlformats.org/officeDocument/2006/relationships/tags" Target="../tags/tag1398.xml" /><Relationship Id="rId7" Type="http://schemas.openxmlformats.org/officeDocument/2006/relationships/image" Target="../media/image4.png" /><Relationship Id="rId8" Type="http://schemas.openxmlformats.org/officeDocument/2006/relationships/tags" Target="../tags/tag1399.xml" /><Relationship Id="rId9" Type="http://schemas.openxmlformats.org/officeDocument/2006/relationships/tags" Target="../tags/tag1400.xml" /></Relationships>
</file>

<file path=ppt/slideLayouts/_rels/slideLayout15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8.png" /><Relationship Id="rId11" Type="http://schemas.openxmlformats.org/officeDocument/2006/relationships/tags" Target="../tags/tag1410.xml" /><Relationship Id="rId12" Type="http://schemas.openxmlformats.org/officeDocument/2006/relationships/tags" Target="../tags/tag1411.xml" /><Relationship Id="rId13" Type="http://schemas.openxmlformats.org/officeDocument/2006/relationships/tags" Target="../tags/tag1412.xml" /><Relationship Id="rId14" Type="http://schemas.openxmlformats.org/officeDocument/2006/relationships/tags" Target="../tags/tag1413.xml" /><Relationship Id="rId15" Type="http://schemas.openxmlformats.org/officeDocument/2006/relationships/tags" Target="../tags/tag1414.xml" /><Relationship Id="rId16" Type="http://schemas.openxmlformats.org/officeDocument/2006/relationships/tags" Target="../tags/tag1415.xml" /><Relationship Id="rId17" Type="http://schemas.openxmlformats.org/officeDocument/2006/relationships/tags" Target="../tags/tag1416.xml" /><Relationship Id="rId18" Type="http://schemas.openxmlformats.org/officeDocument/2006/relationships/slideMaster" Target="../slideMasters/slideMaster9.xml" /><Relationship Id="rId2" Type="http://schemas.openxmlformats.org/officeDocument/2006/relationships/tags" Target="../tags/tag1404.xml" /><Relationship Id="rId3" Type="http://schemas.openxmlformats.org/officeDocument/2006/relationships/image" Target="../media/image4.png" /><Relationship Id="rId4" Type="http://schemas.openxmlformats.org/officeDocument/2006/relationships/tags" Target="../tags/tag1405.xml" /><Relationship Id="rId5" Type="http://schemas.openxmlformats.org/officeDocument/2006/relationships/tags" Target="../tags/tag1406.xml" /><Relationship Id="rId6" Type="http://schemas.openxmlformats.org/officeDocument/2006/relationships/tags" Target="../tags/tag1407.xml" /><Relationship Id="rId7" Type="http://schemas.openxmlformats.org/officeDocument/2006/relationships/tags" Target="../tags/tag1408.xml" /><Relationship Id="rId8" Type="http://schemas.openxmlformats.org/officeDocument/2006/relationships/image" Target="../media/image7.png" /><Relationship Id="rId9" Type="http://schemas.openxmlformats.org/officeDocument/2006/relationships/tags" Target="../tags/tag1409.xml" /></Relationships>
</file>

<file path=ppt/slideLayouts/_rels/slideLayout15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tags" Target="../tags/tag1417.xml" /><Relationship Id="rId3" Type="http://schemas.openxmlformats.org/officeDocument/2006/relationships/image" Target="../media/image6.png" /><Relationship Id="rId4" Type="http://schemas.openxmlformats.org/officeDocument/2006/relationships/tags" Target="../tags/tag1418.xml" /><Relationship Id="rId5" Type="http://schemas.openxmlformats.org/officeDocument/2006/relationships/tags" Target="../tags/tag1419.xml" /><Relationship Id="rId6" Type="http://schemas.openxmlformats.org/officeDocument/2006/relationships/tags" Target="../tags/tag1420.xml" /><Relationship Id="rId7" Type="http://schemas.openxmlformats.org/officeDocument/2006/relationships/tags" Target="../tags/tag1421.xml" /><Relationship Id="rId8" Type="http://schemas.openxmlformats.org/officeDocument/2006/relationships/tags" Target="../tags/tag1422.xml" /><Relationship Id="rId9" Type="http://schemas.openxmlformats.org/officeDocument/2006/relationships/slideMaster" Target="../slideMasters/slideMaster9.xml" /></Relationships>
</file>

<file path=ppt/slideLayouts/_rels/slideLayout15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23.xml" /><Relationship Id="rId10" Type="http://schemas.openxmlformats.org/officeDocument/2006/relationships/tags" Target="../tags/tag1429.xml" /><Relationship Id="rId11" Type="http://schemas.openxmlformats.org/officeDocument/2006/relationships/tags" Target="../tags/tag1430.xml" /><Relationship Id="rId12" Type="http://schemas.openxmlformats.org/officeDocument/2006/relationships/tags" Target="../tags/tag1431.xml" /><Relationship Id="rId13" Type="http://schemas.openxmlformats.org/officeDocument/2006/relationships/slideMaster" Target="../slideMasters/slideMaster9.xml" /><Relationship Id="rId2" Type="http://schemas.openxmlformats.org/officeDocument/2006/relationships/image" Target="../media/image9.png" /><Relationship Id="rId3" Type="http://schemas.openxmlformats.org/officeDocument/2006/relationships/tags" Target="../tags/tag1424.xml" /><Relationship Id="rId4" Type="http://schemas.openxmlformats.org/officeDocument/2006/relationships/image" Target="../media/image6.png" /><Relationship Id="rId5" Type="http://schemas.openxmlformats.org/officeDocument/2006/relationships/tags" Target="../tags/tag1425.xml" /><Relationship Id="rId6" Type="http://schemas.openxmlformats.org/officeDocument/2006/relationships/image" Target="../media/image4.png" /><Relationship Id="rId7" Type="http://schemas.openxmlformats.org/officeDocument/2006/relationships/tags" Target="../tags/tag1426.xml" /><Relationship Id="rId8" Type="http://schemas.openxmlformats.org/officeDocument/2006/relationships/tags" Target="../tags/tag1427.xml" /><Relationship Id="rId9" Type="http://schemas.openxmlformats.org/officeDocument/2006/relationships/tags" Target="../tags/tag1428.xml" /></Relationships>
</file>

<file path=ppt/slideLayouts/_rels/slideLayout15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32.xml" /><Relationship Id="rId10" Type="http://schemas.openxmlformats.org/officeDocument/2006/relationships/tags" Target="../tags/tag1439.xml" /><Relationship Id="rId11" Type="http://schemas.openxmlformats.org/officeDocument/2006/relationships/tags" Target="../tags/tag1440.xml" /><Relationship Id="rId12" Type="http://schemas.openxmlformats.org/officeDocument/2006/relationships/slideMaster" Target="../slideMasters/slideMaster9.xml" /><Relationship Id="rId2" Type="http://schemas.openxmlformats.org/officeDocument/2006/relationships/image" Target="../media/image5.png" /><Relationship Id="rId3" Type="http://schemas.openxmlformats.org/officeDocument/2006/relationships/tags" Target="../tags/tag1433.xml" /><Relationship Id="rId4" Type="http://schemas.openxmlformats.org/officeDocument/2006/relationships/image" Target="../media/image6.png" /><Relationship Id="rId5" Type="http://schemas.openxmlformats.org/officeDocument/2006/relationships/tags" Target="../tags/tag1434.xml" /><Relationship Id="rId6" Type="http://schemas.openxmlformats.org/officeDocument/2006/relationships/tags" Target="../tags/tag1435.xml" /><Relationship Id="rId7" Type="http://schemas.openxmlformats.org/officeDocument/2006/relationships/tags" Target="../tags/tag1436.xml" /><Relationship Id="rId8" Type="http://schemas.openxmlformats.org/officeDocument/2006/relationships/tags" Target="../tags/tag1437.xml" /><Relationship Id="rId9" Type="http://schemas.openxmlformats.org/officeDocument/2006/relationships/tags" Target="../tags/tag1438.xml" /></Relationships>
</file>

<file path=ppt/slideLayouts/_rels/slideLayout15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41.xml" /><Relationship Id="rId10" Type="http://schemas.openxmlformats.org/officeDocument/2006/relationships/tags" Target="../tags/tag1447.xml" /><Relationship Id="rId11" Type="http://schemas.openxmlformats.org/officeDocument/2006/relationships/tags" Target="../tags/tag1448.xml" /><Relationship Id="rId12" Type="http://schemas.openxmlformats.org/officeDocument/2006/relationships/tags" Target="../tags/tag1449.xml" /><Relationship Id="rId13" Type="http://schemas.openxmlformats.org/officeDocument/2006/relationships/tags" Target="../tags/tag1450.xml" /><Relationship Id="rId14" Type="http://schemas.openxmlformats.org/officeDocument/2006/relationships/slideMaster" Target="../slideMasters/slideMaster9.xml" /><Relationship Id="rId2" Type="http://schemas.openxmlformats.org/officeDocument/2006/relationships/image" Target="../media/image5.png" /><Relationship Id="rId3" Type="http://schemas.openxmlformats.org/officeDocument/2006/relationships/tags" Target="../tags/tag1442.xml" /><Relationship Id="rId4" Type="http://schemas.openxmlformats.org/officeDocument/2006/relationships/image" Target="../media/image6.png" /><Relationship Id="rId5" Type="http://schemas.openxmlformats.org/officeDocument/2006/relationships/tags" Target="../tags/tag1443.xml" /><Relationship Id="rId6" Type="http://schemas.openxmlformats.org/officeDocument/2006/relationships/image" Target="../media/image4.png" /><Relationship Id="rId7" Type="http://schemas.openxmlformats.org/officeDocument/2006/relationships/tags" Target="../tags/tag1444.xml" /><Relationship Id="rId8" Type="http://schemas.openxmlformats.org/officeDocument/2006/relationships/tags" Target="../tags/tag1445.xml" /><Relationship Id="rId9" Type="http://schemas.openxmlformats.org/officeDocument/2006/relationships/tags" Target="../tags/tag1446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6.xml" /><Relationship Id="rId10" Type="http://schemas.openxmlformats.org/officeDocument/2006/relationships/tags" Target="../tags/tag112.xml" /><Relationship Id="rId11" Type="http://schemas.openxmlformats.org/officeDocument/2006/relationships/tags" Target="../tags/tag113.xml" /><Relationship Id="rId12" Type="http://schemas.openxmlformats.org/officeDocument/2006/relationships/tags" Target="../tags/tag114.xml" /><Relationship Id="rId13" Type="http://schemas.openxmlformats.org/officeDocument/2006/relationships/tags" Target="../tags/tag115.xml" /><Relationship Id="rId14" Type="http://schemas.openxmlformats.org/officeDocument/2006/relationships/tags" Target="../tags/tag116.xml" /><Relationship Id="rId15" Type="http://schemas.openxmlformats.org/officeDocument/2006/relationships/tags" Target="../tags/tag117.xml" /><Relationship Id="rId16" Type="http://schemas.openxmlformats.org/officeDocument/2006/relationships/slideMaster" Target="../slideMasters/slideMaster2.xml" /><Relationship Id="rId2" Type="http://schemas.openxmlformats.org/officeDocument/2006/relationships/image" Target="../media/image5.png" /><Relationship Id="rId3" Type="http://schemas.openxmlformats.org/officeDocument/2006/relationships/tags" Target="../tags/tag107.xml" /><Relationship Id="rId4" Type="http://schemas.openxmlformats.org/officeDocument/2006/relationships/image" Target="../media/image6.png" /><Relationship Id="rId5" Type="http://schemas.openxmlformats.org/officeDocument/2006/relationships/tags" Target="../tags/tag108.xml" /><Relationship Id="rId6" Type="http://schemas.openxmlformats.org/officeDocument/2006/relationships/image" Target="../media/image4.png" /><Relationship Id="rId7" Type="http://schemas.openxmlformats.org/officeDocument/2006/relationships/tags" Target="../tags/tag109.xml" /><Relationship Id="rId8" Type="http://schemas.openxmlformats.org/officeDocument/2006/relationships/tags" Target="../tags/tag110.xml" /><Relationship Id="rId9" Type="http://schemas.openxmlformats.org/officeDocument/2006/relationships/tags" Target="../tags/tag111.xml" /></Relationships>
</file>

<file path=ppt/slideLayouts/_rels/slideLayout16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51.xml" /><Relationship Id="rId10" Type="http://schemas.openxmlformats.org/officeDocument/2006/relationships/tags" Target="../tags/tag1457.xml" /><Relationship Id="rId11" Type="http://schemas.openxmlformats.org/officeDocument/2006/relationships/tags" Target="../tags/tag1458.xml" /><Relationship Id="rId12" Type="http://schemas.openxmlformats.org/officeDocument/2006/relationships/tags" Target="../tags/tag1459.xml" /><Relationship Id="rId13" Type="http://schemas.openxmlformats.org/officeDocument/2006/relationships/tags" Target="../tags/tag1460.xml" /><Relationship Id="rId14" Type="http://schemas.openxmlformats.org/officeDocument/2006/relationships/slideMaster" Target="../slideMasters/slideMaster9.xml" /><Relationship Id="rId2" Type="http://schemas.openxmlformats.org/officeDocument/2006/relationships/image" Target="../media/image5.png" /><Relationship Id="rId3" Type="http://schemas.openxmlformats.org/officeDocument/2006/relationships/tags" Target="../tags/tag1452.xml" /><Relationship Id="rId4" Type="http://schemas.openxmlformats.org/officeDocument/2006/relationships/image" Target="../media/image6.png" /><Relationship Id="rId5" Type="http://schemas.openxmlformats.org/officeDocument/2006/relationships/tags" Target="../tags/tag1453.xml" /><Relationship Id="rId6" Type="http://schemas.openxmlformats.org/officeDocument/2006/relationships/image" Target="../media/image4.png" /><Relationship Id="rId7" Type="http://schemas.openxmlformats.org/officeDocument/2006/relationships/tags" Target="../tags/tag1454.xml" /><Relationship Id="rId8" Type="http://schemas.openxmlformats.org/officeDocument/2006/relationships/tags" Target="../tags/tag1455.xml" /><Relationship Id="rId9" Type="http://schemas.openxmlformats.org/officeDocument/2006/relationships/tags" Target="../tags/tag1456.xml" /></Relationships>
</file>

<file path=ppt/slideLayouts/_rels/slideLayout16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61.xml" /><Relationship Id="rId10" Type="http://schemas.openxmlformats.org/officeDocument/2006/relationships/tags" Target="../tags/tag1467.xml" /><Relationship Id="rId11" Type="http://schemas.openxmlformats.org/officeDocument/2006/relationships/tags" Target="../tags/tag1468.xml" /><Relationship Id="rId12" Type="http://schemas.openxmlformats.org/officeDocument/2006/relationships/tags" Target="../tags/tag1469.xml" /><Relationship Id="rId13" Type="http://schemas.openxmlformats.org/officeDocument/2006/relationships/tags" Target="../tags/tag1470.xml" /><Relationship Id="rId14" Type="http://schemas.openxmlformats.org/officeDocument/2006/relationships/tags" Target="../tags/tag1471.xml" /><Relationship Id="rId15" Type="http://schemas.openxmlformats.org/officeDocument/2006/relationships/tags" Target="../tags/tag1472.xml" /><Relationship Id="rId16" Type="http://schemas.openxmlformats.org/officeDocument/2006/relationships/slideMaster" Target="../slideMasters/slideMaster9.xml" /><Relationship Id="rId2" Type="http://schemas.openxmlformats.org/officeDocument/2006/relationships/image" Target="../media/image5.png" /><Relationship Id="rId3" Type="http://schemas.openxmlformats.org/officeDocument/2006/relationships/tags" Target="../tags/tag1462.xml" /><Relationship Id="rId4" Type="http://schemas.openxmlformats.org/officeDocument/2006/relationships/image" Target="../media/image6.png" /><Relationship Id="rId5" Type="http://schemas.openxmlformats.org/officeDocument/2006/relationships/tags" Target="../tags/tag1463.xml" /><Relationship Id="rId6" Type="http://schemas.openxmlformats.org/officeDocument/2006/relationships/image" Target="../media/image4.png" /><Relationship Id="rId7" Type="http://schemas.openxmlformats.org/officeDocument/2006/relationships/tags" Target="../tags/tag1464.xml" /><Relationship Id="rId8" Type="http://schemas.openxmlformats.org/officeDocument/2006/relationships/tags" Target="../tags/tag1465.xml" /><Relationship Id="rId9" Type="http://schemas.openxmlformats.org/officeDocument/2006/relationships/tags" Target="../tags/tag1466.xml" /></Relationships>
</file>

<file path=ppt/slideLayouts/_rels/slideLayout16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73.xml" /><Relationship Id="rId10" Type="http://schemas.openxmlformats.org/officeDocument/2006/relationships/tags" Target="../tags/tag1480.xml" /><Relationship Id="rId11" Type="http://schemas.openxmlformats.org/officeDocument/2006/relationships/slideMaster" Target="../slideMasters/slideMaster9.xml" /><Relationship Id="rId2" Type="http://schemas.openxmlformats.org/officeDocument/2006/relationships/image" Target="../media/image10.png" /><Relationship Id="rId3" Type="http://schemas.openxmlformats.org/officeDocument/2006/relationships/tags" Target="../tags/tag1474.xml" /><Relationship Id="rId4" Type="http://schemas.openxmlformats.org/officeDocument/2006/relationships/image" Target="../media/image11.png" /><Relationship Id="rId5" Type="http://schemas.openxmlformats.org/officeDocument/2006/relationships/tags" Target="../tags/tag1475.xml" /><Relationship Id="rId6" Type="http://schemas.openxmlformats.org/officeDocument/2006/relationships/tags" Target="../tags/tag1476.xml" /><Relationship Id="rId7" Type="http://schemas.openxmlformats.org/officeDocument/2006/relationships/tags" Target="../tags/tag1477.xml" /><Relationship Id="rId8" Type="http://schemas.openxmlformats.org/officeDocument/2006/relationships/tags" Target="../tags/tag1478.xml" /><Relationship Id="rId9" Type="http://schemas.openxmlformats.org/officeDocument/2006/relationships/tags" Target="../tags/tag1479.xml" /></Relationships>
</file>

<file path=ppt/slideLayouts/_rels/slideLayout16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16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4.png" /><Relationship Id="rId11" Type="http://schemas.openxmlformats.org/officeDocument/2006/relationships/tags" Target="../tags/tag1493.xml" /><Relationship Id="rId12" Type="http://schemas.openxmlformats.org/officeDocument/2006/relationships/tags" Target="../tags/tag1494.xml" /><Relationship Id="rId13" Type="http://schemas.openxmlformats.org/officeDocument/2006/relationships/tags" Target="../tags/tag1495.xml" /><Relationship Id="rId14" Type="http://schemas.openxmlformats.org/officeDocument/2006/relationships/tags" Target="../tags/tag1496.xml" /><Relationship Id="rId15" Type="http://schemas.openxmlformats.org/officeDocument/2006/relationships/tags" Target="../tags/tag1497.xml" /><Relationship Id="rId16" Type="http://schemas.openxmlformats.org/officeDocument/2006/relationships/slideMaster" Target="../slideMasters/slideMaster10.xml" /><Relationship Id="rId2" Type="http://schemas.openxmlformats.org/officeDocument/2006/relationships/tags" Target="../tags/tag1487.xml" /><Relationship Id="rId3" Type="http://schemas.openxmlformats.org/officeDocument/2006/relationships/tags" Target="../tags/tag1488.xml" /><Relationship Id="rId4" Type="http://schemas.openxmlformats.org/officeDocument/2006/relationships/image" Target="../media/image2.png" /><Relationship Id="rId5" Type="http://schemas.openxmlformats.org/officeDocument/2006/relationships/tags" Target="../tags/tag1489.xml" /><Relationship Id="rId6" Type="http://schemas.openxmlformats.org/officeDocument/2006/relationships/image" Target="../media/image3.png" /><Relationship Id="rId7" Type="http://schemas.openxmlformats.org/officeDocument/2006/relationships/tags" Target="../tags/tag1490.xml" /><Relationship Id="rId8" Type="http://schemas.openxmlformats.org/officeDocument/2006/relationships/tags" Target="../tags/tag1491.xml" /><Relationship Id="rId9" Type="http://schemas.openxmlformats.org/officeDocument/2006/relationships/tags" Target="../tags/tag1492.xml" /></Relationships>
</file>

<file path=ppt/slideLayouts/_rels/slideLayout16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98.xml" /><Relationship Id="rId10" Type="http://schemas.openxmlformats.org/officeDocument/2006/relationships/tags" Target="../tags/tag1504.xml" /><Relationship Id="rId11" Type="http://schemas.openxmlformats.org/officeDocument/2006/relationships/tags" Target="../tags/tag1505.xml" /><Relationship Id="rId12" Type="http://schemas.openxmlformats.org/officeDocument/2006/relationships/tags" Target="../tags/tag1506.xml" /><Relationship Id="rId13" Type="http://schemas.openxmlformats.org/officeDocument/2006/relationships/slideMaster" Target="../slideMasters/slideMaster10.xml" /><Relationship Id="rId2" Type="http://schemas.openxmlformats.org/officeDocument/2006/relationships/image" Target="../media/image5.png" /><Relationship Id="rId3" Type="http://schemas.openxmlformats.org/officeDocument/2006/relationships/tags" Target="../tags/tag1499.xml" /><Relationship Id="rId4" Type="http://schemas.openxmlformats.org/officeDocument/2006/relationships/image" Target="../media/image6.png" /><Relationship Id="rId5" Type="http://schemas.openxmlformats.org/officeDocument/2006/relationships/tags" Target="../tags/tag1500.xml" /><Relationship Id="rId6" Type="http://schemas.openxmlformats.org/officeDocument/2006/relationships/image" Target="../media/image4.png" /><Relationship Id="rId7" Type="http://schemas.openxmlformats.org/officeDocument/2006/relationships/tags" Target="../tags/tag1501.xml" /><Relationship Id="rId8" Type="http://schemas.openxmlformats.org/officeDocument/2006/relationships/tags" Target="../tags/tag1502.xml" /><Relationship Id="rId9" Type="http://schemas.openxmlformats.org/officeDocument/2006/relationships/tags" Target="../tags/tag1503.xml" /></Relationships>
</file>

<file path=ppt/slideLayouts/_rels/slideLayout16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1514.xml" /><Relationship Id="rId11" Type="http://schemas.openxmlformats.org/officeDocument/2006/relationships/tags" Target="../tags/tag1515.xml" /><Relationship Id="rId12" Type="http://schemas.openxmlformats.org/officeDocument/2006/relationships/image" Target="../media/image7.png" /><Relationship Id="rId13" Type="http://schemas.openxmlformats.org/officeDocument/2006/relationships/tags" Target="../tags/tag1516.xml" /><Relationship Id="rId14" Type="http://schemas.openxmlformats.org/officeDocument/2006/relationships/image" Target="../media/image8.png" /><Relationship Id="rId15" Type="http://schemas.openxmlformats.org/officeDocument/2006/relationships/tags" Target="../tags/tag1517.xml" /><Relationship Id="rId16" Type="http://schemas.openxmlformats.org/officeDocument/2006/relationships/tags" Target="../tags/tag1518.xml" /><Relationship Id="rId17" Type="http://schemas.openxmlformats.org/officeDocument/2006/relationships/tags" Target="../tags/tag1519.xml" /><Relationship Id="rId18" Type="http://schemas.openxmlformats.org/officeDocument/2006/relationships/slideMaster" Target="../slideMasters/slideMaster10.xml" /><Relationship Id="rId2" Type="http://schemas.openxmlformats.org/officeDocument/2006/relationships/tags" Target="../tags/tag1507.xml" /><Relationship Id="rId3" Type="http://schemas.openxmlformats.org/officeDocument/2006/relationships/image" Target="../media/image4.png" /><Relationship Id="rId4" Type="http://schemas.openxmlformats.org/officeDocument/2006/relationships/tags" Target="../tags/tag1508.xml" /><Relationship Id="rId5" Type="http://schemas.openxmlformats.org/officeDocument/2006/relationships/tags" Target="../tags/tag1509.xml" /><Relationship Id="rId6" Type="http://schemas.openxmlformats.org/officeDocument/2006/relationships/tags" Target="../tags/tag1510.xml" /><Relationship Id="rId7" Type="http://schemas.openxmlformats.org/officeDocument/2006/relationships/tags" Target="../tags/tag1511.xml" /><Relationship Id="rId8" Type="http://schemas.openxmlformats.org/officeDocument/2006/relationships/tags" Target="../tags/tag1512.xml" /><Relationship Id="rId9" Type="http://schemas.openxmlformats.org/officeDocument/2006/relationships/tags" Target="../tags/tag1513.xml" /></Relationships>
</file>

<file path=ppt/slideLayouts/_rels/slideLayout16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20.xml" /><Relationship Id="rId10" Type="http://schemas.openxmlformats.org/officeDocument/2006/relationships/tags" Target="../tags/tag1526.xml" /><Relationship Id="rId11" Type="http://schemas.openxmlformats.org/officeDocument/2006/relationships/tags" Target="../tags/tag1527.xml" /><Relationship Id="rId12" Type="http://schemas.openxmlformats.org/officeDocument/2006/relationships/tags" Target="../tags/tag1528.xml" /><Relationship Id="rId13" Type="http://schemas.openxmlformats.org/officeDocument/2006/relationships/tags" Target="../tags/tag1529.xml" /><Relationship Id="rId14" Type="http://schemas.openxmlformats.org/officeDocument/2006/relationships/slideMaster" Target="../slideMasters/slideMaster10.xml" /><Relationship Id="rId2" Type="http://schemas.openxmlformats.org/officeDocument/2006/relationships/image" Target="../media/image5.png" /><Relationship Id="rId3" Type="http://schemas.openxmlformats.org/officeDocument/2006/relationships/tags" Target="../tags/tag1521.xml" /><Relationship Id="rId4" Type="http://schemas.openxmlformats.org/officeDocument/2006/relationships/image" Target="../media/image6.png" /><Relationship Id="rId5" Type="http://schemas.openxmlformats.org/officeDocument/2006/relationships/tags" Target="../tags/tag1522.xml" /><Relationship Id="rId6" Type="http://schemas.openxmlformats.org/officeDocument/2006/relationships/image" Target="../media/image4.png" /><Relationship Id="rId7" Type="http://schemas.openxmlformats.org/officeDocument/2006/relationships/tags" Target="../tags/tag1523.xml" /><Relationship Id="rId8" Type="http://schemas.openxmlformats.org/officeDocument/2006/relationships/tags" Target="../tags/tag1524.xml" /><Relationship Id="rId9" Type="http://schemas.openxmlformats.org/officeDocument/2006/relationships/tags" Target="../tags/tag1525.xml" /></Relationships>
</file>

<file path=ppt/slideLayouts/_rels/slideLayout16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30.xml" /><Relationship Id="rId10" Type="http://schemas.openxmlformats.org/officeDocument/2006/relationships/tags" Target="../tags/tag1536.xml" /><Relationship Id="rId11" Type="http://schemas.openxmlformats.org/officeDocument/2006/relationships/tags" Target="../tags/tag1537.xml" /><Relationship Id="rId12" Type="http://schemas.openxmlformats.org/officeDocument/2006/relationships/tags" Target="../tags/tag1538.xml" /><Relationship Id="rId13" Type="http://schemas.openxmlformats.org/officeDocument/2006/relationships/tags" Target="../tags/tag1539.xml" /><Relationship Id="rId14" Type="http://schemas.openxmlformats.org/officeDocument/2006/relationships/tags" Target="../tags/tag1540.xml" /><Relationship Id="rId15" Type="http://schemas.openxmlformats.org/officeDocument/2006/relationships/tags" Target="../tags/tag1541.xml" /><Relationship Id="rId16" Type="http://schemas.openxmlformats.org/officeDocument/2006/relationships/slideMaster" Target="../slideMasters/slideMaster10.xml" /><Relationship Id="rId2" Type="http://schemas.openxmlformats.org/officeDocument/2006/relationships/image" Target="../media/image5.png" /><Relationship Id="rId3" Type="http://schemas.openxmlformats.org/officeDocument/2006/relationships/tags" Target="../tags/tag1531.xml" /><Relationship Id="rId4" Type="http://schemas.openxmlformats.org/officeDocument/2006/relationships/image" Target="../media/image6.png" /><Relationship Id="rId5" Type="http://schemas.openxmlformats.org/officeDocument/2006/relationships/tags" Target="../tags/tag1532.xml" /><Relationship Id="rId6" Type="http://schemas.openxmlformats.org/officeDocument/2006/relationships/image" Target="../media/image4.png" /><Relationship Id="rId7" Type="http://schemas.openxmlformats.org/officeDocument/2006/relationships/tags" Target="../tags/tag1533.xml" /><Relationship Id="rId8" Type="http://schemas.openxmlformats.org/officeDocument/2006/relationships/tags" Target="../tags/tag1534.xml" /><Relationship Id="rId9" Type="http://schemas.openxmlformats.org/officeDocument/2006/relationships/tags" Target="../tags/tag1535.xml" /></Relationships>
</file>

<file path=ppt/slideLayouts/_rels/slideLayout16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42.xml" /><Relationship Id="rId10" Type="http://schemas.openxmlformats.org/officeDocument/2006/relationships/tags" Target="../tags/tag1548.xml" /><Relationship Id="rId11" Type="http://schemas.openxmlformats.org/officeDocument/2006/relationships/tags" Target="../tags/tag1549.xml" /><Relationship Id="rId12" Type="http://schemas.openxmlformats.org/officeDocument/2006/relationships/slideMaster" Target="../slideMasters/slideMaster10.xml" /><Relationship Id="rId2" Type="http://schemas.openxmlformats.org/officeDocument/2006/relationships/image" Target="../media/image5.png" /><Relationship Id="rId3" Type="http://schemas.openxmlformats.org/officeDocument/2006/relationships/tags" Target="../tags/tag1543.xml" /><Relationship Id="rId4" Type="http://schemas.openxmlformats.org/officeDocument/2006/relationships/image" Target="../media/image6.png" /><Relationship Id="rId5" Type="http://schemas.openxmlformats.org/officeDocument/2006/relationships/tags" Target="../tags/tag1544.xml" /><Relationship Id="rId6" Type="http://schemas.openxmlformats.org/officeDocument/2006/relationships/image" Target="../media/image4.png" /><Relationship Id="rId7" Type="http://schemas.openxmlformats.org/officeDocument/2006/relationships/tags" Target="../tags/tag1545.xml" /><Relationship Id="rId8" Type="http://schemas.openxmlformats.org/officeDocument/2006/relationships/tags" Target="../tags/tag1546.xml" /><Relationship Id="rId9" Type="http://schemas.openxmlformats.org/officeDocument/2006/relationships/tags" Target="../tags/tag1547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8.xml" /><Relationship Id="rId10" Type="http://schemas.openxmlformats.org/officeDocument/2006/relationships/tags" Target="../tags/tag124.xml" /><Relationship Id="rId11" Type="http://schemas.openxmlformats.org/officeDocument/2006/relationships/tags" Target="../tags/tag125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5.png" /><Relationship Id="rId3" Type="http://schemas.openxmlformats.org/officeDocument/2006/relationships/tags" Target="../tags/tag119.xml" /><Relationship Id="rId4" Type="http://schemas.openxmlformats.org/officeDocument/2006/relationships/image" Target="../media/image6.png" /><Relationship Id="rId5" Type="http://schemas.openxmlformats.org/officeDocument/2006/relationships/tags" Target="../tags/tag120.xml" /><Relationship Id="rId6" Type="http://schemas.openxmlformats.org/officeDocument/2006/relationships/image" Target="../media/image4.png" /><Relationship Id="rId7" Type="http://schemas.openxmlformats.org/officeDocument/2006/relationships/tags" Target="../tags/tag121.xml" /><Relationship Id="rId8" Type="http://schemas.openxmlformats.org/officeDocument/2006/relationships/tags" Target="../tags/tag122.xml" /><Relationship Id="rId9" Type="http://schemas.openxmlformats.org/officeDocument/2006/relationships/tags" Target="../tags/tag123.xml" /></Relationships>
</file>

<file path=ppt/slideLayouts/_rels/slideLayout17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50.xml" /><Relationship Id="rId2" Type="http://schemas.openxmlformats.org/officeDocument/2006/relationships/tags" Target="../tags/tag1551.xml" /><Relationship Id="rId3" Type="http://schemas.openxmlformats.org/officeDocument/2006/relationships/tags" Target="../tags/tag1552.xml" /><Relationship Id="rId4" Type="http://schemas.openxmlformats.org/officeDocument/2006/relationships/slideMaster" Target="../slideMasters/slideMaster10.xml" /></Relationships>
</file>

<file path=ppt/slideLayouts/_rels/slideLayout17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53.xml" /><Relationship Id="rId10" Type="http://schemas.openxmlformats.org/officeDocument/2006/relationships/tags" Target="../tags/tag1559.xml" /><Relationship Id="rId11" Type="http://schemas.openxmlformats.org/officeDocument/2006/relationships/tags" Target="../tags/tag1560.xml" /><Relationship Id="rId12" Type="http://schemas.openxmlformats.org/officeDocument/2006/relationships/tags" Target="../tags/tag1561.xml" /><Relationship Id="rId13" Type="http://schemas.openxmlformats.org/officeDocument/2006/relationships/tags" Target="../tags/tag1562.xml" /><Relationship Id="rId14" Type="http://schemas.openxmlformats.org/officeDocument/2006/relationships/slideMaster" Target="../slideMasters/slideMaster10.xml" /><Relationship Id="rId2" Type="http://schemas.openxmlformats.org/officeDocument/2006/relationships/image" Target="../media/image5.png" /><Relationship Id="rId3" Type="http://schemas.openxmlformats.org/officeDocument/2006/relationships/tags" Target="../tags/tag1554.xml" /><Relationship Id="rId4" Type="http://schemas.openxmlformats.org/officeDocument/2006/relationships/image" Target="../media/image6.png" /><Relationship Id="rId5" Type="http://schemas.openxmlformats.org/officeDocument/2006/relationships/tags" Target="../tags/tag1555.xml" /><Relationship Id="rId6" Type="http://schemas.openxmlformats.org/officeDocument/2006/relationships/image" Target="../media/image4.png" /><Relationship Id="rId7" Type="http://schemas.openxmlformats.org/officeDocument/2006/relationships/tags" Target="../tags/tag1556.xml" /><Relationship Id="rId8" Type="http://schemas.openxmlformats.org/officeDocument/2006/relationships/tags" Target="../tags/tag1557.xml" /><Relationship Id="rId9" Type="http://schemas.openxmlformats.org/officeDocument/2006/relationships/tags" Target="../tags/tag1558.xml" /></Relationships>
</file>

<file path=ppt/slideLayouts/_rels/slideLayout17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63.xml" /><Relationship Id="rId10" Type="http://schemas.openxmlformats.org/officeDocument/2006/relationships/tags" Target="../tags/tag1569.xml" /><Relationship Id="rId11" Type="http://schemas.openxmlformats.org/officeDocument/2006/relationships/tags" Target="../tags/tag1570.xml" /><Relationship Id="rId12" Type="http://schemas.openxmlformats.org/officeDocument/2006/relationships/tags" Target="../tags/tag1571.xml" /><Relationship Id="rId13" Type="http://schemas.openxmlformats.org/officeDocument/2006/relationships/tags" Target="../tags/tag1572.xml" /><Relationship Id="rId14" Type="http://schemas.openxmlformats.org/officeDocument/2006/relationships/slideMaster" Target="../slideMasters/slideMaster10.xml" /><Relationship Id="rId2" Type="http://schemas.openxmlformats.org/officeDocument/2006/relationships/tags" Target="../tags/tag1564.xml" /><Relationship Id="rId3" Type="http://schemas.openxmlformats.org/officeDocument/2006/relationships/image" Target="../media/image9.png" /><Relationship Id="rId4" Type="http://schemas.openxmlformats.org/officeDocument/2006/relationships/tags" Target="../tags/tag1565.xml" /><Relationship Id="rId5" Type="http://schemas.openxmlformats.org/officeDocument/2006/relationships/image" Target="../media/image6.png" /><Relationship Id="rId6" Type="http://schemas.openxmlformats.org/officeDocument/2006/relationships/tags" Target="../tags/tag1566.xml" /><Relationship Id="rId7" Type="http://schemas.openxmlformats.org/officeDocument/2006/relationships/image" Target="../media/image4.png" /><Relationship Id="rId8" Type="http://schemas.openxmlformats.org/officeDocument/2006/relationships/tags" Target="../tags/tag1567.xml" /><Relationship Id="rId9" Type="http://schemas.openxmlformats.org/officeDocument/2006/relationships/tags" Target="../tags/tag1568.xml" /></Relationships>
</file>

<file path=ppt/slideLayouts/_rels/slideLayout17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73.xml" /><Relationship Id="rId10" Type="http://schemas.openxmlformats.org/officeDocument/2006/relationships/tags" Target="../tags/tag1579.xml" /><Relationship Id="rId11" Type="http://schemas.openxmlformats.org/officeDocument/2006/relationships/tags" Target="../tags/tag1580.xml" /><Relationship Id="rId12" Type="http://schemas.openxmlformats.org/officeDocument/2006/relationships/tags" Target="../tags/tag1581.xml" /><Relationship Id="rId13" Type="http://schemas.openxmlformats.org/officeDocument/2006/relationships/slideMaster" Target="../slideMasters/slideMaster10.xml" /><Relationship Id="rId2" Type="http://schemas.openxmlformats.org/officeDocument/2006/relationships/tags" Target="../tags/tag1574.xml" /><Relationship Id="rId3" Type="http://schemas.openxmlformats.org/officeDocument/2006/relationships/image" Target="../media/image9.png" /><Relationship Id="rId4" Type="http://schemas.openxmlformats.org/officeDocument/2006/relationships/tags" Target="../tags/tag1575.xml" /><Relationship Id="rId5" Type="http://schemas.openxmlformats.org/officeDocument/2006/relationships/image" Target="../media/image6.png" /><Relationship Id="rId6" Type="http://schemas.openxmlformats.org/officeDocument/2006/relationships/tags" Target="../tags/tag1576.xml" /><Relationship Id="rId7" Type="http://schemas.openxmlformats.org/officeDocument/2006/relationships/image" Target="../media/image4.png" /><Relationship Id="rId8" Type="http://schemas.openxmlformats.org/officeDocument/2006/relationships/tags" Target="../tags/tag1577.xml" /><Relationship Id="rId9" Type="http://schemas.openxmlformats.org/officeDocument/2006/relationships/tags" Target="../tags/tag1578.xml" /></Relationships>
</file>

<file path=ppt/slideLayouts/_rels/slideLayout17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8.png" /><Relationship Id="rId11" Type="http://schemas.openxmlformats.org/officeDocument/2006/relationships/tags" Target="../tags/tag1588.xml" /><Relationship Id="rId12" Type="http://schemas.openxmlformats.org/officeDocument/2006/relationships/tags" Target="../tags/tag1589.xml" /><Relationship Id="rId13" Type="http://schemas.openxmlformats.org/officeDocument/2006/relationships/tags" Target="../tags/tag1590.xml" /><Relationship Id="rId14" Type="http://schemas.openxmlformats.org/officeDocument/2006/relationships/tags" Target="../tags/tag1591.xml" /><Relationship Id="rId15" Type="http://schemas.openxmlformats.org/officeDocument/2006/relationships/tags" Target="../tags/tag1592.xml" /><Relationship Id="rId16" Type="http://schemas.openxmlformats.org/officeDocument/2006/relationships/tags" Target="../tags/tag1593.xml" /><Relationship Id="rId17" Type="http://schemas.openxmlformats.org/officeDocument/2006/relationships/tags" Target="../tags/tag1594.xml" /><Relationship Id="rId18" Type="http://schemas.openxmlformats.org/officeDocument/2006/relationships/slideMaster" Target="../slideMasters/slideMaster10.xml" /><Relationship Id="rId2" Type="http://schemas.openxmlformats.org/officeDocument/2006/relationships/tags" Target="../tags/tag1582.xml" /><Relationship Id="rId3" Type="http://schemas.openxmlformats.org/officeDocument/2006/relationships/image" Target="../media/image4.png" /><Relationship Id="rId4" Type="http://schemas.openxmlformats.org/officeDocument/2006/relationships/tags" Target="../tags/tag1583.xml" /><Relationship Id="rId5" Type="http://schemas.openxmlformats.org/officeDocument/2006/relationships/tags" Target="../tags/tag1584.xml" /><Relationship Id="rId6" Type="http://schemas.openxmlformats.org/officeDocument/2006/relationships/tags" Target="../tags/tag1585.xml" /><Relationship Id="rId7" Type="http://schemas.openxmlformats.org/officeDocument/2006/relationships/tags" Target="../tags/tag1586.xml" /><Relationship Id="rId8" Type="http://schemas.openxmlformats.org/officeDocument/2006/relationships/image" Target="../media/image7.png" /><Relationship Id="rId9" Type="http://schemas.openxmlformats.org/officeDocument/2006/relationships/tags" Target="../tags/tag1587.xml" /></Relationships>
</file>

<file path=ppt/slideLayouts/_rels/slideLayout17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tags" Target="../tags/tag1595.xml" /><Relationship Id="rId3" Type="http://schemas.openxmlformats.org/officeDocument/2006/relationships/image" Target="../media/image6.png" /><Relationship Id="rId4" Type="http://schemas.openxmlformats.org/officeDocument/2006/relationships/tags" Target="../tags/tag1596.xml" /><Relationship Id="rId5" Type="http://schemas.openxmlformats.org/officeDocument/2006/relationships/tags" Target="../tags/tag1597.xml" /><Relationship Id="rId6" Type="http://schemas.openxmlformats.org/officeDocument/2006/relationships/tags" Target="../tags/tag1598.xml" /><Relationship Id="rId7" Type="http://schemas.openxmlformats.org/officeDocument/2006/relationships/tags" Target="../tags/tag1599.xml" /><Relationship Id="rId8" Type="http://schemas.openxmlformats.org/officeDocument/2006/relationships/tags" Target="../tags/tag1600.xml" /><Relationship Id="rId9" Type="http://schemas.openxmlformats.org/officeDocument/2006/relationships/slideMaster" Target="../slideMasters/slideMaster10.xml" /></Relationships>
</file>

<file path=ppt/slideLayouts/_rels/slideLayout17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01.xml" /><Relationship Id="rId10" Type="http://schemas.openxmlformats.org/officeDocument/2006/relationships/tags" Target="../tags/tag1607.xml" /><Relationship Id="rId11" Type="http://schemas.openxmlformats.org/officeDocument/2006/relationships/tags" Target="../tags/tag1608.xml" /><Relationship Id="rId12" Type="http://schemas.openxmlformats.org/officeDocument/2006/relationships/tags" Target="../tags/tag1609.xml" /><Relationship Id="rId13" Type="http://schemas.openxmlformats.org/officeDocument/2006/relationships/slideMaster" Target="../slideMasters/slideMaster10.xml" /><Relationship Id="rId2" Type="http://schemas.openxmlformats.org/officeDocument/2006/relationships/image" Target="../media/image9.png" /><Relationship Id="rId3" Type="http://schemas.openxmlformats.org/officeDocument/2006/relationships/tags" Target="../tags/tag1602.xml" /><Relationship Id="rId4" Type="http://schemas.openxmlformats.org/officeDocument/2006/relationships/image" Target="../media/image6.png" /><Relationship Id="rId5" Type="http://schemas.openxmlformats.org/officeDocument/2006/relationships/tags" Target="../tags/tag1603.xml" /><Relationship Id="rId6" Type="http://schemas.openxmlformats.org/officeDocument/2006/relationships/image" Target="../media/image4.png" /><Relationship Id="rId7" Type="http://schemas.openxmlformats.org/officeDocument/2006/relationships/tags" Target="../tags/tag1604.xml" /><Relationship Id="rId8" Type="http://schemas.openxmlformats.org/officeDocument/2006/relationships/tags" Target="../tags/tag1605.xml" /><Relationship Id="rId9" Type="http://schemas.openxmlformats.org/officeDocument/2006/relationships/tags" Target="../tags/tag1606.xml" /></Relationships>
</file>

<file path=ppt/slideLayouts/_rels/slideLayout17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10.xml" /><Relationship Id="rId10" Type="http://schemas.openxmlformats.org/officeDocument/2006/relationships/tags" Target="../tags/tag1617.xml" /><Relationship Id="rId11" Type="http://schemas.openxmlformats.org/officeDocument/2006/relationships/tags" Target="../tags/tag1618.xml" /><Relationship Id="rId12" Type="http://schemas.openxmlformats.org/officeDocument/2006/relationships/slideMaster" Target="../slideMasters/slideMaster10.xml" /><Relationship Id="rId2" Type="http://schemas.openxmlformats.org/officeDocument/2006/relationships/image" Target="../media/image5.png" /><Relationship Id="rId3" Type="http://schemas.openxmlformats.org/officeDocument/2006/relationships/tags" Target="../tags/tag1611.xml" /><Relationship Id="rId4" Type="http://schemas.openxmlformats.org/officeDocument/2006/relationships/image" Target="../media/image6.png" /><Relationship Id="rId5" Type="http://schemas.openxmlformats.org/officeDocument/2006/relationships/tags" Target="../tags/tag1612.xml" /><Relationship Id="rId6" Type="http://schemas.openxmlformats.org/officeDocument/2006/relationships/tags" Target="../tags/tag1613.xml" /><Relationship Id="rId7" Type="http://schemas.openxmlformats.org/officeDocument/2006/relationships/tags" Target="../tags/tag1614.xml" /><Relationship Id="rId8" Type="http://schemas.openxmlformats.org/officeDocument/2006/relationships/tags" Target="../tags/tag1615.xml" /><Relationship Id="rId9" Type="http://schemas.openxmlformats.org/officeDocument/2006/relationships/tags" Target="../tags/tag1616.xml" /></Relationships>
</file>

<file path=ppt/slideLayouts/_rels/slideLayout17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19.xml" /><Relationship Id="rId10" Type="http://schemas.openxmlformats.org/officeDocument/2006/relationships/tags" Target="../tags/tag1625.xml" /><Relationship Id="rId11" Type="http://schemas.openxmlformats.org/officeDocument/2006/relationships/tags" Target="../tags/tag1626.xml" /><Relationship Id="rId12" Type="http://schemas.openxmlformats.org/officeDocument/2006/relationships/tags" Target="../tags/tag1627.xml" /><Relationship Id="rId13" Type="http://schemas.openxmlformats.org/officeDocument/2006/relationships/tags" Target="../tags/tag1628.xml" /><Relationship Id="rId14" Type="http://schemas.openxmlformats.org/officeDocument/2006/relationships/slideMaster" Target="../slideMasters/slideMaster10.xml" /><Relationship Id="rId2" Type="http://schemas.openxmlformats.org/officeDocument/2006/relationships/image" Target="../media/image5.png" /><Relationship Id="rId3" Type="http://schemas.openxmlformats.org/officeDocument/2006/relationships/tags" Target="../tags/tag1620.xml" /><Relationship Id="rId4" Type="http://schemas.openxmlformats.org/officeDocument/2006/relationships/image" Target="../media/image6.png" /><Relationship Id="rId5" Type="http://schemas.openxmlformats.org/officeDocument/2006/relationships/tags" Target="../tags/tag1621.xml" /><Relationship Id="rId6" Type="http://schemas.openxmlformats.org/officeDocument/2006/relationships/image" Target="../media/image4.png" /><Relationship Id="rId7" Type="http://schemas.openxmlformats.org/officeDocument/2006/relationships/tags" Target="../tags/tag1622.xml" /><Relationship Id="rId8" Type="http://schemas.openxmlformats.org/officeDocument/2006/relationships/tags" Target="../tags/tag1623.xml" /><Relationship Id="rId9" Type="http://schemas.openxmlformats.org/officeDocument/2006/relationships/tags" Target="../tags/tag1624.xml" /></Relationships>
</file>

<file path=ppt/slideLayouts/_rels/slideLayout17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29.xml" /><Relationship Id="rId10" Type="http://schemas.openxmlformats.org/officeDocument/2006/relationships/tags" Target="../tags/tag1635.xml" /><Relationship Id="rId11" Type="http://schemas.openxmlformats.org/officeDocument/2006/relationships/tags" Target="../tags/tag1636.xml" /><Relationship Id="rId12" Type="http://schemas.openxmlformats.org/officeDocument/2006/relationships/tags" Target="../tags/tag1637.xml" /><Relationship Id="rId13" Type="http://schemas.openxmlformats.org/officeDocument/2006/relationships/tags" Target="../tags/tag1638.xml" /><Relationship Id="rId14" Type="http://schemas.openxmlformats.org/officeDocument/2006/relationships/slideMaster" Target="../slideMasters/slideMaster10.xml" /><Relationship Id="rId2" Type="http://schemas.openxmlformats.org/officeDocument/2006/relationships/image" Target="../media/image5.png" /><Relationship Id="rId3" Type="http://schemas.openxmlformats.org/officeDocument/2006/relationships/tags" Target="../tags/tag1630.xml" /><Relationship Id="rId4" Type="http://schemas.openxmlformats.org/officeDocument/2006/relationships/image" Target="../media/image6.png" /><Relationship Id="rId5" Type="http://schemas.openxmlformats.org/officeDocument/2006/relationships/tags" Target="../tags/tag1631.xml" /><Relationship Id="rId6" Type="http://schemas.openxmlformats.org/officeDocument/2006/relationships/image" Target="../media/image4.png" /><Relationship Id="rId7" Type="http://schemas.openxmlformats.org/officeDocument/2006/relationships/tags" Target="../tags/tag1632.xml" /><Relationship Id="rId8" Type="http://schemas.openxmlformats.org/officeDocument/2006/relationships/tags" Target="../tags/tag1633.xml" /><Relationship Id="rId9" Type="http://schemas.openxmlformats.org/officeDocument/2006/relationships/tags" Target="../tags/tag1634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6.xml" /><Relationship Id="rId2" Type="http://schemas.openxmlformats.org/officeDocument/2006/relationships/tags" Target="../tags/tag127.xml" /><Relationship Id="rId3" Type="http://schemas.openxmlformats.org/officeDocument/2006/relationships/tags" Target="../tags/tag128.xml" /><Relationship Id="rId4" Type="http://schemas.openxmlformats.org/officeDocument/2006/relationships/slideMaster" Target="../slideMasters/slideMaster2.xml" /></Relationships>
</file>

<file path=ppt/slideLayouts/_rels/slideLayout18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39.xml" /><Relationship Id="rId10" Type="http://schemas.openxmlformats.org/officeDocument/2006/relationships/tags" Target="../tags/tag1645.xml" /><Relationship Id="rId11" Type="http://schemas.openxmlformats.org/officeDocument/2006/relationships/tags" Target="../tags/tag1646.xml" /><Relationship Id="rId12" Type="http://schemas.openxmlformats.org/officeDocument/2006/relationships/tags" Target="../tags/tag1647.xml" /><Relationship Id="rId13" Type="http://schemas.openxmlformats.org/officeDocument/2006/relationships/tags" Target="../tags/tag1648.xml" /><Relationship Id="rId14" Type="http://schemas.openxmlformats.org/officeDocument/2006/relationships/tags" Target="../tags/tag1649.xml" /><Relationship Id="rId15" Type="http://schemas.openxmlformats.org/officeDocument/2006/relationships/tags" Target="../tags/tag1650.xml" /><Relationship Id="rId16" Type="http://schemas.openxmlformats.org/officeDocument/2006/relationships/slideMaster" Target="../slideMasters/slideMaster10.xml" /><Relationship Id="rId2" Type="http://schemas.openxmlformats.org/officeDocument/2006/relationships/image" Target="../media/image5.png" /><Relationship Id="rId3" Type="http://schemas.openxmlformats.org/officeDocument/2006/relationships/tags" Target="../tags/tag1640.xml" /><Relationship Id="rId4" Type="http://schemas.openxmlformats.org/officeDocument/2006/relationships/image" Target="../media/image6.png" /><Relationship Id="rId5" Type="http://schemas.openxmlformats.org/officeDocument/2006/relationships/tags" Target="../tags/tag1641.xml" /><Relationship Id="rId6" Type="http://schemas.openxmlformats.org/officeDocument/2006/relationships/image" Target="../media/image4.png" /><Relationship Id="rId7" Type="http://schemas.openxmlformats.org/officeDocument/2006/relationships/tags" Target="../tags/tag1642.xml" /><Relationship Id="rId8" Type="http://schemas.openxmlformats.org/officeDocument/2006/relationships/tags" Target="../tags/tag1643.xml" /><Relationship Id="rId9" Type="http://schemas.openxmlformats.org/officeDocument/2006/relationships/tags" Target="../tags/tag1644.xml" /></Relationships>
</file>

<file path=ppt/slideLayouts/_rels/slideLayout18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51.xml" /><Relationship Id="rId10" Type="http://schemas.openxmlformats.org/officeDocument/2006/relationships/tags" Target="../tags/tag1658.xml" /><Relationship Id="rId11" Type="http://schemas.openxmlformats.org/officeDocument/2006/relationships/slideMaster" Target="../slideMasters/slideMaster10.xml" /><Relationship Id="rId2" Type="http://schemas.openxmlformats.org/officeDocument/2006/relationships/image" Target="../media/image10.png" /><Relationship Id="rId3" Type="http://schemas.openxmlformats.org/officeDocument/2006/relationships/tags" Target="../tags/tag1652.xml" /><Relationship Id="rId4" Type="http://schemas.openxmlformats.org/officeDocument/2006/relationships/image" Target="../media/image11.png" /><Relationship Id="rId5" Type="http://schemas.openxmlformats.org/officeDocument/2006/relationships/tags" Target="../tags/tag1653.xml" /><Relationship Id="rId6" Type="http://schemas.openxmlformats.org/officeDocument/2006/relationships/tags" Target="../tags/tag1654.xml" /><Relationship Id="rId7" Type="http://schemas.openxmlformats.org/officeDocument/2006/relationships/tags" Target="../tags/tag1655.xml" /><Relationship Id="rId8" Type="http://schemas.openxmlformats.org/officeDocument/2006/relationships/tags" Target="../tags/tag1656.xml" /><Relationship Id="rId9" Type="http://schemas.openxmlformats.org/officeDocument/2006/relationships/tags" Target="../tags/tag1657.xml" /></Relationships>
</file>

<file path=ppt/slideLayouts/_rels/slideLayout18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8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4.png" /><Relationship Id="rId11" Type="http://schemas.openxmlformats.org/officeDocument/2006/relationships/tags" Target="../tags/tag1671.xml" /><Relationship Id="rId12" Type="http://schemas.openxmlformats.org/officeDocument/2006/relationships/tags" Target="../tags/tag1672.xml" /><Relationship Id="rId13" Type="http://schemas.openxmlformats.org/officeDocument/2006/relationships/tags" Target="../tags/tag1673.xml" /><Relationship Id="rId14" Type="http://schemas.openxmlformats.org/officeDocument/2006/relationships/tags" Target="../tags/tag1674.xml" /><Relationship Id="rId15" Type="http://schemas.openxmlformats.org/officeDocument/2006/relationships/tags" Target="../tags/tag1675.xml" /><Relationship Id="rId16" Type="http://schemas.openxmlformats.org/officeDocument/2006/relationships/slideMaster" Target="../slideMasters/slideMaster11.xml" /><Relationship Id="rId2" Type="http://schemas.openxmlformats.org/officeDocument/2006/relationships/tags" Target="../tags/tag1665.xml" /><Relationship Id="rId3" Type="http://schemas.openxmlformats.org/officeDocument/2006/relationships/tags" Target="../tags/tag1666.xml" /><Relationship Id="rId4" Type="http://schemas.openxmlformats.org/officeDocument/2006/relationships/image" Target="../media/image2.png" /><Relationship Id="rId5" Type="http://schemas.openxmlformats.org/officeDocument/2006/relationships/tags" Target="../tags/tag1667.xml" /><Relationship Id="rId6" Type="http://schemas.openxmlformats.org/officeDocument/2006/relationships/image" Target="../media/image3.png" /><Relationship Id="rId7" Type="http://schemas.openxmlformats.org/officeDocument/2006/relationships/tags" Target="../tags/tag1668.xml" /><Relationship Id="rId8" Type="http://schemas.openxmlformats.org/officeDocument/2006/relationships/tags" Target="../tags/tag1669.xml" /><Relationship Id="rId9" Type="http://schemas.openxmlformats.org/officeDocument/2006/relationships/tags" Target="../tags/tag1670.xml" /></Relationships>
</file>

<file path=ppt/slideLayouts/_rels/slideLayout18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76.xml" /><Relationship Id="rId10" Type="http://schemas.openxmlformats.org/officeDocument/2006/relationships/tags" Target="../tags/tag1682.xml" /><Relationship Id="rId11" Type="http://schemas.openxmlformats.org/officeDocument/2006/relationships/tags" Target="../tags/tag1683.xml" /><Relationship Id="rId12" Type="http://schemas.openxmlformats.org/officeDocument/2006/relationships/tags" Target="../tags/tag1684.xml" /><Relationship Id="rId13" Type="http://schemas.openxmlformats.org/officeDocument/2006/relationships/slideMaster" Target="../slideMasters/slideMaster11.xml" /><Relationship Id="rId2" Type="http://schemas.openxmlformats.org/officeDocument/2006/relationships/image" Target="../media/image5.png" /><Relationship Id="rId3" Type="http://schemas.openxmlformats.org/officeDocument/2006/relationships/tags" Target="../tags/tag1677.xml" /><Relationship Id="rId4" Type="http://schemas.openxmlformats.org/officeDocument/2006/relationships/image" Target="../media/image6.png" /><Relationship Id="rId5" Type="http://schemas.openxmlformats.org/officeDocument/2006/relationships/tags" Target="../tags/tag1678.xml" /><Relationship Id="rId6" Type="http://schemas.openxmlformats.org/officeDocument/2006/relationships/image" Target="../media/image4.png" /><Relationship Id="rId7" Type="http://schemas.openxmlformats.org/officeDocument/2006/relationships/tags" Target="../tags/tag1679.xml" /><Relationship Id="rId8" Type="http://schemas.openxmlformats.org/officeDocument/2006/relationships/tags" Target="../tags/tag1680.xml" /><Relationship Id="rId9" Type="http://schemas.openxmlformats.org/officeDocument/2006/relationships/tags" Target="../tags/tag1681.xml" /></Relationships>
</file>

<file path=ppt/slideLayouts/_rels/slideLayout18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1692.xml" /><Relationship Id="rId11" Type="http://schemas.openxmlformats.org/officeDocument/2006/relationships/tags" Target="../tags/tag1693.xml" /><Relationship Id="rId12" Type="http://schemas.openxmlformats.org/officeDocument/2006/relationships/image" Target="../media/image7.png" /><Relationship Id="rId13" Type="http://schemas.openxmlformats.org/officeDocument/2006/relationships/tags" Target="../tags/tag1694.xml" /><Relationship Id="rId14" Type="http://schemas.openxmlformats.org/officeDocument/2006/relationships/image" Target="../media/image8.png" /><Relationship Id="rId15" Type="http://schemas.openxmlformats.org/officeDocument/2006/relationships/tags" Target="../tags/tag1695.xml" /><Relationship Id="rId16" Type="http://schemas.openxmlformats.org/officeDocument/2006/relationships/tags" Target="../tags/tag1696.xml" /><Relationship Id="rId17" Type="http://schemas.openxmlformats.org/officeDocument/2006/relationships/tags" Target="../tags/tag1697.xml" /><Relationship Id="rId18" Type="http://schemas.openxmlformats.org/officeDocument/2006/relationships/slideMaster" Target="../slideMasters/slideMaster11.xml" /><Relationship Id="rId2" Type="http://schemas.openxmlformats.org/officeDocument/2006/relationships/tags" Target="../tags/tag1685.xml" /><Relationship Id="rId3" Type="http://schemas.openxmlformats.org/officeDocument/2006/relationships/image" Target="../media/image4.png" /><Relationship Id="rId4" Type="http://schemas.openxmlformats.org/officeDocument/2006/relationships/tags" Target="../tags/tag1686.xml" /><Relationship Id="rId5" Type="http://schemas.openxmlformats.org/officeDocument/2006/relationships/tags" Target="../tags/tag1687.xml" /><Relationship Id="rId6" Type="http://schemas.openxmlformats.org/officeDocument/2006/relationships/tags" Target="../tags/tag1688.xml" /><Relationship Id="rId7" Type="http://schemas.openxmlformats.org/officeDocument/2006/relationships/tags" Target="../tags/tag1689.xml" /><Relationship Id="rId8" Type="http://schemas.openxmlformats.org/officeDocument/2006/relationships/tags" Target="../tags/tag1690.xml" /><Relationship Id="rId9" Type="http://schemas.openxmlformats.org/officeDocument/2006/relationships/tags" Target="../tags/tag1691.xml" /></Relationships>
</file>

<file path=ppt/slideLayouts/_rels/slideLayout18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98.xml" /><Relationship Id="rId10" Type="http://schemas.openxmlformats.org/officeDocument/2006/relationships/tags" Target="../tags/tag1704.xml" /><Relationship Id="rId11" Type="http://schemas.openxmlformats.org/officeDocument/2006/relationships/tags" Target="../tags/tag1705.xml" /><Relationship Id="rId12" Type="http://schemas.openxmlformats.org/officeDocument/2006/relationships/tags" Target="../tags/tag1706.xml" /><Relationship Id="rId13" Type="http://schemas.openxmlformats.org/officeDocument/2006/relationships/tags" Target="../tags/tag1707.xml" /><Relationship Id="rId14" Type="http://schemas.openxmlformats.org/officeDocument/2006/relationships/slideMaster" Target="../slideMasters/slideMaster11.xml" /><Relationship Id="rId2" Type="http://schemas.openxmlformats.org/officeDocument/2006/relationships/image" Target="../media/image5.png" /><Relationship Id="rId3" Type="http://schemas.openxmlformats.org/officeDocument/2006/relationships/tags" Target="../tags/tag1699.xml" /><Relationship Id="rId4" Type="http://schemas.openxmlformats.org/officeDocument/2006/relationships/image" Target="../media/image6.png" /><Relationship Id="rId5" Type="http://schemas.openxmlformats.org/officeDocument/2006/relationships/tags" Target="../tags/tag1700.xml" /><Relationship Id="rId6" Type="http://schemas.openxmlformats.org/officeDocument/2006/relationships/image" Target="../media/image4.png" /><Relationship Id="rId7" Type="http://schemas.openxmlformats.org/officeDocument/2006/relationships/tags" Target="../tags/tag1701.xml" /><Relationship Id="rId8" Type="http://schemas.openxmlformats.org/officeDocument/2006/relationships/tags" Target="../tags/tag1702.xml" /><Relationship Id="rId9" Type="http://schemas.openxmlformats.org/officeDocument/2006/relationships/tags" Target="../tags/tag1703.xml" /></Relationships>
</file>

<file path=ppt/slideLayouts/_rels/slideLayout18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08.xml" /><Relationship Id="rId10" Type="http://schemas.openxmlformats.org/officeDocument/2006/relationships/tags" Target="../tags/tag1714.xml" /><Relationship Id="rId11" Type="http://schemas.openxmlformats.org/officeDocument/2006/relationships/tags" Target="../tags/tag1715.xml" /><Relationship Id="rId12" Type="http://schemas.openxmlformats.org/officeDocument/2006/relationships/tags" Target="../tags/tag1716.xml" /><Relationship Id="rId13" Type="http://schemas.openxmlformats.org/officeDocument/2006/relationships/tags" Target="../tags/tag1717.xml" /><Relationship Id="rId14" Type="http://schemas.openxmlformats.org/officeDocument/2006/relationships/tags" Target="../tags/tag1718.xml" /><Relationship Id="rId15" Type="http://schemas.openxmlformats.org/officeDocument/2006/relationships/tags" Target="../tags/tag1719.xml" /><Relationship Id="rId16" Type="http://schemas.openxmlformats.org/officeDocument/2006/relationships/slideMaster" Target="../slideMasters/slideMaster11.xml" /><Relationship Id="rId2" Type="http://schemas.openxmlformats.org/officeDocument/2006/relationships/image" Target="../media/image5.png" /><Relationship Id="rId3" Type="http://schemas.openxmlformats.org/officeDocument/2006/relationships/tags" Target="../tags/tag1709.xml" /><Relationship Id="rId4" Type="http://schemas.openxmlformats.org/officeDocument/2006/relationships/image" Target="../media/image6.png" /><Relationship Id="rId5" Type="http://schemas.openxmlformats.org/officeDocument/2006/relationships/tags" Target="../tags/tag1710.xml" /><Relationship Id="rId6" Type="http://schemas.openxmlformats.org/officeDocument/2006/relationships/image" Target="../media/image4.png" /><Relationship Id="rId7" Type="http://schemas.openxmlformats.org/officeDocument/2006/relationships/tags" Target="../tags/tag1711.xml" /><Relationship Id="rId8" Type="http://schemas.openxmlformats.org/officeDocument/2006/relationships/tags" Target="../tags/tag1712.xml" /><Relationship Id="rId9" Type="http://schemas.openxmlformats.org/officeDocument/2006/relationships/tags" Target="../tags/tag1713.xml" /></Relationships>
</file>

<file path=ppt/slideLayouts/_rels/slideLayout18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20.xml" /><Relationship Id="rId10" Type="http://schemas.openxmlformats.org/officeDocument/2006/relationships/tags" Target="../tags/tag1726.xml" /><Relationship Id="rId11" Type="http://schemas.openxmlformats.org/officeDocument/2006/relationships/tags" Target="../tags/tag1727.xml" /><Relationship Id="rId12" Type="http://schemas.openxmlformats.org/officeDocument/2006/relationships/slideMaster" Target="../slideMasters/slideMaster11.xml" /><Relationship Id="rId2" Type="http://schemas.openxmlformats.org/officeDocument/2006/relationships/image" Target="../media/image5.png" /><Relationship Id="rId3" Type="http://schemas.openxmlformats.org/officeDocument/2006/relationships/tags" Target="../tags/tag1721.xml" /><Relationship Id="rId4" Type="http://schemas.openxmlformats.org/officeDocument/2006/relationships/image" Target="../media/image6.png" /><Relationship Id="rId5" Type="http://schemas.openxmlformats.org/officeDocument/2006/relationships/tags" Target="../tags/tag1722.xml" /><Relationship Id="rId6" Type="http://schemas.openxmlformats.org/officeDocument/2006/relationships/image" Target="../media/image4.png" /><Relationship Id="rId7" Type="http://schemas.openxmlformats.org/officeDocument/2006/relationships/tags" Target="../tags/tag1723.xml" /><Relationship Id="rId8" Type="http://schemas.openxmlformats.org/officeDocument/2006/relationships/tags" Target="../tags/tag1724.xml" /><Relationship Id="rId9" Type="http://schemas.openxmlformats.org/officeDocument/2006/relationships/tags" Target="../tags/tag1725.xml" /></Relationships>
</file>

<file path=ppt/slideLayouts/_rels/slideLayout18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28.xml" /><Relationship Id="rId2" Type="http://schemas.openxmlformats.org/officeDocument/2006/relationships/tags" Target="../tags/tag1729.xml" /><Relationship Id="rId3" Type="http://schemas.openxmlformats.org/officeDocument/2006/relationships/tags" Target="../tags/tag1730.xml" /><Relationship Id="rId4" Type="http://schemas.openxmlformats.org/officeDocument/2006/relationships/slideMaster" Target="../slideMasters/slideMaster1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9.xml" /><Relationship Id="rId10" Type="http://schemas.openxmlformats.org/officeDocument/2006/relationships/tags" Target="../tags/tag135.xml" /><Relationship Id="rId11" Type="http://schemas.openxmlformats.org/officeDocument/2006/relationships/tags" Target="../tags/tag136.xml" /><Relationship Id="rId12" Type="http://schemas.openxmlformats.org/officeDocument/2006/relationships/tags" Target="../tags/tag137.xml" /><Relationship Id="rId13" Type="http://schemas.openxmlformats.org/officeDocument/2006/relationships/tags" Target="../tags/tag138.xml" /><Relationship Id="rId14" Type="http://schemas.openxmlformats.org/officeDocument/2006/relationships/slideMaster" Target="../slideMasters/slideMaster2.xml" /><Relationship Id="rId2" Type="http://schemas.openxmlformats.org/officeDocument/2006/relationships/image" Target="../media/image5.png" /><Relationship Id="rId3" Type="http://schemas.openxmlformats.org/officeDocument/2006/relationships/tags" Target="../tags/tag130.xml" /><Relationship Id="rId4" Type="http://schemas.openxmlformats.org/officeDocument/2006/relationships/image" Target="../media/image6.png" /><Relationship Id="rId5" Type="http://schemas.openxmlformats.org/officeDocument/2006/relationships/tags" Target="../tags/tag131.xml" /><Relationship Id="rId6" Type="http://schemas.openxmlformats.org/officeDocument/2006/relationships/image" Target="../media/image4.png" /><Relationship Id="rId7" Type="http://schemas.openxmlformats.org/officeDocument/2006/relationships/tags" Target="../tags/tag132.xml" /><Relationship Id="rId8" Type="http://schemas.openxmlformats.org/officeDocument/2006/relationships/tags" Target="../tags/tag133.xml" /><Relationship Id="rId9" Type="http://schemas.openxmlformats.org/officeDocument/2006/relationships/tags" Target="../tags/tag134.xml" /></Relationships>
</file>

<file path=ppt/slideLayouts/_rels/slideLayout19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31.xml" /><Relationship Id="rId10" Type="http://schemas.openxmlformats.org/officeDocument/2006/relationships/tags" Target="../tags/tag1737.xml" /><Relationship Id="rId11" Type="http://schemas.openxmlformats.org/officeDocument/2006/relationships/tags" Target="../tags/tag1738.xml" /><Relationship Id="rId12" Type="http://schemas.openxmlformats.org/officeDocument/2006/relationships/tags" Target="../tags/tag1739.xml" /><Relationship Id="rId13" Type="http://schemas.openxmlformats.org/officeDocument/2006/relationships/tags" Target="../tags/tag1740.xml" /><Relationship Id="rId14" Type="http://schemas.openxmlformats.org/officeDocument/2006/relationships/slideMaster" Target="../slideMasters/slideMaster11.xml" /><Relationship Id="rId2" Type="http://schemas.openxmlformats.org/officeDocument/2006/relationships/image" Target="../media/image5.png" /><Relationship Id="rId3" Type="http://schemas.openxmlformats.org/officeDocument/2006/relationships/tags" Target="../tags/tag1732.xml" /><Relationship Id="rId4" Type="http://schemas.openxmlformats.org/officeDocument/2006/relationships/image" Target="../media/image6.png" /><Relationship Id="rId5" Type="http://schemas.openxmlformats.org/officeDocument/2006/relationships/tags" Target="../tags/tag1733.xml" /><Relationship Id="rId6" Type="http://schemas.openxmlformats.org/officeDocument/2006/relationships/image" Target="../media/image4.png" /><Relationship Id="rId7" Type="http://schemas.openxmlformats.org/officeDocument/2006/relationships/tags" Target="../tags/tag1734.xml" /><Relationship Id="rId8" Type="http://schemas.openxmlformats.org/officeDocument/2006/relationships/tags" Target="../tags/tag1735.xml" /><Relationship Id="rId9" Type="http://schemas.openxmlformats.org/officeDocument/2006/relationships/tags" Target="../tags/tag1736.xml" /></Relationships>
</file>

<file path=ppt/slideLayouts/_rels/slideLayout19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41.xml" /><Relationship Id="rId10" Type="http://schemas.openxmlformats.org/officeDocument/2006/relationships/tags" Target="../tags/tag1747.xml" /><Relationship Id="rId11" Type="http://schemas.openxmlformats.org/officeDocument/2006/relationships/tags" Target="../tags/tag1748.xml" /><Relationship Id="rId12" Type="http://schemas.openxmlformats.org/officeDocument/2006/relationships/tags" Target="../tags/tag1749.xml" /><Relationship Id="rId13" Type="http://schemas.openxmlformats.org/officeDocument/2006/relationships/tags" Target="../tags/tag1750.xml" /><Relationship Id="rId14" Type="http://schemas.openxmlformats.org/officeDocument/2006/relationships/slideMaster" Target="../slideMasters/slideMaster11.xml" /><Relationship Id="rId2" Type="http://schemas.openxmlformats.org/officeDocument/2006/relationships/tags" Target="../tags/tag1742.xml" /><Relationship Id="rId3" Type="http://schemas.openxmlformats.org/officeDocument/2006/relationships/image" Target="../media/image9.png" /><Relationship Id="rId4" Type="http://schemas.openxmlformats.org/officeDocument/2006/relationships/tags" Target="../tags/tag1743.xml" /><Relationship Id="rId5" Type="http://schemas.openxmlformats.org/officeDocument/2006/relationships/image" Target="../media/image6.png" /><Relationship Id="rId6" Type="http://schemas.openxmlformats.org/officeDocument/2006/relationships/tags" Target="../tags/tag1744.xml" /><Relationship Id="rId7" Type="http://schemas.openxmlformats.org/officeDocument/2006/relationships/image" Target="../media/image4.png" /><Relationship Id="rId8" Type="http://schemas.openxmlformats.org/officeDocument/2006/relationships/tags" Target="../tags/tag1745.xml" /><Relationship Id="rId9" Type="http://schemas.openxmlformats.org/officeDocument/2006/relationships/tags" Target="../tags/tag1746.xml" /></Relationships>
</file>

<file path=ppt/slideLayouts/_rels/slideLayout19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51.xml" /><Relationship Id="rId10" Type="http://schemas.openxmlformats.org/officeDocument/2006/relationships/tags" Target="../tags/tag1757.xml" /><Relationship Id="rId11" Type="http://schemas.openxmlformats.org/officeDocument/2006/relationships/tags" Target="../tags/tag1758.xml" /><Relationship Id="rId12" Type="http://schemas.openxmlformats.org/officeDocument/2006/relationships/tags" Target="../tags/tag1759.xml" /><Relationship Id="rId13" Type="http://schemas.openxmlformats.org/officeDocument/2006/relationships/slideMaster" Target="../slideMasters/slideMaster11.xml" /><Relationship Id="rId2" Type="http://schemas.openxmlformats.org/officeDocument/2006/relationships/tags" Target="../tags/tag1752.xml" /><Relationship Id="rId3" Type="http://schemas.openxmlformats.org/officeDocument/2006/relationships/image" Target="../media/image9.png" /><Relationship Id="rId4" Type="http://schemas.openxmlformats.org/officeDocument/2006/relationships/tags" Target="../tags/tag1753.xml" /><Relationship Id="rId5" Type="http://schemas.openxmlformats.org/officeDocument/2006/relationships/image" Target="../media/image6.png" /><Relationship Id="rId6" Type="http://schemas.openxmlformats.org/officeDocument/2006/relationships/tags" Target="../tags/tag1754.xml" /><Relationship Id="rId7" Type="http://schemas.openxmlformats.org/officeDocument/2006/relationships/image" Target="../media/image4.png" /><Relationship Id="rId8" Type="http://schemas.openxmlformats.org/officeDocument/2006/relationships/tags" Target="../tags/tag1755.xml" /><Relationship Id="rId9" Type="http://schemas.openxmlformats.org/officeDocument/2006/relationships/tags" Target="../tags/tag1756.xml" /></Relationships>
</file>

<file path=ppt/slideLayouts/_rels/slideLayout19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8.png" /><Relationship Id="rId11" Type="http://schemas.openxmlformats.org/officeDocument/2006/relationships/tags" Target="../tags/tag1766.xml" /><Relationship Id="rId12" Type="http://schemas.openxmlformats.org/officeDocument/2006/relationships/tags" Target="../tags/tag1767.xml" /><Relationship Id="rId13" Type="http://schemas.openxmlformats.org/officeDocument/2006/relationships/tags" Target="../tags/tag1768.xml" /><Relationship Id="rId14" Type="http://schemas.openxmlformats.org/officeDocument/2006/relationships/tags" Target="../tags/tag1769.xml" /><Relationship Id="rId15" Type="http://schemas.openxmlformats.org/officeDocument/2006/relationships/tags" Target="../tags/tag1770.xml" /><Relationship Id="rId16" Type="http://schemas.openxmlformats.org/officeDocument/2006/relationships/tags" Target="../tags/tag1771.xml" /><Relationship Id="rId17" Type="http://schemas.openxmlformats.org/officeDocument/2006/relationships/tags" Target="../tags/tag1772.xml" /><Relationship Id="rId18" Type="http://schemas.openxmlformats.org/officeDocument/2006/relationships/slideMaster" Target="../slideMasters/slideMaster11.xml" /><Relationship Id="rId2" Type="http://schemas.openxmlformats.org/officeDocument/2006/relationships/tags" Target="../tags/tag1760.xml" /><Relationship Id="rId3" Type="http://schemas.openxmlformats.org/officeDocument/2006/relationships/image" Target="../media/image4.png" /><Relationship Id="rId4" Type="http://schemas.openxmlformats.org/officeDocument/2006/relationships/tags" Target="../tags/tag1761.xml" /><Relationship Id="rId5" Type="http://schemas.openxmlformats.org/officeDocument/2006/relationships/tags" Target="../tags/tag1762.xml" /><Relationship Id="rId6" Type="http://schemas.openxmlformats.org/officeDocument/2006/relationships/tags" Target="../tags/tag1763.xml" /><Relationship Id="rId7" Type="http://schemas.openxmlformats.org/officeDocument/2006/relationships/tags" Target="../tags/tag1764.xml" /><Relationship Id="rId8" Type="http://schemas.openxmlformats.org/officeDocument/2006/relationships/image" Target="../media/image7.png" /><Relationship Id="rId9" Type="http://schemas.openxmlformats.org/officeDocument/2006/relationships/tags" Target="../tags/tag1765.xml" /></Relationships>
</file>

<file path=ppt/slideLayouts/_rels/slideLayout19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tags" Target="../tags/tag1773.xml" /><Relationship Id="rId3" Type="http://schemas.openxmlformats.org/officeDocument/2006/relationships/image" Target="../media/image6.png" /><Relationship Id="rId4" Type="http://schemas.openxmlformats.org/officeDocument/2006/relationships/tags" Target="../tags/tag1774.xml" /><Relationship Id="rId5" Type="http://schemas.openxmlformats.org/officeDocument/2006/relationships/tags" Target="../tags/tag1775.xml" /><Relationship Id="rId6" Type="http://schemas.openxmlformats.org/officeDocument/2006/relationships/tags" Target="../tags/tag1776.xml" /><Relationship Id="rId7" Type="http://schemas.openxmlformats.org/officeDocument/2006/relationships/tags" Target="../tags/tag1777.xml" /><Relationship Id="rId8" Type="http://schemas.openxmlformats.org/officeDocument/2006/relationships/tags" Target="../tags/tag1778.xml" /><Relationship Id="rId9" Type="http://schemas.openxmlformats.org/officeDocument/2006/relationships/slideMaster" Target="../slideMasters/slideMaster11.xml" /></Relationships>
</file>

<file path=ppt/slideLayouts/_rels/slideLayout19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79.xml" /><Relationship Id="rId10" Type="http://schemas.openxmlformats.org/officeDocument/2006/relationships/tags" Target="../tags/tag1785.xml" /><Relationship Id="rId11" Type="http://schemas.openxmlformats.org/officeDocument/2006/relationships/tags" Target="../tags/tag1786.xml" /><Relationship Id="rId12" Type="http://schemas.openxmlformats.org/officeDocument/2006/relationships/tags" Target="../tags/tag1787.xml" /><Relationship Id="rId13" Type="http://schemas.openxmlformats.org/officeDocument/2006/relationships/slideMaster" Target="../slideMasters/slideMaster11.xml" /><Relationship Id="rId2" Type="http://schemas.openxmlformats.org/officeDocument/2006/relationships/image" Target="../media/image9.png" /><Relationship Id="rId3" Type="http://schemas.openxmlformats.org/officeDocument/2006/relationships/tags" Target="../tags/tag1780.xml" /><Relationship Id="rId4" Type="http://schemas.openxmlformats.org/officeDocument/2006/relationships/image" Target="../media/image6.png" /><Relationship Id="rId5" Type="http://schemas.openxmlformats.org/officeDocument/2006/relationships/tags" Target="../tags/tag1781.xml" /><Relationship Id="rId6" Type="http://schemas.openxmlformats.org/officeDocument/2006/relationships/image" Target="../media/image4.png" /><Relationship Id="rId7" Type="http://schemas.openxmlformats.org/officeDocument/2006/relationships/tags" Target="../tags/tag1782.xml" /><Relationship Id="rId8" Type="http://schemas.openxmlformats.org/officeDocument/2006/relationships/tags" Target="../tags/tag1783.xml" /><Relationship Id="rId9" Type="http://schemas.openxmlformats.org/officeDocument/2006/relationships/tags" Target="../tags/tag1784.xml" /></Relationships>
</file>

<file path=ppt/slideLayouts/_rels/slideLayout19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88.xml" /><Relationship Id="rId10" Type="http://schemas.openxmlformats.org/officeDocument/2006/relationships/tags" Target="../tags/tag1795.xml" /><Relationship Id="rId11" Type="http://schemas.openxmlformats.org/officeDocument/2006/relationships/tags" Target="../tags/tag1796.xml" /><Relationship Id="rId12" Type="http://schemas.openxmlformats.org/officeDocument/2006/relationships/slideMaster" Target="../slideMasters/slideMaster11.xml" /><Relationship Id="rId2" Type="http://schemas.openxmlformats.org/officeDocument/2006/relationships/image" Target="../media/image5.png" /><Relationship Id="rId3" Type="http://schemas.openxmlformats.org/officeDocument/2006/relationships/tags" Target="../tags/tag1789.xml" /><Relationship Id="rId4" Type="http://schemas.openxmlformats.org/officeDocument/2006/relationships/image" Target="../media/image6.png" /><Relationship Id="rId5" Type="http://schemas.openxmlformats.org/officeDocument/2006/relationships/tags" Target="../tags/tag1790.xml" /><Relationship Id="rId6" Type="http://schemas.openxmlformats.org/officeDocument/2006/relationships/tags" Target="../tags/tag1791.xml" /><Relationship Id="rId7" Type="http://schemas.openxmlformats.org/officeDocument/2006/relationships/tags" Target="../tags/tag1792.xml" /><Relationship Id="rId8" Type="http://schemas.openxmlformats.org/officeDocument/2006/relationships/tags" Target="../tags/tag1793.xml" /><Relationship Id="rId9" Type="http://schemas.openxmlformats.org/officeDocument/2006/relationships/tags" Target="../tags/tag1794.xml" /></Relationships>
</file>

<file path=ppt/slideLayouts/_rels/slideLayout19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97.xml" /><Relationship Id="rId10" Type="http://schemas.openxmlformats.org/officeDocument/2006/relationships/tags" Target="../tags/tag1803.xml" /><Relationship Id="rId11" Type="http://schemas.openxmlformats.org/officeDocument/2006/relationships/tags" Target="../tags/tag1804.xml" /><Relationship Id="rId12" Type="http://schemas.openxmlformats.org/officeDocument/2006/relationships/tags" Target="../tags/tag1805.xml" /><Relationship Id="rId13" Type="http://schemas.openxmlformats.org/officeDocument/2006/relationships/tags" Target="../tags/tag1806.xml" /><Relationship Id="rId14" Type="http://schemas.openxmlformats.org/officeDocument/2006/relationships/slideMaster" Target="../slideMasters/slideMaster11.xml" /><Relationship Id="rId2" Type="http://schemas.openxmlformats.org/officeDocument/2006/relationships/image" Target="../media/image5.png" /><Relationship Id="rId3" Type="http://schemas.openxmlformats.org/officeDocument/2006/relationships/tags" Target="../tags/tag1798.xml" /><Relationship Id="rId4" Type="http://schemas.openxmlformats.org/officeDocument/2006/relationships/image" Target="../media/image6.png" /><Relationship Id="rId5" Type="http://schemas.openxmlformats.org/officeDocument/2006/relationships/tags" Target="../tags/tag1799.xml" /><Relationship Id="rId6" Type="http://schemas.openxmlformats.org/officeDocument/2006/relationships/image" Target="../media/image4.png" /><Relationship Id="rId7" Type="http://schemas.openxmlformats.org/officeDocument/2006/relationships/tags" Target="../tags/tag1800.xml" /><Relationship Id="rId8" Type="http://schemas.openxmlformats.org/officeDocument/2006/relationships/tags" Target="../tags/tag1801.xml" /><Relationship Id="rId9" Type="http://schemas.openxmlformats.org/officeDocument/2006/relationships/tags" Target="../tags/tag1802.xml" /></Relationships>
</file>

<file path=ppt/slideLayouts/_rels/slideLayout19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07.xml" /><Relationship Id="rId10" Type="http://schemas.openxmlformats.org/officeDocument/2006/relationships/tags" Target="../tags/tag1813.xml" /><Relationship Id="rId11" Type="http://schemas.openxmlformats.org/officeDocument/2006/relationships/tags" Target="../tags/tag1814.xml" /><Relationship Id="rId12" Type="http://schemas.openxmlformats.org/officeDocument/2006/relationships/tags" Target="../tags/tag1815.xml" /><Relationship Id="rId13" Type="http://schemas.openxmlformats.org/officeDocument/2006/relationships/tags" Target="../tags/tag1816.xml" /><Relationship Id="rId14" Type="http://schemas.openxmlformats.org/officeDocument/2006/relationships/slideMaster" Target="../slideMasters/slideMaster11.xml" /><Relationship Id="rId2" Type="http://schemas.openxmlformats.org/officeDocument/2006/relationships/image" Target="../media/image5.png" /><Relationship Id="rId3" Type="http://schemas.openxmlformats.org/officeDocument/2006/relationships/tags" Target="../tags/tag1808.xml" /><Relationship Id="rId4" Type="http://schemas.openxmlformats.org/officeDocument/2006/relationships/image" Target="../media/image6.png" /><Relationship Id="rId5" Type="http://schemas.openxmlformats.org/officeDocument/2006/relationships/tags" Target="../tags/tag1809.xml" /><Relationship Id="rId6" Type="http://schemas.openxmlformats.org/officeDocument/2006/relationships/image" Target="../media/image4.png" /><Relationship Id="rId7" Type="http://schemas.openxmlformats.org/officeDocument/2006/relationships/tags" Target="../tags/tag1810.xml" /><Relationship Id="rId8" Type="http://schemas.openxmlformats.org/officeDocument/2006/relationships/tags" Target="../tags/tag1811.xml" /><Relationship Id="rId9" Type="http://schemas.openxmlformats.org/officeDocument/2006/relationships/tags" Target="../tags/tag1812.xml" /></Relationships>
</file>

<file path=ppt/slideLayouts/_rels/slideLayout19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17.xml" /><Relationship Id="rId10" Type="http://schemas.openxmlformats.org/officeDocument/2006/relationships/tags" Target="../tags/tag1823.xml" /><Relationship Id="rId11" Type="http://schemas.openxmlformats.org/officeDocument/2006/relationships/tags" Target="../tags/tag1824.xml" /><Relationship Id="rId12" Type="http://schemas.openxmlformats.org/officeDocument/2006/relationships/tags" Target="../tags/tag1825.xml" /><Relationship Id="rId13" Type="http://schemas.openxmlformats.org/officeDocument/2006/relationships/tags" Target="../tags/tag1826.xml" /><Relationship Id="rId14" Type="http://schemas.openxmlformats.org/officeDocument/2006/relationships/tags" Target="../tags/tag1827.xml" /><Relationship Id="rId15" Type="http://schemas.openxmlformats.org/officeDocument/2006/relationships/tags" Target="../tags/tag1828.xml" /><Relationship Id="rId16" Type="http://schemas.openxmlformats.org/officeDocument/2006/relationships/slideMaster" Target="../slideMasters/slideMaster11.xml" /><Relationship Id="rId2" Type="http://schemas.openxmlformats.org/officeDocument/2006/relationships/image" Target="../media/image5.png" /><Relationship Id="rId3" Type="http://schemas.openxmlformats.org/officeDocument/2006/relationships/tags" Target="../tags/tag1818.xml" /><Relationship Id="rId4" Type="http://schemas.openxmlformats.org/officeDocument/2006/relationships/image" Target="../media/image6.png" /><Relationship Id="rId5" Type="http://schemas.openxmlformats.org/officeDocument/2006/relationships/tags" Target="../tags/tag1819.xml" /><Relationship Id="rId6" Type="http://schemas.openxmlformats.org/officeDocument/2006/relationships/image" Target="../media/image4.png" /><Relationship Id="rId7" Type="http://schemas.openxmlformats.org/officeDocument/2006/relationships/tags" Target="../tags/tag1820.xml" /><Relationship Id="rId8" Type="http://schemas.openxmlformats.org/officeDocument/2006/relationships/tags" Target="../tags/tag1821.xml" /><Relationship Id="rId9" Type="http://schemas.openxmlformats.org/officeDocument/2006/relationships/tags" Target="../tags/tag182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9.xml" /><Relationship Id="rId10" Type="http://schemas.openxmlformats.org/officeDocument/2006/relationships/tags" Target="../tags/tag145.xml" /><Relationship Id="rId11" Type="http://schemas.openxmlformats.org/officeDocument/2006/relationships/tags" Target="../tags/tag146.xml" /><Relationship Id="rId12" Type="http://schemas.openxmlformats.org/officeDocument/2006/relationships/tags" Target="../tags/tag147.xml" /><Relationship Id="rId13" Type="http://schemas.openxmlformats.org/officeDocument/2006/relationships/tags" Target="../tags/tag148.xml" /><Relationship Id="rId14" Type="http://schemas.openxmlformats.org/officeDocument/2006/relationships/slideMaster" Target="../slideMasters/slideMaster2.xml" /><Relationship Id="rId2" Type="http://schemas.openxmlformats.org/officeDocument/2006/relationships/tags" Target="../tags/tag140.xml" /><Relationship Id="rId3" Type="http://schemas.openxmlformats.org/officeDocument/2006/relationships/image" Target="../media/image9.png" /><Relationship Id="rId4" Type="http://schemas.openxmlformats.org/officeDocument/2006/relationships/tags" Target="../tags/tag141.xml" /><Relationship Id="rId5" Type="http://schemas.openxmlformats.org/officeDocument/2006/relationships/image" Target="../media/image6.png" /><Relationship Id="rId6" Type="http://schemas.openxmlformats.org/officeDocument/2006/relationships/tags" Target="../tags/tag142.xml" /><Relationship Id="rId7" Type="http://schemas.openxmlformats.org/officeDocument/2006/relationships/image" Target="../media/image4.png" /><Relationship Id="rId8" Type="http://schemas.openxmlformats.org/officeDocument/2006/relationships/tags" Target="../tags/tag143.xml" /><Relationship Id="rId9" Type="http://schemas.openxmlformats.org/officeDocument/2006/relationships/tags" Target="../tags/tag144.xml" /></Relationships>
</file>

<file path=ppt/slideLayouts/_rels/slideLayout20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29.xml" /><Relationship Id="rId10" Type="http://schemas.openxmlformats.org/officeDocument/2006/relationships/tags" Target="../tags/tag1836.xml" /><Relationship Id="rId11" Type="http://schemas.openxmlformats.org/officeDocument/2006/relationships/slideMaster" Target="../slideMasters/slideMaster11.xml" /><Relationship Id="rId2" Type="http://schemas.openxmlformats.org/officeDocument/2006/relationships/image" Target="../media/image10.png" /><Relationship Id="rId3" Type="http://schemas.openxmlformats.org/officeDocument/2006/relationships/tags" Target="../tags/tag1830.xml" /><Relationship Id="rId4" Type="http://schemas.openxmlformats.org/officeDocument/2006/relationships/image" Target="../media/image11.png" /><Relationship Id="rId5" Type="http://schemas.openxmlformats.org/officeDocument/2006/relationships/tags" Target="../tags/tag1831.xml" /><Relationship Id="rId6" Type="http://schemas.openxmlformats.org/officeDocument/2006/relationships/tags" Target="../tags/tag1832.xml" /><Relationship Id="rId7" Type="http://schemas.openxmlformats.org/officeDocument/2006/relationships/tags" Target="../tags/tag1833.xml" /><Relationship Id="rId8" Type="http://schemas.openxmlformats.org/officeDocument/2006/relationships/tags" Target="../tags/tag1834.xml" /><Relationship Id="rId9" Type="http://schemas.openxmlformats.org/officeDocument/2006/relationships/tags" Target="../tags/tag1835.xml" /></Relationships>
</file>

<file path=ppt/slideLayouts/_rels/slideLayout20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20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4.png" /><Relationship Id="rId11" Type="http://schemas.openxmlformats.org/officeDocument/2006/relationships/tags" Target="../tags/tag1849.xml" /><Relationship Id="rId12" Type="http://schemas.openxmlformats.org/officeDocument/2006/relationships/tags" Target="../tags/tag1850.xml" /><Relationship Id="rId13" Type="http://schemas.openxmlformats.org/officeDocument/2006/relationships/tags" Target="../tags/tag1851.xml" /><Relationship Id="rId14" Type="http://schemas.openxmlformats.org/officeDocument/2006/relationships/tags" Target="../tags/tag1852.xml" /><Relationship Id="rId15" Type="http://schemas.openxmlformats.org/officeDocument/2006/relationships/tags" Target="../tags/tag1853.xml" /><Relationship Id="rId16" Type="http://schemas.openxmlformats.org/officeDocument/2006/relationships/slideMaster" Target="../slideMasters/slideMaster12.xml" /><Relationship Id="rId2" Type="http://schemas.openxmlformats.org/officeDocument/2006/relationships/tags" Target="../tags/tag1843.xml" /><Relationship Id="rId3" Type="http://schemas.openxmlformats.org/officeDocument/2006/relationships/tags" Target="../tags/tag1844.xml" /><Relationship Id="rId4" Type="http://schemas.openxmlformats.org/officeDocument/2006/relationships/image" Target="../media/image2.png" /><Relationship Id="rId5" Type="http://schemas.openxmlformats.org/officeDocument/2006/relationships/tags" Target="../tags/tag1845.xml" /><Relationship Id="rId6" Type="http://schemas.openxmlformats.org/officeDocument/2006/relationships/image" Target="../media/image3.png" /><Relationship Id="rId7" Type="http://schemas.openxmlformats.org/officeDocument/2006/relationships/tags" Target="../tags/tag1846.xml" /><Relationship Id="rId8" Type="http://schemas.openxmlformats.org/officeDocument/2006/relationships/tags" Target="../tags/tag1847.xml" /><Relationship Id="rId9" Type="http://schemas.openxmlformats.org/officeDocument/2006/relationships/tags" Target="../tags/tag1848.xml" /></Relationships>
</file>

<file path=ppt/slideLayouts/_rels/slideLayout20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54.xml" /><Relationship Id="rId10" Type="http://schemas.openxmlformats.org/officeDocument/2006/relationships/tags" Target="../tags/tag1860.xml" /><Relationship Id="rId11" Type="http://schemas.openxmlformats.org/officeDocument/2006/relationships/tags" Target="../tags/tag1861.xml" /><Relationship Id="rId12" Type="http://schemas.openxmlformats.org/officeDocument/2006/relationships/tags" Target="../tags/tag1862.xml" /><Relationship Id="rId13" Type="http://schemas.openxmlformats.org/officeDocument/2006/relationships/slideMaster" Target="../slideMasters/slideMaster12.xml" /><Relationship Id="rId2" Type="http://schemas.openxmlformats.org/officeDocument/2006/relationships/image" Target="../media/image5.png" /><Relationship Id="rId3" Type="http://schemas.openxmlformats.org/officeDocument/2006/relationships/tags" Target="../tags/tag1855.xml" /><Relationship Id="rId4" Type="http://schemas.openxmlformats.org/officeDocument/2006/relationships/image" Target="../media/image6.png" /><Relationship Id="rId5" Type="http://schemas.openxmlformats.org/officeDocument/2006/relationships/tags" Target="../tags/tag1856.xml" /><Relationship Id="rId6" Type="http://schemas.openxmlformats.org/officeDocument/2006/relationships/image" Target="../media/image4.png" /><Relationship Id="rId7" Type="http://schemas.openxmlformats.org/officeDocument/2006/relationships/tags" Target="../tags/tag1857.xml" /><Relationship Id="rId8" Type="http://schemas.openxmlformats.org/officeDocument/2006/relationships/tags" Target="../tags/tag1858.xml" /><Relationship Id="rId9" Type="http://schemas.openxmlformats.org/officeDocument/2006/relationships/tags" Target="../tags/tag1859.xml" /></Relationships>
</file>

<file path=ppt/slideLayouts/_rels/slideLayout20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1870.xml" /><Relationship Id="rId11" Type="http://schemas.openxmlformats.org/officeDocument/2006/relationships/tags" Target="../tags/tag1871.xml" /><Relationship Id="rId12" Type="http://schemas.openxmlformats.org/officeDocument/2006/relationships/image" Target="../media/image7.png" /><Relationship Id="rId13" Type="http://schemas.openxmlformats.org/officeDocument/2006/relationships/tags" Target="../tags/tag1872.xml" /><Relationship Id="rId14" Type="http://schemas.openxmlformats.org/officeDocument/2006/relationships/image" Target="../media/image8.png" /><Relationship Id="rId15" Type="http://schemas.openxmlformats.org/officeDocument/2006/relationships/tags" Target="../tags/tag1873.xml" /><Relationship Id="rId16" Type="http://schemas.openxmlformats.org/officeDocument/2006/relationships/tags" Target="../tags/tag1874.xml" /><Relationship Id="rId17" Type="http://schemas.openxmlformats.org/officeDocument/2006/relationships/tags" Target="../tags/tag1875.xml" /><Relationship Id="rId18" Type="http://schemas.openxmlformats.org/officeDocument/2006/relationships/slideMaster" Target="../slideMasters/slideMaster12.xml" /><Relationship Id="rId2" Type="http://schemas.openxmlformats.org/officeDocument/2006/relationships/tags" Target="../tags/tag1863.xml" /><Relationship Id="rId3" Type="http://schemas.openxmlformats.org/officeDocument/2006/relationships/image" Target="../media/image4.png" /><Relationship Id="rId4" Type="http://schemas.openxmlformats.org/officeDocument/2006/relationships/tags" Target="../tags/tag1864.xml" /><Relationship Id="rId5" Type="http://schemas.openxmlformats.org/officeDocument/2006/relationships/tags" Target="../tags/tag1865.xml" /><Relationship Id="rId6" Type="http://schemas.openxmlformats.org/officeDocument/2006/relationships/tags" Target="../tags/tag1866.xml" /><Relationship Id="rId7" Type="http://schemas.openxmlformats.org/officeDocument/2006/relationships/tags" Target="../tags/tag1867.xml" /><Relationship Id="rId8" Type="http://schemas.openxmlformats.org/officeDocument/2006/relationships/tags" Target="../tags/tag1868.xml" /><Relationship Id="rId9" Type="http://schemas.openxmlformats.org/officeDocument/2006/relationships/tags" Target="../tags/tag1869.xml" /></Relationships>
</file>

<file path=ppt/slideLayouts/_rels/slideLayout20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76.xml" /><Relationship Id="rId10" Type="http://schemas.openxmlformats.org/officeDocument/2006/relationships/tags" Target="../tags/tag1882.xml" /><Relationship Id="rId11" Type="http://schemas.openxmlformats.org/officeDocument/2006/relationships/tags" Target="../tags/tag1883.xml" /><Relationship Id="rId12" Type="http://schemas.openxmlformats.org/officeDocument/2006/relationships/tags" Target="../tags/tag1884.xml" /><Relationship Id="rId13" Type="http://schemas.openxmlformats.org/officeDocument/2006/relationships/tags" Target="../tags/tag1885.xml" /><Relationship Id="rId14" Type="http://schemas.openxmlformats.org/officeDocument/2006/relationships/slideMaster" Target="../slideMasters/slideMaster12.xml" /><Relationship Id="rId2" Type="http://schemas.openxmlformats.org/officeDocument/2006/relationships/image" Target="../media/image5.png" /><Relationship Id="rId3" Type="http://schemas.openxmlformats.org/officeDocument/2006/relationships/tags" Target="../tags/tag1877.xml" /><Relationship Id="rId4" Type="http://schemas.openxmlformats.org/officeDocument/2006/relationships/image" Target="../media/image6.png" /><Relationship Id="rId5" Type="http://schemas.openxmlformats.org/officeDocument/2006/relationships/tags" Target="../tags/tag1878.xml" /><Relationship Id="rId6" Type="http://schemas.openxmlformats.org/officeDocument/2006/relationships/image" Target="../media/image4.png" /><Relationship Id="rId7" Type="http://schemas.openxmlformats.org/officeDocument/2006/relationships/tags" Target="../tags/tag1879.xml" /><Relationship Id="rId8" Type="http://schemas.openxmlformats.org/officeDocument/2006/relationships/tags" Target="../tags/tag1880.xml" /><Relationship Id="rId9" Type="http://schemas.openxmlformats.org/officeDocument/2006/relationships/tags" Target="../tags/tag1881.xml" /></Relationships>
</file>

<file path=ppt/slideLayouts/_rels/slideLayout20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86.xml" /><Relationship Id="rId10" Type="http://schemas.openxmlformats.org/officeDocument/2006/relationships/tags" Target="../tags/tag1892.xml" /><Relationship Id="rId11" Type="http://schemas.openxmlformats.org/officeDocument/2006/relationships/tags" Target="../tags/tag1893.xml" /><Relationship Id="rId12" Type="http://schemas.openxmlformats.org/officeDocument/2006/relationships/tags" Target="../tags/tag1894.xml" /><Relationship Id="rId13" Type="http://schemas.openxmlformats.org/officeDocument/2006/relationships/tags" Target="../tags/tag1895.xml" /><Relationship Id="rId14" Type="http://schemas.openxmlformats.org/officeDocument/2006/relationships/tags" Target="../tags/tag1896.xml" /><Relationship Id="rId15" Type="http://schemas.openxmlformats.org/officeDocument/2006/relationships/tags" Target="../tags/tag1897.xml" /><Relationship Id="rId16" Type="http://schemas.openxmlformats.org/officeDocument/2006/relationships/slideMaster" Target="../slideMasters/slideMaster12.xml" /><Relationship Id="rId2" Type="http://schemas.openxmlformats.org/officeDocument/2006/relationships/image" Target="../media/image5.png" /><Relationship Id="rId3" Type="http://schemas.openxmlformats.org/officeDocument/2006/relationships/tags" Target="../tags/tag1887.xml" /><Relationship Id="rId4" Type="http://schemas.openxmlformats.org/officeDocument/2006/relationships/image" Target="../media/image6.png" /><Relationship Id="rId5" Type="http://schemas.openxmlformats.org/officeDocument/2006/relationships/tags" Target="../tags/tag1888.xml" /><Relationship Id="rId6" Type="http://schemas.openxmlformats.org/officeDocument/2006/relationships/image" Target="../media/image4.png" /><Relationship Id="rId7" Type="http://schemas.openxmlformats.org/officeDocument/2006/relationships/tags" Target="../tags/tag1889.xml" /><Relationship Id="rId8" Type="http://schemas.openxmlformats.org/officeDocument/2006/relationships/tags" Target="../tags/tag1890.xml" /><Relationship Id="rId9" Type="http://schemas.openxmlformats.org/officeDocument/2006/relationships/tags" Target="../tags/tag1891.xml" /></Relationships>
</file>

<file path=ppt/slideLayouts/_rels/slideLayout20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98.xml" /><Relationship Id="rId10" Type="http://schemas.openxmlformats.org/officeDocument/2006/relationships/tags" Target="../tags/tag1904.xml" /><Relationship Id="rId11" Type="http://schemas.openxmlformats.org/officeDocument/2006/relationships/tags" Target="../tags/tag1905.xml" /><Relationship Id="rId12" Type="http://schemas.openxmlformats.org/officeDocument/2006/relationships/slideMaster" Target="../slideMasters/slideMaster12.xml" /><Relationship Id="rId2" Type="http://schemas.openxmlformats.org/officeDocument/2006/relationships/image" Target="../media/image5.png" /><Relationship Id="rId3" Type="http://schemas.openxmlformats.org/officeDocument/2006/relationships/tags" Target="../tags/tag1899.xml" /><Relationship Id="rId4" Type="http://schemas.openxmlformats.org/officeDocument/2006/relationships/image" Target="../media/image6.png" /><Relationship Id="rId5" Type="http://schemas.openxmlformats.org/officeDocument/2006/relationships/tags" Target="../tags/tag1900.xml" /><Relationship Id="rId6" Type="http://schemas.openxmlformats.org/officeDocument/2006/relationships/image" Target="../media/image4.png" /><Relationship Id="rId7" Type="http://schemas.openxmlformats.org/officeDocument/2006/relationships/tags" Target="../tags/tag1901.xml" /><Relationship Id="rId8" Type="http://schemas.openxmlformats.org/officeDocument/2006/relationships/tags" Target="../tags/tag1902.xml" /><Relationship Id="rId9" Type="http://schemas.openxmlformats.org/officeDocument/2006/relationships/tags" Target="../tags/tag1903.xml" /></Relationships>
</file>

<file path=ppt/slideLayouts/_rels/slideLayout20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06.xml" /><Relationship Id="rId2" Type="http://schemas.openxmlformats.org/officeDocument/2006/relationships/tags" Target="../tags/tag1907.xml" /><Relationship Id="rId3" Type="http://schemas.openxmlformats.org/officeDocument/2006/relationships/tags" Target="../tags/tag1908.xml" /><Relationship Id="rId4" Type="http://schemas.openxmlformats.org/officeDocument/2006/relationships/slideMaster" Target="../slideMasters/slideMaster12.xml" /></Relationships>
</file>

<file path=ppt/slideLayouts/_rels/slideLayout20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09.xml" /><Relationship Id="rId10" Type="http://schemas.openxmlformats.org/officeDocument/2006/relationships/tags" Target="../tags/tag1915.xml" /><Relationship Id="rId11" Type="http://schemas.openxmlformats.org/officeDocument/2006/relationships/tags" Target="../tags/tag1916.xml" /><Relationship Id="rId12" Type="http://schemas.openxmlformats.org/officeDocument/2006/relationships/tags" Target="../tags/tag1917.xml" /><Relationship Id="rId13" Type="http://schemas.openxmlformats.org/officeDocument/2006/relationships/tags" Target="../tags/tag1918.xml" /><Relationship Id="rId14" Type="http://schemas.openxmlformats.org/officeDocument/2006/relationships/slideMaster" Target="../slideMasters/slideMaster12.xml" /><Relationship Id="rId2" Type="http://schemas.openxmlformats.org/officeDocument/2006/relationships/image" Target="../media/image5.png" /><Relationship Id="rId3" Type="http://schemas.openxmlformats.org/officeDocument/2006/relationships/tags" Target="../tags/tag1910.xml" /><Relationship Id="rId4" Type="http://schemas.openxmlformats.org/officeDocument/2006/relationships/image" Target="../media/image6.png" /><Relationship Id="rId5" Type="http://schemas.openxmlformats.org/officeDocument/2006/relationships/tags" Target="../tags/tag1911.xml" /><Relationship Id="rId6" Type="http://schemas.openxmlformats.org/officeDocument/2006/relationships/image" Target="../media/image4.png" /><Relationship Id="rId7" Type="http://schemas.openxmlformats.org/officeDocument/2006/relationships/tags" Target="../tags/tag1912.xml" /><Relationship Id="rId8" Type="http://schemas.openxmlformats.org/officeDocument/2006/relationships/tags" Target="../tags/tag1913.xml" /><Relationship Id="rId9" Type="http://schemas.openxmlformats.org/officeDocument/2006/relationships/tags" Target="../tags/tag1914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9.xml" /><Relationship Id="rId10" Type="http://schemas.openxmlformats.org/officeDocument/2006/relationships/tags" Target="../tags/tag155.xml" /><Relationship Id="rId11" Type="http://schemas.openxmlformats.org/officeDocument/2006/relationships/tags" Target="../tags/tag156.xml" /><Relationship Id="rId12" Type="http://schemas.openxmlformats.org/officeDocument/2006/relationships/tags" Target="../tags/tag157.xml" /><Relationship Id="rId13" Type="http://schemas.openxmlformats.org/officeDocument/2006/relationships/slideMaster" Target="../slideMasters/slideMaster2.xml" /><Relationship Id="rId2" Type="http://schemas.openxmlformats.org/officeDocument/2006/relationships/tags" Target="../tags/tag150.xml" /><Relationship Id="rId3" Type="http://schemas.openxmlformats.org/officeDocument/2006/relationships/image" Target="../media/image9.png" /><Relationship Id="rId4" Type="http://schemas.openxmlformats.org/officeDocument/2006/relationships/tags" Target="../tags/tag151.xml" /><Relationship Id="rId5" Type="http://schemas.openxmlformats.org/officeDocument/2006/relationships/image" Target="../media/image6.png" /><Relationship Id="rId6" Type="http://schemas.openxmlformats.org/officeDocument/2006/relationships/tags" Target="../tags/tag152.xml" /><Relationship Id="rId7" Type="http://schemas.openxmlformats.org/officeDocument/2006/relationships/image" Target="../media/image4.png" /><Relationship Id="rId8" Type="http://schemas.openxmlformats.org/officeDocument/2006/relationships/tags" Target="../tags/tag153.xml" /><Relationship Id="rId9" Type="http://schemas.openxmlformats.org/officeDocument/2006/relationships/tags" Target="../tags/tag154.xml" /></Relationships>
</file>

<file path=ppt/slideLayouts/_rels/slideLayout2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19.xml" /><Relationship Id="rId10" Type="http://schemas.openxmlformats.org/officeDocument/2006/relationships/tags" Target="../tags/tag1925.xml" /><Relationship Id="rId11" Type="http://schemas.openxmlformats.org/officeDocument/2006/relationships/tags" Target="../tags/tag1926.xml" /><Relationship Id="rId12" Type="http://schemas.openxmlformats.org/officeDocument/2006/relationships/tags" Target="../tags/tag1927.xml" /><Relationship Id="rId13" Type="http://schemas.openxmlformats.org/officeDocument/2006/relationships/tags" Target="../tags/tag1928.xml" /><Relationship Id="rId14" Type="http://schemas.openxmlformats.org/officeDocument/2006/relationships/slideMaster" Target="../slideMasters/slideMaster12.xml" /><Relationship Id="rId2" Type="http://schemas.openxmlformats.org/officeDocument/2006/relationships/tags" Target="../tags/tag1920.xml" /><Relationship Id="rId3" Type="http://schemas.openxmlformats.org/officeDocument/2006/relationships/image" Target="../media/image9.png" /><Relationship Id="rId4" Type="http://schemas.openxmlformats.org/officeDocument/2006/relationships/tags" Target="../tags/tag1921.xml" /><Relationship Id="rId5" Type="http://schemas.openxmlformats.org/officeDocument/2006/relationships/image" Target="../media/image6.png" /><Relationship Id="rId6" Type="http://schemas.openxmlformats.org/officeDocument/2006/relationships/tags" Target="../tags/tag1922.xml" /><Relationship Id="rId7" Type="http://schemas.openxmlformats.org/officeDocument/2006/relationships/image" Target="../media/image4.png" /><Relationship Id="rId8" Type="http://schemas.openxmlformats.org/officeDocument/2006/relationships/tags" Target="../tags/tag1923.xml" /><Relationship Id="rId9" Type="http://schemas.openxmlformats.org/officeDocument/2006/relationships/tags" Target="../tags/tag1924.xml" /></Relationships>
</file>

<file path=ppt/slideLayouts/_rels/slideLayout2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29.xml" /><Relationship Id="rId10" Type="http://schemas.openxmlformats.org/officeDocument/2006/relationships/tags" Target="../tags/tag1935.xml" /><Relationship Id="rId11" Type="http://schemas.openxmlformats.org/officeDocument/2006/relationships/tags" Target="../tags/tag1936.xml" /><Relationship Id="rId12" Type="http://schemas.openxmlformats.org/officeDocument/2006/relationships/tags" Target="../tags/tag1937.xml" /><Relationship Id="rId13" Type="http://schemas.openxmlformats.org/officeDocument/2006/relationships/slideMaster" Target="../slideMasters/slideMaster12.xml" /><Relationship Id="rId2" Type="http://schemas.openxmlformats.org/officeDocument/2006/relationships/tags" Target="../tags/tag1930.xml" /><Relationship Id="rId3" Type="http://schemas.openxmlformats.org/officeDocument/2006/relationships/image" Target="../media/image9.png" /><Relationship Id="rId4" Type="http://schemas.openxmlformats.org/officeDocument/2006/relationships/tags" Target="../tags/tag1931.xml" /><Relationship Id="rId5" Type="http://schemas.openxmlformats.org/officeDocument/2006/relationships/image" Target="../media/image6.png" /><Relationship Id="rId6" Type="http://schemas.openxmlformats.org/officeDocument/2006/relationships/tags" Target="../tags/tag1932.xml" /><Relationship Id="rId7" Type="http://schemas.openxmlformats.org/officeDocument/2006/relationships/image" Target="../media/image4.png" /><Relationship Id="rId8" Type="http://schemas.openxmlformats.org/officeDocument/2006/relationships/tags" Target="../tags/tag1933.xml" /><Relationship Id="rId9" Type="http://schemas.openxmlformats.org/officeDocument/2006/relationships/tags" Target="../tags/tag1934.xml" /></Relationships>
</file>

<file path=ppt/slideLayouts/_rels/slideLayout2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8.png" /><Relationship Id="rId11" Type="http://schemas.openxmlformats.org/officeDocument/2006/relationships/tags" Target="../tags/tag1944.xml" /><Relationship Id="rId12" Type="http://schemas.openxmlformats.org/officeDocument/2006/relationships/tags" Target="../tags/tag1945.xml" /><Relationship Id="rId13" Type="http://schemas.openxmlformats.org/officeDocument/2006/relationships/tags" Target="../tags/tag1946.xml" /><Relationship Id="rId14" Type="http://schemas.openxmlformats.org/officeDocument/2006/relationships/tags" Target="../tags/tag1947.xml" /><Relationship Id="rId15" Type="http://schemas.openxmlformats.org/officeDocument/2006/relationships/tags" Target="../tags/tag1948.xml" /><Relationship Id="rId16" Type="http://schemas.openxmlformats.org/officeDocument/2006/relationships/tags" Target="../tags/tag1949.xml" /><Relationship Id="rId17" Type="http://schemas.openxmlformats.org/officeDocument/2006/relationships/tags" Target="../tags/tag1950.xml" /><Relationship Id="rId18" Type="http://schemas.openxmlformats.org/officeDocument/2006/relationships/slideMaster" Target="../slideMasters/slideMaster12.xml" /><Relationship Id="rId2" Type="http://schemas.openxmlformats.org/officeDocument/2006/relationships/tags" Target="../tags/tag1938.xml" /><Relationship Id="rId3" Type="http://schemas.openxmlformats.org/officeDocument/2006/relationships/image" Target="../media/image4.png" /><Relationship Id="rId4" Type="http://schemas.openxmlformats.org/officeDocument/2006/relationships/tags" Target="../tags/tag1939.xml" /><Relationship Id="rId5" Type="http://schemas.openxmlformats.org/officeDocument/2006/relationships/tags" Target="../tags/tag1940.xml" /><Relationship Id="rId6" Type="http://schemas.openxmlformats.org/officeDocument/2006/relationships/tags" Target="../tags/tag1941.xml" /><Relationship Id="rId7" Type="http://schemas.openxmlformats.org/officeDocument/2006/relationships/tags" Target="../tags/tag1942.xml" /><Relationship Id="rId8" Type="http://schemas.openxmlformats.org/officeDocument/2006/relationships/image" Target="../media/image7.png" /><Relationship Id="rId9" Type="http://schemas.openxmlformats.org/officeDocument/2006/relationships/tags" Target="../tags/tag1943.xml" /></Relationships>
</file>

<file path=ppt/slideLayouts/_rels/slideLayout2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tags" Target="../tags/tag1951.xml" /><Relationship Id="rId3" Type="http://schemas.openxmlformats.org/officeDocument/2006/relationships/image" Target="../media/image6.png" /><Relationship Id="rId4" Type="http://schemas.openxmlformats.org/officeDocument/2006/relationships/tags" Target="../tags/tag1952.xml" /><Relationship Id="rId5" Type="http://schemas.openxmlformats.org/officeDocument/2006/relationships/tags" Target="../tags/tag1953.xml" /><Relationship Id="rId6" Type="http://schemas.openxmlformats.org/officeDocument/2006/relationships/tags" Target="../tags/tag1954.xml" /><Relationship Id="rId7" Type="http://schemas.openxmlformats.org/officeDocument/2006/relationships/tags" Target="../tags/tag1955.xml" /><Relationship Id="rId8" Type="http://schemas.openxmlformats.org/officeDocument/2006/relationships/tags" Target="../tags/tag1956.xml" /><Relationship Id="rId9" Type="http://schemas.openxmlformats.org/officeDocument/2006/relationships/slideMaster" Target="../slideMasters/slideMaster12.xml" /></Relationships>
</file>

<file path=ppt/slideLayouts/_rels/slideLayout2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57.xml" /><Relationship Id="rId10" Type="http://schemas.openxmlformats.org/officeDocument/2006/relationships/tags" Target="../tags/tag1963.xml" /><Relationship Id="rId11" Type="http://schemas.openxmlformats.org/officeDocument/2006/relationships/tags" Target="../tags/tag1964.xml" /><Relationship Id="rId12" Type="http://schemas.openxmlformats.org/officeDocument/2006/relationships/tags" Target="../tags/tag1965.xml" /><Relationship Id="rId13" Type="http://schemas.openxmlformats.org/officeDocument/2006/relationships/slideMaster" Target="../slideMasters/slideMaster12.xml" /><Relationship Id="rId2" Type="http://schemas.openxmlformats.org/officeDocument/2006/relationships/image" Target="../media/image9.png" /><Relationship Id="rId3" Type="http://schemas.openxmlformats.org/officeDocument/2006/relationships/tags" Target="../tags/tag1958.xml" /><Relationship Id="rId4" Type="http://schemas.openxmlformats.org/officeDocument/2006/relationships/image" Target="../media/image6.png" /><Relationship Id="rId5" Type="http://schemas.openxmlformats.org/officeDocument/2006/relationships/tags" Target="../tags/tag1959.xml" /><Relationship Id="rId6" Type="http://schemas.openxmlformats.org/officeDocument/2006/relationships/image" Target="../media/image4.png" /><Relationship Id="rId7" Type="http://schemas.openxmlformats.org/officeDocument/2006/relationships/tags" Target="../tags/tag1960.xml" /><Relationship Id="rId8" Type="http://schemas.openxmlformats.org/officeDocument/2006/relationships/tags" Target="../tags/tag1961.xml" /><Relationship Id="rId9" Type="http://schemas.openxmlformats.org/officeDocument/2006/relationships/tags" Target="../tags/tag1962.xml" /></Relationships>
</file>

<file path=ppt/slideLayouts/_rels/slideLayout2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66.xml" /><Relationship Id="rId10" Type="http://schemas.openxmlformats.org/officeDocument/2006/relationships/tags" Target="../tags/tag1973.xml" /><Relationship Id="rId11" Type="http://schemas.openxmlformats.org/officeDocument/2006/relationships/tags" Target="../tags/tag1974.xml" /><Relationship Id="rId12" Type="http://schemas.openxmlformats.org/officeDocument/2006/relationships/slideMaster" Target="../slideMasters/slideMaster12.xml" /><Relationship Id="rId2" Type="http://schemas.openxmlformats.org/officeDocument/2006/relationships/image" Target="../media/image5.png" /><Relationship Id="rId3" Type="http://schemas.openxmlformats.org/officeDocument/2006/relationships/tags" Target="../tags/tag1967.xml" /><Relationship Id="rId4" Type="http://schemas.openxmlformats.org/officeDocument/2006/relationships/image" Target="../media/image6.png" /><Relationship Id="rId5" Type="http://schemas.openxmlformats.org/officeDocument/2006/relationships/tags" Target="../tags/tag1968.xml" /><Relationship Id="rId6" Type="http://schemas.openxmlformats.org/officeDocument/2006/relationships/tags" Target="../tags/tag1969.xml" /><Relationship Id="rId7" Type="http://schemas.openxmlformats.org/officeDocument/2006/relationships/tags" Target="../tags/tag1970.xml" /><Relationship Id="rId8" Type="http://schemas.openxmlformats.org/officeDocument/2006/relationships/tags" Target="../tags/tag1971.xml" /><Relationship Id="rId9" Type="http://schemas.openxmlformats.org/officeDocument/2006/relationships/tags" Target="../tags/tag1972.xml" /></Relationships>
</file>

<file path=ppt/slideLayouts/_rels/slideLayout2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75.xml" /><Relationship Id="rId10" Type="http://schemas.openxmlformats.org/officeDocument/2006/relationships/tags" Target="../tags/tag1981.xml" /><Relationship Id="rId11" Type="http://schemas.openxmlformats.org/officeDocument/2006/relationships/tags" Target="../tags/tag1982.xml" /><Relationship Id="rId12" Type="http://schemas.openxmlformats.org/officeDocument/2006/relationships/tags" Target="../tags/tag1983.xml" /><Relationship Id="rId13" Type="http://schemas.openxmlformats.org/officeDocument/2006/relationships/tags" Target="../tags/tag1984.xml" /><Relationship Id="rId14" Type="http://schemas.openxmlformats.org/officeDocument/2006/relationships/slideMaster" Target="../slideMasters/slideMaster12.xml" /><Relationship Id="rId2" Type="http://schemas.openxmlformats.org/officeDocument/2006/relationships/image" Target="../media/image5.png" /><Relationship Id="rId3" Type="http://schemas.openxmlformats.org/officeDocument/2006/relationships/tags" Target="../tags/tag1976.xml" /><Relationship Id="rId4" Type="http://schemas.openxmlformats.org/officeDocument/2006/relationships/image" Target="../media/image6.png" /><Relationship Id="rId5" Type="http://schemas.openxmlformats.org/officeDocument/2006/relationships/tags" Target="../tags/tag1977.xml" /><Relationship Id="rId6" Type="http://schemas.openxmlformats.org/officeDocument/2006/relationships/image" Target="../media/image4.png" /><Relationship Id="rId7" Type="http://schemas.openxmlformats.org/officeDocument/2006/relationships/tags" Target="../tags/tag1978.xml" /><Relationship Id="rId8" Type="http://schemas.openxmlformats.org/officeDocument/2006/relationships/tags" Target="../tags/tag1979.xml" /><Relationship Id="rId9" Type="http://schemas.openxmlformats.org/officeDocument/2006/relationships/tags" Target="../tags/tag1980.xml" /></Relationships>
</file>

<file path=ppt/slideLayouts/_rels/slideLayout2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85.xml" /><Relationship Id="rId10" Type="http://schemas.openxmlformats.org/officeDocument/2006/relationships/tags" Target="../tags/tag1991.xml" /><Relationship Id="rId11" Type="http://schemas.openxmlformats.org/officeDocument/2006/relationships/tags" Target="../tags/tag1992.xml" /><Relationship Id="rId12" Type="http://schemas.openxmlformats.org/officeDocument/2006/relationships/tags" Target="../tags/tag1993.xml" /><Relationship Id="rId13" Type="http://schemas.openxmlformats.org/officeDocument/2006/relationships/tags" Target="../tags/tag1994.xml" /><Relationship Id="rId14" Type="http://schemas.openxmlformats.org/officeDocument/2006/relationships/slideMaster" Target="../slideMasters/slideMaster12.xml" /><Relationship Id="rId2" Type="http://schemas.openxmlformats.org/officeDocument/2006/relationships/image" Target="../media/image5.png" /><Relationship Id="rId3" Type="http://schemas.openxmlformats.org/officeDocument/2006/relationships/tags" Target="../tags/tag1986.xml" /><Relationship Id="rId4" Type="http://schemas.openxmlformats.org/officeDocument/2006/relationships/image" Target="../media/image6.png" /><Relationship Id="rId5" Type="http://schemas.openxmlformats.org/officeDocument/2006/relationships/tags" Target="../tags/tag1987.xml" /><Relationship Id="rId6" Type="http://schemas.openxmlformats.org/officeDocument/2006/relationships/image" Target="../media/image4.png" /><Relationship Id="rId7" Type="http://schemas.openxmlformats.org/officeDocument/2006/relationships/tags" Target="../tags/tag1988.xml" /><Relationship Id="rId8" Type="http://schemas.openxmlformats.org/officeDocument/2006/relationships/tags" Target="../tags/tag1989.xml" /><Relationship Id="rId9" Type="http://schemas.openxmlformats.org/officeDocument/2006/relationships/tags" Target="../tags/tag1990.xml" /></Relationships>
</file>

<file path=ppt/slideLayouts/_rels/slideLayout2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95.xml" /><Relationship Id="rId10" Type="http://schemas.openxmlformats.org/officeDocument/2006/relationships/tags" Target="../tags/tag2001.xml" /><Relationship Id="rId11" Type="http://schemas.openxmlformats.org/officeDocument/2006/relationships/tags" Target="../tags/tag2002.xml" /><Relationship Id="rId12" Type="http://schemas.openxmlformats.org/officeDocument/2006/relationships/tags" Target="../tags/tag2003.xml" /><Relationship Id="rId13" Type="http://schemas.openxmlformats.org/officeDocument/2006/relationships/tags" Target="../tags/tag2004.xml" /><Relationship Id="rId14" Type="http://schemas.openxmlformats.org/officeDocument/2006/relationships/tags" Target="../tags/tag2005.xml" /><Relationship Id="rId15" Type="http://schemas.openxmlformats.org/officeDocument/2006/relationships/tags" Target="../tags/tag2006.xml" /><Relationship Id="rId16" Type="http://schemas.openxmlformats.org/officeDocument/2006/relationships/slideMaster" Target="../slideMasters/slideMaster12.xml" /><Relationship Id="rId2" Type="http://schemas.openxmlformats.org/officeDocument/2006/relationships/image" Target="../media/image5.png" /><Relationship Id="rId3" Type="http://schemas.openxmlformats.org/officeDocument/2006/relationships/tags" Target="../tags/tag1996.xml" /><Relationship Id="rId4" Type="http://schemas.openxmlformats.org/officeDocument/2006/relationships/image" Target="../media/image6.png" /><Relationship Id="rId5" Type="http://schemas.openxmlformats.org/officeDocument/2006/relationships/tags" Target="../tags/tag1997.xml" /><Relationship Id="rId6" Type="http://schemas.openxmlformats.org/officeDocument/2006/relationships/image" Target="../media/image4.png" /><Relationship Id="rId7" Type="http://schemas.openxmlformats.org/officeDocument/2006/relationships/tags" Target="../tags/tag1998.xml" /><Relationship Id="rId8" Type="http://schemas.openxmlformats.org/officeDocument/2006/relationships/tags" Target="../tags/tag1999.xml" /><Relationship Id="rId9" Type="http://schemas.openxmlformats.org/officeDocument/2006/relationships/tags" Target="../tags/tag2000.xml" /></Relationships>
</file>

<file path=ppt/slideLayouts/_rels/slideLayout2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07.xml" /><Relationship Id="rId10" Type="http://schemas.openxmlformats.org/officeDocument/2006/relationships/tags" Target="../tags/tag2014.xml" /><Relationship Id="rId11" Type="http://schemas.openxmlformats.org/officeDocument/2006/relationships/slideMaster" Target="../slideMasters/slideMaster12.xml" /><Relationship Id="rId2" Type="http://schemas.openxmlformats.org/officeDocument/2006/relationships/image" Target="../media/image10.png" /><Relationship Id="rId3" Type="http://schemas.openxmlformats.org/officeDocument/2006/relationships/tags" Target="../tags/tag2008.xml" /><Relationship Id="rId4" Type="http://schemas.openxmlformats.org/officeDocument/2006/relationships/image" Target="../media/image11.png" /><Relationship Id="rId5" Type="http://schemas.openxmlformats.org/officeDocument/2006/relationships/tags" Target="../tags/tag2009.xml" /><Relationship Id="rId6" Type="http://schemas.openxmlformats.org/officeDocument/2006/relationships/tags" Target="../tags/tag2010.xml" /><Relationship Id="rId7" Type="http://schemas.openxmlformats.org/officeDocument/2006/relationships/tags" Target="../tags/tag2011.xml" /><Relationship Id="rId8" Type="http://schemas.openxmlformats.org/officeDocument/2006/relationships/tags" Target="../tags/tag2012.xml" /><Relationship Id="rId9" Type="http://schemas.openxmlformats.org/officeDocument/2006/relationships/tags" Target="../tags/tag2013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8.png" /><Relationship Id="rId11" Type="http://schemas.openxmlformats.org/officeDocument/2006/relationships/tags" Target="../tags/tag164.xml" /><Relationship Id="rId12" Type="http://schemas.openxmlformats.org/officeDocument/2006/relationships/tags" Target="../tags/tag165.xml" /><Relationship Id="rId13" Type="http://schemas.openxmlformats.org/officeDocument/2006/relationships/tags" Target="../tags/tag166.xml" /><Relationship Id="rId14" Type="http://schemas.openxmlformats.org/officeDocument/2006/relationships/tags" Target="../tags/tag167.xml" /><Relationship Id="rId15" Type="http://schemas.openxmlformats.org/officeDocument/2006/relationships/tags" Target="../tags/tag168.xml" /><Relationship Id="rId16" Type="http://schemas.openxmlformats.org/officeDocument/2006/relationships/tags" Target="../tags/tag169.xml" /><Relationship Id="rId17" Type="http://schemas.openxmlformats.org/officeDocument/2006/relationships/tags" Target="../tags/tag170.xml" /><Relationship Id="rId18" Type="http://schemas.openxmlformats.org/officeDocument/2006/relationships/slideMaster" Target="../slideMasters/slideMaster2.xml" /><Relationship Id="rId2" Type="http://schemas.openxmlformats.org/officeDocument/2006/relationships/tags" Target="../tags/tag158.xml" /><Relationship Id="rId3" Type="http://schemas.openxmlformats.org/officeDocument/2006/relationships/image" Target="../media/image4.png" /><Relationship Id="rId4" Type="http://schemas.openxmlformats.org/officeDocument/2006/relationships/tags" Target="../tags/tag159.xml" /><Relationship Id="rId5" Type="http://schemas.openxmlformats.org/officeDocument/2006/relationships/tags" Target="../tags/tag160.xml" /><Relationship Id="rId6" Type="http://schemas.openxmlformats.org/officeDocument/2006/relationships/tags" Target="../tags/tag161.xml" /><Relationship Id="rId7" Type="http://schemas.openxmlformats.org/officeDocument/2006/relationships/tags" Target="../tags/tag162.xml" /><Relationship Id="rId8" Type="http://schemas.openxmlformats.org/officeDocument/2006/relationships/image" Target="../media/image7.png" /><Relationship Id="rId9" Type="http://schemas.openxmlformats.org/officeDocument/2006/relationships/tags" Target="../tags/tag163.xml" /></Relationships>
</file>

<file path=ppt/slideLayouts/_rels/slideLayout2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22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4.png" /><Relationship Id="rId11" Type="http://schemas.openxmlformats.org/officeDocument/2006/relationships/tags" Target="../tags/tag2027.xml" /><Relationship Id="rId12" Type="http://schemas.openxmlformats.org/officeDocument/2006/relationships/tags" Target="../tags/tag2028.xml" /><Relationship Id="rId13" Type="http://schemas.openxmlformats.org/officeDocument/2006/relationships/tags" Target="../tags/tag2029.xml" /><Relationship Id="rId14" Type="http://schemas.openxmlformats.org/officeDocument/2006/relationships/tags" Target="../tags/tag2030.xml" /><Relationship Id="rId15" Type="http://schemas.openxmlformats.org/officeDocument/2006/relationships/tags" Target="../tags/tag2031.xml" /><Relationship Id="rId16" Type="http://schemas.openxmlformats.org/officeDocument/2006/relationships/slideMaster" Target="../slideMasters/slideMaster13.xml" /><Relationship Id="rId2" Type="http://schemas.openxmlformats.org/officeDocument/2006/relationships/tags" Target="../tags/tag2021.xml" /><Relationship Id="rId3" Type="http://schemas.openxmlformats.org/officeDocument/2006/relationships/tags" Target="../tags/tag2022.xml" /><Relationship Id="rId4" Type="http://schemas.openxmlformats.org/officeDocument/2006/relationships/image" Target="../media/image2.png" /><Relationship Id="rId5" Type="http://schemas.openxmlformats.org/officeDocument/2006/relationships/tags" Target="../tags/tag2023.xml" /><Relationship Id="rId6" Type="http://schemas.openxmlformats.org/officeDocument/2006/relationships/image" Target="../media/image3.png" /><Relationship Id="rId7" Type="http://schemas.openxmlformats.org/officeDocument/2006/relationships/tags" Target="../tags/tag2024.xml" /><Relationship Id="rId8" Type="http://schemas.openxmlformats.org/officeDocument/2006/relationships/tags" Target="../tags/tag2025.xml" /><Relationship Id="rId9" Type="http://schemas.openxmlformats.org/officeDocument/2006/relationships/tags" Target="../tags/tag2026.xml" /></Relationships>
</file>

<file path=ppt/slideLayouts/_rels/slideLayout2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32.xml" /><Relationship Id="rId10" Type="http://schemas.openxmlformats.org/officeDocument/2006/relationships/tags" Target="../tags/tag2038.xml" /><Relationship Id="rId11" Type="http://schemas.openxmlformats.org/officeDocument/2006/relationships/tags" Target="../tags/tag2039.xml" /><Relationship Id="rId12" Type="http://schemas.openxmlformats.org/officeDocument/2006/relationships/tags" Target="../tags/tag2040.xml" /><Relationship Id="rId13" Type="http://schemas.openxmlformats.org/officeDocument/2006/relationships/slideMaster" Target="../slideMasters/slideMaster13.xml" /><Relationship Id="rId2" Type="http://schemas.openxmlformats.org/officeDocument/2006/relationships/image" Target="../media/image5.png" /><Relationship Id="rId3" Type="http://schemas.openxmlformats.org/officeDocument/2006/relationships/tags" Target="../tags/tag2033.xml" /><Relationship Id="rId4" Type="http://schemas.openxmlformats.org/officeDocument/2006/relationships/image" Target="../media/image6.png" /><Relationship Id="rId5" Type="http://schemas.openxmlformats.org/officeDocument/2006/relationships/tags" Target="../tags/tag2034.xml" /><Relationship Id="rId6" Type="http://schemas.openxmlformats.org/officeDocument/2006/relationships/image" Target="../media/image4.png" /><Relationship Id="rId7" Type="http://schemas.openxmlformats.org/officeDocument/2006/relationships/tags" Target="../tags/tag2035.xml" /><Relationship Id="rId8" Type="http://schemas.openxmlformats.org/officeDocument/2006/relationships/tags" Target="../tags/tag2036.xml" /><Relationship Id="rId9" Type="http://schemas.openxmlformats.org/officeDocument/2006/relationships/tags" Target="../tags/tag2037.xml" /></Relationships>
</file>

<file path=ppt/slideLayouts/_rels/slideLayout22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2048.xml" /><Relationship Id="rId11" Type="http://schemas.openxmlformats.org/officeDocument/2006/relationships/tags" Target="../tags/tag2049.xml" /><Relationship Id="rId12" Type="http://schemas.openxmlformats.org/officeDocument/2006/relationships/image" Target="../media/image7.png" /><Relationship Id="rId13" Type="http://schemas.openxmlformats.org/officeDocument/2006/relationships/tags" Target="../tags/tag2050.xml" /><Relationship Id="rId14" Type="http://schemas.openxmlformats.org/officeDocument/2006/relationships/image" Target="../media/image8.png" /><Relationship Id="rId15" Type="http://schemas.openxmlformats.org/officeDocument/2006/relationships/tags" Target="../tags/tag2051.xml" /><Relationship Id="rId16" Type="http://schemas.openxmlformats.org/officeDocument/2006/relationships/tags" Target="../tags/tag2052.xml" /><Relationship Id="rId17" Type="http://schemas.openxmlformats.org/officeDocument/2006/relationships/tags" Target="../tags/tag2053.xml" /><Relationship Id="rId18" Type="http://schemas.openxmlformats.org/officeDocument/2006/relationships/slideMaster" Target="../slideMasters/slideMaster13.xml" /><Relationship Id="rId2" Type="http://schemas.openxmlformats.org/officeDocument/2006/relationships/tags" Target="../tags/tag2041.xml" /><Relationship Id="rId3" Type="http://schemas.openxmlformats.org/officeDocument/2006/relationships/image" Target="../media/image4.png" /><Relationship Id="rId4" Type="http://schemas.openxmlformats.org/officeDocument/2006/relationships/tags" Target="../tags/tag2042.xml" /><Relationship Id="rId5" Type="http://schemas.openxmlformats.org/officeDocument/2006/relationships/tags" Target="../tags/tag2043.xml" /><Relationship Id="rId6" Type="http://schemas.openxmlformats.org/officeDocument/2006/relationships/tags" Target="../tags/tag2044.xml" /><Relationship Id="rId7" Type="http://schemas.openxmlformats.org/officeDocument/2006/relationships/tags" Target="../tags/tag2045.xml" /><Relationship Id="rId8" Type="http://schemas.openxmlformats.org/officeDocument/2006/relationships/tags" Target="../tags/tag2046.xml" /><Relationship Id="rId9" Type="http://schemas.openxmlformats.org/officeDocument/2006/relationships/tags" Target="../tags/tag2047.xml" /></Relationships>
</file>

<file path=ppt/slideLayouts/_rels/slideLayout2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54.xml" /><Relationship Id="rId10" Type="http://schemas.openxmlformats.org/officeDocument/2006/relationships/tags" Target="../tags/tag2060.xml" /><Relationship Id="rId11" Type="http://schemas.openxmlformats.org/officeDocument/2006/relationships/tags" Target="../tags/tag2061.xml" /><Relationship Id="rId12" Type="http://schemas.openxmlformats.org/officeDocument/2006/relationships/tags" Target="../tags/tag2062.xml" /><Relationship Id="rId13" Type="http://schemas.openxmlformats.org/officeDocument/2006/relationships/tags" Target="../tags/tag2063.xml" /><Relationship Id="rId14" Type="http://schemas.openxmlformats.org/officeDocument/2006/relationships/slideMaster" Target="../slideMasters/slideMaster13.xml" /><Relationship Id="rId2" Type="http://schemas.openxmlformats.org/officeDocument/2006/relationships/image" Target="../media/image5.png" /><Relationship Id="rId3" Type="http://schemas.openxmlformats.org/officeDocument/2006/relationships/tags" Target="../tags/tag2055.xml" /><Relationship Id="rId4" Type="http://schemas.openxmlformats.org/officeDocument/2006/relationships/image" Target="../media/image6.png" /><Relationship Id="rId5" Type="http://schemas.openxmlformats.org/officeDocument/2006/relationships/tags" Target="../tags/tag2056.xml" /><Relationship Id="rId6" Type="http://schemas.openxmlformats.org/officeDocument/2006/relationships/image" Target="../media/image4.png" /><Relationship Id="rId7" Type="http://schemas.openxmlformats.org/officeDocument/2006/relationships/tags" Target="../tags/tag2057.xml" /><Relationship Id="rId8" Type="http://schemas.openxmlformats.org/officeDocument/2006/relationships/tags" Target="../tags/tag2058.xml" /><Relationship Id="rId9" Type="http://schemas.openxmlformats.org/officeDocument/2006/relationships/tags" Target="../tags/tag2059.xml" /></Relationships>
</file>

<file path=ppt/slideLayouts/_rels/slideLayout2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64.xml" /><Relationship Id="rId10" Type="http://schemas.openxmlformats.org/officeDocument/2006/relationships/tags" Target="../tags/tag2070.xml" /><Relationship Id="rId11" Type="http://schemas.openxmlformats.org/officeDocument/2006/relationships/tags" Target="../tags/tag2071.xml" /><Relationship Id="rId12" Type="http://schemas.openxmlformats.org/officeDocument/2006/relationships/tags" Target="../tags/tag2072.xml" /><Relationship Id="rId13" Type="http://schemas.openxmlformats.org/officeDocument/2006/relationships/tags" Target="../tags/tag2073.xml" /><Relationship Id="rId14" Type="http://schemas.openxmlformats.org/officeDocument/2006/relationships/tags" Target="../tags/tag2074.xml" /><Relationship Id="rId15" Type="http://schemas.openxmlformats.org/officeDocument/2006/relationships/tags" Target="../tags/tag2075.xml" /><Relationship Id="rId16" Type="http://schemas.openxmlformats.org/officeDocument/2006/relationships/slideMaster" Target="../slideMasters/slideMaster13.xml" /><Relationship Id="rId2" Type="http://schemas.openxmlformats.org/officeDocument/2006/relationships/image" Target="../media/image5.png" /><Relationship Id="rId3" Type="http://schemas.openxmlformats.org/officeDocument/2006/relationships/tags" Target="../tags/tag2065.xml" /><Relationship Id="rId4" Type="http://schemas.openxmlformats.org/officeDocument/2006/relationships/image" Target="../media/image6.png" /><Relationship Id="rId5" Type="http://schemas.openxmlformats.org/officeDocument/2006/relationships/tags" Target="../tags/tag2066.xml" /><Relationship Id="rId6" Type="http://schemas.openxmlformats.org/officeDocument/2006/relationships/image" Target="../media/image4.png" /><Relationship Id="rId7" Type="http://schemas.openxmlformats.org/officeDocument/2006/relationships/tags" Target="../tags/tag2067.xml" /><Relationship Id="rId8" Type="http://schemas.openxmlformats.org/officeDocument/2006/relationships/tags" Target="../tags/tag2068.xml" /><Relationship Id="rId9" Type="http://schemas.openxmlformats.org/officeDocument/2006/relationships/tags" Target="../tags/tag2069.xml" /></Relationships>
</file>

<file path=ppt/slideLayouts/_rels/slideLayout2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76.xml" /><Relationship Id="rId10" Type="http://schemas.openxmlformats.org/officeDocument/2006/relationships/tags" Target="../tags/tag2082.xml" /><Relationship Id="rId11" Type="http://schemas.openxmlformats.org/officeDocument/2006/relationships/tags" Target="../tags/tag2083.xml" /><Relationship Id="rId12" Type="http://schemas.openxmlformats.org/officeDocument/2006/relationships/slideMaster" Target="../slideMasters/slideMaster13.xml" /><Relationship Id="rId2" Type="http://schemas.openxmlformats.org/officeDocument/2006/relationships/image" Target="../media/image5.png" /><Relationship Id="rId3" Type="http://schemas.openxmlformats.org/officeDocument/2006/relationships/tags" Target="../tags/tag2077.xml" /><Relationship Id="rId4" Type="http://schemas.openxmlformats.org/officeDocument/2006/relationships/image" Target="../media/image6.png" /><Relationship Id="rId5" Type="http://schemas.openxmlformats.org/officeDocument/2006/relationships/tags" Target="../tags/tag2078.xml" /><Relationship Id="rId6" Type="http://schemas.openxmlformats.org/officeDocument/2006/relationships/image" Target="../media/image4.png" /><Relationship Id="rId7" Type="http://schemas.openxmlformats.org/officeDocument/2006/relationships/tags" Target="../tags/tag2079.xml" /><Relationship Id="rId8" Type="http://schemas.openxmlformats.org/officeDocument/2006/relationships/tags" Target="../tags/tag2080.xml" /><Relationship Id="rId9" Type="http://schemas.openxmlformats.org/officeDocument/2006/relationships/tags" Target="../tags/tag2081.xml" /></Relationships>
</file>

<file path=ppt/slideLayouts/_rels/slideLayout2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84.xml" /><Relationship Id="rId2" Type="http://schemas.openxmlformats.org/officeDocument/2006/relationships/tags" Target="../tags/tag2085.xml" /><Relationship Id="rId3" Type="http://schemas.openxmlformats.org/officeDocument/2006/relationships/tags" Target="../tags/tag2086.xml" /><Relationship Id="rId4" Type="http://schemas.openxmlformats.org/officeDocument/2006/relationships/slideMaster" Target="../slideMasters/slideMaster13.xml" /></Relationships>
</file>

<file path=ppt/slideLayouts/_rels/slideLayout2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87.xml" /><Relationship Id="rId10" Type="http://schemas.openxmlformats.org/officeDocument/2006/relationships/tags" Target="../tags/tag2093.xml" /><Relationship Id="rId11" Type="http://schemas.openxmlformats.org/officeDocument/2006/relationships/tags" Target="../tags/tag2094.xml" /><Relationship Id="rId12" Type="http://schemas.openxmlformats.org/officeDocument/2006/relationships/tags" Target="../tags/tag2095.xml" /><Relationship Id="rId13" Type="http://schemas.openxmlformats.org/officeDocument/2006/relationships/tags" Target="../tags/tag2096.xml" /><Relationship Id="rId14" Type="http://schemas.openxmlformats.org/officeDocument/2006/relationships/slideMaster" Target="../slideMasters/slideMaster13.xml" /><Relationship Id="rId2" Type="http://schemas.openxmlformats.org/officeDocument/2006/relationships/image" Target="../media/image5.png" /><Relationship Id="rId3" Type="http://schemas.openxmlformats.org/officeDocument/2006/relationships/tags" Target="../tags/tag2088.xml" /><Relationship Id="rId4" Type="http://schemas.openxmlformats.org/officeDocument/2006/relationships/image" Target="../media/image6.png" /><Relationship Id="rId5" Type="http://schemas.openxmlformats.org/officeDocument/2006/relationships/tags" Target="../tags/tag2089.xml" /><Relationship Id="rId6" Type="http://schemas.openxmlformats.org/officeDocument/2006/relationships/image" Target="../media/image4.png" /><Relationship Id="rId7" Type="http://schemas.openxmlformats.org/officeDocument/2006/relationships/tags" Target="../tags/tag2090.xml" /><Relationship Id="rId8" Type="http://schemas.openxmlformats.org/officeDocument/2006/relationships/tags" Target="../tags/tag2091.xml" /><Relationship Id="rId9" Type="http://schemas.openxmlformats.org/officeDocument/2006/relationships/tags" Target="../tags/tag2092.xml" /></Relationships>
</file>

<file path=ppt/slideLayouts/_rels/slideLayout2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97.xml" /><Relationship Id="rId10" Type="http://schemas.openxmlformats.org/officeDocument/2006/relationships/tags" Target="../tags/tag2103.xml" /><Relationship Id="rId11" Type="http://schemas.openxmlformats.org/officeDocument/2006/relationships/tags" Target="../tags/tag2104.xml" /><Relationship Id="rId12" Type="http://schemas.openxmlformats.org/officeDocument/2006/relationships/tags" Target="../tags/tag2105.xml" /><Relationship Id="rId13" Type="http://schemas.openxmlformats.org/officeDocument/2006/relationships/tags" Target="../tags/tag2106.xml" /><Relationship Id="rId14" Type="http://schemas.openxmlformats.org/officeDocument/2006/relationships/slideMaster" Target="../slideMasters/slideMaster13.xml" /><Relationship Id="rId2" Type="http://schemas.openxmlformats.org/officeDocument/2006/relationships/tags" Target="../tags/tag2098.xml" /><Relationship Id="rId3" Type="http://schemas.openxmlformats.org/officeDocument/2006/relationships/image" Target="../media/image9.png" /><Relationship Id="rId4" Type="http://schemas.openxmlformats.org/officeDocument/2006/relationships/tags" Target="../tags/tag2099.xml" /><Relationship Id="rId5" Type="http://schemas.openxmlformats.org/officeDocument/2006/relationships/image" Target="../media/image6.png" /><Relationship Id="rId6" Type="http://schemas.openxmlformats.org/officeDocument/2006/relationships/tags" Target="../tags/tag2100.xml" /><Relationship Id="rId7" Type="http://schemas.openxmlformats.org/officeDocument/2006/relationships/image" Target="../media/image4.png" /><Relationship Id="rId8" Type="http://schemas.openxmlformats.org/officeDocument/2006/relationships/tags" Target="../tags/tag2101.xml" /><Relationship Id="rId9" Type="http://schemas.openxmlformats.org/officeDocument/2006/relationships/tags" Target="../tags/tag210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tags" Target="../tags/tag171.xml" /><Relationship Id="rId3" Type="http://schemas.openxmlformats.org/officeDocument/2006/relationships/image" Target="../media/image6.png" /><Relationship Id="rId4" Type="http://schemas.openxmlformats.org/officeDocument/2006/relationships/tags" Target="../tags/tag172.xml" /><Relationship Id="rId5" Type="http://schemas.openxmlformats.org/officeDocument/2006/relationships/tags" Target="../tags/tag173.xml" /><Relationship Id="rId6" Type="http://schemas.openxmlformats.org/officeDocument/2006/relationships/tags" Target="../tags/tag174.xml" /><Relationship Id="rId7" Type="http://schemas.openxmlformats.org/officeDocument/2006/relationships/tags" Target="../tags/tag175.xml" /><Relationship Id="rId8" Type="http://schemas.openxmlformats.org/officeDocument/2006/relationships/tags" Target="../tags/tag176.xml" /><Relationship Id="rId9" Type="http://schemas.openxmlformats.org/officeDocument/2006/relationships/slideMaster" Target="../slideMasters/slideMaster2.xml" /></Relationships>
</file>

<file path=ppt/slideLayouts/_rels/slideLayout2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07.xml" /><Relationship Id="rId10" Type="http://schemas.openxmlformats.org/officeDocument/2006/relationships/tags" Target="../tags/tag2113.xml" /><Relationship Id="rId11" Type="http://schemas.openxmlformats.org/officeDocument/2006/relationships/tags" Target="../tags/tag2114.xml" /><Relationship Id="rId12" Type="http://schemas.openxmlformats.org/officeDocument/2006/relationships/tags" Target="../tags/tag2115.xml" /><Relationship Id="rId13" Type="http://schemas.openxmlformats.org/officeDocument/2006/relationships/slideMaster" Target="../slideMasters/slideMaster13.xml" /><Relationship Id="rId2" Type="http://schemas.openxmlformats.org/officeDocument/2006/relationships/tags" Target="../tags/tag2108.xml" /><Relationship Id="rId3" Type="http://schemas.openxmlformats.org/officeDocument/2006/relationships/image" Target="../media/image9.png" /><Relationship Id="rId4" Type="http://schemas.openxmlformats.org/officeDocument/2006/relationships/tags" Target="../tags/tag2109.xml" /><Relationship Id="rId5" Type="http://schemas.openxmlformats.org/officeDocument/2006/relationships/image" Target="../media/image6.png" /><Relationship Id="rId6" Type="http://schemas.openxmlformats.org/officeDocument/2006/relationships/tags" Target="../tags/tag2110.xml" /><Relationship Id="rId7" Type="http://schemas.openxmlformats.org/officeDocument/2006/relationships/image" Target="../media/image4.png" /><Relationship Id="rId8" Type="http://schemas.openxmlformats.org/officeDocument/2006/relationships/tags" Target="../tags/tag2111.xml" /><Relationship Id="rId9" Type="http://schemas.openxmlformats.org/officeDocument/2006/relationships/tags" Target="../tags/tag2112.xml" /></Relationships>
</file>

<file path=ppt/slideLayouts/_rels/slideLayout23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8.png" /><Relationship Id="rId11" Type="http://schemas.openxmlformats.org/officeDocument/2006/relationships/tags" Target="../tags/tag2122.xml" /><Relationship Id="rId12" Type="http://schemas.openxmlformats.org/officeDocument/2006/relationships/tags" Target="../tags/tag2123.xml" /><Relationship Id="rId13" Type="http://schemas.openxmlformats.org/officeDocument/2006/relationships/tags" Target="../tags/tag2124.xml" /><Relationship Id="rId14" Type="http://schemas.openxmlformats.org/officeDocument/2006/relationships/tags" Target="../tags/tag2125.xml" /><Relationship Id="rId15" Type="http://schemas.openxmlformats.org/officeDocument/2006/relationships/tags" Target="../tags/tag2126.xml" /><Relationship Id="rId16" Type="http://schemas.openxmlformats.org/officeDocument/2006/relationships/tags" Target="../tags/tag2127.xml" /><Relationship Id="rId17" Type="http://schemas.openxmlformats.org/officeDocument/2006/relationships/tags" Target="../tags/tag2128.xml" /><Relationship Id="rId18" Type="http://schemas.openxmlformats.org/officeDocument/2006/relationships/slideMaster" Target="../slideMasters/slideMaster13.xml" /><Relationship Id="rId2" Type="http://schemas.openxmlformats.org/officeDocument/2006/relationships/tags" Target="../tags/tag2116.xml" /><Relationship Id="rId3" Type="http://schemas.openxmlformats.org/officeDocument/2006/relationships/image" Target="../media/image4.png" /><Relationship Id="rId4" Type="http://schemas.openxmlformats.org/officeDocument/2006/relationships/tags" Target="../tags/tag2117.xml" /><Relationship Id="rId5" Type="http://schemas.openxmlformats.org/officeDocument/2006/relationships/tags" Target="../tags/tag2118.xml" /><Relationship Id="rId6" Type="http://schemas.openxmlformats.org/officeDocument/2006/relationships/tags" Target="../tags/tag2119.xml" /><Relationship Id="rId7" Type="http://schemas.openxmlformats.org/officeDocument/2006/relationships/tags" Target="../tags/tag2120.xml" /><Relationship Id="rId8" Type="http://schemas.openxmlformats.org/officeDocument/2006/relationships/image" Target="../media/image7.png" /><Relationship Id="rId9" Type="http://schemas.openxmlformats.org/officeDocument/2006/relationships/tags" Target="../tags/tag2121.xml" /></Relationships>
</file>

<file path=ppt/slideLayouts/_rels/slideLayout23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tags" Target="../tags/tag2129.xml" /><Relationship Id="rId3" Type="http://schemas.openxmlformats.org/officeDocument/2006/relationships/image" Target="../media/image6.png" /><Relationship Id="rId4" Type="http://schemas.openxmlformats.org/officeDocument/2006/relationships/tags" Target="../tags/tag2130.xml" /><Relationship Id="rId5" Type="http://schemas.openxmlformats.org/officeDocument/2006/relationships/tags" Target="../tags/tag2131.xml" /><Relationship Id="rId6" Type="http://schemas.openxmlformats.org/officeDocument/2006/relationships/tags" Target="../tags/tag2132.xml" /><Relationship Id="rId7" Type="http://schemas.openxmlformats.org/officeDocument/2006/relationships/tags" Target="../tags/tag2133.xml" /><Relationship Id="rId8" Type="http://schemas.openxmlformats.org/officeDocument/2006/relationships/tags" Target="../tags/tag2134.xml" /><Relationship Id="rId9" Type="http://schemas.openxmlformats.org/officeDocument/2006/relationships/slideMaster" Target="../slideMasters/slideMaster13.xml" /></Relationships>
</file>

<file path=ppt/slideLayouts/_rels/slideLayout2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35.xml" /><Relationship Id="rId10" Type="http://schemas.openxmlformats.org/officeDocument/2006/relationships/tags" Target="../tags/tag2141.xml" /><Relationship Id="rId11" Type="http://schemas.openxmlformats.org/officeDocument/2006/relationships/tags" Target="../tags/tag2142.xml" /><Relationship Id="rId12" Type="http://schemas.openxmlformats.org/officeDocument/2006/relationships/tags" Target="../tags/tag2143.xml" /><Relationship Id="rId13" Type="http://schemas.openxmlformats.org/officeDocument/2006/relationships/slideMaster" Target="../slideMasters/slideMaster13.xml" /><Relationship Id="rId2" Type="http://schemas.openxmlformats.org/officeDocument/2006/relationships/image" Target="../media/image9.png" /><Relationship Id="rId3" Type="http://schemas.openxmlformats.org/officeDocument/2006/relationships/tags" Target="../tags/tag2136.xml" /><Relationship Id="rId4" Type="http://schemas.openxmlformats.org/officeDocument/2006/relationships/image" Target="../media/image6.png" /><Relationship Id="rId5" Type="http://schemas.openxmlformats.org/officeDocument/2006/relationships/tags" Target="../tags/tag2137.xml" /><Relationship Id="rId6" Type="http://schemas.openxmlformats.org/officeDocument/2006/relationships/image" Target="../media/image4.png" /><Relationship Id="rId7" Type="http://schemas.openxmlformats.org/officeDocument/2006/relationships/tags" Target="../tags/tag2138.xml" /><Relationship Id="rId8" Type="http://schemas.openxmlformats.org/officeDocument/2006/relationships/tags" Target="../tags/tag2139.xml" /><Relationship Id="rId9" Type="http://schemas.openxmlformats.org/officeDocument/2006/relationships/tags" Target="../tags/tag2140.xml" /></Relationships>
</file>

<file path=ppt/slideLayouts/_rels/slideLayout2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44.xml" /><Relationship Id="rId10" Type="http://schemas.openxmlformats.org/officeDocument/2006/relationships/tags" Target="../tags/tag2151.xml" /><Relationship Id="rId11" Type="http://schemas.openxmlformats.org/officeDocument/2006/relationships/tags" Target="../tags/tag2152.xml" /><Relationship Id="rId12" Type="http://schemas.openxmlformats.org/officeDocument/2006/relationships/slideMaster" Target="../slideMasters/slideMaster13.xml" /><Relationship Id="rId2" Type="http://schemas.openxmlformats.org/officeDocument/2006/relationships/image" Target="../media/image5.png" /><Relationship Id="rId3" Type="http://schemas.openxmlformats.org/officeDocument/2006/relationships/tags" Target="../tags/tag2145.xml" /><Relationship Id="rId4" Type="http://schemas.openxmlformats.org/officeDocument/2006/relationships/image" Target="../media/image6.png" /><Relationship Id="rId5" Type="http://schemas.openxmlformats.org/officeDocument/2006/relationships/tags" Target="../tags/tag2146.xml" /><Relationship Id="rId6" Type="http://schemas.openxmlformats.org/officeDocument/2006/relationships/tags" Target="../tags/tag2147.xml" /><Relationship Id="rId7" Type="http://schemas.openxmlformats.org/officeDocument/2006/relationships/tags" Target="../tags/tag2148.xml" /><Relationship Id="rId8" Type="http://schemas.openxmlformats.org/officeDocument/2006/relationships/tags" Target="../tags/tag2149.xml" /><Relationship Id="rId9" Type="http://schemas.openxmlformats.org/officeDocument/2006/relationships/tags" Target="../tags/tag2150.xml" /></Relationships>
</file>

<file path=ppt/slideLayouts/_rels/slideLayout2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53.xml" /><Relationship Id="rId10" Type="http://schemas.openxmlformats.org/officeDocument/2006/relationships/tags" Target="../tags/tag2159.xml" /><Relationship Id="rId11" Type="http://schemas.openxmlformats.org/officeDocument/2006/relationships/tags" Target="../tags/tag2160.xml" /><Relationship Id="rId12" Type="http://schemas.openxmlformats.org/officeDocument/2006/relationships/tags" Target="../tags/tag2161.xml" /><Relationship Id="rId13" Type="http://schemas.openxmlformats.org/officeDocument/2006/relationships/tags" Target="../tags/tag2162.xml" /><Relationship Id="rId14" Type="http://schemas.openxmlformats.org/officeDocument/2006/relationships/slideMaster" Target="../slideMasters/slideMaster13.xml" /><Relationship Id="rId2" Type="http://schemas.openxmlformats.org/officeDocument/2006/relationships/image" Target="../media/image5.png" /><Relationship Id="rId3" Type="http://schemas.openxmlformats.org/officeDocument/2006/relationships/tags" Target="../tags/tag2154.xml" /><Relationship Id="rId4" Type="http://schemas.openxmlformats.org/officeDocument/2006/relationships/image" Target="../media/image6.png" /><Relationship Id="rId5" Type="http://schemas.openxmlformats.org/officeDocument/2006/relationships/tags" Target="../tags/tag2155.xml" /><Relationship Id="rId6" Type="http://schemas.openxmlformats.org/officeDocument/2006/relationships/image" Target="../media/image4.png" /><Relationship Id="rId7" Type="http://schemas.openxmlformats.org/officeDocument/2006/relationships/tags" Target="../tags/tag2156.xml" /><Relationship Id="rId8" Type="http://schemas.openxmlformats.org/officeDocument/2006/relationships/tags" Target="../tags/tag2157.xml" /><Relationship Id="rId9" Type="http://schemas.openxmlformats.org/officeDocument/2006/relationships/tags" Target="../tags/tag2158.xml" /></Relationships>
</file>

<file path=ppt/slideLayouts/_rels/slideLayout2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63.xml" /><Relationship Id="rId10" Type="http://schemas.openxmlformats.org/officeDocument/2006/relationships/tags" Target="../tags/tag2169.xml" /><Relationship Id="rId11" Type="http://schemas.openxmlformats.org/officeDocument/2006/relationships/tags" Target="../tags/tag2170.xml" /><Relationship Id="rId12" Type="http://schemas.openxmlformats.org/officeDocument/2006/relationships/tags" Target="../tags/tag2171.xml" /><Relationship Id="rId13" Type="http://schemas.openxmlformats.org/officeDocument/2006/relationships/tags" Target="../tags/tag2172.xml" /><Relationship Id="rId14" Type="http://schemas.openxmlformats.org/officeDocument/2006/relationships/slideMaster" Target="../slideMasters/slideMaster13.xml" /><Relationship Id="rId2" Type="http://schemas.openxmlformats.org/officeDocument/2006/relationships/image" Target="../media/image5.png" /><Relationship Id="rId3" Type="http://schemas.openxmlformats.org/officeDocument/2006/relationships/tags" Target="../tags/tag2164.xml" /><Relationship Id="rId4" Type="http://schemas.openxmlformats.org/officeDocument/2006/relationships/image" Target="../media/image6.png" /><Relationship Id="rId5" Type="http://schemas.openxmlformats.org/officeDocument/2006/relationships/tags" Target="../tags/tag2165.xml" /><Relationship Id="rId6" Type="http://schemas.openxmlformats.org/officeDocument/2006/relationships/image" Target="../media/image4.png" /><Relationship Id="rId7" Type="http://schemas.openxmlformats.org/officeDocument/2006/relationships/tags" Target="../tags/tag2166.xml" /><Relationship Id="rId8" Type="http://schemas.openxmlformats.org/officeDocument/2006/relationships/tags" Target="../tags/tag2167.xml" /><Relationship Id="rId9" Type="http://schemas.openxmlformats.org/officeDocument/2006/relationships/tags" Target="../tags/tag2168.xml" /></Relationships>
</file>

<file path=ppt/slideLayouts/_rels/slideLayout23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73.xml" /><Relationship Id="rId10" Type="http://schemas.openxmlformats.org/officeDocument/2006/relationships/tags" Target="../tags/tag2179.xml" /><Relationship Id="rId11" Type="http://schemas.openxmlformats.org/officeDocument/2006/relationships/tags" Target="../tags/tag2180.xml" /><Relationship Id="rId12" Type="http://schemas.openxmlformats.org/officeDocument/2006/relationships/tags" Target="../tags/tag2181.xml" /><Relationship Id="rId13" Type="http://schemas.openxmlformats.org/officeDocument/2006/relationships/tags" Target="../tags/tag2182.xml" /><Relationship Id="rId14" Type="http://schemas.openxmlformats.org/officeDocument/2006/relationships/tags" Target="../tags/tag2183.xml" /><Relationship Id="rId15" Type="http://schemas.openxmlformats.org/officeDocument/2006/relationships/tags" Target="../tags/tag2184.xml" /><Relationship Id="rId16" Type="http://schemas.openxmlformats.org/officeDocument/2006/relationships/slideMaster" Target="../slideMasters/slideMaster13.xml" /><Relationship Id="rId2" Type="http://schemas.openxmlformats.org/officeDocument/2006/relationships/image" Target="../media/image5.png" /><Relationship Id="rId3" Type="http://schemas.openxmlformats.org/officeDocument/2006/relationships/tags" Target="../tags/tag2174.xml" /><Relationship Id="rId4" Type="http://schemas.openxmlformats.org/officeDocument/2006/relationships/image" Target="../media/image6.png" /><Relationship Id="rId5" Type="http://schemas.openxmlformats.org/officeDocument/2006/relationships/tags" Target="../tags/tag2175.xml" /><Relationship Id="rId6" Type="http://schemas.openxmlformats.org/officeDocument/2006/relationships/image" Target="../media/image4.png" /><Relationship Id="rId7" Type="http://schemas.openxmlformats.org/officeDocument/2006/relationships/tags" Target="../tags/tag2176.xml" /><Relationship Id="rId8" Type="http://schemas.openxmlformats.org/officeDocument/2006/relationships/tags" Target="../tags/tag2177.xml" /><Relationship Id="rId9" Type="http://schemas.openxmlformats.org/officeDocument/2006/relationships/tags" Target="../tags/tag2178.xml" /></Relationships>
</file>

<file path=ppt/slideLayouts/_rels/slideLayout23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85.xml" /><Relationship Id="rId10" Type="http://schemas.openxmlformats.org/officeDocument/2006/relationships/tags" Target="../tags/tag2192.xml" /><Relationship Id="rId11" Type="http://schemas.openxmlformats.org/officeDocument/2006/relationships/slideMaster" Target="../slideMasters/slideMaster13.xml" /><Relationship Id="rId2" Type="http://schemas.openxmlformats.org/officeDocument/2006/relationships/image" Target="../media/image10.png" /><Relationship Id="rId3" Type="http://schemas.openxmlformats.org/officeDocument/2006/relationships/tags" Target="../tags/tag2186.xml" /><Relationship Id="rId4" Type="http://schemas.openxmlformats.org/officeDocument/2006/relationships/image" Target="../media/image11.png" /><Relationship Id="rId5" Type="http://schemas.openxmlformats.org/officeDocument/2006/relationships/tags" Target="../tags/tag2187.xml" /><Relationship Id="rId6" Type="http://schemas.openxmlformats.org/officeDocument/2006/relationships/tags" Target="../tags/tag2188.xml" /><Relationship Id="rId7" Type="http://schemas.openxmlformats.org/officeDocument/2006/relationships/tags" Target="../tags/tag2189.xml" /><Relationship Id="rId8" Type="http://schemas.openxmlformats.org/officeDocument/2006/relationships/tags" Target="../tags/tag2190.xml" /><Relationship Id="rId9" Type="http://schemas.openxmlformats.org/officeDocument/2006/relationships/tags" Target="../tags/tag2191.xml" /></Relationships>
</file>

<file path=ppt/slideLayouts/_rels/slideLayout2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7.xml" /><Relationship Id="rId10" Type="http://schemas.openxmlformats.org/officeDocument/2006/relationships/tags" Target="../tags/tag183.xml" /><Relationship Id="rId11" Type="http://schemas.openxmlformats.org/officeDocument/2006/relationships/tags" Target="../tags/tag184.xml" /><Relationship Id="rId12" Type="http://schemas.openxmlformats.org/officeDocument/2006/relationships/tags" Target="../tags/tag185.xml" /><Relationship Id="rId13" Type="http://schemas.openxmlformats.org/officeDocument/2006/relationships/slideMaster" Target="../slideMasters/slideMaster2.xml" /><Relationship Id="rId2" Type="http://schemas.openxmlformats.org/officeDocument/2006/relationships/image" Target="../media/image9.png" /><Relationship Id="rId3" Type="http://schemas.openxmlformats.org/officeDocument/2006/relationships/tags" Target="../tags/tag178.xml" /><Relationship Id="rId4" Type="http://schemas.openxmlformats.org/officeDocument/2006/relationships/image" Target="../media/image6.png" /><Relationship Id="rId5" Type="http://schemas.openxmlformats.org/officeDocument/2006/relationships/tags" Target="../tags/tag179.xml" /><Relationship Id="rId6" Type="http://schemas.openxmlformats.org/officeDocument/2006/relationships/image" Target="../media/image4.png" /><Relationship Id="rId7" Type="http://schemas.openxmlformats.org/officeDocument/2006/relationships/tags" Target="../tags/tag180.xml" /><Relationship Id="rId8" Type="http://schemas.openxmlformats.org/officeDocument/2006/relationships/tags" Target="../tags/tag181.xml" /><Relationship Id="rId9" Type="http://schemas.openxmlformats.org/officeDocument/2006/relationships/tags" Target="../tags/tag182.xml" /></Relationships>
</file>

<file path=ppt/slideLayouts/_rels/slideLayout24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4.png" /><Relationship Id="rId11" Type="http://schemas.openxmlformats.org/officeDocument/2006/relationships/tags" Target="../tags/tag2205.xml" /><Relationship Id="rId12" Type="http://schemas.openxmlformats.org/officeDocument/2006/relationships/tags" Target="../tags/tag2206.xml" /><Relationship Id="rId13" Type="http://schemas.openxmlformats.org/officeDocument/2006/relationships/tags" Target="../tags/tag2207.xml" /><Relationship Id="rId14" Type="http://schemas.openxmlformats.org/officeDocument/2006/relationships/tags" Target="../tags/tag2208.xml" /><Relationship Id="rId15" Type="http://schemas.openxmlformats.org/officeDocument/2006/relationships/tags" Target="../tags/tag2209.xml" /><Relationship Id="rId16" Type="http://schemas.openxmlformats.org/officeDocument/2006/relationships/slideMaster" Target="../slideMasters/slideMaster14.xml" /><Relationship Id="rId2" Type="http://schemas.openxmlformats.org/officeDocument/2006/relationships/tags" Target="../tags/tag2199.xml" /><Relationship Id="rId3" Type="http://schemas.openxmlformats.org/officeDocument/2006/relationships/tags" Target="../tags/tag2200.xml" /><Relationship Id="rId4" Type="http://schemas.openxmlformats.org/officeDocument/2006/relationships/image" Target="../media/image2.png" /><Relationship Id="rId5" Type="http://schemas.openxmlformats.org/officeDocument/2006/relationships/tags" Target="../tags/tag2201.xml" /><Relationship Id="rId6" Type="http://schemas.openxmlformats.org/officeDocument/2006/relationships/image" Target="../media/image3.png" /><Relationship Id="rId7" Type="http://schemas.openxmlformats.org/officeDocument/2006/relationships/tags" Target="../tags/tag2202.xml" /><Relationship Id="rId8" Type="http://schemas.openxmlformats.org/officeDocument/2006/relationships/tags" Target="../tags/tag2203.xml" /><Relationship Id="rId9" Type="http://schemas.openxmlformats.org/officeDocument/2006/relationships/tags" Target="../tags/tag2204.xml" /></Relationships>
</file>

<file path=ppt/slideLayouts/_rels/slideLayout24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10.xml" /><Relationship Id="rId10" Type="http://schemas.openxmlformats.org/officeDocument/2006/relationships/tags" Target="../tags/tag2216.xml" /><Relationship Id="rId11" Type="http://schemas.openxmlformats.org/officeDocument/2006/relationships/tags" Target="../tags/tag2217.xml" /><Relationship Id="rId12" Type="http://schemas.openxmlformats.org/officeDocument/2006/relationships/tags" Target="../tags/tag2218.xml" /><Relationship Id="rId13" Type="http://schemas.openxmlformats.org/officeDocument/2006/relationships/slideMaster" Target="../slideMasters/slideMaster14.xml" /><Relationship Id="rId2" Type="http://schemas.openxmlformats.org/officeDocument/2006/relationships/image" Target="../media/image5.png" /><Relationship Id="rId3" Type="http://schemas.openxmlformats.org/officeDocument/2006/relationships/tags" Target="../tags/tag2211.xml" /><Relationship Id="rId4" Type="http://schemas.openxmlformats.org/officeDocument/2006/relationships/image" Target="../media/image6.png" /><Relationship Id="rId5" Type="http://schemas.openxmlformats.org/officeDocument/2006/relationships/tags" Target="../tags/tag2212.xml" /><Relationship Id="rId6" Type="http://schemas.openxmlformats.org/officeDocument/2006/relationships/image" Target="../media/image4.png" /><Relationship Id="rId7" Type="http://schemas.openxmlformats.org/officeDocument/2006/relationships/tags" Target="../tags/tag2213.xml" /><Relationship Id="rId8" Type="http://schemas.openxmlformats.org/officeDocument/2006/relationships/tags" Target="../tags/tag2214.xml" /><Relationship Id="rId9" Type="http://schemas.openxmlformats.org/officeDocument/2006/relationships/tags" Target="../tags/tag2215.xml" /></Relationships>
</file>

<file path=ppt/slideLayouts/_rels/slideLayout24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2226.xml" /><Relationship Id="rId11" Type="http://schemas.openxmlformats.org/officeDocument/2006/relationships/tags" Target="../tags/tag2227.xml" /><Relationship Id="rId12" Type="http://schemas.openxmlformats.org/officeDocument/2006/relationships/image" Target="../media/image7.png" /><Relationship Id="rId13" Type="http://schemas.openxmlformats.org/officeDocument/2006/relationships/tags" Target="../tags/tag2228.xml" /><Relationship Id="rId14" Type="http://schemas.openxmlformats.org/officeDocument/2006/relationships/image" Target="../media/image8.png" /><Relationship Id="rId15" Type="http://schemas.openxmlformats.org/officeDocument/2006/relationships/tags" Target="../tags/tag2229.xml" /><Relationship Id="rId16" Type="http://schemas.openxmlformats.org/officeDocument/2006/relationships/tags" Target="../tags/tag2230.xml" /><Relationship Id="rId17" Type="http://schemas.openxmlformats.org/officeDocument/2006/relationships/tags" Target="../tags/tag2231.xml" /><Relationship Id="rId18" Type="http://schemas.openxmlformats.org/officeDocument/2006/relationships/slideMaster" Target="../slideMasters/slideMaster14.xml" /><Relationship Id="rId2" Type="http://schemas.openxmlformats.org/officeDocument/2006/relationships/tags" Target="../tags/tag2219.xml" /><Relationship Id="rId3" Type="http://schemas.openxmlformats.org/officeDocument/2006/relationships/image" Target="../media/image4.png" /><Relationship Id="rId4" Type="http://schemas.openxmlformats.org/officeDocument/2006/relationships/tags" Target="../tags/tag2220.xml" /><Relationship Id="rId5" Type="http://schemas.openxmlformats.org/officeDocument/2006/relationships/tags" Target="../tags/tag2221.xml" /><Relationship Id="rId6" Type="http://schemas.openxmlformats.org/officeDocument/2006/relationships/tags" Target="../tags/tag2222.xml" /><Relationship Id="rId7" Type="http://schemas.openxmlformats.org/officeDocument/2006/relationships/tags" Target="../tags/tag2223.xml" /><Relationship Id="rId8" Type="http://schemas.openxmlformats.org/officeDocument/2006/relationships/tags" Target="../tags/tag2224.xml" /><Relationship Id="rId9" Type="http://schemas.openxmlformats.org/officeDocument/2006/relationships/tags" Target="../tags/tag2225.xml" /></Relationships>
</file>

<file path=ppt/slideLayouts/_rels/slideLayout24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32.xml" /><Relationship Id="rId10" Type="http://schemas.openxmlformats.org/officeDocument/2006/relationships/tags" Target="../tags/tag2238.xml" /><Relationship Id="rId11" Type="http://schemas.openxmlformats.org/officeDocument/2006/relationships/tags" Target="../tags/tag2239.xml" /><Relationship Id="rId12" Type="http://schemas.openxmlformats.org/officeDocument/2006/relationships/tags" Target="../tags/tag2240.xml" /><Relationship Id="rId13" Type="http://schemas.openxmlformats.org/officeDocument/2006/relationships/tags" Target="../tags/tag2241.xml" /><Relationship Id="rId14" Type="http://schemas.openxmlformats.org/officeDocument/2006/relationships/slideMaster" Target="../slideMasters/slideMaster14.xml" /><Relationship Id="rId2" Type="http://schemas.openxmlformats.org/officeDocument/2006/relationships/image" Target="../media/image5.png" /><Relationship Id="rId3" Type="http://schemas.openxmlformats.org/officeDocument/2006/relationships/tags" Target="../tags/tag2233.xml" /><Relationship Id="rId4" Type="http://schemas.openxmlformats.org/officeDocument/2006/relationships/image" Target="../media/image6.png" /><Relationship Id="rId5" Type="http://schemas.openxmlformats.org/officeDocument/2006/relationships/tags" Target="../tags/tag2234.xml" /><Relationship Id="rId6" Type="http://schemas.openxmlformats.org/officeDocument/2006/relationships/image" Target="../media/image4.png" /><Relationship Id="rId7" Type="http://schemas.openxmlformats.org/officeDocument/2006/relationships/tags" Target="../tags/tag2235.xml" /><Relationship Id="rId8" Type="http://schemas.openxmlformats.org/officeDocument/2006/relationships/tags" Target="../tags/tag2236.xml" /><Relationship Id="rId9" Type="http://schemas.openxmlformats.org/officeDocument/2006/relationships/tags" Target="../tags/tag2237.xml" /></Relationships>
</file>

<file path=ppt/slideLayouts/_rels/slideLayout24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42.xml" /><Relationship Id="rId10" Type="http://schemas.openxmlformats.org/officeDocument/2006/relationships/tags" Target="../tags/tag2248.xml" /><Relationship Id="rId11" Type="http://schemas.openxmlformats.org/officeDocument/2006/relationships/tags" Target="../tags/tag2249.xml" /><Relationship Id="rId12" Type="http://schemas.openxmlformats.org/officeDocument/2006/relationships/tags" Target="../tags/tag2250.xml" /><Relationship Id="rId13" Type="http://schemas.openxmlformats.org/officeDocument/2006/relationships/tags" Target="../tags/tag2251.xml" /><Relationship Id="rId14" Type="http://schemas.openxmlformats.org/officeDocument/2006/relationships/tags" Target="../tags/tag2252.xml" /><Relationship Id="rId15" Type="http://schemas.openxmlformats.org/officeDocument/2006/relationships/tags" Target="../tags/tag2253.xml" /><Relationship Id="rId16" Type="http://schemas.openxmlformats.org/officeDocument/2006/relationships/slideMaster" Target="../slideMasters/slideMaster14.xml" /><Relationship Id="rId2" Type="http://schemas.openxmlformats.org/officeDocument/2006/relationships/image" Target="../media/image5.png" /><Relationship Id="rId3" Type="http://schemas.openxmlformats.org/officeDocument/2006/relationships/tags" Target="../tags/tag2243.xml" /><Relationship Id="rId4" Type="http://schemas.openxmlformats.org/officeDocument/2006/relationships/image" Target="../media/image6.png" /><Relationship Id="rId5" Type="http://schemas.openxmlformats.org/officeDocument/2006/relationships/tags" Target="../tags/tag2244.xml" /><Relationship Id="rId6" Type="http://schemas.openxmlformats.org/officeDocument/2006/relationships/image" Target="../media/image4.png" /><Relationship Id="rId7" Type="http://schemas.openxmlformats.org/officeDocument/2006/relationships/tags" Target="../tags/tag2245.xml" /><Relationship Id="rId8" Type="http://schemas.openxmlformats.org/officeDocument/2006/relationships/tags" Target="../tags/tag2246.xml" /><Relationship Id="rId9" Type="http://schemas.openxmlformats.org/officeDocument/2006/relationships/tags" Target="../tags/tag2247.xml" /></Relationships>
</file>

<file path=ppt/slideLayouts/_rels/slideLayout24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54.xml" /><Relationship Id="rId10" Type="http://schemas.openxmlformats.org/officeDocument/2006/relationships/tags" Target="../tags/tag2260.xml" /><Relationship Id="rId11" Type="http://schemas.openxmlformats.org/officeDocument/2006/relationships/tags" Target="../tags/tag2261.xml" /><Relationship Id="rId12" Type="http://schemas.openxmlformats.org/officeDocument/2006/relationships/slideMaster" Target="../slideMasters/slideMaster14.xml" /><Relationship Id="rId2" Type="http://schemas.openxmlformats.org/officeDocument/2006/relationships/image" Target="../media/image5.png" /><Relationship Id="rId3" Type="http://schemas.openxmlformats.org/officeDocument/2006/relationships/tags" Target="../tags/tag2255.xml" /><Relationship Id="rId4" Type="http://schemas.openxmlformats.org/officeDocument/2006/relationships/image" Target="../media/image6.png" /><Relationship Id="rId5" Type="http://schemas.openxmlformats.org/officeDocument/2006/relationships/tags" Target="../tags/tag2256.xml" /><Relationship Id="rId6" Type="http://schemas.openxmlformats.org/officeDocument/2006/relationships/image" Target="../media/image4.png" /><Relationship Id="rId7" Type="http://schemas.openxmlformats.org/officeDocument/2006/relationships/tags" Target="../tags/tag2257.xml" /><Relationship Id="rId8" Type="http://schemas.openxmlformats.org/officeDocument/2006/relationships/tags" Target="../tags/tag2258.xml" /><Relationship Id="rId9" Type="http://schemas.openxmlformats.org/officeDocument/2006/relationships/tags" Target="../tags/tag2259.xml" /></Relationships>
</file>

<file path=ppt/slideLayouts/_rels/slideLayout24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62.xml" /><Relationship Id="rId2" Type="http://schemas.openxmlformats.org/officeDocument/2006/relationships/tags" Target="../tags/tag2263.xml" /><Relationship Id="rId3" Type="http://schemas.openxmlformats.org/officeDocument/2006/relationships/tags" Target="../tags/tag2264.xml" /><Relationship Id="rId4" Type="http://schemas.openxmlformats.org/officeDocument/2006/relationships/slideMaster" Target="../slideMasters/slideMaster14.xml" /></Relationships>
</file>

<file path=ppt/slideLayouts/_rels/slideLayout24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65.xml" /><Relationship Id="rId10" Type="http://schemas.openxmlformats.org/officeDocument/2006/relationships/tags" Target="../tags/tag2271.xml" /><Relationship Id="rId11" Type="http://schemas.openxmlformats.org/officeDocument/2006/relationships/tags" Target="../tags/tag2272.xml" /><Relationship Id="rId12" Type="http://schemas.openxmlformats.org/officeDocument/2006/relationships/tags" Target="../tags/tag2273.xml" /><Relationship Id="rId13" Type="http://schemas.openxmlformats.org/officeDocument/2006/relationships/tags" Target="../tags/tag2274.xml" /><Relationship Id="rId14" Type="http://schemas.openxmlformats.org/officeDocument/2006/relationships/slideMaster" Target="../slideMasters/slideMaster14.xml" /><Relationship Id="rId2" Type="http://schemas.openxmlformats.org/officeDocument/2006/relationships/image" Target="../media/image5.png" /><Relationship Id="rId3" Type="http://schemas.openxmlformats.org/officeDocument/2006/relationships/tags" Target="../tags/tag2266.xml" /><Relationship Id="rId4" Type="http://schemas.openxmlformats.org/officeDocument/2006/relationships/image" Target="../media/image6.png" /><Relationship Id="rId5" Type="http://schemas.openxmlformats.org/officeDocument/2006/relationships/tags" Target="../tags/tag2267.xml" /><Relationship Id="rId6" Type="http://schemas.openxmlformats.org/officeDocument/2006/relationships/image" Target="../media/image4.png" /><Relationship Id="rId7" Type="http://schemas.openxmlformats.org/officeDocument/2006/relationships/tags" Target="../tags/tag2268.xml" /><Relationship Id="rId8" Type="http://schemas.openxmlformats.org/officeDocument/2006/relationships/tags" Target="../tags/tag2269.xml" /><Relationship Id="rId9" Type="http://schemas.openxmlformats.org/officeDocument/2006/relationships/tags" Target="../tags/tag2270.xml" /></Relationships>
</file>

<file path=ppt/slideLayouts/_rels/slideLayout24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75.xml" /><Relationship Id="rId10" Type="http://schemas.openxmlformats.org/officeDocument/2006/relationships/tags" Target="../tags/tag2281.xml" /><Relationship Id="rId11" Type="http://schemas.openxmlformats.org/officeDocument/2006/relationships/tags" Target="../tags/tag2282.xml" /><Relationship Id="rId12" Type="http://schemas.openxmlformats.org/officeDocument/2006/relationships/tags" Target="../tags/tag2283.xml" /><Relationship Id="rId13" Type="http://schemas.openxmlformats.org/officeDocument/2006/relationships/tags" Target="../tags/tag2284.xml" /><Relationship Id="rId14" Type="http://schemas.openxmlformats.org/officeDocument/2006/relationships/slideMaster" Target="../slideMasters/slideMaster14.xml" /><Relationship Id="rId2" Type="http://schemas.openxmlformats.org/officeDocument/2006/relationships/tags" Target="../tags/tag2276.xml" /><Relationship Id="rId3" Type="http://schemas.openxmlformats.org/officeDocument/2006/relationships/image" Target="../media/image9.png" /><Relationship Id="rId4" Type="http://schemas.openxmlformats.org/officeDocument/2006/relationships/tags" Target="../tags/tag2277.xml" /><Relationship Id="rId5" Type="http://schemas.openxmlformats.org/officeDocument/2006/relationships/image" Target="../media/image6.png" /><Relationship Id="rId6" Type="http://schemas.openxmlformats.org/officeDocument/2006/relationships/tags" Target="../tags/tag2278.xml" /><Relationship Id="rId7" Type="http://schemas.openxmlformats.org/officeDocument/2006/relationships/image" Target="../media/image4.png" /><Relationship Id="rId8" Type="http://schemas.openxmlformats.org/officeDocument/2006/relationships/tags" Target="../tags/tag2279.xml" /><Relationship Id="rId9" Type="http://schemas.openxmlformats.org/officeDocument/2006/relationships/tags" Target="../tags/tag2280.xml" /></Relationships>
</file>

<file path=ppt/slideLayouts/_rels/slideLayout24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85.xml" /><Relationship Id="rId10" Type="http://schemas.openxmlformats.org/officeDocument/2006/relationships/tags" Target="../tags/tag2291.xml" /><Relationship Id="rId11" Type="http://schemas.openxmlformats.org/officeDocument/2006/relationships/tags" Target="../tags/tag2292.xml" /><Relationship Id="rId12" Type="http://schemas.openxmlformats.org/officeDocument/2006/relationships/tags" Target="../tags/tag2293.xml" /><Relationship Id="rId13" Type="http://schemas.openxmlformats.org/officeDocument/2006/relationships/slideMaster" Target="../slideMasters/slideMaster14.xml" /><Relationship Id="rId2" Type="http://schemas.openxmlformats.org/officeDocument/2006/relationships/tags" Target="../tags/tag2286.xml" /><Relationship Id="rId3" Type="http://schemas.openxmlformats.org/officeDocument/2006/relationships/image" Target="../media/image9.png" /><Relationship Id="rId4" Type="http://schemas.openxmlformats.org/officeDocument/2006/relationships/tags" Target="../tags/tag2287.xml" /><Relationship Id="rId5" Type="http://schemas.openxmlformats.org/officeDocument/2006/relationships/image" Target="../media/image6.png" /><Relationship Id="rId6" Type="http://schemas.openxmlformats.org/officeDocument/2006/relationships/tags" Target="../tags/tag2288.xml" /><Relationship Id="rId7" Type="http://schemas.openxmlformats.org/officeDocument/2006/relationships/image" Target="../media/image4.png" /><Relationship Id="rId8" Type="http://schemas.openxmlformats.org/officeDocument/2006/relationships/tags" Target="../tags/tag2289.xml" /><Relationship Id="rId9" Type="http://schemas.openxmlformats.org/officeDocument/2006/relationships/tags" Target="../tags/tag2290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6.xml" /><Relationship Id="rId10" Type="http://schemas.openxmlformats.org/officeDocument/2006/relationships/tags" Target="../tags/tag193.xml" /><Relationship Id="rId11" Type="http://schemas.openxmlformats.org/officeDocument/2006/relationships/tags" Target="../tags/tag194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5.png" /><Relationship Id="rId3" Type="http://schemas.openxmlformats.org/officeDocument/2006/relationships/tags" Target="../tags/tag187.xml" /><Relationship Id="rId4" Type="http://schemas.openxmlformats.org/officeDocument/2006/relationships/image" Target="../media/image6.png" /><Relationship Id="rId5" Type="http://schemas.openxmlformats.org/officeDocument/2006/relationships/tags" Target="../tags/tag188.xml" /><Relationship Id="rId6" Type="http://schemas.openxmlformats.org/officeDocument/2006/relationships/tags" Target="../tags/tag189.xml" /><Relationship Id="rId7" Type="http://schemas.openxmlformats.org/officeDocument/2006/relationships/tags" Target="../tags/tag190.xml" /><Relationship Id="rId8" Type="http://schemas.openxmlformats.org/officeDocument/2006/relationships/tags" Target="../tags/tag191.xml" /><Relationship Id="rId9" Type="http://schemas.openxmlformats.org/officeDocument/2006/relationships/tags" Target="../tags/tag192.xml" /></Relationships>
</file>

<file path=ppt/slideLayouts/_rels/slideLayout25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8.png" /><Relationship Id="rId11" Type="http://schemas.openxmlformats.org/officeDocument/2006/relationships/tags" Target="../tags/tag2300.xml" /><Relationship Id="rId12" Type="http://schemas.openxmlformats.org/officeDocument/2006/relationships/tags" Target="../tags/tag2301.xml" /><Relationship Id="rId13" Type="http://schemas.openxmlformats.org/officeDocument/2006/relationships/tags" Target="../tags/tag2302.xml" /><Relationship Id="rId14" Type="http://schemas.openxmlformats.org/officeDocument/2006/relationships/tags" Target="../tags/tag2303.xml" /><Relationship Id="rId15" Type="http://schemas.openxmlformats.org/officeDocument/2006/relationships/tags" Target="../tags/tag2304.xml" /><Relationship Id="rId16" Type="http://schemas.openxmlformats.org/officeDocument/2006/relationships/tags" Target="../tags/tag2305.xml" /><Relationship Id="rId17" Type="http://schemas.openxmlformats.org/officeDocument/2006/relationships/tags" Target="../tags/tag2306.xml" /><Relationship Id="rId18" Type="http://schemas.openxmlformats.org/officeDocument/2006/relationships/slideMaster" Target="../slideMasters/slideMaster14.xml" /><Relationship Id="rId2" Type="http://schemas.openxmlformats.org/officeDocument/2006/relationships/tags" Target="../tags/tag2294.xml" /><Relationship Id="rId3" Type="http://schemas.openxmlformats.org/officeDocument/2006/relationships/image" Target="../media/image4.png" /><Relationship Id="rId4" Type="http://schemas.openxmlformats.org/officeDocument/2006/relationships/tags" Target="../tags/tag2295.xml" /><Relationship Id="rId5" Type="http://schemas.openxmlformats.org/officeDocument/2006/relationships/tags" Target="../tags/tag2296.xml" /><Relationship Id="rId6" Type="http://schemas.openxmlformats.org/officeDocument/2006/relationships/tags" Target="../tags/tag2297.xml" /><Relationship Id="rId7" Type="http://schemas.openxmlformats.org/officeDocument/2006/relationships/tags" Target="../tags/tag2298.xml" /><Relationship Id="rId8" Type="http://schemas.openxmlformats.org/officeDocument/2006/relationships/image" Target="../media/image7.png" /><Relationship Id="rId9" Type="http://schemas.openxmlformats.org/officeDocument/2006/relationships/tags" Target="../tags/tag2299.xml" /></Relationships>
</file>

<file path=ppt/slideLayouts/_rels/slideLayout25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tags" Target="../tags/tag2307.xml" /><Relationship Id="rId3" Type="http://schemas.openxmlformats.org/officeDocument/2006/relationships/image" Target="../media/image6.png" /><Relationship Id="rId4" Type="http://schemas.openxmlformats.org/officeDocument/2006/relationships/tags" Target="../tags/tag2308.xml" /><Relationship Id="rId5" Type="http://schemas.openxmlformats.org/officeDocument/2006/relationships/tags" Target="../tags/tag2309.xml" /><Relationship Id="rId6" Type="http://schemas.openxmlformats.org/officeDocument/2006/relationships/tags" Target="../tags/tag2310.xml" /><Relationship Id="rId7" Type="http://schemas.openxmlformats.org/officeDocument/2006/relationships/tags" Target="../tags/tag2311.xml" /><Relationship Id="rId8" Type="http://schemas.openxmlformats.org/officeDocument/2006/relationships/tags" Target="../tags/tag2312.xml" /><Relationship Id="rId9" Type="http://schemas.openxmlformats.org/officeDocument/2006/relationships/slideMaster" Target="../slideMasters/slideMaster14.xml" /></Relationships>
</file>

<file path=ppt/slideLayouts/_rels/slideLayout25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13.xml" /><Relationship Id="rId10" Type="http://schemas.openxmlformats.org/officeDocument/2006/relationships/tags" Target="../tags/tag2319.xml" /><Relationship Id="rId11" Type="http://schemas.openxmlformats.org/officeDocument/2006/relationships/tags" Target="../tags/tag2320.xml" /><Relationship Id="rId12" Type="http://schemas.openxmlformats.org/officeDocument/2006/relationships/tags" Target="../tags/tag2321.xml" /><Relationship Id="rId13" Type="http://schemas.openxmlformats.org/officeDocument/2006/relationships/slideMaster" Target="../slideMasters/slideMaster14.xml" /><Relationship Id="rId2" Type="http://schemas.openxmlformats.org/officeDocument/2006/relationships/image" Target="../media/image9.png" /><Relationship Id="rId3" Type="http://schemas.openxmlformats.org/officeDocument/2006/relationships/tags" Target="../tags/tag2314.xml" /><Relationship Id="rId4" Type="http://schemas.openxmlformats.org/officeDocument/2006/relationships/image" Target="../media/image6.png" /><Relationship Id="rId5" Type="http://schemas.openxmlformats.org/officeDocument/2006/relationships/tags" Target="../tags/tag2315.xml" /><Relationship Id="rId6" Type="http://schemas.openxmlformats.org/officeDocument/2006/relationships/image" Target="../media/image4.png" /><Relationship Id="rId7" Type="http://schemas.openxmlformats.org/officeDocument/2006/relationships/tags" Target="../tags/tag2316.xml" /><Relationship Id="rId8" Type="http://schemas.openxmlformats.org/officeDocument/2006/relationships/tags" Target="../tags/tag2317.xml" /><Relationship Id="rId9" Type="http://schemas.openxmlformats.org/officeDocument/2006/relationships/tags" Target="../tags/tag2318.xml" /></Relationships>
</file>

<file path=ppt/slideLayouts/_rels/slideLayout25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22.xml" /><Relationship Id="rId10" Type="http://schemas.openxmlformats.org/officeDocument/2006/relationships/tags" Target="../tags/tag2329.xml" /><Relationship Id="rId11" Type="http://schemas.openxmlformats.org/officeDocument/2006/relationships/tags" Target="../tags/tag2330.xml" /><Relationship Id="rId12" Type="http://schemas.openxmlformats.org/officeDocument/2006/relationships/slideMaster" Target="../slideMasters/slideMaster14.xml" /><Relationship Id="rId2" Type="http://schemas.openxmlformats.org/officeDocument/2006/relationships/image" Target="../media/image5.png" /><Relationship Id="rId3" Type="http://schemas.openxmlformats.org/officeDocument/2006/relationships/tags" Target="../tags/tag2323.xml" /><Relationship Id="rId4" Type="http://schemas.openxmlformats.org/officeDocument/2006/relationships/image" Target="../media/image6.png" /><Relationship Id="rId5" Type="http://schemas.openxmlformats.org/officeDocument/2006/relationships/tags" Target="../tags/tag2324.xml" /><Relationship Id="rId6" Type="http://schemas.openxmlformats.org/officeDocument/2006/relationships/tags" Target="../tags/tag2325.xml" /><Relationship Id="rId7" Type="http://schemas.openxmlformats.org/officeDocument/2006/relationships/tags" Target="../tags/tag2326.xml" /><Relationship Id="rId8" Type="http://schemas.openxmlformats.org/officeDocument/2006/relationships/tags" Target="../tags/tag2327.xml" /><Relationship Id="rId9" Type="http://schemas.openxmlformats.org/officeDocument/2006/relationships/tags" Target="../tags/tag2328.xml" /></Relationships>
</file>

<file path=ppt/slideLayouts/_rels/slideLayout25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31.xml" /><Relationship Id="rId10" Type="http://schemas.openxmlformats.org/officeDocument/2006/relationships/tags" Target="../tags/tag2337.xml" /><Relationship Id="rId11" Type="http://schemas.openxmlformats.org/officeDocument/2006/relationships/tags" Target="../tags/tag2338.xml" /><Relationship Id="rId12" Type="http://schemas.openxmlformats.org/officeDocument/2006/relationships/tags" Target="../tags/tag2339.xml" /><Relationship Id="rId13" Type="http://schemas.openxmlformats.org/officeDocument/2006/relationships/tags" Target="../tags/tag2340.xml" /><Relationship Id="rId14" Type="http://schemas.openxmlformats.org/officeDocument/2006/relationships/slideMaster" Target="../slideMasters/slideMaster14.xml" /><Relationship Id="rId2" Type="http://schemas.openxmlformats.org/officeDocument/2006/relationships/image" Target="../media/image5.png" /><Relationship Id="rId3" Type="http://schemas.openxmlformats.org/officeDocument/2006/relationships/tags" Target="../tags/tag2332.xml" /><Relationship Id="rId4" Type="http://schemas.openxmlformats.org/officeDocument/2006/relationships/image" Target="../media/image6.png" /><Relationship Id="rId5" Type="http://schemas.openxmlformats.org/officeDocument/2006/relationships/tags" Target="../tags/tag2333.xml" /><Relationship Id="rId6" Type="http://schemas.openxmlformats.org/officeDocument/2006/relationships/image" Target="../media/image4.png" /><Relationship Id="rId7" Type="http://schemas.openxmlformats.org/officeDocument/2006/relationships/tags" Target="../tags/tag2334.xml" /><Relationship Id="rId8" Type="http://schemas.openxmlformats.org/officeDocument/2006/relationships/tags" Target="../tags/tag2335.xml" /><Relationship Id="rId9" Type="http://schemas.openxmlformats.org/officeDocument/2006/relationships/tags" Target="../tags/tag2336.xml" /></Relationships>
</file>

<file path=ppt/slideLayouts/_rels/slideLayout25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41.xml" /><Relationship Id="rId10" Type="http://schemas.openxmlformats.org/officeDocument/2006/relationships/tags" Target="../tags/tag2347.xml" /><Relationship Id="rId11" Type="http://schemas.openxmlformats.org/officeDocument/2006/relationships/tags" Target="../tags/tag2348.xml" /><Relationship Id="rId12" Type="http://schemas.openxmlformats.org/officeDocument/2006/relationships/tags" Target="../tags/tag2349.xml" /><Relationship Id="rId13" Type="http://schemas.openxmlformats.org/officeDocument/2006/relationships/tags" Target="../tags/tag2350.xml" /><Relationship Id="rId14" Type="http://schemas.openxmlformats.org/officeDocument/2006/relationships/slideMaster" Target="../slideMasters/slideMaster14.xml" /><Relationship Id="rId2" Type="http://schemas.openxmlformats.org/officeDocument/2006/relationships/image" Target="../media/image5.png" /><Relationship Id="rId3" Type="http://schemas.openxmlformats.org/officeDocument/2006/relationships/tags" Target="../tags/tag2342.xml" /><Relationship Id="rId4" Type="http://schemas.openxmlformats.org/officeDocument/2006/relationships/image" Target="../media/image6.png" /><Relationship Id="rId5" Type="http://schemas.openxmlformats.org/officeDocument/2006/relationships/tags" Target="../tags/tag2343.xml" /><Relationship Id="rId6" Type="http://schemas.openxmlformats.org/officeDocument/2006/relationships/image" Target="../media/image4.png" /><Relationship Id="rId7" Type="http://schemas.openxmlformats.org/officeDocument/2006/relationships/tags" Target="../tags/tag2344.xml" /><Relationship Id="rId8" Type="http://schemas.openxmlformats.org/officeDocument/2006/relationships/tags" Target="../tags/tag2345.xml" /><Relationship Id="rId9" Type="http://schemas.openxmlformats.org/officeDocument/2006/relationships/tags" Target="../tags/tag2346.xml" /></Relationships>
</file>

<file path=ppt/slideLayouts/_rels/slideLayout25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51.xml" /><Relationship Id="rId10" Type="http://schemas.openxmlformats.org/officeDocument/2006/relationships/tags" Target="../tags/tag2357.xml" /><Relationship Id="rId11" Type="http://schemas.openxmlformats.org/officeDocument/2006/relationships/tags" Target="../tags/tag2358.xml" /><Relationship Id="rId12" Type="http://schemas.openxmlformats.org/officeDocument/2006/relationships/tags" Target="../tags/tag2359.xml" /><Relationship Id="rId13" Type="http://schemas.openxmlformats.org/officeDocument/2006/relationships/tags" Target="../tags/tag2360.xml" /><Relationship Id="rId14" Type="http://schemas.openxmlformats.org/officeDocument/2006/relationships/tags" Target="../tags/tag2361.xml" /><Relationship Id="rId15" Type="http://schemas.openxmlformats.org/officeDocument/2006/relationships/tags" Target="../tags/tag2362.xml" /><Relationship Id="rId16" Type="http://schemas.openxmlformats.org/officeDocument/2006/relationships/slideMaster" Target="../slideMasters/slideMaster14.xml" /><Relationship Id="rId2" Type="http://schemas.openxmlformats.org/officeDocument/2006/relationships/image" Target="../media/image5.png" /><Relationship Id="rId3" Type="http://schemas.openxmlformats.org/officeDocument/2006/relationships/tags" Target="../tags/tag2352.xml" /><Relationship Id="rId4" Type="http://schemas.openxmlformats.org/officeDocument/2006/relationships/image" Target="../media/image6.png" /><Relationship Id="rId5" Type="http://schemas.openxmlformats.org/officeDocument/2006/relationships/tags" Target="../tags/tag2353.xml" /><Relationship Id="rId6" Type="http://schemas.openxmlformats.org/officeDocument/2006/relationships/image" Target="../media/image4.png" /><Relationship Id="rId7" Type="http://schemas.openxmlformats.org/officeDocument/2006/relationships/tags" Target="../tags/tag2354.xml" /><Relationship Id="rId8" Type="http://schemas.openxmlformats.org/officeDocument/2006/relationships/tags" Target="../tags/tag2355.xml" /><Relationship Id="rId9" Type="http://schemas.openxmlformats.org/officeDocument/2006/relationships/tags" Target="../tags/tag2356.xml" /></Relationships>
</file>

<file path=ppt/slideLayouts/_rels/slideLayout25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63.xml" /><Relationship Id="rId10" Type="http://schemas.openxmlformats.org/officeDocument/2006/relationships/tags" Target="../tags/tag2370.xml" /><Relationship Id="rId11" Type="http://schemas.openxmlformats.org/officeDocument/2006/relationships/slideMaster" Target="../slideMasters/slideMaster14.xml" /><Relationship Id="rId2" Type="http://schemas.openxmlformats.org/officeDocument/2006/relationships/image" Target="../media/image10.png" /><Relationship Id="rId3" Type="http://schemas.openxmlformats.org/officeDocument/2006/relationships/tags" Target="../tags/tag2364.xml" /><Relationship Id="rId4" Type="http://schemas.openxmlformats.org/officeDocument/2006/relationships/image" Target="../media/image11.png" /><Relationship Id="rId5" Type="http://schemas.openxmlformats.org/officeDocument/2006/relationships/tags" Target="../tags/tag2365.xml" /><Relationship Id="rId6" Type="http://schemas.openxmlformats.org/officeDocument/2006/relationships/tags" Target="../tags/tag2366.xml" /><Relationship Id="rId7" Type="http://schemas.openxmlformats.org/officeDocument/2006/relationships/tags" Target="../tags/tag2367.xml" /><Relationship Id="rId8" Type="http://schemas.openxmlformats.org/officeDocument/2006/relationships/tags" Target="../tags/tag2368.xml" /><Relationship Id="rId9" Type="http://schemas.openxmlformats.org/officeDocument/2006/relationships/tags" Target="../tags/tag2369.xml" /></Relationships>
</file>

<file path=ppt/slideLayouts/_rels/slideLayout25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25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4.png" /><Relationship Id="rId11" Type="http://schemas.openxmlformats.org/officeDocument/2006/relationships/tags" Target="../tags/tag2383.xml" /><Relationship Id="rId12" Type="http://schemas.openxmlformats.org/officeDocument/2006/relationships/tags" Target="../tags/tag2384.xml" /><Relationship Id="rId13" Type="http://schemas.openxmlformats.org/officeDocument/2006/relationships/tags" Target="../tags/tag2385.xml" /><Relationship Id="rId14" Type="http://schemas.openxmlformats.org/officeDocument/2006/relationships/tags" Target="../tags/tag2386.xml" /><Relationship Id="rId15" Type="http://schemas.openxmlformats.org/officeDocument/2006/relationships/tags" Target="../tags/tag2387.xml" /><Relationship Id="rId16" Type="http://schemas.openxmlformats.org/officeDocument/2006/relationships/slideMaster" Target="../slideMasters/slideMaster15.xml" /><Relationship Id="rId2" Type="http://schemas.openxmlformats.org/officeDocument/2006/relationships/tags" Target="../tags/tag2377.xml" /><Relationship Id="rId3" Type="http://schemas.openxmlformats.org/officeDocument/2006/relationships/tags" Target="../tags/tag2378.xml" /><Relationship Id="rId4" Type="http://schemas.openxmlformats.org/officeDocument/2006/relationships/image" Target="../media/image2.png" /><Relationship Id="rId5" Type="http://schemas.openxmlformats.org/officeDocument/2006/relationships/tags" Target="../tags/tag2379.xml" /><Relationship Id="rId6" Type="http://schemas.openxmlformats.org/officeDocument/2006/relationships/image" Target="../media/image3.png" /><Relationship Id="rId7" Type="http://schemas.openxmlformats.org/officeDocument/2006/relationships/tags" Target="../tags/tag2380.xml" /><Relationship Id="rId8" Type="http://schemas.openxmlformats.org/officeDocument/2006/relationships/tags" Target="../tags/tag2381.xml" /><Relationship Id="rId9" Type="http://schemas.openxmlformats.org/officeDocument/2006/relationships/tags" Target="../tags/tag238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5.xml" /><Relationship Id="rId10" Type="http://schemas.openxmlformats.org/officeDocument/2006/relationships/tags" Target="../tags/tag201.xml" /><Relationship Id="rId11" Type="http://schemas.openxmlformats.org/officeDocument/2006/relationships/tags" Target="../tags/tag202.xml" /><Relationship Id="rId12" Type="http://schemas.openxmlformats.org/officeDocument/2006/relationships/tags" Target="../tags/tag203.xml" /><Relationship Id="rId13" Type="http://schemas.openxmlformats.org/officeDocument/2006/relationships/tags" Target="../tags/tag204.xml" /><Relationship Id="rId14" Type="http://schemas.openxmlformats.org/officeDocument/2006/relationships/slideMaster" Target="../slideMasters/slideMaster2.xml" /><Relationship Id="rId2" Type="http://schemas.openxmlformats.org/officeDocument/2006/relationships/image" Target="../media/image5.png" /><Relationship Id="rId3" Type="http://schemas.openxmlformats.org/officeDocument/2006/relationships/tags" Target="../tags/tag196.xml" /><Relationship Id="rId4" Type="http://schemas.openxmlformats.org/officeDocument/2006/relationships/image" Target="../media/image6.png" /><Relationship Id="rId5" Type="http://schemas.openxmlformats.org/officeDocument/2006/relationships/tags" Target="../tags/tag197.xml" /><Relationship Id="rId6" Type="http://schemas.openxmlformats.org/officeDocument/2006/relationships/image" Target="../media/image4.png" /><Relationship Id="rId7" Type="http://schemas.openxmlformats.org/officeDocument/2006/relationships/tags" Target="../tags/tag198.xml" /><Relationship Id="rId8" Type="http://schemas.openxmlformats.org/officeDocument/2006/relationships/tags" Target="../tags/tag199.xml" /><Relationship Id="rId9" Type="http://schemas.openxmlformats.org/officeDocument/2006/relationships/tags" Target="../tags/tag200.xml" /></Relationships>
</file>

<file path=ppt/slideLayouts/_rels/slideLayout26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88.xml" /><Relationship Id="rId10" Type="http://schemas.openxmlformats.org/officeDocument/2006/relationships/tags" Target="../tags/tag2394.xml" /><Relationship Id="rId11" Type="http://schemas.openxmlformats.org/officeDocument/2006/relationships/tags" Target="../tags/tag2395.xml" /><Relationship Id="rId12" Type="http://schemas.openxmlformats.org/officeDocument/2006/relationships/tags" Target="../tags/tag2396.xml" /><Relationship Id="rId13" Type="http://schemas.openxmlformats.org/officeDocument/2006/relationships/slideMaster" Target="../slideMasters/slideMaster15.xml" /><Relationship Id="rId2" Type="http://schemas.openxmlformats.org/officeDocument/2006/relationships/image" Target="../media/image5.png" /><Relationship Id="rId3" Type="http://schemas.openxmlformats.org/officeDocument/2006/relationships/tags" Target="../tags/tag2389.xml" /><Relationship Id="rId4" Type="http://schemas.openxmlformats.org/officeDocument/2006/relationships/image" Target="../media/image6.png" /><Relationship Id="rId5" Type="http://schemas.openxmlformats.org/officeDocument/2006/relationships/tags" Target="../tags/tag2390.xml" /><Relationship Id="rId6" Type="http://schemas.openxmlformats.org/officeDocument/2006/relationships/image" Target="../media/image4.png" /><Relationship Id="rId7" Type="http://schemas.openxmlformats.org/officeDocument/2006/relationships/tags" Target="../tags/tag2391.xml" /><Relationship Id="rId8" Type="http://schemas.openxmlformats.org/officeDocument/2006/relationships/tags" Target="../tags/tag2392.xml" /><Relationship Id="rId9" Type="http://schemas.openxmlformats.org/officeDocument/2006/relationships/tags" Target="../tags/tag2393.xml" /></Relationships>
</file>

<file path=ppt/slideLayouts/_rels/slideLayout26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2404.xml" /><Relationship Id="rId11" Type="http://schemas.openxmlformats.org/officeDocument/2006/relationships/tags" Target="../tags/tag2405.xml" /><Relationship Id="rId12" Type="http://schemas.openxmlformats.org/officeDocument/2006/relationships/image" Target="../media/image7.png" /><Relationship Id="rId13" Type="http://schemas.openxmlformats.org/officeDocument/2006/relationships/tags" Target="../tags/tag2406.xml" /><Relationship Id="rId14" Type="http://schemas.openxmlformats.org/officeDocument/2006/relationships/image" Target="../media/image8.png" /><Relationship Id="rId15" Type="http://schemas.openxmlformats.org/officeDocument/2006/relationships/tags" Target="../tags/tag2407.xml" /><Relationship Id="rId16" Type="http://schemas.openxmlformats.org/officeDocument/2006/relationships/tags" Target="../tags/tag2408.xml" /><Relationship Id="rId17" Type="http://schemas.openxmlformats.org/officeDocument/2006/relationships/tags" Target="../tags/tag2409.xml" /><Relationship Id="rId18" Type="http://schemas.openxmlformats.org/officeDocument/2006/relationships/slideMaster" Target="../slideMasters/slideMaster15.xml" /><Relationship Id="rId2" Type="http://schemas.openxmlformats.org/officeDocument/2006/relationships/tags" Target="../tags/tag2397.xml" /><Relationship Id="rId3" Type="http://schemas.openxmlformats.org/officeDocument/2006/relationships/image" Target="../media/image4.png" /><Relationship Id="rId4" Type="http://schemas.openxmlformats.org/officeDocument/2006/relationships/tags" Target="../tags/tag2398.xml" /><Relationship Id="rId5" Type="http://schemas.openxmlformats.org/officeDocument/2006/relationships/tags" Target="../tags/tag2399.xml" /><Relationship Id="rId6" Type="http://schemas.openxmlformats.org/officeDocument/2006/relationships/tags" Target="../tags/tag2400.xml" /><Relationship Id="rId7" Type="http://schemas.openxmlformats.org/officeDocument/2006/relationships/tags" Target="../tags/tag2401.xml" /><Relationship Id="rId8" Type="http://schemas.openxmlformats.org/officeDocument/2006/relationships/tags" Target="../tags/tag2402.xml" /><Relationship Id="rId9" Type="http://schemas.openxmlformats.org/officeDocument/2006/relationships/tags" Target="../tags/tag2403.xml" /></Relationships>
</file>

<file path=ppt/slideLayouts/_rels/slideLayout26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10.xml" /><Relationship Id="rId10" Type="http://schemas.openxmlformats.org/officeDocument/2006/relationships/tags" Target="../tags/tag2416.xml" /><Relationship Id="rId11" Type="http://schemas.openxmlformats.org/officeDocument/2006/relationships/tags" Target="../tags/tag2417.xml" /><Relationship Id="rId12" Type="http://schemas.openxmlformats.org/officeDocument/2006/relationships/tags" Target="../tags/tag2418.xml" /><Relationship Id="rId13" Type="http://schemas.openxmlformats.org/officeDocument/2006/relationships/tags" Target="../tags/tag2419.xml" /><Relationship Id="rId14" Type="http://schemas.openxmlformats.org/officeDocument/2006/relationships/slideMaster" Target="../slideMasters/slideMaster15.xml" /><Relationship Id="rId2" Type="http://schemas.openxmlformats.org/officeDocument/2006/relationships/image" Target="../media/image5.png" /><Relationship Id="rId3" Type="http://schemas.openxmlformats.org/officeDocument/2006/relationships/tags" Target="../tags/tag2411.xml" /><Relationship Id="rId4" Type="http://schemas.openxmlformats.org/officeDocument/2006/relationships/image" Target="../media/image6.png" /><Relationship Id="rId5" Type="http://schemas.openxmlformats.org/officeDocument/2006/relationships/tags" Target="../tags/tag2412.xml" /><Relationship Id="rId6" Type="http://schemas.openxmlformats.org/officeDocument/2006/relationships/image" Target="../media/image4.png" /><Relationship Id="rId7" Type="http://schemas.openxmlformats.org/officeDocument/2006/relationships/tags" Target="../tags/tag2413.xml" /><Relationship Id="rId8" Type="http://schemas.openxmlformats.org/officeDocument/2006/relationships/tags" Target="../tags/tag2414.xml" /><Relationship Id="rId9" Type="http://schemas.openxmlformats.org/officeDocument/2006/relationships/tags" Target="../tags/tag2415.xml" /></Relationships>
</file>

<file path=ppt/slideLayouts/_rels/slideLayout26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20.xml" /><Relationship Id="rId10" Type="http://schemas.openxmlformats.org/officeDocument/2006/relationships/tags" Target="../tags/tag2426.xml" /><Relationship Id="rId11" Type="http://schemas.openxmlformats.org/officeDocument/2006/relationships/tags" Target="../tags/tag2427.xml" /><Relationship Id="rId12" Type="http://schemas.openxmlformats.org/officeDocument/2006/relationships/tags" Target="../tags/tag2428.xml" /><Relationship Id="rId13" Type="http://schemas.openxmlformats.org/officeDocument/2006/relationships/tags" Target="../tags/tag2429.xml" /><Relationship Id="rId14" Type="http://schemas.openxmlformats.org/officeDocument/2006/relationships/tags" Target="../tags/tag2430.xml" /><Relationship Id="rId15" Type="http://schemas.openxmlformats.org/officeDocument/2006/relationships/tags" Target="../tags/tag2431.xml" /><Relationship Id="rId16" Type="http://schemas.openxmlformats.org/officeDocument/2006/relationships/slideMaster" Target="../slideMasters/slideMaster15.xml" /><Relationship Id="rId2" Type="http://schemas.openxmlformats.org/officeDocument/2006/relationships/image" Target="../media/image5.png" /><Relationship Id="rId3" Type="http://schemas.openxmlformats.org/officeDocument/2006/relationships/tags" Target="../tags/tag2421.xml" /><Relationship Id="rId4" Type="http://schemas.openxmlformats.org/officeDocument/2006/relationships/image" Target="../media/image6.png" /><Relationship Id="rId5" Type="http://schemas.openxmlformats.org/officeDocument/2006/relationships/tags" Target="../tags/tag2422.xml" /><Relationship Id="rId6" Type="http://schemas.openxmlformats.org/officeDocument/2006/relationships/image" Target="../media/image4.png" /><Relationship Id="rId7" Type="http://schemas.openxmlformats.org/officeDocument/2006/relationships/tags" Target="../tags/tag2423.xml" /><Relationship Id="rId8" Type="http://schemas.openxmlformats.org/officeDocument/2006/relationships/tags" Target="../tags/tag2424.xml" /><Relationship Id="rId9" Type="http://schemas.openxmlformats.org/officeDocument/2006/relationships/tags" Target="../tags/tag2425.xml" /></Relationships>
</file>

<file path=ppt/slideLayouts/_rels/slideLayout26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32.xml" /><Relationship Id="rId10" Type="http://schemas.openxmlformats.org/officeDocument/2006/relationships/tags" Target="../tags/tag2438.xml" /><Relationship Id="rId11" Type="http://schemas.openxmlformats.org/officeDocument/2006/relationships/tags" Target="../tags/tag2439.xml" /><Relationship Id="rId12" Type="http://schemas.openxmlformats.org/officeDocument/2006/relationships/slideMaster" Target="../slideMasters/slideMaster15.xml" /><Relationship Id="rId2" Type="http://schemas.openxmlformats.org/officeDocument/2006/relationships/image" Target="../media/image5.png" /><Relationship Id="rId3" Type="http://schemas.openxmlformats.org/officeDocument/2006/relationships/tags" Target="../tags/tag2433.xml" /><Relationship Id="rId4" Type="http://schemas.openxmlformats.org/officeDocument/2006/relationships/image" Target="../media/image6.png" /><Relationship Id="rId5" Type="http://schemas.openxmlformats.org/officeDocument/2006/relationships/tags" Target="../tags/tag2434.xml" /><Relationship Id="rId6" Type="http://schemas.openxmlformats.org/officeDocument/2006/relationships/image" Target="../media/image4.png" /><Relationship Id="rId7" Type="http://schemas.openxmlformats.org/officeDocument/2006/relationships/tags" Target="../tags/tag2435.xml" /><Relationship Id="rId8" Type="http://schemas.openxmlformats.org/officeDocument/2006/relationships/tags" Target="../tags/tag2436.xml" /><Relationship Id="rId9" Type="http://schemas.openxmlformats.org/officeDocument/2006/relationships/tags" Target="../tags/tag2437.xml" /></Relationships>
</file>

<file path=ppt/slideLayouts/_rels/slideLayout26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40.xml" /><Relationship Id="rId2" Type="http://schemas.openxmlformats.org/officeDocument/2006/relationships/tags" Target="../tags/tag2441.xml" /><Relationship Id="rId3" Type="http://schemas.openxmlformats.org/officeDocument/2006/relationships/tags" Target="../tags/tag2442.xml" /><Relationship Id="rId4" Type="http://schemas.openxmlformats.org/officeDocument/2006/relationships/slideMaster" Target="../slideMasters/slideMaster15.xml" /></Relationships>
</file>

<file path=ppt/slideLayouts/_rels/slideLayout26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43.xml" /><Relationship Id="rId10" Type="http://schemas.openxmlformats.org/officeDocument/2006/relationships/tags" Target="../tags/tag2449.xml" /><Relationship Id="rId11" Type="http://schemas.openxmlformats.org/officeDocument/2006/relationships/tags" Target="../tags/tag2450.xml" /><Relationship Id="rId12" Type="http://schemas.openxmlformats.org/officeDocument/2006/relationships/tags" Target="../tags/tag2451.xml" /><Relationship Id="rId13" Type="http://schemas.openxmlformats.org/officeDocument/2006/relationships/tags" Target="../tags/tag2452.xml" /><Relationship Id="rId14" Type="http://schemas.openxmlformats.org/officeDocument/2006/relationships/slideMaster" Target="../slideMasters/slideMaster15.xml" /><Relationship Id="rId2" Type="http://schemas.openxmlformats.org/officeDocument/2006/relationships/image" Target="../media/image5.png" /><Relationship Id="rId3" Type="http://schemas.openxmlformats.org/officeDocument/2006/relationships/tags" Target="../tags/tag2444.xml" /><Relationship Id="rId4" Type="http://schemas.openxmlformats.org/officeDocument/2006/relationships/image" Target="../media/image6.png" /><Relationship Id="rId5" Type="http://schemas.openxmlformats.org/officeDocument/2006/relationships/tags" Target="../tags/tag2445.xml" /><Relationship Id="rId6" Type="http://schemas.openxmlformats.org/officeDocument/2006/relationships/image" Target="../media/image4.png" /><Relationship Id="rId7" Type="http://schemas.openxmlformats.org/officeDocument/2006/relationships/tags" Target="../tags/tag2446.xml" /><Relationship Id="rId8" Type="http://schemas.openxmlformats.org/officeDocument/2006/relationships/tags" Target="../tags/tag2447.xml" /><Relationship Id="rId9" Type="http://schemas.openxmlformats.org/officeDocument/2006/relationships/tags" Target="../tags/tag2448.xml" /></Relationships>
</file>

<file path=ppt/slideLayouts/_rels/slideLayout26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53.xml" /><Relationship Id="rId10" Type="http://schemas.openxmlformats.org/officeDocument/2006/relationships/tags" Target="../tags/tag2459.xml" /><Relationship Id="rId11" Type="http://schemas.openxmlformats.org/officeDocument/2006/relationships/tags" Target="../tags/tag2460.xml" /><Relationship Id="rId12" Type="http://schemas.openxmlformats.org/officeDocument/2006/relationships/tags" Target="../tags/tag2461.xml" /><Relationship Id="rId13" Type="http://schemas.openxmlformats.org/officeDocument/2006/relationships/tags" Target="../tags/tag2462.xml" /><Relationship Id="rId14" Type="http://schemas.openxmlformats.org/officeDocument/2006/relationships/slideMaster" Target="../slideMasters/slideMaster15.xml" /><Relationship Id="rId2" Type="http://schemas.openxmlformats.org/officeDocument/2006/relationships/tags" Target="../tags/tag2454.xml" /><Relationship Id="rId3" Type="http://schemas.openxmlformats.org/officeDocument/2006/relationships/image" Target="../media/image9.png" /><Relationship Id="rId4" Type="http://schemas.openxmlformats.org/officeDocument/2006/relationships/tags" Target="../tags/tag2455.xml" /><Relationship Id="rId5" Type="http://schemas.openxmlformats.org/officeDocument/2006/relationships/image" Target="../media/image6.png" /><Relationship Id="rId6" Type="http://schemas.openxmlformats.org/officeDocument/2006/relationships/tags" Target="../tags/tag2456.xml" /><Relationship Id="rId7" Type="http://schemas.openxmlformats.org/officeDocument/2006/relationships/image" Target="../media/image4.png" /><Relationship Id="rId8" Type="http://schemas.openxmlformats.org/officeDocument/2006/relationships/tags" Target="../tags/tag2457.xml" /><Relationship Id="rId9" Type="http://schemas.openxmlformats.org/officeDocument/2006/relationships/tags" Target="../tags/tag2458.xml" /></Relationships>
</file>

<file path=ppt/slideLayouts/_rels/slideLayout26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63.xml" /><Relationship Id="rId10" Type="http://schemas.openxmlformats.org/officeDocument/2006/relationships/tags" Target="../tags/tag2469.xml" /><Relationship Id="rId11" Type="http://schemas.openxmlformats.org/officeDocument/2006/relationships/tags" Target="../tags/tag2470.xml" /><Relationship Id="rId12" Type="http://schemas.openxmlformats.org/officeDocument/2006/relationships/tags" Target="../tags/tag2471.xml" /><Relationship Id="rId13" Type="http://schemas.openxmlformats.org/officeDocument/2006/relationships/slideMaster" Target="../slideMasters/slideMaster15.xml" /><Relationship Id="rId2" Type="http://schemas.openxmlformats.org/officeDocument/2006/relationships/tags" Target="../tags/tag2464.xml" /><Relationship Id="rId3" Type="http://schemas.openxmlformats.org/officeDocument/2006/relationships/image" Target="../media/image9.png" /><Relationship Id="rId4" Type="http://schemas.openxmlformats.org/officeDocument/2006/relationships/tags" Target="../tags/tag2465.xml" /><Relationship Id="rId5" Type="http://schemas.openxmlformats.org/officeDocument/2006/relationships/image" Target="../media/image6.png" /><Relationship Id="rId6" Type="http://schemas.openxmlformats.org/officeDocument/2006/relationships/tags" Target="../tags/tag2466.xml" /><Relationship Id="rId7" Type="http://schemas.openxmlformats.org/officeDocument/2006/relationships/image" Target="../media/image4.png" /><Relationship Id="rId8" Type="http://schemas.openxmlformats.org/officeDocument/2006/relationships/tags" Target="../tags/tag2467.xml" /><Relationship Id="rId9" Type="http://schemas.openxmlformats.org/officeDocument/2006/relationships/tags" Target="../tags/tag2468.xml" /></Relationships>
</file>

<file path=ppt/slideLayouts/_rels/slideLayout26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8.png" /><Relationship Id="rId11" Type="http://schemas.openxmlformats.org/officeDocument/2006/relationships/tags" Target="../tags/tag2478.xml" /><Relationship Id="rId12" Type="http://schemas.openxmlformats.org/officeDocument/2006/relationships/tags" Target="../tags/tag2479.xml" /><Relationship Id="rId13" Type="http://schemas.openxmlformats.org/officeDocument/2006/relationships/tags" Target="../tags/tag2480.xml" /><Relationship Id="rId14" Type="http://schemas.openxmlformats.org/officeDocument/2006/relationships/tags" Target="../tags/tag2481.xml" /><Relationship Id="rId15" Type="http://schemas.openxmlformats.org/officeDocument/2006/relationships/tags" Target="../tags/tag2482.xml" /><Relationship Id="rId16" Type="http://schemas.openxmlformats.org/officeDocument/2006/relationships/tags" Target="../tags/tag2483.xml" /><Relationship Id="rId17" Type="http://schemas.openxmlformats.org/officeDocument/2006/relationships/tags" Target="../tags/tag2484.xml" /><Relationship Id="rId18" Type="http://schemas.openxmlformats.org/officeDocument/2006/relationships/slideMaster" Target="../slideMasters/slideMaster15.xml" /><Relationship Id="rId2" Type="http://schemas.openxmlformats.org/officeDocument/2006/relationships/tags" Target="../tags/tag2472.xml" /><Relationship Id="rId3" Type="http://schemas.openxmlformats.org/officeDocument/2006/relationships/image" Target="../media/image4.png" /><Relationship Id="rId4" Type="http://schemas.openxmlformats.org/officeDocument/2006/relationships/tags" Target="../tags/tag2473.xml" /><Relationship Id="rId5" Type="http://schemas.openxmlformats.org/officeDocument/2006/relationships/tags" Target="../tags/tag2474.xml" /><Relationship Id="rId6" Type="http://schemas.openxmlformats.org/officeDocument/2006/relationships/tags" Target="../tags/tag2475.xml" /><Relationship Id="rId7" Type="http://schemas.openxmlformats.org/officeDocument/2006/relationships/tags" Target="../tags/tag2476.xml" /><Relationship Id="rId8" Type="http://schemas.openxmlformats.org/officeDocument/2006/relationships/image" Target="../media/image7.png" /><Relationship Id="rId9" Type="http://schemas.openxmlformats.org/officeDocument/2006/relationships/tags" Target="../tags/tag2477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5.xml" /><Relationship Id="rId10" Type="http://schemas.openxmlformats.org/officeDocument/2006/relationships/tags" Target="../tags/tag211.xml" /><Relationship Id="rId11" Type="http://schemas.openxmlformats.org/officeDocument/2006/relationships/tags" Target="../tags/tag212.xml" /><Relationship Id="rId12" Type="http://schemas.openxmlformats.org/officeDocument/2006/relationships/tags" Target="../tags/tag213.xml" /><Relationship Id="rId13" Type="http://schemas.openxmlformats.org/officeDocument/2006/relationships/tags" Target="../tags/tag214.xml" /><Relationship Id="rId14" Type="http://schemas.openxmlformats.org/officeDocument/2006/relationships/slideMaster" Target="../slideMasters/slideMaster2.xml" /><Relationship Id="rId2" Type="http://schemas.openxmlformats.org/officeDocument/2006/relationships/image" Target="../media/image5.png" /><Relationship Id="rId3" Type="http://schemas.openxmlformats.org/officeDocument/2006/relationships/tags" Target="../tags/tag206.xml" /><Relationship Id="rId4" Type="http://schemas.openxmlformats.org/officeDocument/2006/relationships/image" Target="../media/image6.png" /><Relationship Id="rId5" Type="http://schemas.openxmlformats.org/officeDocument/2006/relationships/tags" Target="../tags/tag207.xml" /><Relationship Id="rId6" Type="http://schemas.openxmlformats.org/officeDocument/2006/relationships/image" Target="../media/image4.png" /><Relationship Id="rId7" Type="http://schemas.openxmlformats.org/officeDocument/2006/relationships/tags" Target="../tags/tag208.xml" /><Relationship Id="rId8" Type="http://schemas.openxmlformats.org/officeDocument/2006/relationships/tags" Target="../tags/tag209.xml" /><Relationship Id="rId9" Type="http://schemas.openxmlformats.org/officeDocument/2006/relationships/tags" Target="../tags/tag210.xml" /></Relationships>
</file>

<file path=ppt/slideLayouts/_rels/slideLayout27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tags" Target="../tags/tag2485.xml" /><Relationship Id="rId3" Type="http://schemas.openxmlformats.org/officeDocument/2006/relationships/image" Target="../media/image6.png" /><Relationship Id="rId4" Type="http://schemas.openxmlformats.org/officeDocument/2006/relationships/tags" Target="../tags/tag2486.xml" /><Relationship Id="rId5" Type="http://schemas.openxmlformats.org/officeDocument/2006/relationships/tags" Target="../tags/tag2487.xml" /><Relationship Id="rId6" Type="http://schemas.openxmlformats.org/officeDocument/2006/relationships/tags" Target="../tags/tag2488.xml" /><Relationship Id="rId7" Type="http://schemas.openxmlformats.org/officeDocument/2006/relationships/tags" Target="../tags/tag2489.xml" /><Relationship Id="rId8" Type="http://schemas.openxmlformats.org/officeDocument/2006/relationships/tags" Target="../tags/tag2490.xml" /><Relationship Id="rId9" Type="http://schemas.openxmlformats.org/officeDocument/2006/relationships/slideMaster" Target="../slideMasters/slideMaster15.xml" /></Relationships>
</file>

<file path=ppt/slideLayouts/_rels/slideLayout27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91.xml" /><Relationship Id="rId10" Type="http://schemas.openxmlformats.org/officeDocument/2006/relationships/tags" Target="../tags/tag2497.xml" /><Relationship Id="rId11" Type="http://schemas.openxmlformats.org/officeDocument/2006/relationships/tags" Target="../tags/tag2498.xml" /><Relationship Id="rId12" Type="http://schemas.openxmlformats.org/officeDocument/2006/relationships/tags" Target="../tags/tag2499.xml" /><Relationship Id="rId13" Type="http://schemas.openxmlformats.org/officeDocument/2006/relationships/slideMaster" Target="../slideMasters/slideMaster15.xml" /><Relationship Id="rId2" Type="http://schemas.openxmlformats.org/officeDocument/2006/relationships/image" Target="../media/image9.png" /><Relationship Id="rId3" Type="http://schemas.openxmlformats.org/officeDocument/2006/relationships/tags" Target="../tags/tag2492.xml" /><Relationship Id="rId4" Type="http://schemas.openxmlformats.org/officeDocument/2006/relationships/image" Target="../media/image6.png" /><Relationship Id="rId5" Type="http://schemas.openxmlformats.org/officeDocument/2006/relationships/tags" Target="../tags/tag2493.xml" /><Relationship Id="rId6" Type="http://schemas.openxmlformats.org/officeDocument/2006/relationships/image" Target="../media/image4.png" /><Relationship Id="rId7" Type="http://schemas.openxmlformats.org/officeDocument/2006/relationships/tags" Target="../tags/tag2494.xml" /><Relationship Id="rId8" Type="http://schemas.openxmlformats.org/officeDocument/2006/relationships/tags" Target="../tags/tag2495.xml" /><Relationship Id="rId9" Type="http://schemas.openxmlformats.org/officeDocument/2006/relationships/tags" Target="../tags/tag2496.xml" /></Relationships>
</file>

<file path=ppt/slideLayouts/_rels/slideLayout27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00.xml" /><Relationship Id="rId10" Type="http://schemas.openxmlformats.org/officeDocument/2006/relationships/tags" Target="../tags/tag2507.xml" /><Relationship Id="rId11" Type="http://schemas.openxmlformats.org/officeDocument/2006/relationships/tags" Target="../tags/tag2508.xml" /><Relationship Id="rId12" Type="http://schemas.openxmlformats.org/officeDocument/2006/relationships/slideMaster" Target="../slideMasters/slideMaster15.xml" /><Relationship Id="rId2" Type="http://schemas.openxmlformats.org/officeDocument/2006/relationships/image" Target="../media/image5.png" /><Relationship Id="rId3" Type="http://schemas.openxmlformats.org/officeDocument/2006/relationships/tags" Target="../tags/tag2501.xml" /><Relationship Id="rId4" Type="http://schemas.openxmlformats.org/officeDocument/2006/relationships/image" Target="../media/image6.png" /><Relationship Id="rId5" Type="http://schemas.openxmlformats.org/officeDocument/2006/relationships/tags" Target="../tags/tag2502.xml" /><Relationship Id="rId6" Type="http://schemas.openxmlformats.org/officeDocument/2006/relationships/tags" Target="../tags/tag2503.xml" /><Relationship Id="rId7" Type="http://schemas.openxmlformats.org/officeDocument/2006/relationships/tags" Target="../tags/tag2504.xml" /><Relationship Id="rId8" Type="http://schemas.openxmlformats.org/officeDocument/2006/relationships/tags" Target="../tags/tag2505.xml" /><Relationship Id="rId9" Type="http://schemas.openxmlformats.org/officeDocument/2006/relationships/tags" Target="../tags/tag2506.xml" /></Relationships>
</file>

<file path=ppt/slideLayouts/_rels/slideLayout27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09.xml" /><Relationship Id="rId10" Type="http://schemas.openxmlformats.org/officeDocument/2006/relationships/tags" Target="../tags/tag2515.xml" /><Relationship Id="rId11" Type="http://schemas.openxmlformats.org/officeDocument/2006/relationships/tags" Target="../tags/tag2516.xml" /><Relationship Id="rId12" Type="http://schemas.openxmlformats.org/officeDocument/2006/relationships/tags" Target="../tags/tag2517.xml" /><Relationship Id="rId13" Type="http://schemas.openxmlformats.org/officeDocument/2006/relationships/tags" Target="../tags/tag2518.xml" /><Relationship Id="rId14" Type="http://schemas.openxmlformats.org/officeDocument/2006/relationships/slideMaster" Target="../slideMasters/slideMaster15.xml" /><Relationship Id="rId2" Type="http://schemas.openxmlformats.org/officeDocument/2006/relationships/image" Target="../media/image5.png" /><Relationship Id="rId3" Type="http://schemas.openxmlformats.org/officeDocument/2006/relationships/tags" Target="../tags/tag2510.xml" /><Relationship Id="rId4" Type="http://schemas.openxmlformats.org/officeDocument/2006/relationships/image" Target="../media/image6.png" /><Relationship Id="rId5" Type="http://schemas.openxmlformats.org/officeDocument/2006/relationships/tags" Target="../tags/tag2511.xml" /><Relationship Id="rId6" Type="http://schemas.openxmlformats.org/officeDocument/2006/relationships/image" Target="../media/image4.png" /><Relationship Id="rId7" Type="http://schemas.openxmlformats.org/officeDocument/2006/relationships/tags" Target="../tags/tag2512.xml" /><Relationship Id="rId8" Type="http://schemas.openxmlformats.org/officeDocument/2006/relationships/tags" Target="../tags/tag2513.xml" /><Relationship Id="rId9" Type="http://schemas.openxmlformats.org/officeDocument/2006/relationships/tags" Target="../tags/tag2514.xml" /></Relationships>
</file>

<file path=ppt/slideLayouts/_rels/slideLayout27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19.xml" /><Relationship Id="rId10" Type="http://schemas.openxmlformats.org/officeDocument/2006/relationships/tags" Target="../tags/tag2525.xml" /><Relationship Id="rId11" Type="http://schemas.openxmlformats.org/officeDocument/2006/relationships/tags" Target="../tags/tag2526.xml" /><Relationship Id="rId12" Type="http://schemas.openxmlformats.org/officeDocument/2006/relationships/tags" Target="../tags/tag2527.xml" /><Relationship Id="rId13" Type="http://schemas.openxmlformats.org/officeDocument/2006/relationships/tags" Target="../tags/tag2528.xml" /><Relationship Id="rId14" Type="http://schemas.openxmlformats.org/officeDocument/2006/relationships/slideMaster" Target="../slideMasters/slideMaster15.xml" /><Relationship Id="rId2" Type="http://schemas.openxmlformats.org/officeDocument/2006/relationships/image" Target="../media/image5.png" /><Relationship Id="rId3" Type="http://schemas.openxmlformats.org/officeDocument/2006/relationships/tags" Target="../tags/tag2520.xml" /><Relationship Id="rId4" Type="http://schemas.openxmlformats.org/officeDocument/2006/relationships/image" Target="../media/image6.png" /><Relationship Id="rId5" Type="http://schemas.openxmlformats.org/officeDocument/2006/relationships/tags" Target="../tags/tag2521.xml" /><Relationship Id="rId6" Type="http://schemas.openxmlformats.org/officeDocument/2006/relationships/image" Target="../media/image4.png" /><Relationship Id="rId7" Type="http://schemas.openxmlformats.org/officeDocument/2006/relationships/tags" Target="../tags/tag2522.xml" /><Relationship Id="rId8" Type="http://schemas.openxmlformats.org/officeDocument/2006/relationships/tags" Target="../tags/tag2523.xml" /><Relationship Id="rId9" Type="http://schemas.openxmlformats.org/officeDocument/2006/relationships/tags" Target="../tags/tag2524.xml" /></Relationships>
</file>

<file path=ppt/slideLayouts/_rels/slideLayout27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29.xml" /><Relationship Id="rId10" Type="http://schemas.openxmlformats.org/officeDocument/2006/relationships/tags" Target="../tags/tag2535.xml" /><Relationship Id="rId11" Type="http://schemas.openxmlformats.org/officeDocument/2006/relationships/tags" Target="../tags/tag2536.xml" /><Relationship Id="rId12" Type="http://schemas.openxmlformats.org/officeDocument/2006/relationships/tags" Target="../tags/tag2537.xml" /><Relationship Id="rId13" Type="http://schemas.openxmlformats.org/officeDocument/2006/relationships/tags" Target="../tags/tag2538.xml" /><Relationship Id="rId14" Type="http://schemas.openxmlformats.org/officeDocument/2006/relationships/tags" Target="../tags/tag2539.xml" /><Relationship Id="rId15" Type="http://schemas.openxmlformats.org/officeDocument/2006/relationships/tags" Target="../tags/tag2540.xml" /><Relationship Id="rId16" Type="http://schemas.openxmlformats.org/officeDocument/2006/relationships/slideMaster" Target="../slideMasters/slideMaster15.xml" /><Relationship Id="rId2" Type="http://schemas.openxmlformats.org/officeDocument/2006/relationships/image" Target="../media/image5.png" /><Relationship Id="rId3" Type="http://schemas.openxmlformats.org/officeDocument/2006/relationships/tags" Target="../tags/tag2530.xml" /><Relationship Id="rId4" Type="http://schemas.openxmlformats.org/officeDocument/2006/relationships/image" Target="../media/image6.png" /><Relationship Id="rId5" Type="http://schemas.openxmlformats.org/officeDocument/2006/relationships/tags" Target="../tags/tag2531.xml" /><Relationship Id="rId6" Type="http://schemas.openxmlformats.org/officeDocument/2006/relationships/image" Target="../media/image4.png" /><Relationship Id="rId7" Type="http://schemas.openxmlformats.org/officeDocument/2006/relationships/tags" Target="../tags/tag2532.xml" /><Relationship Id="rId8" Type="http://schemas.openxmlformats.org/officeDocument/2006/relationships/tags" Target="../tags/tag2533.xml" /><Relationship Id="rId9" Type="http://schemas.openxmlformats.org/officeDocument/2006/relationships/tags" Target="../tags/tag2534.xml" /></Relationships>
</file>

<file path=ppt/slideLayouts/_rels/slideLayout27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41.xml" /><Relationship Id="rId10" Type="http://schemas.openxmlformats.org/officeDocument/2006/relationships/tags" Target="../tags/tag2548.xml" /><Relationship Id="rId11" Type="http://schemas.openxmlformats.org/officeDocument/2006/relationships/slideMaster" Target="../slideMasters/slideMaster15.xml" /><Relationship Id="rId2" Type="http://schemas.openxmlformats.org/officeDocument/2006/relationships/image" Target="../media/image10.png" /><Relationship Id="rId3" Type="http://schemas.openxmlformats.org/officeDocument/2006/relationships/tags" Target="../tags/tag2542.xml" /><Relationship Id="rId4" Type="http://schemas.openxmlformats.org/officeDocument/2006/relationships/image" Target="../media/image11.png" /><Relationship Id="rId5" Type="http://schemas.openxmlformats.org/officeDocument/2006/relationships/tags" Target="../tags/tag2543.xml" /><Relationship Id="rId6" Type="http://schemas.openxmlformats.org/officeDocument/2006/relationships/tags" Target="../tags/tag2544.xml" /><Relationship Id="rId7" Type="http://schemas.openxmlformats.org/officeDocument/2006/relationships/tags" Target="../tags/tag2545.xml" /><Relationship Id="rId8" Type="http://schemas.openxmlformats.org/officeDocument/2006/relationships/tags" Target="../tags/tag2546.xml" /><Relationship Id="rId9" Type="http://schemas.openxmlformats.org/officeDocument/2006/relationships/tags" Target="../tags/tag2547.xml" /></Relationships>
</file>

<file path=ppt/slideLayouts/_rels/slideLayout27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27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4.png" /><Relationship Id="rId11" Type="http://schemas.openxmlformats.org/officeDocument/2006/relationships/tags" Target="../tags/tag2561.xml" /><Relationship Id="rId12" Type="http://schemas.openxmlformats.org/officeDocument/2006/relationships/tags" Target="../tags/tag2562.xml" /><Relationship Id="rId13" Type="http://schemas.openxmlformats.org/officeDocument/2006/relationships/tags" Target="../tags/tag2563.xml" /><Relationship Id="rId14" Type="http://schemas.openxmlformats.org/officeDocument/2006/relationships/tags" Target="../tags/tag2564.xml" /><Relationship Id="rId15" Type="http://schemas.openxmlformats.org/officeDocument/2006/relationships/tags" Target="../tags/tag2565.xml" /><Relationship Id="rId16" Type="http://schemas.openxmlformats.org/officeDocument/2006/relationships/slideMaster" Target="../slideMasters/slideMaster16.xml" /><Relationship Id="rId2" Type="http://schemas.openxmlformats.org/officeDocument/2006/relationships/tags" Target="../tags/tag2555.xml" /><Relationship Id="rId3" Type="http://schemas.openxmlformats.org/officeDocument/2006/relationships/tags" Target="../tags/tag2556.xml" /><Relationship Id="rId4" Type="http://schemas.openxmlformats.org/officeDocument/2006/relationships/image" Target="../media/image2.png" /><Relationship Id="rId5" Type="http://schemas.openxmlformats.org/officeDocument/2006/relationships/tags" Target="../tags/tag2557.xml" /><Relationship Id="rId6" Type="http://schemas.openxmlformats.org/officeDocument/2006/relationships/image" Target="../media/image3.png" /><Relationship Id="rId7" Type="http://schemas.openxmlformats.org/officeDocument/2006/relationships/tags" Target="../tags/tag2558.xml" /><Relationship Id="rId8" Type="http://schemas.openxmlformats.org/officeDocument/2006/relationships/tags" Target="../tags/tag2559.xml" /><Relationship Id="rId9" Type="http://schemas.openxmlformats.org/officeDocument/2006/relationships/tags" Target="../tags/tag2560.xml" /></Relationships>
</file>

<file path=ppt/slideLayouts/_rels/slideLayout27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66.xml" /><Relationship Id="rId10" Type="http://schemas.openxmlformats.org/officeDocument/2006/relationships/tags" Target="../tags/tag2572.xml" /><Relationship Id="rId11" Type="http://schemas.openxmlformats.org/officeDocument/2006/relationships/tags" Target="../tags/tag2573.xml" /><Relationship Id="rId12" Type="http://schemas.openxmlformats.org/officeDocument/2006/relationships/tags" Target="../tags/tag2574.xml" /><Relationship Id="rId13" Type="http://schemas.openxmlformats.org/officeDocument/2006/relationships/slideMaster" Target="../slideMasters/slideMaster16.xml" /><Relationship Id="rId2" Type="http://schemas.openxmlformats.org/officeDocument/2006/relationships/image" Target="../media/image5.png" /><Relationship Id="rId3" Type="http://schemas.openxmlformats.org/officeDocument/2006/relationships/tags" Target="../tags/tag2567.xml" /><Relationship Id="rId4" Type="http://schemas.openxmlformats.org/officeDocument/2006/relationships/image" Target="../media/image6.png" /><Relationship Id="rId5" Type="http://schemas.openxmlformats.org/officeDocument/2006/relationships/tags" Target="../tags/tag2568.xml" /><Relationship Id="rId6" Type="http://schemas.openxmlformats.org/officeDocument/2006/relationships/image" Target="../media/image4.png" /><Relationship Id="rId7" Type="http://schemas.openxmlformats.org/officeDocument/2006/relationships/tags" Target="../tags/tag2569.xml" /><Relationship Id="rId8" Type="http://schemas.openxmlformats.org/officeDocument/2006/relationships/tags" Target="../tags/tag2570.xml" /><Relationship Id="rId9" Type="http://schemas.openxmlformats.org/officeDocument/2006/relationships/tags" Target="../tags/tag2571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5.xml" /><Relationship Id="rId10" Type="http://schemas.openxmlformats.org/officeDocument/2006/relationships/tags" Target="../tags/tag221.xml" /><Relationship Id="rId11" Type="http://schemas.openxmlformats.org/officeDocument/2006/relationships/tags" Target="../tags/tag222.xml" /><Relationship Id="rId12" Type="http://schemas.openxmlformats.org/officeDocument/2006/relationships/tags" Target="../tags/tag223.xml" /><Relationship Id="rId13" Type="http://schemas.openxmlformats.org/officeDocument/2006/relationships/tags" Target="../tags/tag224.xml" /><Relationship Id="rId14" Type="http://schemas.openxmlformats.org/officeDocument/2006/relationships/tags" Target="../tags/tag225.xml" /><Relationship Id="rId15" Type="http://schemas.openxmlformats.org/officeDocument/2006/relationships/tags" Target="../tags/tag226.xml" /><Relationship Id="rId16" Type="http://schemas.openxmlformats.org/officeDocument/2006/relationships/slideMaster" Target="../slideMasters/slideMaster2.xml" /><Relationship Id="rId2" Type="http://schemas.openxmlformats.org/officeDocument/2006/relationships/image" Target="../media/image5.png" /><Relationship Id="rId3" Type="http://schemas.openxmlformats.org/officeDocument/2006/relationships/tags" Target="../tags/tag216.xml" /><Relationship Id="rId4" Type="http://schemas.openxmlformats.org/officeDocument/2006/relationships/image" Target="../media/image6.png" /><Relationship Id="rId5" Type="http://schemas.openxmlformats.org/officeDocument/2006/relationships/tags" Target="../tags/tag217.xml" /><Relationship Id="rId6" Type="http://schemas.openxmlformats.org/officeDocument/2006/relationships/image" Target="../media/image4.png" /><Relationship Id="rId7" Type="http://schemas.openxmlformats.org/officeDocument/2006/relationships/tags" Target="../tags/tag218.xml" /><Relationship Id="rId8" Type="http://schemas.openxmlformats.org/officeDocument/2006/relationships/tags" Target="../tags/tag219.xml" /><Relationship Id="rId9" Type="http://schemas.openxmlformats.org/officeDocument/2006/relationships/tags" Target="../tags/tag220.xml" /></Relationships>
</file>

<file path=ppt/slideLayouts/_rels/slideLayout28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2582.xml" /><Relationship Id="rId11" Type="http://schemas.openxmlformats.org/officeDocument/2006/relationships/tags" Target="../tags/tag2583.xml" /><Relationship Id="rId12" Type="http://schemas.openxmlformats.org/officeDocument/2006/relationships/image" Target="../media/image7.png" /><Relationship Id="rId13" Type="http://schemas.openxmlformats.org/officeDocument/2006/relationships/tags" Target="../tags/tag2584.xml" /><Relationship Id="rId14" Type="http://schemas.openxmlformats.org/officeDocument/2006/relationships/image" Target="../media/image8.png" /><Relationship Id="rId15" Type="http://schemas.openxmlformats.org/officeDocument/2006/relationships/tags" Target="../tags/tag2585.xml" /><Relationship Id="rId16" Type="http://schemas.openxmlformats.org/officeDocument/2006/relationships/tags" Target="../tags/tag2586.xml" /><Relationship Id="rId17" Type="http://schemas.openxmlformats.org/officeDocument/2006/relationships/tags" Target="../tags/tag2587.xml" /><Relationship Id="rId18" Type="http://schemas.openxmlformats.org/officeDocument/2006/relationships/slideMaster" Target="../slideMasters/slideMaster16.xml" /><Relationship Id="rId2" Type="http://schemas.openxmlformats.org/officeDocument/2006/relationships/tags" Target="../tags/tag2575.xml" /><Relationship Id="rId3" Type="http://schemas.openxmlformats.org/officeDocument/2006/relationships/image" Target="../media/image4.png" /><Relationship Id="rId4" Type="http://schemas.openxmlformats.org/officeDocument/2006/relationships/tags" Target="../tags/tag2576.xml" /><Relationship Id="rId5" Type="http://schemas.openxmlformats.org/officeDocument/2006/relationships/tags" Target="../tags/tag2577.xml" /><Relationship Id="rId6" Type="http://schemas.openxmlformats.org/officeDocument/2006/relationships/tags" Target="../tags/tag2578.xml" /><Relationship Id="rId7" Type="http://schemas.openxmlformats.org/officeDocument/2006/relationships/tags" Target="../tags/tag2579.xml" /><Relationship Id="rId8" Type="http://schemas.openxmlformats.org/officeDocument/2006/relationships/tags" Target="../tags/tag2580.xml" /><Relationship Id="rId9" Type="http://schemas.openxmlformats.org/officeDocument/2006/relationships/tags" Target="../tags/tag2581.xml" /></Relationships>
</file>

<file path=ppt/slideLayouts/_rels/slideLayout28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88.xml" /><Relationship Id="rId10" Type="http://schemas.openxmlformats.org/officeDocument/2006/relationships/tags" Target="../tags/tag2594.xml" /><Relationship Id="rId11" Type="http://schemas.openxmlformats.org/officeDocument/2006/relationships/tags" Target="../tags/tag2595.xml" /><Relationship Id="rId12" Type="http://schemas.openxmlformats.org/officeDocument/2006/relationships/tags" Target="../tags/tag2596.xml" /><Relationship Id="rId13" Type="http://schemas.openxmlformats.org/officeDocument/2006/relationships/tags" Target="../tags/tag2597.xml" /><Relationship Id="rId14" Type="http://schemas.openxmlformats.org/officeDocument/2006/relationships/slideMaster" Target="../slideMasters/slideMaster16.xml" /><Relationship Id="rId2" Type="http://schemas.openxmlformats.org/officeDocument/2006/relationships/image" Target="../media/image5.png" /><Relationship Id="rId3" Type="http://schemas.openxmlformats.org/officeDocument/2006/relationships/tags" Target="../tags/tag2589.xml" /><Relationship Id="rId4" Type="http://schemas.openxmlformats.org/officeDocument/2006/relationships/image" Target="../media/image6.png" /><Relationship Id="rId5" Type="http://schemas.openxmlformats.org/officeDocument/2006/relationships/tags" Target="../tags/tag2590.xml" /><Relationship Id="rId6" Type="http://schemas.openxmlformats.org/officeDocument/2006/relationships/image" Target="../media/image4.png" /><Relationship Id="rId7" Type="http://schemas.openxmlformats.org/officeDocument/2006/relationships/tags" Target="../tags/tag2591.xml" /><Relationship Id="rId8" Type="http://schemas.openxmlformats.org/officeDocument/2006/relationships/tags" Target="../tags/tag2592.xml" /><Relationship Id="rId9" Type="http://schemas.openxmlformats.org/officeDocument/2006/relationships/tags" Target="../tags/tag2593.xml" /></Relationships>
</file>

<file path=ppt/slideLayouts/_rels/slideLayout28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98.xml" /><Relationship Id="rId10" Type="http://schemas.openxmlformats.org/officeDocument/2006/relationships/tags" Target="../tags/tag2604.xml" /><Relationship Id="rId11" Type="http://schemas.openxmlformats.org/officeDocument/2006/relationships/tags" Target="../tags/tag2605.xml" /><Relationship Id="rId12" Type="http://schemas.openxmlformats.org/officeDocument/2006/relationships/tags" Target="../tags/tag2606.xml" /><Relationship Id="rId13" Type="http://schemas.openxmlformats.org/officeDocument/2006/relationships/tags" Target="../tags/tag2607.xml" /><Relationship Id="rId14" Type="http://schemas.openxmlformats.org/officeDocument/2006/relationships/tags" Target="../tags/tag2608.xml" /><Relationship Id="rId15" Type="http://schemas.openxmlformats.org/officeDocument/2006/relationships/tags" Target="../tags/tag2609.xml" /><Relationship Id="rId16" Type="http://schemas.openxmlformats.org/officeDocument/2006/relationships/slideMaster" Target="../slideMasters/slideMaster16.xml" /><Relationship Id="rId2" Type="http://schemas.openxmlformats.org/officeDocument/2006/relationships/image" Target="../media/image5.png" /><Relationship Id="rId3" Type="http://schemas.openxmlformats.org/officeDocument/2006/relationships/tags" Target="../tags/tag2599.xml" /><Relationship Id="rId4" Type="http://schemas.openxmlformats.org/officeDocument/2006/relationships/image" Target="../media/image6.png" /><Relationship Id="rId5" Type="http://schemas.openxmlformats.org/officeDocument/2006/relationships/tags" Target="../tags/tag2600.xml" /><Relationship Id="rId6" Type="http://schemas.openxmlformats.org/officeDocument/2006/relationships/image" Target="../media/image4.png" /><Relationship Id="rId7" Type="http://schemas.openxmlformats.org/officeDocument/2006/relationships/tags" Target="../tags/tag2601.xml" /><Relationship Id="rId8" Type="http://schemas.openxmlformats.org/officeDocument/2006/relationships/tags" Target="../tags/tag2602.xml" /><Relationship Id="rId9" Type="http://schemas.openxmlformats.org/officeDocument/2006/relationships/tags" Target="../tags/tag2603.xml" /></Relationships>
</file>

<file path=ppt/slideLayouts/_rels/slideLayout28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10.xml" /><Relationship Id="rId10" Type="http://schemas.openxmlformats.org/officeDocument/2006/relationships/tags" Target="../tags/tag2616.xml" /><Relationship Id="rId11" Type="http://schemas.openxmlformats.org/officeDocument/2006/relationships/tags" Target="../tags/tag2617.xml" /><Relationship Id="rId12" Type="http://schemas.openxmlformats.org/officeDocument/2006/relationships/slideMaster" Target="../slideMasters/slideMaster16.xml" /><Relationship Id="rId2" Type="http://schemas.openxmlformats.org/officeDocument/2006/relationships/image" Target="../media/image5.png" /><Relationship Id="rId3" Type="http://schemas.openxmlformats.org/officeDocument/2006/relationships/tags" Target="../tags/tag2611.xml" /><Relationship Id="rId4" Type="http://schemas.openxmlformats.org/officeDocument/2006/relationships/image" Target="../media/image6.png" /><Relationship Id="rId5" Type="http://schemas.openxmlformats.org/officeDocument/2006/relationships/tags" Target="../tags/tag2612.xml" /><Relationship Id="rId6" Type="http://schemas.openxmlformats.org/officeDocument/2006/relationships/image" Target="../media/image4.png" /><Relationship Id="rId7" Type="http://schemas.openxmlformats.org/officeDocument/2006/relationships/tags" Target="../tags/tag2613.xml" /><Relationship Id="rId8" Type="http://schemas.openxmlformats.org/officeDocument/2006/relationships/tags" Target="../tags/tag2614.xml" /><Relationship Id="rId9" Type="http://schemas.openxmlformats.org/officeDocument/2006/relationships/tags" Target="../tags/tag2615.xml" /></Relationships>
</file>

<file path=ppt/slideLayouts/_rels/slideLayout28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18.xml" /><Relationship Id="rId2" Type="http://schemas.openxmlformats.org/officeDocument/2006/relationships/tags" Target="../tags/tag2619.xml" /><Relationship Id="rId3" Type="http://schemas.openxmlformats.org/officeDocument/2006/relationships/tags" Target="../tags/tag2620.xml" /><Relationship Id="rId4" Type="http://schemas.openxmlformats.org/officeDocument/2006/relationships/slideMaster" Target="../slideMasters/slideMaster16.xml" /></Relationships>
</file>

<file path=ppt/slideLayouts/_rels/slideLayout28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21.xml" /><Relationship Id="rId10" Type="http://schemas.openxmlformats.org/officeDocument/2006/relationships/tags" Target="../tags/tag2627.xml" /><Relationship Id="rId11" Type="http://schemas.openxmlformats.org/officeDocument/2006/relationships/tags" Target="../tags/tag2628.xml" /><Relationship Id="rId12" Type="http://schemas.openxmlformats.org/officeDocument/2006/relationships/tags" Target="../tags/tag2629.xml" /><Relationship Id="rId13" Type="http://schemas.openxmlformats.org/officeDocument/2006/relationships/tags" Target="../tags/tag2630.xml" /><Relationship Id="rId14" Type="http://schemas.openxmlformats.org/officeDocument/2006/relationships/slideMaster" Target="../slideMasters/slideMaster16.xml" /><Relationship Id="rId2" Type="http://schemas.openxmlformats.org/officeDocument/2006/relationships/image" Target="../media/image5.png" /><Relationship Id="rId3" Type="http://schemas.openxmlformats.org/officeDocument/2006/relationships/tags" Target="../tags/tag2622.xml" /><Relationship Id="rId4" Type="http://schemas.openxmlformats.org/officeDocument/2006/relationships/image" Target="../media/image6.png" /><Relationship Id="rId5" Type="http://schemas.openxmlformats.org/officeDocument/2006/relationships/tags" Target="../tags/tag2623.xml" /><Relationship Id="rId6" Type="http://schemas.openxmlformats.org/officeDocument/2006/relationships/image" Target="../media/image4.png" /><Relationship Id="rId7" Type="http://schemas.openxmlformats.org/officeDocument/2006/relationships/tags" Target="../tags/tag2624.xml" /><Relationship Id="rId8" Type="http://schemas.openxmlformats.org/officeDocument/2006/relationships/tags" Target="../tags/tag2625.xml" /><Relationship Id="rId9" Type="http://schemas.openxmlformats.org/officeDocument/2006/relationships/tags" Target="../tags/tag2626.xml" /></Relationships>
</file>

<file path=ppt/slideLayouts/_rels/slideLayout28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31.xml" /><Relationship Id="rId10" Type="http://schemas.openxmlformats.org/officeDocument/2006/relationships/tags" Target="../tags/tag2637.xml" /><Relationship Id="rId11" Type="http://schemas.openxmlformats.org/officeDocument/2006/relationships/tags" Target="../tags/tag2638.xml" /><Relationship Id="rId12" Type="http://schemas.openxmlformats.org/officeDocument/2006/relationships/tags" Target="../tags/tag2639.xml" /><Relationship Id="rId13" Type="http://schemas.openxmlformats.org/officeDocument/2006/relationships/tags" Target="../tags/tag2640.xml" /><Relationship Id="rId14" Type="http://schemas.openxmlformats.org/officeDocument/2006/relationships/slideMaster" Target="../slideMasters/slideMaster16.xml" /><Relationship Id="rId2" Type="http://schemas.openxmlformats.org/officeDocument/2006/relationships/tags" Target="../tags/tag2632.xml" /><Relationship Id="rId3" Type="http://schemas.openxmlformats.org/officeDocument/2006/relationships/image" Target="../media/image9.png" /><Relationship Id="rId4" Type="http://schemas.openxmlformats.org/officeDocument/2006/relationships/tags" Target="../tags/tag2633.xml" /><Relationship Id="rId5" Type="http://schemas.openxmlformats.org/officeDocument/2006/relationships/image" Target="../media/image6.png" /><Relationship Id="rId6" Type="http://schemas.openxmlformats.org/officeDocument/2006/relationships/tags" Target="../tags/tag2634.xml" /><Relationship Id="rId7" Type="http://schemas.openxmlformats.org/officeDocument/2006/relationships/image" Target="../media/image4.png" /><Relationship Id="rId8" Type="http://schemas.openxmlformats.org/officeDocument/2006/relationships/tags" Target="../tags/tag2635.xml" /><Relationship Id="rId9" Type="http://schemas.openxmlformats.org/officeDocument/2006/relationships/tags" Target="../tags/tag2636.xml" /></Relationships>
</file>

<file path=ppt/slideLayouts/_rels/slideLayout28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41.xml" /><Relationship Id="rId10" Type="http://schemas.openxmlformats.org/officeDocument/2006/relationships/tags" Target="../tags/tag2647.xml" /><Relationship Id="rId11" Type="http://schemas.openxmlformats.org/officeDocument/2006/relationships/tags" Target="../tags/tag2648.xml" /><Relationship Id="rId12" Type="http://schemas.openxmlformats.org/officeDocument/2006/relationships/tags" Target="../tags/tag2649.xml" /><Relationship Id="rId13" Type="http://schemas.openxmlformats.org/officeDocument/2006/relationships/slideMaster" Target="../slideMasters/slideMaster16.xml" /><Relationship Id="rId2" Type="http://schemas.openxmlformats.org/officeDocument/2006/relationships/tags" Target="../tags/tag2642.xml" /><Relationship Id="rId3" Type="http://schemas.openxmlformats.org/officeDocument/2006/relationships/image" Target="../media/image9.png" /><Relationship Id="rId4" Type="http://schemas.openxmlformats.org/officeDocument/2006/relationships/tags" Target="../tags/tag2643.xml" /><Relationship Id="rId5" Type="http://schemas.openxmlformats.org/officeDocument/2006/relationships/image" Target="../media/image6.png" /><Relationship Id="rId6" Type="http://schemas.openxmlformats.org/officeDocument/2006/relationships/tags" Target="../tags/tag2644.xml" /><Relationship Id="rId7" Type="http://schemas.openxmlformats.org/officeDocument/2006/relationships/image" Target="../media/image4.png" /><Relationship Id="rId8" Type="http://schemas.openxmlformats.org/officeDocument/2006/relationships/tags" Target="../tags/tag2645.xml" /><Relationship Id="rId9" Type="http://schemas.openxmlformats.org/officeDocument/2006/relationships/tags" Target="../tags/tag2646.xml" /></Relationships>
</file>

<file path=ppt/slideLayouts/_rels/slideLayout28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8.png" /><Relationship Id="rId11" Type="http://schemas.openxmlformats.org/officeDocument/2006/relationships/tags" Target="../tags/tag2656.xml" /><Relationship Id="rId12" Type="http://schemas.openxmlformats.org/officeDocument/2006/relationships/tags" Target="../tags/tag2657.xml" /><Relationship Id="rId13" Type="http://schemas.openxmlformats.org/officeDocument/2006/relationships/tags" Target="../tags/tag2658.xml" /><Relationship Id="rId14" Type="http://schemas.openxmlformats.org/officeDocument/2006/relationships/tags" Target="../tags/tag2659.xml" /><Relationship Id="rId15" Type="http://schemas.openxmlformats.org/officeDocument/2006/relationships/tags" Target="../tags/tag2660.xml" /><Relationship Id="rId16" Type="http://schemas.openxmlformats.org/officeDocument/2006/relationships/tags" Target="../tags/tag2661.xml" /><Relationship Id="rId17" Type="http://schemas.openxmlformats.org/officeDocument/2006/relationships/tags" Target="../tags/tag2662.xml" /><Relationship Id="rId18" Type="http://schemas.openxmlformats.org/officeDocument/2006/relationships/slideMaster" Target="../slideMasters/slideMaster16.xml" /><Relationship Id="rId2" Type="http://schemas.openxmlformats.org/officeDocument/2006/relationships/tags" Target="../tags/tag2650.xml" /><Relationship Id="rId3" Type="http://schemas.openxmlformats.org/officeDocument/2006/relationships/image" Target="../media/image4.png" /><Relationship Id="rId4" Type="http://schemas.openxmlformats.org/officeDocument/2006/relationships/tags" Target="../tags/tag2651.xml" /><Relationship Id="rId5" Type="http://schemas.openxmlformats.org/officeDocument/2006/relationships/tags" Target="../tags/tag2652.xml" /><Relationship Id="rId6" Type="http://schemas.openxmlformats.org/officeDocument/2006/relationships/tags" Target="../tags/tag2653.xml" /><Relationship Id="rId7" Type="http://schemas.openxmlformats.org/officeDocument/2006/relationships/tags" Target="../tags/tag2654.xml" /><Relationship Id="rId8" Type="http://schemas.openxmlformats.org/officeDocument/2006/relationships/image" Target="../media/image7.png" /><Relationship Id="rId9" Type="http://schemas.openxmlformats.org/officeDocument/2006/relationships/tags" Target="../tags/tag2655.xml" /></Relationships>
</file>

<file path=ppt/slideLayouts/_rels/slideLayout28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tags" Target="../tags/tag2663.xml" /><Relationship Id="rId3" Type="http://schemas.openxmlformats.org/officeDocument/2006/relationships/image" Target="../media/image6.png" /><Relationship Id="rId4" Type="http://schemas.openxmlformats.org/officeDocument/2006/relationships/tags" Target="../tags/tag2664.xml" /><Relationship Id="rId5" Type="http://schemas.openxmlformats.org/officeDocument/2006/relationships/tags" Target="../tags/tag2665.xml" /><Relationship Id="rId6" Type="http://schemas.openxmlformats.org/officeDocument/2006/relationships/tags" Target="../tags/tag2666.xml" /><Relationship Id="rId7" Type="http://schemas.openxmlformats.org/officeDocument/2006/relationships/tags" Target="../tags/tag2667.xml" /><Relationship Id="rId8" Type="http://schemas.openxmlformats.org/officeDocument/2006/relationships/tags" Target="../tags/tag2668.xml" /><Relationship Id="rId9" Type="http://schemas.openxmlformats.org/officeDocument/2006/relationships/slideMaster" Target="../slideMasters/slideMaster16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7.xml" /><Relationship Id="rId10" Type="http://schemas.openxmlformats.org/officeDocument/2006/relationships/tags" Target="../tags/tag234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10.png" /><Relationship Id="rId3" Type="http://schemas.openxmlformats.org/officeDocument/2006/relationships/tags" Target="../tags/tag228.xml" /><Relationship Id="rId4" Type="http://schemas.openxmlformats.org/officeDocument/2006/relationships/image" Target="../media/image11.png" /><Relationship Id="rId5" Type="http://schemas.openxmlformats.org/officeDocument/2006/relationships/tags" Target="../tags/tag229.xml" /><Relationship Id="rId6" Type="http://schemas.openxmlformats.org/officeDocument/2006/relationships/tags" Target="../tags/tag230.xml" /><Relationship Id="rId7" Type="http://schemas.openxmlformats.org/officeDocument/2006/relationships/tags" Target="../tags/tag231.xml" /><Relationship Id="rId8" Type="http://schemas.openxmlformats.org/officeDocument/2006/relationships/tags" Target="../tags/tag232.xml" /><Relationship Id="rId9" Type="http://schemas.openxmlformats.org/officeDocument/2006/relationships/tags" Target="../tags/tag233.xml" /></Relationships>
</file>

<file path=ppt/slideLayouts/_rels/slideLayout29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69.xml" /><Relationship Id="rId10" Type="http://schemas.openxmlformats.org/officeDocument/2006/relationships/tags" Target="../tags/tag2675.xml" /><Relationship Id="rId11" Type="http://schemas.openxmlformats.org/officeDocument/2006/relationships/tags" Target="../tags/tag2676.xml" /><Relationship Id="rId12" Type="http://schemas.openxmlformats.org/officeDocument/2006/relationships/tags" Target="../tags/tag2677.xml" /><Relationship Id="rId13" Type="http://schemas.openxmlformats.org/officeDocument/2006/relationships/slideMaster" Target="../slideMasters/slideMaster16.xml" /><Relationship Id="rId2" Type="http://schemas.openxmlformats.org/officeDocument/2006/relationships/image" Target="../media/image9.png" /><Relationship Id="rId3" Type="http://schemas.openxmlformats.org/officeDocument/2006/relationships/tags" Target="../tags/tag2670.xml" /><Relationship Id="rId4" Type="http://schemas.openxmlformats.org/officeDocument/2006/relationships/image" Target="../media/image6.png" /><Relationship Id="rId5" Type="http://schemas.openxmlformats.org/officeDocument/2006/relationships/tags" Target="../tags/tag2671.xml" /><Relationship Id="rId6" Type="http://schemas.openxmlformats.org/officeDocument/2006/relationships/image" Target="../media/image4.png" /><Relationship Id="rId7" Type="http://schemas.openxmlformats.org/officeDocument/2006/relationships/tags" Target="../tags/tag2672.xml" /><Relationship Id="rId8" Type="http://schemas.openxmlformats.org/officeDocument/2006/relationships/tags" Target="../tags/tag2673.xml" /><Relationship Id="rId9" Type="http://schemas.openxmlformats.org/officeDocument/2006/relationships/tags" Target="../tags/tag2674.xml" /></Relationships>
</file>

<file path=ppt/slideLayouts/_rels/slideLayout29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78.xml" /><Relationship Id="rId10" Type="http://schemas.openxmlformats.org/officeDocument/2006/relationships/tags" Target="../tags/tag2685.xml" /><Relationship Id="rId11" Type="http://schemas.openxmlformats.org/officeDocument/2006/relationships/tags" Target="../tags/tag2686.xml" /><Relationship Id="rId12" Type="http://schemas.openxmlformats.org/officeDocument/2006/relationships/slideMaster" Target="../slideMasters/slideMaster16.xml" /><Relationship Id="rId2" Type="http://schemas.openxmlformats.org/officeDocument/2006/relationships/image" Target="../media/image5.png" /><Relationship Id="rId3" Type="http://schemas.openxmlformats.org/officeDocument/2006/relationships/tags" Target="../tags/tag2679.xml" /><Relationship Id="rId4" Type="http://schemas.openxmlformats.org/officeDocument/2006/relationships/image" Target="../media/image6.png" /><Relationship Id="rId5" Type="http://schemas.openxmlformats.org/officeDocument/2006/relationships/tags" Target="../tags/tag2680.xml" /><Relationship Id="rId6" Type="http://schemas.openxmlformats.org/officeDocument/2006/relationships/tags" Target="../tags/tag2681.xml" /><Relationship Id="rId7" Type="http://schemas.openxmlformats.org/officeDocument/2006/relationships/tags" Target="../tags/tag2682.xml" /><Relationship Id="rId8" Type="http://schemas.openxmlformats.org/officeDocument/2006/relationships/tags" Target="../tags/tag2683.xml" /><Relationship Id="rId9" Type="http://schemas.openxmlformats.org/officeDocument/2006/relationships/tags" Target="../tags/tag2684.xml" /></Relationships>
</file>

<file path=ppt/slideLayouts/_rels/slideLayout29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87.xml" /><Relationship Id="rId10" Type="http://schemas.openxmlformats.org/officeDocument/2006/relationships/tags" Target="../tags/tag2693.xml" /><Relationship Id="rId11" Type="http://schemas.openxmlformats.org/officeDocument/2006/relationships/tags" Target="../tags/tag2694.xml" /><Relationship Id="rId12" Type="http://schemas.openxmlformats.org/officeDocument/2006/relationships/tags" Target="../tags/tag2695.xml" /><Relationship Id="rId13" Type="http://schemas.openxmlformats.org/officeDocument/2006/relationships/tags" Target="../tags/tag2696.xml" /><Relationship Id="rId14" Type="http://schemas.openxmlformats.org/officeDocument/2006/relationships/slideMaster" Target="../slideMasters/slideMaster16.xml" /><Relationship Id="rId2" Type="http://schemas.openxmlformats.org/officeDocument/2006/relationships/image" Target="../media/image5.png" /><Relationship Id="rId3" Type="http://schemas.openxmlformats.org/officeDocument/2006/relationships/tags" Target="../tags/tag2688.xml" /><Relationship Id="rId4" Type="http://schemas.openxmlformats.org/officeDocument/2006/relationships/image" Target="../media/image6.png" /><Relationship Id="rId5" Type="http://schemas.openxmlformats.org/officeDocument/2006/relationships/tags" Target="../tags/tag2689.xml" /><Relationship Id="rId6" Type="http://schemas.openxmlformats.org/officeDocument/2006/relationships/image" Target="../media/image4.png" /><Relationship Id="rId7" Type="http://schemas.openxmlformats.org/officeDocument/2006/relationships/tags" Target="../tags/tag2690.xml" /><Relationship Id="rId8" Type="http://schemas.openxmlformats.org/officeDocument/2006/relationships/tags" Target="../tags/tag2691.xml" /><Relationship Id="rId9" Type="http://schemas.openxmlformats.org/officeDocument/2006/relationships/tags" Target="../tags/tag2692.xml" /></Relationships>
</file>

<file path=ppt/slideLayouts/_rels/slideLayout29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97.xml" /><Relationship Id="rId10" Type="http://schemas.openxmlformats.org/officeDocument/2006/relationships/tags" Target="../tags/tag2703.xml" /><Relationship Id="rId11" Type="http://schemas.openxmlformats.org/officeDocument/2006/relationships/tags" Target="../tags/tag2704.xml" /><Relationship Id="rId12" Type="http://schemas.openxmlformats.org/officeDocument/2006/relationships/tags" Target="../tags/tag2705.xml" /><Relationship Id="rId13" Type="http://schemas.openxmlformats.org/officeDocument/2006/relationships/tags" Target="../tags/tag2706.xml" /><Relationship Id="rId14" Type="http://schemas.openxmlformats.org/officeDocument/2006/relationships/slideMaster" Target="../slideMasters/slideMaster16.xml" /><Relationship Id="rId2" Type="http://schemas.openxmlformats.org/officeDocument/2006/relationships/image" Target="../media/image5.png" /><Relationship Id="rId3" Type="http://schemas.openxmlformats.org/officeDocument/2006/relationships/tags" Target="../tags/tag2698.xml" /><Relationship Id="rId4" Type="http://schemas.openxmlformats.org/officeDocument/2006/relationships/image" Target="../media/image6.png" /><Relationship Id="rId5" Type="http://schemas.openxmlformats.org/officeDocument/2006/relationships/tags" Target="../tags/tag2699.xml" /><Relationship Id="rId6" Type="http://schemas.openxmlformats.org/officeDocument/2006/relationships/image" Target="../media/image4.png" /><Relationship Id="rId7" Type="http://schemas.openxmlformats.org/officeDocument/2006/relationships/tags" Target="../tags/tag2700.xml" /><Relationship Id="rId8" Type="http://schemas.openxmlformats.org/officeDocument/2006/relationships/tags" Target="../tags/tag2701.xml" /><Relationship Id="rId9" Type="http://schemas.openxmlformats.org/officeDocument/2006/relationships/tags" Target="../tags/tag2702.xml" /></Relationships>
</file>

<file path=ppt/slideLayouts/_rels/slideLayout29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07.xml" /><Relationship Id="rId10" Type="http://schemas.openxmlformats.org/officeDocument/2006/relationships/tags" Target="../tags/tag2713.xml" /><Relationship Id="rId11" Type="http://schemas.openxmlformats.org/officeDocument/2006/relationships/tags" Target="../tags/tag2714.xml" /><Relationship Id="rId12" Type="http://schemas.openxmlformats.org/officeDocument/2006/relationships/tags" Target="../tags/tag2715.xml" /><Relationship Id="rId13" Type="http://schemas.openxmlformats.org/officeDocument/2006/relationships/tags" Target="../tags/tag2716.xml" /><Relationship Id="rId14" Type="http://schemas.openxmlformats.org/officeDocument/2006/relationships/tags" Target="../tags/tag2717.xml" /><Relationship Id="rId15" Type="http://schemas.openxmlformats.org/officeDocument/2006/relationships/tags" Target="../tags/tag2718.xml" /><Relationship Id="rId16" Type="http://schemas.openxmlformats.org/officeDocument/2006/relationships/slideMaster" Target="../slideMasters/slideMaster16.xml" /><Relationship Id="rId2" Type="http://schemas.openxmlformats.org/officeDocument/2006/relationships/image" Target="../media/image5.png" /><Relationship Id="rId3" Type="http://schemas.openxmlformats.org/officeDocument/2006/relationships/tags" Target="../tags/tag2708.xml" /><Relationship Id="rId4" Type="http://schemas.openxmlformats.org/officeDocument/2006/relationships/image" Target="../media/image6.png" /><Relationship Id="rId5" Type="http://schemas.openxmlformats.org/officeDocument/2006/relationships/tags" Target="../tags/tag2709.xml" /><Relationship Id="rId6" Type="http://schemas.openxmlformats.org/officeDocument/2006/relationships/image" Target="../media/image4.png" /><Relationship Id="rId7" Type="http://schemas.openxmlformats.org/officeDocument/2006/relationships/tags" Target="../tags/tag2710.xml" /><Relationship Id="rId8" Type="http://schemas.openxmlformats.org/officeDocument/2006/relationships/tags" Target="../tags/tag2711.xml" /><Relationship Id="rId9" Type="http://schemas.openxmlformats.org/officeDocument/2006/relationships/tags" Target="../tags/tag2712.xml" /></Relationships>
</file>

<file path=ppt/slideLayouts/_rels/slideLayout29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19.xml" /><Relationship Id="rId10" Type="http://schemas.openxmlformats.org/officeDocument/2006/relationships/tags" Target="../tags/tag2726.xml" /><Relationship Id="rId11" Type="http://schemas.openxmlformats.org/officeDocument/2006/relationships/slideMaster" Target="../slideMasters/slideMaster16.xml" /><Relationship Id="rId2" Type="http://schemas.openxmlformats.org/officeDocument/2006/relationships/image" Target="../media/image10.png" /><Relationship Id="rId3" Type="http://schemas.openxmlformats.org/officeDocument/2006/relationships/tags" Target="../tags/tag2720.xml" /><Relationship Id="rId4" Type="http://schemas.openxmlformats.org/officeDocument/2006/relationships/image" Target="../media/image11.png" /><Relationship Id="rId5" Type="http://schemas.openxmlformats.org/officeDocument/2006/relationships/tags" Target="../tags/tag2721.xml" /><Relationship Id="rId6" Type="http://schemas.openxmlformats.org/officeDocument/2006/relationships/tags" Target="../tags/tag2722.xml" /><Relationship Id="rId7" Type="http://schemas.openxmlformats.org/officeDocument/2006/relationships/tags" Target="../tags/tag2723.xml" /><Relationship Id="rId8" Type="http://schemas.openxmlformats.org/officeDocument/2006/relationships/tags" Target="../tags/tag2724.xml" /><Relationship Id="rId9" Type="http://schemas.openxmlformats.org/officeDocument/2006/relationships/tags" Target="../tags/tag2725.xml" /></Relationships>
</file>

<file path=ppt/slideLayouts/_rels/slideLayout29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29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4.png" /><Relationship Id="rId11" Type="http://schemas.openxmlformats.org/officeDocument/2006/relationships/tags" Target="../tags/tag2739.xml" /><Relationship Id="rId12" Type="http://schemas.openxmlformats.org/officeDocument/2006/relationships/tags" Target="../tags/tag2740.xml" /><Relationship Id="rId13" Type="http://schemas.openxmlformats.org/officeDocument/2006/relationships/tags" Target="../tags/tag2741.xml" /><Relationship Id="rId14" Type="http://schemas.openxmlformats.org/officeDocument/2006/relationships/tags" Target="../tags/tag2742.xml" /><Relationship Id="rId15" Type="http://schemas.openxmlformats.org/officeDocument/2006/relationships/tags" Target="../tags/tag2743.xml" /><Relationship Id="rId16" Type="http://schemas.openxmlformats.org/officeDocument/2006/relationships/slideMaster" Target="../slideMasters/slideMaster17.xml" /><Relationship Id="rId2" Type="http://schemas.openxmlformats.org/officeDocument/2006/relationships/tags" Target="../tags/tag2733.xml" /><Relationship Id="rId3" Type="http://schemas.openxmlformats.org/officeDocument/2006/relationships/tags" Target="../tags/tag2734.xml" /><Relationship Id="rId4" Type="http://schemas.openxmlformats.org/officeDocument/2006/relationships/image" Target="../media/image2.png" /><Relationship Id="rId5" Type="http://schemas.openxmlformats.org/officeDocument/2006/relationships/tags" Target="../tags/tag2735.xml" /><Relationship Id="rId6" Type="http://schemas.openxmlformats.org/officeDocument/2006/relationships/image" Target="../media/image3.png" /><Relationship Id="rId7" Type="http://schemas.openxmlformats.org/officeDocument/2006/relationships/tags" Target="../tags/tag2736.xml" /><Relationship Id="rId8" Type="http://schemas.openxmlformats.org/officeDocument/2006/relationships/tags" Target="../tags/tag2737.xml" /><Relationship Id="rId9" Type="http://schemas.openxmlformats.org/officeDocument/2006/relationships/tags" Target="../tags/tag2738.xml" /></Relationships>
</file>

<file path=ppt/slideLayouts/_rels/slideLayout29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44.xml" /><Relationship Id="rId10" Type="http://schemas.openxmlformats.org/officeDocument/2006/relationships/tags" Target="../tags/tag2750.xml" /><Relationship Id="rId11" Type="http://schemas.openxmlformats.org/officeDocument/2006/relationships/tags" Target="../tags/tag2751.xml" /><Relationship Id="rId12" Type="http://schemas.openxmlformats.org/officeDocument/2006/relationships/tags" Target="../tags/tag2752.xml" /><Relationship Id="rId13" Type="http://schemas.openxmlformats.org/officeDocument/2006/relationships/slideMaster" Target="../slideMasters/slideMaster17.xml" /><Relationship Id="rId2" Type="http://schemas.openxmlformats.org/officeDocument/2006/relationships/image" Target="../media/image5.png" /><Relationship Id="rId3" Type="http://schemas.openxmlformats.org/officeDocument/2006/relationships/tags" Target="../tags/tag2745.xml" /><Relationship Id="rId4" Type="http://schemas.openxmlformats.org/officeDocument/2006/relationships/image" Target="../media/image6.png" /><Relationship Id="rId5" Type="http://schemas.openxmlformats.org/officeDocument/2006/relationships/tags" Target="../tags/tag2746.xml" /><Relationship Id="rId6" Type="http://schemas.openxmlformats.org/officeDocument/2006/relationships/image" Target="../media/image4.png" /><Relationship Id="rId7" Type="http://schemas.openxmlformats.org/officeDocument/2006/relationships/tags" Target="../tags/tag2747.xml" /><Relationship Id="rId8" Type="http://schemas.openxmlformats.org/officeDocument/2006/relationships/tags" Target="../tags/tag2748.xml" /><Relationship Id="rId9" Type="http://schemas.openxmlformats.org/officeDocument/2006/relationships/tags" Target="../tags/tag2749.xml" /></Relationships>
</file>

<file path=ppt/slideLayouts/_rels/slideLayout29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2760.xml" /><Relationship Id="rId11" Type="http://schemas.openxmlformats.org/officeDocument/2006/relationships/tags" Target="../tags/tag2761.xml" /><Relationship Id="rId12" Type="http://schemas.openxmlformats.org/officeDocument/2006/relationships/image" Target="../media/image7.png" /><Relationship Id="rId13" Type="http://schemas.openxmlformats.org/officeDocument/2006/relationships/tags" Target="../tags/tag2762.xml" /><Relationship Id="rId14" Type="http://schemas.openxmlformats.org/officeDocument/2006/relationships/image" Target="../media/image8.png" /><Relationship Id="rId15" Type="http://schemas.openxmlformats.org/officeDocument/2006/relationships/tags" Target="../tags/tag2763.xml" /><Relationship Id="rId16" Type="http://schemas.openxmlformats.org/officeDocument/2006/relationships/tags" Target="../tags/tag2764.xml" /><Relationship Id="rId17" Type="http://schemas.openxmlformats.org/officeDocument/2006/relationships/tags" Target="../tags/tag2765.xml" /><Relationship Id="rId18" Type="http://schemas.openxmlformats.org/officeDocument/2006/relationships/slideMaster" Target="../slideMasters/slideMaster17.xml" /><Relationship Id="rId2" Type="http://schemas.openxmlformats.org/officeDocument/2006/relationships/tags" Target="../tags/tag2753.xml" /><Relationship Id="rId3" Type="http://schemas.openxmlformats.org/officeDocument/2006/relationships/image" Target="../media/image4.png" /><Relationship Id="rId4" Type="http://schemas.openxmlformats.org/officeDocument/2006/relationships/tags" Target="../tags/tag2754.xml" /><Relationship Id="rId5" Type="http://schemas.openxmlformats.org/officeDocument/2006/relationships/tags" Target="../tags/tag2755.xml" /><Relationship Id="rId6" Type="http://schemas.openxmlformats.org/officeDocument/2006/relationships/tags" Target="../tags/tag2756.xml" /><Relationship Id="rId7" Type="http://schemas.openxmlformats.org/officeDocument/2006/relationships/tags" Target="../tags/tag2757.xml" /><Relationship Id="rId8" Type="http://schemas.openxmlformats.org/officeDocument/2006/relationships/tags" Target="../tags/tag2758.xml" /><Relationship Id="rId9" Type="http://schemas.openxmlformats.org/officeDocument/2006/relationships/tags" Target="../tags/tag2759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0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66.xml" /><Relationship Id="rId10" Type="http://schemas.openxmlformats.org/officeDocument/2006/relationships/tags" Target="../tags/tag2772.xml" /><Relationship Id="rId11" Type="http://schemas.openxmlformats.org/officeDocument/2006/relationships/tags" Target="../tags/tag2773.xml" /><Relationship Id="rId12" Type="http://schemas.openxmlformats.org/officeDocument/2006/relationships/tags" Target="../tags/tag2774.xml" /><Relationship Id="rId13" Type="http://schemas.openxmlformats.org/officeDocument/2006/relationships/tags" Target="../tags/tag2775.xml" /><Relationship Id="rId14" Type="http://schemas.openxmlformats.org/officeDocument/2006/relationships/slideMaster" Target="../slideMasters/slideMaster17.xml" /><Relationship Id="rId2" Type="http://schemas.openxmlformats.org/officeDocument/2006/relationships/image" Target="../media/image5.png" /><Relationship Id="rId3" Type="http://schemas.openxmlformats.org/officeDocument/2006/relationships/tags" Target="../tags/tag2767.xml" /><Relationship Id="rId4" Type="http://schemas.openxmlformats.org/officeDocument/2006/relationships/image" Target="../media/image6.png" /><Relationship Id="rId5" Type="http://schemas.openxmlformats.org/officeDocument/2006/relationships/tags" Target="../tags/tag2768.xml" /><Relationship Id="rId6" Type="http://schemas.openxmlformats.org/officeDocument/2006/relationships/image" Target="../media/image4.png" /><Relationship Id="rId7" Type="http://schemas.openxmlformats.org/officeDocument/2006/relationships/tags" Target="../tags/tag2769.xml" /><Relationship Id="rId8" Type="http://schemas.openxmlformats.org/officeDocument/2006/relationships/tags" Target="../tags/tag2770.xml" /><Relationship Id="rId9" Type="http://schemas.openxmlformats.org/officeDocument/2006/relationships/tags" Target="../tags/tag2771.xml" /></Relationships>
</file>

<file path=ppt/slideLayouts/_rels/slideLayout30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76.xml" /><Relationship Id="rId10" Type="http://schemas.openxmlformats.org/officeDocument/2006/relationships/tags" Target="../tags/tag2782.xml" /><Relationship Id="rId11" Type="http://schemas.openxmlformats.org/officeDocument/2006/relationships/tags" Target="../tags/tag2783.xml" /><Relationship Id="rId12" Type="http://schemas.openxmlformats.org/officeDocument/2006/relationships/tags" Target="../tags/tag2784.xml" /><Relationship Id="rId13" Type="http://schemas.openxmlformats.org/officeDocument/2006/relationships/tags" Target="../tags/tag2785.xml" /><Relationship Id="rId14" Type="http://schemas.openxmlformats.org/officeDocument/2006/relationships/tags" Target="../tags/tag2786.xml" /><Relationship Id="rId15" Type="http://schemas.openxmlformats.org/officeDocument/2006/relationships/tags" Target="../tags/tag2787.xml" /><Relationship Id="rId16" Type="http://schemas.openxmlformats.org/officeDocument/2006/relationships/slideMaster" Target="../slideMasters/slideMaster17.xml" /><Relationship Id="rId2" Type="http://schemas.openxmlformats.org/officeDocument/2006/relationships/image" Target="../media/image5.png" /><Relationship Id="rId3" Type="http://schemas.openxmlformats.org/officeDocument/2006/relationships/tags" Target="../tags/tag2777.xml" /><Relationship Id="rId4" Type="http://schemas.openxmlformats.org/officeDocument/2006/relationships/image" Target="../media/image6.png" /><Relationship Id="rId5" Type="http://schemas.openxmlformats.org/officeDocument/2006/relationships/tags" Target="../tags/tag2778.xml" /><Relationship Id="rId6" Type="http://schemas.openxmlformats.org/officeDocument/2006/relationships/image" Target="../media/image4.png" /><Relationship Id="rId7" Type="http://schemas.openxmlformats.org/officeDocument/2006/relationships/tags" Target="../tags/tag2779.xml" /><Relationship Id="rId8" Type="http://schemas.openxmlformats.org/officeDocument/2006/relationships/tags" Target="../tags/tag2780.xml" /><Relationship Id="rId9" Type="http://schemas.openxmlformats.org/officeDocument/2006/relationships/tags" Target="../tags/tag2781.xml" /></Relationships>
</file>

<file path=ppt/slideLayouts/_rels/slideLayout30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88.xml" /><Relationship Id="rId10" Type="http://schemas.openxmlformats.org/officeDocument/2006/relationships/tags" Target="../tags/tag2794.xml" /><Relationship Id="rId11" Type="http://schemas.openxmlformats.org/officeDocument/2006/relationships/tags" Target="../tags/tag2795.xml" /><Relationship Id="rId12" Type="http://schemas.openxmlformats.org/officeDocument/2006/relationships/slideMaster" Target="../slideMasters/slideMaster17.xml" /><Relationship Id="rId2" Type="http://schemas.openxmlformats.org/officeDocument/2006/relationships/image" Target="../media/image5.png" /><Relationship Id="rId3" Type="http://schemas.openxmlformats.org/officeDocument/2006/relationships/tags" Target="../tags/tag2789.xml" /><Relationship Id="rId4" Type="http://schemas.openxmlformats.org/officeDocument/2006/relationships/image" Target="../media/image6.png" /><Relationship Id="rId5" Type="http://schemas.openxmlformats.org/officeDocument/2006/relationships/tags" Target="../tags/tag2790.xml" /><Relationship Id="rId6" Type="http://schemas.openxmlformats.org/officeDocument/2006/relationships/image" Target="../media/image4.png" /><Relationship Id="rId7" Type="http://schemas.openxmlformats.org/officeDocument/2006/relationships/tags" Target="../tags/tag2791.xml" /><Relationship Id="rId8" Type="http://schemas.openxmlformats.org/officeDocument/2006/relationships/tags" Target="../tags/tag2792.xml" /><Relationship Id="rId9" Type="http://schemas.openxmlformats.org/officeDocument/2006/relationships/tags" Target="../tags/tag2793.xml" /></Relationships>
</file>

<file path=ppt/slideLayouts/_rels/slideLayout30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96.xml" /><Relationship Id="rId2" Type="http://schemas.openxmlformats.org/officeDocument/2006/relationships/tags" Target="../tags/tag2797.xml" /><Relationship Id="rId3" Type="http://schemas.openxmlformats.org/officeDocument/2006/relationships/tags" Target="../tags/tag2798.xml" /><Relationship Id="rId4" Type="http://schemas.openxmlformats.org/officeDocument/2006/relationships/slideMaster" Target="../slideMasters/slideMaster17.xml" /></Relationships>
</file>

<file path=ppt/slideLayouts/_rels/slideLayout30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99.xml" /><Relationship Id="rId10" Type="http://schemas.openxmlformats.org/officeDocument/2006/relationships/tags" Target="../tags/tag2805.xml" /><Relationship Id="rId11" Type="http://schemas.openxmlformats.org/officeDocument/2006/relationships/tags" Target="../tags/tag2806.xml" /><Relationship Id="rId12" Type="http://schemas.openxmlformats.org/officeDocument/2006/relationships/tags" Target="../tags/tag2807.xml" /><Relationship Id="rId13" Type="http://schemas.openxmlformats.org/officeDocument/2006/relationships/tags" Target="../tags/tag2808.xml" /><Relationship Id="rId14" Type="http://schemas.openxmlformats.org/officeDocument/2006/relationships/slideMaster" Target="../slideMasters/slideMaster17.xml" /><Relationship Id="rId2" Type="http://schemas.openxmlformats.org/officeDocument/2006/relationships/image" Target="../media/image5.png" /><Relationship Id="rId3" Type="http://schemas.openxmlformats.org/officeDocument/2006/relationships/tags" Target="../tags/tag2800.xml" /><Relationship Id="rId4" Type="http://schemas.openxmlformats.org/officeDocument/2006/relationships/image" Target="../media/image6.png" /><Relationship Id="rId5" Type="http://schemas.openxmlformats.org/officeDocument/2006/relationships/tags" Target="../tags/tag2801.xml" /><Relationship Id="rId6" Type="http://schemas.openxmlformats.org/officeDocument/2006/relationships/image" Target="../media/image4.png" /><Relationship Id="rId7" Type="http://schemas.openxmlformats.org/officeDocument/2006/relationships/tags" Target="../tags/tag2802.xml" /><Relationship Id="rId8" Type="http://schemas.openxmlformats.org/officeDocument/2006/relationships/tags" Target="../tags/tag2803.xml" /><Relationship Id="rId9" Type="http://schemas.openxmlformats.org/officeDocument/2006/relationships/tags" Target="../tags/tag2804.xml" /></Relationships>
</file>

<file path=ppt/slideLayouts/_rels/slideLayout30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09.xml" /><Relationship Id="rId10" Type="http://schemas.openxmlformats.org/officeDocument/2006/relationships/tags" Target="../tags/tag2815.xml" /><Relationship Id="rId11" Type="http://schemas.openxmlformats.org/officeDocument/2006/relationships/tags" Target="../tags/tag2816.xml" /><Relationship Id="rId12" Type="http://schemas.openxmlformats.org/officeDocument/2006/relationships/tags" Target="../tags/tag2817.xml" /><Relationship Id="rId13" Type="http://schemas.openxmlformats.org/officeDocument/2006/relationships/tags" Target="../tags/tag2818.xml" /><Relationship Id="rId14" Type="http://schemas.openxmlformats.org/officeDocument/2006/relationships/slideMaster" Target="../slideMasters/slideMaster17.xml" /><Relationship Id="rId2" Type="http://schemas.openxmlformats.org/officeDocument/2006/relationships/tags" Target="../tags/tag2810.xml" /><Relationship Id="rId3" Type="http://schemas.openxmlformats.org/officeDocument/2006/relationships/image" Target="../media/image9.png" /><Relationship Id="rId4" Type="http://schemas.openxmlformats.org/officeDocument/2006/relationships/tags" Target="../tags/tag2811.xml" /><Relationship Id="rId5" Type="http://schemas.openxmlformats.org/officeDocument/2006/relationships/image" Target="../media/image6.png" /><Relationship Id="rId6" Type="http://schemas.openxmlformats.org/officeDocument/2006/relationships/tags" Target="../tags/tag2812.xml" /><Relationship Id="rId7" Type="http://schemas.openxmlformats.org/officeDocument/2006/relationships/image" Target="../media/image4.png" /><Relationship Id="rId8" Type="http://schemas.openxmlformats.org/officeDocument/2006/relationships/tags" Target="../tags/tag2813.xml" /><Relationship Id="rId9" Type="http://schemas.openxmlformats.org/officeDocument/2006/relationships/tags" Target="../tags/tag2814.xml" /></Relationships>
</file>

<file path=ppt/slideLayouts/_rels/slideLayout30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19.xml" /><Relationship Id="rId10" Type="http://schemas.openxmlformats.org/officeDocument/2006/relationships/tags" Target="../tags/tag2825.xml" /><Relationship Id="rId11" Type="http://schemas.openxmlformats.org/officeDocument/2006/relationships/tags" Target="../tags/tag2826.xml" /><Relationship Id="rId12" Type="http://schemas.openxmlformats.org/officeDocument/2006/relationships/tags" Target="../tags/tag2827.xml" /><Relationship Id="rId13" Type="http://schemas.openxmlformats.org/officeDocument/2006/relationships/slideMaster" Target="../slideMasters/slideMaster17.xml" /><Relationship Id="rId2" Type="http://schemas.openxmlformats.org/officeDocument/2006/relationships/tags" Target="../tags/tag2820.xml" /><Relationship Id="rId3" Type="http://schemas.openxmlformats.org/officeDocument/2006/relationships/image" Target="../media/image9.png" /><Relationship Id="rId4" Type="http://schemas.openxmlformats.org/officeDocument/2006/relationships/tags" Target="../tags/tag2821.xml" /><Relationship Id="rId5" Type="http://schemas.openxmlformats.org/officeDocument/2006/relationships/image" Target="../media/image6.png" /><Relationship Id="rId6" Type="http://schemas.openxmlformats.org/officeDocument/2006/relationships/tags" Target="../tags/tag2822.xml" /><Relationship Id="rId7" Type="http://schemas.openxmlformats.org/officeDocument/2006/relationships/image" Target="../media/image4.png" /><Relationship Id="rId8" Type="http://schemas.openxmlformats.org/officeDocument/2006/relationships/tags" Target="../tags/tag2823.xml" /><Relationship Id="rId9" Type="http://schemas.openxmlformats.org/officeDocument/2006/relationships/tags" Target="../tags/tag2824.xml" /></Relationships>
</file>

<file path=ppt/slideLayouts/_rels/slideLayout30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8.png" /><Relationship Id="rId11" Type="http://schemas.openxmlformats.org/officeDocument/2006/relationships/tags" Target="../tags/tag2834.xml" /><Relationship Id="rId12" Type="http://schemas.openxmlformats.org/officeDocument/2006/relationships/tags" Target="../tags/tag2835.xml" /><Relationship Id="rId13" Type="http://schemas.openxmlformats.org/officeDocument/2006/relationships/tags" Target="../tags/tag2836.xml" /><Relationship Id="rId14" Type="http://schemas.openxmlformats.org/officeDocument/2006/relationships/tags" Target="../tags/tag2837.xml" /><Relationship Id="rId15" Type="http://schemas.openxmlformats.org/officeDocument/2006/relationships/tags" Target="../tags/tag2838.xml" /><Relationship Id="rId16" Type="http://schemas.openxmlformats.org/officeDocument/2006/relationships/tags" Target="../tags/tag2839.xml" /><Relationship Id="rId17" Type="http://schemas.openxmlformats.org/officeDocument/2006/relationships/tags" Target="../tags/tag2840.xml" /><Relationship Id="rId18" Type="http://schemas.openxmlformats.org/officeDocument/2006/relationships/slideMaster" Target="../slideMasters/slideMaster17.xml" /><Relationship Id="rId2" Type="http://schemas.openxmlformats.org/officeDocument/2006/relationships/tags" Target="../tags/tag2828.xml" /><Relationship Id="rId3" Type="http://schemas.openxmlformats.org/officeDocument/2006/relationships/image" Target="../media/image4.png" /><Relationship Id="rId4" Type="http://schemas.openxmlformats.org/officeDocument/2006/relationships/tags" Target="../tags/tag2829.xml" /><Relationship Id="rId5" Type="http://schemas.openxmlformats.org/officeDocument/2006/relationships/tags" Target="../tags/tag2830.xml" /><Relationship Id="rId6" Type="http://schemas.openxmlformats.org/officeDocument/2006/relationships/tags" Target="../tags/tag2831.xml" /><Relationship Id="rId7" Type="http://schemas.openxmlformats.org/officeDocument/2006/relationships/tags" Target="../tags/tag2832.xml" /><Relationship Id="rId8" Type="http://schemas.openxmlformats.org/officeDocument/2006/relationships/image" Target="../media/image7.png" /><Relationship Id="rId9" Type="http://schemas.openxmlformats.org/officeDocument/2006/relationships/tags" Target="../tags/tag2833.xml" /></Relationships>
</file>

<file path=ppt/slideLayouts/_rels/slideLayout30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tags" Target="../tags/tag2841.xml" /><Relationship Id="rId3" Type="http://schemas.openxmlformats.org/officeDocument/2006/relationships/image" Target="../media/image6.png" /><Relationship Id="rId4" Type="http://schemas.openxmlformats.org/officeDocument/2006/relationships/tags" Target="../tags/tag2842.xml" /><Relationship Id="rId5" Type="http://schemas.openxmlformats.org/officeDocument/2006/relationships/tags" Target="../tags/tag2843.xml" /><Relationship Id="rId6" Type="http://schemas.openxmlformats.org/officeDocument/2006/relationships/tags" Target="../tags/tag2844.xml" /><Relationship Id="rId7" Type="http://schemas.openxmlformats.org/officeDocument/2006/relationships/tags" Target="../tags/tag2845.xml" /><Relationship Id="rId8" Type="http://schemas.openxmlformats.org/officeDocument/2006/relationships/tags" Target="../tags/tag2846.xml" /><Relationship Id="rId9" Type="http://schemas.openxmlformats.org/officeDocument/2006/relationships/slideMaster" Target="../slideMasters/slideMaster17.xml" /></Relationships>
</file>

<file path=ppt/slideLayouts/_rels/slideLayout30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47.xml" /><Relationship Id="rId10" Type="http://schemas.openxmlformats.org/officeDocument/2006/relationships/tags" Target="../tags/tag2853.xml" /><Relationship Id="rId11" Type="http://schemas.openxmlformats.org/officeDocument/2006/relationships/tags" Target="../tags/tag2854.xml" /><Relationship Id="rId12" Type="http://schemas.openxmlformats.org/officeDocument/2006/relationships/tags" Target="../tags/tag2855.xml" /><Relationship Id="rId13" Type="http://schemas.openxmlformats.org/officeDocument/2006/relationships/slideMaster" Target="../slideMasters/slideMaster17.xml" /><Relationship Id="rId2" Type="http://schemas.openxmlformats.org/officeDocument/2006/relationships/image" Target="../media/image9.png" /><Relationship Id="rId3" Type="http://schemas.openxmlformats.org/officeDocument/2006/relationships/tags" Target="../tags/tag2848.xml" /><Relationship Id="rId4" Type="http://schemas.openxmlformats.org/officeDocument/2006/relationships/image" Target="../media/image6.png" /><Relationship Id="rId5" Type="http://schemas.openxmlformats.org/officeDocument/2006/relationships/tags" Target="../tags/tag2849.xml" /><Relationship Id="rId6" Type="http://schemas.openxmlformats.org/officeDocument/2006/relationships/image" Target="../media/image4.png" /><Relationship Id="rId7" Type="http://schemas.openxmlformats.org/officeDocument/2006/relationships/tags" Target="../tags/tag2850.xml" /><Relationship Id="rId8" Type="http://schemas.openxmlformats.org/officeDocument/2006/relationships/tags" Target="../tags/tag2851.xml" /><Relationship Id="rId9" Type="http://schemas.openxmlformats.org/officeDocument/2006/relationships/tags" Target="../tags/tag2852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4.png" /><Relationship Id="rId11" Type="http://schemas.openxmlformats.org/officeDocument/2006/relationships/tags" Target="../tags/tag247.xml" /><Relationship Id="rId12" Type="http://schemas.openxmlformats.org/officeDocument/2006/relationships/tags" Target="../tags/tag248.xml" /><Relationship Id="rId13" Type="http://schemas.openxmlformats.org/officeDocument/2006/relationships/tags" Target="../tags/tag249.xml" /><Relationship Id="rId14" Type="http://schemas.openxmlformats.org/officeDocument/2006/relationships/tags" Target="../tags/tag250.xml" /><Relationship Id="rId15" Type="http://schemas.openxmlformats.org/officeDocument/2006/relationships/tags" Target="../tags/tag251.xml" /><Relationship Id="rId16" Type="http://schemas.openxmlformats.org/officeDocument/2006/relationships/slideMaster" Target="../slideMasters/slideMaster3.xml" /><Relationship Id="rId2" Type="http://schemas.openxmlformats.org/officeDocument/2006/relationships/tags" Target="../tags/tag241.xml" /><Relationship Id="rId3" Type="http://schemas.openxmlformats.org/officeDocument/2006/relationships/tags" Target="../tags/tag242.xml" /><Relationship Id="rId4" Type="http://schemas.openxmlformats.org/officeDocument/2006/relationships/image" Target="../media/image2.png" /><Relationship Id="rId5" Type="http://schemas.openxmlformats.org/officeDocument/2006/relationships/tags" Target="../tags/tag243.xml" /><Relationship Id="rId6" Type="http://schemas.openxmlformats.org/officeDocument/2006/relationships/image" Target="../media/image3.png" /><Relationship Id="rId7" Type="http://schemas.openxmlformats.org/officeDocument/2006/relationships/tags" Target="../tags/tag244.xml" /><Relationship Id="rId8" Type="http://schemas.openxmlformats.org/officeDocument/2006/relationships/tags" Target="../tags/tag245.xml" /><Relationship Id="rId9" Type="http://schemas.openxmlformats.org/officeDocument/2006/relationships/tags" Target="../tags/tag246.xml" /></Relationships>
</file>

<file path=ppt/slideLayouts/_rels/slideLayout3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56.xml" /><Relationship Id="rId10" Type="http://schemas.openxmlformats.org/officeDocument/2006/relationships/tags" Target="../tags/tag2863.xml" /><Relationship Id="rId11" Type="http://schemas.openxmlformats.org/officeDocument/2006/relationships/tags" Target="../tags/tag2864.xml" /><Relationship Id="rId12" Type="http://schemas.openxmlformats.org/officeDocument/2006/relationships/slideMaster" Target="../slideMasters/slideMaster17.xml" /><Relationship Id="rId2" Type="http://schemas.openxmlformats.org/officeDocument/2006/relationships/image" Target="../media/image5.png" /><Relationship Id="rId3" Type="http://schemas.openxmlformats.org/officeDocument/2006/relationships/tags" Target="../tags/tag2857.xml" /><Relationship Id="rId4" Type="http://schemas.openxmlformats.org/officeDocument/2006/relationships/image" Target="../media/image6.png" /><Relationship Id="rId5" Type="http://schemas.openxmlformats.org/officeDocument/2006/relationships/tags" Target="../tags/tag2858.xml" /><Relationship Id="rId6" Type="http://schemas.openxmlformats.org/officeDocument/2006/relationships/tags" Target="../tags/tag2859.xml" /><Relationship Id="rId7" Type="http://schemas.openxmlformats.org/officeDocument/2006/relationships/tags" Target="../tags/tag2860.xml" /><Relationship Id="rId8" Type="http://schemas.openxmlformats.org/officeDocument/2006/relationships/tags" Target="../tags/tag2861.xml" /><Relationship Id="rId9" Type="http://schemas.openxmlformats.org/officeDocument/2006/relationships/tags" Target="../tags/tag2862.xml" /></Relationships>
</file>

<file path=ppt/slideLayouts/_rels/slideLayout3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65.xml" /><Relationship Id="rId10" Type="http://schemas.openxmlformats.org/officeDocument/2006/relationships/tags" Target="../tags/tag2871.xml" /><Relationship Id="rId11" Type="http://schemas.openxmlformats.org/officeDocument/2006/relationships/tags" Target="../tags/tag2872.xml" /><Relationship Id="rId12" Type="http://schemas.openxmlformats.org/officeDocument/2006/relationships/tags" Target="../tags/tag2873.xml" /><Relationship Id="rId13" Type="http://schemas.openxmlformats.org/officeDocument/2006/relationships/tags" Target="../tags/tag2874.xml" /><Relationship Id="rId14" Type="http://schemas.openxmlformats.org/officeDocument/2006/relationships/slideMaster" Target="../slideMasters/slideMaster17.xml" /><Relationship Id="rId2" Type="http://schemas.openxmlformats.org/officeDocument/2006/relationships/image" Target="../media/image5.png" /><Relationship Id="rId3" Type="http://schemas.openxmlformats.org/officeDocument/2006/relationships/tags" Target="../tags/tag2866.xml" /><Relationship Id="rId4" Type="http://schemas.openxmlformats.org/officeDocument/2006/relationships/image" Target="../media/image6.png" /><Relationship Id="rId5" Type="http://schemas.openxmlformats.org/officeDocument/2006/relationships/tags" Target="../tags/tag2867.xml" /><Relationship Id="rId6" Type="http://schemas.openxmlformats.org/officeDocument/2006/relationships/image" Target="../media/image4.png" /><Relationship Id="rId7" Type="http://schemas.openxmlformats.org/officeDocument/2006/relationships/tags" Target="../tags/tag2868.xml" /><Relationship Id="rId8" Type="http://schemas.openxmlformats.org/officeDocument/2006/relationships/tags" Target="../tags/tag2869.xml" /><Relationship Id="rId9" Type="http://schemas.openxmlformats.org/officeDocument/2006/relationships/tags" Target="../tags/tag2870.xml" /></Relationships>
</file>

<file path=ppt/slideLayouts/_rels/slideLayout3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75.xml" /><Relationship Id="rId10" Type="http://schemas.openxmlformats.org/officeDocument/2006/relationships/tags" Target="../tags/tag2881.xml" /><Relationship Id="rId11" Type="http://schemas.openxmlformats.org/officeDocument/2006/relationships/tags" Target="../tags/tag2882.xml" /><Relationship Id="rId12" Type="http://schemas.openxmlformats.org/officeDocument/2006/relationships/tags" Target="../tags/tag2883.xml" /><Relationship Id="rId13" Type="http://schemas.openxmlformats.org/officeDocument/2006/relationships/tags" Target="../tags/tag2884.xml" /><Relationship Id="rId14" Type="http://schemas.openxmlformats.org/officeDocument/2006/relationships/slideMaster" Target="../slideMasters/slideMaster17.xml" /><Relationship Id="rId2" Type="http://schemas.openxmlformats.org/officeDocument/2006/relationships/image" Target="../media/image5.png" /><Relationship Id="rId3" Type="http://schemas.openxmlformats.org/officeDocument/2006/relationships/tags" Target="../tags/tag2876.xml" /><Relationship Id="rId4" Type="http://schemas.openxmlformats.org/officeDocument/2006/relationships/image" Target="../media/image6.png" /><Relationship Id="rId5" Type="http://schemas.openxmlformats.org/officeDocument/2006/relationships/tags" Target="../tags/tag2877.xml" /><Relationship Id="rId6" Type="http://schemas.openxmlformats.org/officeDocument/2006/relationships/image" Target="../media/image4.png" /><Relationship Id="rId7" Type="http://schemas.openxmlformats.org/officeDocument/2006/relationships/tags" Target="../tags/tag2878.xml" /><Relationship Id="rId8" Type="http://schemas.openxmlformats.org/officeDocument/2006/relationships/tags" Target="../tags/tag2879.xml" /><Relationship Id="rId9" Type="http://schemas.openxmlformats.org/officeDocument/2006/relationships/tags" Target="../tags/tag2880.xml" /></Relationships>
</file>

<file path=ppt/slideLayouts/_rels/slideLayout3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85.xml" /><Relationship Id="rId10" Type="http://schemas.openxmlformats.org/officeDocument/2006/relationships/tags" Target="../tags/tag2891.xml" /><Relationship Id="rId11" Type="http://schemas.openxmlformats.org/officeDocument/2006/relationships/tags" Target="../tags/tag2892.xml" /><Relationship Id="rId12" Type="http://schemas.openxmlformats.org/officeDocument/2006/relationships/tags" Target="../tags/tag2893.xml" /><Relationship Id="rId13" Type="http://schemas.openxmlformats.org/officeDocument/2006/relationships/tags" Target="../tags/tag2894.xml" /><Relationship Id="rId14" Type="http://schemas.openxmlformats.org/officeDocument/2006/relationships/tags" Target="../tags/tag2895.xml" /><Relationship Id="rId15" Type="http://schemas.openxmlformats.org/officeDocument/2006/relationships/tags" Target="../tags/tag2896.xml" /><Relationship Id="rId16" Type="http://schemas.openxmlformats.org/officeDocument/2006/relationships/slideMaster" Target="../slideMasters/slideMaster17.xml" /><Relationship Id="rId2" Type="http://schemas.openxmlformats.org/officeDocument/2006/relationships/image" Target="../media/image5.png" /><Relationship Id="rId3" Type="http://schemas.openxmlformats.org/officeDocument/2006/relationships/tags" Target="../tags/tag2886.xml" /><Relationship Id="rId4" Type="http://schemas.openxmlformats.org/officeDocument/2006/relationships/image" Target="../media/image6.png" /><Relationship Id="rId5" Type="http://schemas.openxmlformats.org/officeDocument/2006/relationships/tags" Target="../tags/tag2887.xml" /><Relationship Id="rId6" Type="http://schemas.openxmlformats.org/officeDocument/2006/relationships/image" Target="../media/image4.png" /><Relationship Id="rId7" Type="http://schemas.openxmlformats.org/officeDocument/2006/relationships/tags" Target="../tags/tag2888.xml" /><Relationship Id="rId8" Type="http://schemas.openxmlformats.org/officeDocument/2006/relationships/tags" Target="../tags/tag2889.xml" /><Relationship Id="rId9" Type="http://schemas.openxmlformats.org/officeDocument/2006/relationships/tags" Target="../tags/tag2890.xml" /></Relationships>
</file>

<file path=ppt/slideLayouts/_rels/slideLayout3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97.xml" /><Relationship Id="rId10" Type="http://schemas.openxmlformats.org/officeDocument/2006/relationships/tags" Target="../tags/tag2904.xml" /><Relationship Id="rId11" Type="http://schemas.openxmlformats.org/officeDocument/2006/relationships/slideMaster" Target="../slideMasters/slideMaster17.xml" /><Relationship Id="rId2" Type="http://schemas.openxmlformats.org/officeDocument/2006/relationships/image" Target="../media/image10.png" /><Relationship Id="rId3" Type="http://schemas.openxmlformats.org/officeDocument/2006/relationships/tags" Target="../tags/tag2898.xml" /><Relationship Id="rId4" Type="http://schemas.openxmlformats.org/officeDocument/2006/relationships/image" Target="../media/image11.png" /><Relationship Id="rId5" Type="http://schemas.openxmlformats.org/officeDocument/2006/relationships/tags" Target="../tags/tag2899.xml" /><Relationship Id="rId6" Type="http://schemas.openxmlformats.org/officeDocument/2006/relationships/tags" Target="../tags/tag2900.xml" /><Relationship Id="rId7" Type="http://schemas.openxmlformats.org/officeDocument/2006/relationships/tags" Target="../tags/tag2901.xml" /><Relationship Id="rId8" Type="http://schemas.openxmlformats.org/officeDocument/2006/relationships/tags" Target="../tags/tag2902.xml" /><Relationship Id="rId9" Type="http://schemas.openxmlformats.org/officeDocument/2006/relationships/tags" Target="../tags/tag2903.xml" /></Relationships>
</file>

<file path=ppt/slideLayouts/_rels/slideLayout3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7.xml" /></Relationships>
</file>

<file path=ppt/slideLayouts/_rels/slideLayout3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4.png" /><Relationship Id="rId11" Type="http://schemas.openxmlformats.org/officeDocument/2006/relationships/tags" Target="../tags/tag2917.xml" /><Relationship Id="rId12" Type="http://schemas.openxmlformats.org/officeDocument/2006/relationships/tags" Target="../tags/tag2918.xml" /><Relationship Id="rId13" Type="http://schemas.openxmlformats.org/officeDocument/2006/relationships/tags" Target="../tags/tag2919.xml" /><Relationship Id="rId14" Type="http://schemas.openxmlformats.org/officeDocument/2006/relationships/tags" Target="../tags/tag2920.xml" /><Relationship Id="rId15" Type="http://schemas.openxmlformats.org/officeDocument/2006/relationships/tags" Target="../tags/tag2921.xml" /><Relationship Id="rId16" Type="http://schemas.openxmlformats.org/officeDocument/2006/relationships/slideMaster" Target="../slideMasters/slideMaster18.xml" /><Relationship Id="rId2" Type="http://schemas.openxmlformats.org/officeDocument/2006/relationships/tags" Target="../tags/tag2911.xml" /><Relationship Id="rId3" Type="http://schemas.openxmlformats.org/officeDocument/2006/relationships/tags" Target="../tags/tag2912.xml" /><Relationship Id="rId4" Type="http://schemas.openxmlformats.org/officeDocument/2006/relationships/image" Target="../media/image2.png" /><Relationship Id="rId5" Type="http://schemas.openxmlformats.org/officeDocument/2006/relationships/tags" Target="../tags/tag2913.xml" /><Relationship Id="rId6" Type="http://schemas.openxmlformats.org/officeDocument/2006/relationships/image" Target="../media/image3.png" /><Relationship Id="rId7" Type="http://schemas.openxmlformats.org/officeDocument/2006/relationships/tags" Target="../tags/tag2914.xml" /><Relationship Id="rId8" Type="http://schemas.openxmlformats.org/officeDocument/2006/relationships/tags" Target="../tags/tag2915.xml" /><Relationship Id="rId9" Type="http://schemas.openxmlformats.org/officeDocument/2006/relationships/tags" Target="../tags/tag2916.xml" /></Relationships>
</file>

<file path=ppt/slideLayouts/_rels/slideLayout3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22.xml" /><Relationship Id="rId10" Type="http://schemas.openxmlformats.org/officeDocument/2006/relationships/tags" Target="../tags/tag2928.xml" /><Relationship Id="rId11" Type="http://schemas.openxmlformats.org/officeDocument/2006/relationships/tags" Target="../tags/tag2929.xml" /><Relationship Id="rId12" Type="http://schemas.openxmlformats.org/officeDocument/2006/relationships/tags" Target="../tags/tag2930.xml" /><Relationship Id="rId13" Type="http://schemas.openxmlformats.org/officeDocument/2006/relationships/slideMaster" Target="../slideMasters/slideMaster18.xml" /><Relationship Id="rId2" Type="http://schemas.openxmlformats.org/officeDocument/2006/relationships/image" Target="../media/image5.png" /><Relationship Id="rId3" Type="http://schemas.openxmlformats.org/officeDocument/2006/relationships/tags" Target="../tags/tag2923.xml" /><Relationship Id="rId4" Type="http://schemas.openxmlformats.org/officeDocument/2006/relationships/image" Target="../media/image6.png" /><Relationship Id="rId5" Type="http://schemas.openxmlformats.org/officeDocument/2006/relationships/tags" Target="../tags/tag2924.xml" /><Relationship Id="rId6" Type="http://schemas.openxmlformats.org/officeDocument/2006/relationships/image" Target="../media/image4.png" /><Relationship Id="rId7" Type="http://schemas.openxmlformats.org/officeDocument/2006/relationships/tags" Target="../tags/tag2925.xml" /><Relationship Id="rId8" Type="http://schemas.openxmlformats.org/officeDocument/2006/relationships/tags" Target="../tags/tag2926.xml" /><Relationship Id="rId9" Type="http://schemas.openxmlformats.org/officeDocument/2006/relationships/tags" Target="../tags/tag2927.xml" /></Relationships>
</file>

<file path=ppt/slideLayouts/_rels/slideLayout31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2938.xml" /><Relationship Id="rId11" Type="http://schemas.openxmlformats.org/officeDocument/2006/relationships/tags" Target="../tags/tag2939.xml" /><Relationship Id="rId12" Type="http://schemas.openxmlformats.org/officeDocument/2006/relationships/image" Target="../media/image7.png" /><Relationship Id="rId13" Type="http://schemas.openxmlformats.org/officeDocument/2006/relationships/tags" Target="../tags/tag2940.xml" /><Relationship Id="rId14" Type="http://schemas.openxmlformats.org/officeDocument/2006/relationships/image" Target="../media/image8.png" /><Relationship Id="rId15" Type="http://schemas.openxmlformats.org/officeDocument/2006/relationships/tags" Target="../tags/tag2941.xml" /><Relationship Id="rId16" Type="http://schemas.openxmlformats.org/officeDocument/2006/relationships/tags" Target="../tags/tag2942.xml" /><Relationship Id="rId17" Type="http://schemas.openxmlformats.org/officeDocument/2006/relationships/tags" Target="../tags/tag2943.xml" /><Relationship Id="rId18" Type="http://schemas.openxmlformats.org/officeDocument/2006/relationships/slideMaster" Target="../slideMasters/slideMaster18.xml" /><Relationship Id="rId2" Type="http://schemas.openxmlformats.org/officeDocument/2006/relationships/tags" Target="../tags/tag2931.xml" /><Relationship Id="rId3" Type="http://schemas.openxmlformats.org/officeDocument/2006/relationships/image" Target="../media/image4.png" /><Relationship Id="rId4" Type="http://schemas.openxmlformats.org/officeDocument/2006/relationships/tags" Target="../tags/tag2932.xml" /><Relationship Id="rId5" Type="http://schemas.openxmlformats.org/officeDocument/2006/relationships/tags" Target="../tags/tag2933.xml" /><Relationship Id="rId6" Type="http://schemas.openxmlformats.org/officeDocument/2006/relationships/tags" Target="../tags/tag2934.xml" /><Relationship Id="rId7" Type="http://schemas.openxmlformats.org/officeDocument/2006/relationships/tags" Target="../tags/tag2935.xml" /><Relationship Id="rId8" Type="http://schemas.openxmlformats.org/officeDocument/2006/relationships/tags" Target="../tags/tag2936.xml" /><Relationship Id="rId9" Type="http://schemas.openxmlformats.org/officeDocument/2006/relationships/tags" Target="../tags/tag2937.xml" /></Relationships>
</file>

<file path=ppt/slideLayouts/_rels/slideLayout3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44.xml" /><Relationship Id="rId10" Type="http://schemas.openxmlformats.org/officeDocument/2006/relationships/tags" Target="../tags/tag2950.xml" /><Relationship Id="rId11" Type="http://schemas.openxmlformats.org/officeDocument/2006/relationships/tags" Target="../tags/tag2951.xml" /><Relationship Id="rId12" Type="http://schemas.openxmlformats.org/officeDocument/2006/relationships/tags" Target="../tags/tag2952.xml" /><Relationship Id="rId13" Type="http://schemas.openxmlformats.org/officeDocument/2006/relationships/tags" Target="../tags/tag2953.xml" /><Relationship Id="rId14" Type="http://schemas.openxmlformats.org/officeDocument/2006/relationships/slideMaster" Target="../slideMasters/slideMaster18.xml" /><Relationship Id="rId2" Type="http://schemas.openxmlformats.org/officeDocument/2006/relationships/image" Target="../media/image5.png" /><Relationship Id="rId3" Type="http://schemas.openxmlformats.org/officeDocument/2006/relationships/tags" Target="../tags/tag2945.xml" /><Relationship Id="rId4" Type="http://schemas.openxmlformats.org/officeDocument/2006/relationships/image" Target="../media/image6.png" /><Relationship Id="rId5" Type="http://schemas.openxmlformats.org/officeDocument/2006/relationships/tags" Target="../tags/tag2946.xml" /><Relationship Id="rId6" Type="http://schemas.openxmlformats.org/officeDocument/2006/relationships/image" Target="../media/image4.png" /><Relationship Id="rId7" Type="http://schemas.openxmlformats.org/officeDocument/2006/relationships/tags" Target="../tags/tag2947.xml" /><Relationship Id="rId8" Type="http://schemas.openxmlformats.org/officeDocument/2006/relationships/tags" Target="../tags/tag2948.xml" /><Relationship Id="rId9" Type="http://schemas.openxmlformats.org/officeDocument/2006/relationships/tags" Target="../tags/tag2949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2.xml" /><Relationship Id="rId10" Type="http://schemas.openxmlformats.org/officeDocument/2006/relationships/tags" Target="../tags/tag258.xml" /><Relationship Id="rId11" Type="http://schemas.openxmlformats.org/officeDocument/2006/relationships/tags" Target="../tags/tag259.xml" /><Relationship Id="rId12" Type="http://schemas.openxmlformats.org/officeDocument/2006/relationships/tags" Target="../tags/tag260.xml" /><Relationship Id="rId13" Type="http://schemas.openxmlformats.org/officeDocument/2006/relationships/slideMaster" Target="../slideMasters/slideMaster3.xml" /><Relationship Id="rId2" Type="http://schemas.openxmlformats.org/officeDocument/2006/relationships/image" Target="../media/image5.png" /><Relationship Id="rId3" Type="http://schemas.openxmlformats.org/officeDocument/2006/relationships/tags" Target="../tags/tag253.xml" /><Relationship Id="rId4" Type="http://schemas.openxmlformats.org/officeDocument/2006/relationships/image" Target="../media/image6.png" /><Relationship Id="rId5" Type="http://schemas.openxmlformats.org/officeDocument/2006/relationships/tags" Target="../tags/tag254.xml" /><Relationship Id="rId6" Type="http://schemas.openxmlformats.org/officeDocument/2006/relationships/image" Target="../media/image4.png" /><Relationship Id="rId7" Type="http://schemas.openxmlformats.org/officeDocument/2006/relationships/tags" Target="../tags/tag255.xml" /><Relationship Id="rId8" Type="http://schemas.openxmlformats.org/officeDocument/2006/relationships/tags" Target="../tags/tag256.xml" /><Relationship Id="rId9" Type="http://schemas.openxmlformats.org/officeDocument/2006/relationships/tags" Target="../tags/tag257.xml" /></Relationships>
</file>

<file path=ppt/slideLayouts/_rels/slideLayout3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54.xml" /><Relationship Id="rId10" Type="http://schemas.openxmlformats.org/officeDocument/2006/relationships/tags" Target="../tags/tag2960.xml" /><Relationship Id="rId11" Type="http://schemas.openxmlformats.org/officeDocument/2006/relationships/tags" Target="../tags/tag2961.xml" /><Relationship Id="rId12" Type="http://schemas.openxmlformats.org/officeDocument/2006/relationships/tags" Target="../tags/tag2962.xml" /><Relationship Id="rId13" Type="http://schemas.openxmlformats.org/officeDocument/2006/relationships/tags" Target="../tags/tag2963.xml" /><Relationship Id="rId14" Type="http://schemas.openxmlformats.org/officeDocument/2006/relationships/tags" Target="../tags/tag2964.xml" /><Relationship Id="rId15" Type="http://schemas.openxmlformats.org/officeDocument/2006/relationships/tags" Target="../tags/tag2965.xml" /><Relationship Id="rId16" Type="http://schemas.openxmlformats.org/officeDocument/2006/relationships/slideMaster" Target="../slideMasters/slideMaster18.xml" /><Relationship Id="rId2" Type="http://schemas.openxmlformats.org/officeDocument/2006/relationships/image" Target="../media/image5.png" /><Relationship Id="rId3" Type="http://schemas.openxmlformats.org/officeDocument/2006/relationships/tags" Target="../tags/tag2955.xml" /><Relationship Id="rId4" Type="http://schemas.openxmlformats.org/officeDocument/2006/relationships/image" Target="../media/image6.png" /><Relationship Id="rId5" Type="http://schemas.openxmlformats.org/officeDocument/2006/relationships/tags" Target="../tags/tag2956.xml" /><Relationship Id="rId6" Type="http://schemas.openxmlformats.org/officeDocument/2006/relationships/image" Target="../media/image4.png" /><Relationship Id="rId7" Type="http://schemas.openxmlformats.org/officeDocument/2006/relationships/tags" Target="../tags/tag2957.xml" /><Relationship Id="rId8" Type="http://schemas.openxmlformats.org/officeDocument/2006/relationships/tags" Target="../tags/tag2958.xml" /><Relationship Id="rId9" Type="http://schemas.openxmlformats.org/officeDocument/2006/relationships/tags" Target="../tags/tag2959.xml" /></Relationships>
</file>

<file path=ppt/slideLayouts/_rels/slideLayout3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66.xml" /><Relationship Id="rId10" Type="http://schemas.openxmlformats.org/officeDocument/2006/relationships/tags" Target="../tags/tag2972.xml" /><Relationship Id="rId11" Type="http://schemas.openxmlformats.org/officeDocument/2006/relationships/tags" Target="../tags/tag2973.xml" /><Relationship Id="rId12" Type="http://schemas.openxmlformats.org/officeDocument/2006/relationships/slideMaster" Target="../slideMasters/slideMaster18.xml" /><Relationship Id="rId2" Type="http://schemas.openxmlformats.org/officeDocument/2006/relationships/image" Target="../media/image5.png" /><Relationship Id="rId3" Type="http://schemas.openxmlformats.org/officeDocument/2006/relationships/tags" Target="../tags/tag2967.xml" /><Relationship Id="rId4" Type="http://schemas.openxmlformats.org/officeDocument/2006/relationships/image" Target="../media/image6.png" /><Relationship Id="rId5" Type="http://schemas.openxmlformats.org/officeDocument/2006/relationships/tags" Target="../tags/tag2968.xml" /><Relationship Id="rId6" Type="http://schemas.openxmlformats.org/officeDocument/2006/relationships/image" Target="../media/image4.png" /><Relationship Id="rId7" Type="http://schemas.openxmlformats.org/officeDocument/2006/relationships/tags" Target="../tags/tag2969.xml" /><Relationship Id="rId8" Type="http://schemas.openxmlformats.org/officeDocument/2006/relationships/tags" Target="../tags/tag2970.xml" /><Relationship Id="rId9" Type="http://schemas.openxmlformats.org/officeDocument/2006/relationships/tags" Target="../tags/tag2971.xml" /></Relationships>
</file>

<file path=ppt/slideLayouts/_rels/slideLayout3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74.xml" /><Relationship Id="rId2" Type="http://schemas.openxmlformats.org/officeDocument/2006/relationships/tags" Target="../tags/tag2975.xml" /><Relationship Id="rId3" Type="http://schemas.openxmlformats.org/officeDocument/2006/relationships/tags" Target="../tags/tag2976.xml" /><Relationship Id="rId4" Type="http://schemas.openxmlformats.org/officeDocument/2006/relationships/slideMaster" Target="../slideMasters/slideMaster18.xml" /></Relationships>
</file>

<file path=ppt/slideLayouts/_rels/slideLayout3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77.xml" /><Relationship Id="rId10" Type="http://schemas.openxmlformats.org/officeDocument/2006/relationships/tags" Target="../tags/tag2983.xml" /><Relationship Id="rId11" Type="http://schemas.openxmlformats.org/officeDocument/2006/relationships/tags" Target="../tags/tag2984.xml" /><Relationship Id="rId12" Type="http://schemas.openxmlformats.org/officeDocument/2006/relationships/tags" Target="../tags/tag2985.xml" /><Relationship Id="rId13" Type="http://schemas.openxmlformats.org/officeDocument/2006/relationships/tags" Target="../tags/tag2986.xml" /><Relationship Id="rId14" Type="http://schemas.openxmlformats.org/officeDocument/2006/relationships/slideMaster" Target="../slideMasters/slideMaster18.xml" /><Relationship Id="rId2" Type="http://schemas.openxmlformats.org/officeDocument/2006/relationships/image" Target="../media/image5.png" /><Relationship Id="rId3" Type="http://schemas.openxmlformats.org/officeDocument/2006/relationships/tags" Target="../tags/tag2978.xml" /><Relationship Id="rId4" Type="http://schemas.openxmlformats.org/officeDocument/2006/relationships/image" Target="../media/image6.png" /><Relationship Id="rId5" Type="http://schemas.openxmlformats.org/officeDocument/2006/relationships/tags" Target="../tags/tag2979.xml" /><Relationship Id="rId6" Type="http://schemas.openxmlformats.org/officeDocument/2006/relationships/image" Target="../media/image4.png" /><Relationship Id="rId7" Type="http://schemas.openxmlformats.org/officeDocument/2006/relationships/tags" Target="../tags/tag2980.xml" /><Relationship Id="rId8" Type="http://schemas.openxmlformats.org/officeDocument/2006/relationships/tags" Target="../tags/tag2981.xml" /><Relationship Id="rId9" Type="http://schemas.openxmlformats.org/officeDocument/2006/relationships/tags" Target="../tags/tag2982.xml" /></Relationships>
</file>

<file path=ppt/slideLayouts/_rels/slideLayout3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87.xml" /><Relationship Id="rId10" Type="http://schemas.openxmlformats.org/officeDocument/2006/relationships/tags" Target="../tags/tag2993.xml" /><Relationship Id="rId11" Type="http://schemas.openxmlformats.org/officeDocument/2006/relationships/tags" Target="../tags/tag2994.xml" /><Relationship Id="rId12" Type="http://schemas.openxmlformats.org/officeDocument/2006/relationships/tags" Target="../tags/tag2995.xml" /><Relationship Id="rId13" Type="http://schemas.openxmlformats.org/officeDocument/2006/relationships/tags" Target="../tags/tag2996.xml" /><Relationship Id="rId14" Type="http://schemas.openxmlformats.org/officeDocument/2006/relationships/slideMaster" Target="../slideMasters/slideMaster18.xml" /><Relationship Id="rId2" Type="http://schemas.openxmlformats.org/officeDocument/2006/relationships/tags" Target="../tags/tag2988.xml" /><Relationship Id="rId3" Type="http://schemas.openxmlformats.org/officeDocument/2006/relationships/image" Target="../media/image9.png" /><Relationship Id="rId4" Type="http://schemas.openxmlformats.org/officeDocument/2006/relationships/tags" Target="../tags/tag2989.xml" /><Relationship Id="rId5" Type="http://schemas.openxmlformats.org/officeDocument/2006/relationships/image" Target="../media/image6.png" /><Relationship Id="rId6" Type="http://schemas.openxmlformats.org/officeDocument/2006/relationships/tags" Target="../tags/tag2990.xml" /><Relationship Id="rId7" Type="http://schemas.openxmlformats.org/officeDocument/2006/relationships/image" Target="../media/image4.png" /><Relationship Id="rId8" Type="http://schemas.openxmlformats.org/officeDocument/2006/relationships/tags" Target="../tags/tag2991.xml" /><Relationship Id="rId9" Type="http://schemas.openxmlformats.org/officeDocument/2006/relationships/tags" Target="../tags/tag2992.xml" /></Relationships>
</file>

<file path=ppt/slideLayouts/_rels/slideLayout3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97.xml" /><Relationship Id="rId10" Type="http://schemas.openxmlformats.org/officeDocument/2006/relationships/tags" Target="../tags/tag3003.xml" /><Relationship Id="rId11" Type="http://schemas.openxmlformats.org/officeDocument/2006/relationships/tags" Target="../tags/tag3004.xml" /><Relationship Id="rId12" Type="http://schemas.openxmlformats.org/officeDocument/2006/relationships/tags" Target="../tags/tag3005.xml" /><Relationship Id="rId13" Type="http://schemas.openxmlformats.org/officeDocument/2006/relationships/slideMaster" Target="../slideMasters/slideMaster18.xml" /><Relationship Id="rId2" Type="http://schemas.openxmlformats.org/officeDocument/2006/relationships/tags" Target="../tags/tag2998.xml" /><Relationship Id="rId3" Type="http://schemas.openxmlformats.org/officeDocument/2006/relationships/image" Target="../media/image9.png" /><Relationship Id="rId4" Type="http://schemas.openxmlformats.org/officeDocument/2006/relationships/tags" Target="../tags/tag2999.xml" /><Relationship Id="rId5" Type="http://schemas.openxmlformats.org/officeDocument/2006/relationships/image" Target="../media/image6.png" /><Relationship Id="rId6" Type="http://schemas.openxmlformats.org/officeDocument/2006/relationships/tags" Target="../tags/tag3000.xml" /><Relationship Id="rId7" Type="http://schemas.openxmlformats.org/officeDocument/2006/relationships/image" Target="../media/image4.png" /><Relationship Id="rId8" Type="http://schemas.openxmlformats.org/officeDocument/2006/relationships/tags" Target="../tags/tag3001.xml" /><Relationship Id="rId9" Type="http://schemas.openxmlformats.org/officeDocument/2006/relationships/tags" Target="../tags/tag3002.xml" /></Relationships>
</file>

<file path=ppt/slideLayouts/_rels/slideLayout32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8.png" /><Relationship Id="rId11" Type="http://schemas.openxmlformats.org/officeDocument/2006/relationships/tags" Target="../tags/tag3012.xml" /><Relationship Id="rId12" Type="http://schemas.openxmlformats.org/officeDocument/2006/relationships/tags" Target="../tags/tag3013.xml" /><Relationship Id="rId13" Type="http://schemas.openxmlformats.org/officeDocument/2006/relationships/tags" Target="../tags/tag3014.xml" /><Relationship Id="rId14" Type="http://schemas.openxmlformats.org/officeDocument/2006/relationships/tags" Target="../tags/tag3015.xml" /><Relationship Id="rId15" Type="http://schemas.openxmlformats.org/officeDocument/2006/relationships/tags" Target="../tags/tag3016.xml" /><Relationship Id="rId16" Type="http://schemas.openxmlformats.org/officeDocument/2006/relationships/tags" Target="../tags/tag3017.xml" /><Relationship Id="rId17" Type="http://schemas.openxmlformats.org/officeDocument/2006/relationships/tags" Target="../tags/tag3018.xml" /><Relationship Id="rId18" Type="http://schemas.openxmlformats.org/officeDocument/2006/relationships/slideMaster" Target="../slideMasters/slideMaster18.xml" /><Relationship Id="rId2" Type="http://schemas.openxmlformats.org/officeDocument/2006/relationships/tags" Target="../tags/tag3006.xml" /><Relationship Id="rId3" Type="http://schemas.openxmlformats.org/officeDocument/2006/relationships/image" Target="../media/image4.png" /><Relationship Id="rId4" Type="http://schemas.openxmlformats.org/officeDocument/2006/relationships/tags" Target="../tags/tag3007.xml" /><Relationship Id="rId5" Type="http://schemas.openxmlformats.org/officeDocument/2006/relationships/tags" Target="../tags/tag3008.xml" /><Relationship Id="rId6" Type="http://schemas.openxmlformats.org/officeDocument/2006/relationships/tags" Target="../tags/tag3009.xml" /><Relationship Id="rId7" Type="http://schemas.openxmlformats.org/officeDocument/2006/relationships/tags" Target="../tags/tag3010.xml" /><Relationship Id="rId8" Type="http://schemas.openxmlformats.org/officeDocument/2006/relationships/image" Target="../media/image7.png" /><Relationship Id="rId9" Type="http://schemas.openxmlformats.org/officeDocument/2006/relationships/tags" Target="../tags/tag3011.xml" /></Relationships>
</file>

<file path=ppt/slideLayouts/_rels/slideLayout32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tags" Target="../tags/tag3019.xml" /><Relationship Id="rId3" Type="http://schemas.openxmlformats.org/officeDocument/2006/relationships/image" Target="../media/image6.png" /><Relationship Id="rId4" Type="http://schemas.openxmlformats.org/officeDocument/2006/relationships/tags" Target="../tags/tag3020.xml" /><Relationship Id="rId5" Type="http://schemas.openxmlformats.org/officeDocument/2006/relationships/tags" Target="../tags/tag3021.xml" /><Relationship Id="rId6" Type="http://schemas.openxmlformats.org/officeDocument/2006/relationships/tags" Target="../tags/tag3022.xml" /><Relationship Id="rId7" Type="http://schemas.openxmlformats.org/officeDocument/2006/relationships/tags" Target="../tags/tag3023.xml" /><Relationship Id="rId8" Type="http://schemas.openxmlformats.org/officeDocument/2006/relationships/tags" Target="../tags/tag3024.xml" /><Relationship Id="rId9" Type="http://schemas.openxmlformats.org/officeDocument/2006/relationships/slideMaster" Target="../slideMasters/slideMaster18.xml" /></Relationships>
</file>

<file path=ppt/slideLayouts/_rels/slideLayout3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25.xml" /><Relationship Id="rId10" Type="http://schemas.openxmlformats.org/officeDocument/2006/relationships/tags" Target="../tags/tag3031.xml" /><Relationship Id="rId11" Type="http://schemas.openxmlformats.org/officeDocument/2006/relationships/tags" Target="../tags/tag3032.xml" /><Relationship Id="rId12" Type="http://schemas.openxmlformats.org/officeDocument/2006/relationships/tags" Target="../tags/tag3033.xml" /><Relationship Id="rId13" Type="http://schemas.openxmlformats.org/officeDocument/2006/relationships/slideMaster" Target="../slideMasters/slideMaster18.xml" /><Relationship Id="rId2" Type="http://schemas.openxmlformats.org/officeDocument/2006/relationships/image" Target="../media/image9.png" /><Relationship Id="rId3" Type="http://schemas.openxmlformats.org/officeDocument/2006/relationships/tags" Target="../tags/tag3026.xml" /><Relationship Id="rId4" Type="http://schemas.openxmlformats.org/officeDocument/2006/relationships/image" Target="../media/image6.png" /><Relationship Id="rId5" Type="http://schemas.openxmlformats.org/officeDocument/2006/relationships/tags" Target="../tags/tag3027.xml" /><Relationship Id="rId6" Type="http://schemas.openxmlformats.org/officeDocument/2006/relationships/image" Target="../media/image4.png" /><Relationship Id="rId7" Type="http://schemas.openxmlformats.org/officeDocument/2006/relationships/tags" Target="../tags/tag3028.xml" /><Relationship Id="rId8" Type="http://schemas.openxmlformats.org/officeDocument/2006/relationships/tags" Target="../tags/tag3029.xml" /><Relationship Id="rId9" Type="http://schemas.openxmlformats.org/officeDocument/2006/relationships/tags" Target="../tags/tag3030.xml" /></Relationships>
</file>

<file path=ppt/slideLayouts/_rels/slideLayout3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34.xml" /><Relationship Id="rId10" Type="http://schemas.openxmlformats.org/officeDocument/2006/relationships/tags" Target="../tags/tag3041.xml" /><Relationship Id="rId11" Type="http://schemas.openxmlformats.org/officeDocument/2006/relationships/tags" Target="../tags/tag3042.xml" /><Relationship Id="rId12" Type="http://schemas.openxmlformats.org/officeDocument/2006/relationships/slideMaster" Target="../slideMasters/slideMaster18.xml" /><Relationship Id="rId2" Type="http://schemas.openxmlformats.org/officeDocument/2006/relationships/image" Target="../media/image5.png" /><Relationship Id="rId3" Type="http://schemas.openxmlformats.org/officeDocument/2006/relationships/tags" Target="../tags/tag3035.xml" /><Relationship Id="rId4" Type="http://schemas.openxmlformats.org/officeDocument/2006/relationships/image" Target="../media/image6.png" /><Relationship Id="rId5" Type="http://schemas.openxmlformats.org/officeDocument/2006/relationships/tags" Target="../tags/tag3036.xml" /><Relationship Id="rId6" Type="http://schemas.openxmlformats.org/officeDocument/2006/relationships/tags" Target="../tags/tag3037.xml" /><Relationship Id="rId7" Type="http://schemas.openxmlformats.org/officeDocument/2006/relationships/tags" Target="../tags/tag3038.xml" /><Relationship Id="rId8" Type="http://schemas.openxmlformats.org/officeDocument/2006/relationships/tags" Target="../tags/tag3039.xml" /><Relationship Id="rId9" Type="http://schemas.openxmlformats.org/officeDocument/2006/relationships/tags" Target="../tags/tag3040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268.xml" /><Relationship Id="rId11" Type="http://schemas.openxmlformats.org/officeDocument/2006/relationships/tags" Target="../tags/tag269.xml" /><Relationship Id="rId12" Type="http://schemas.openxmlformats.org/officeDocument/2006/relationships/image" Target="../media/image7.png" /><Relationship Id="rId13" Type="http://schemas.openxmlformats.org/officeDocument/2006/relationships/tags" Target="../tags/tag270.xml" /><Relationship Id="rId14" Type="http://schemas.openxmlformats.org/officeDocument/2006/relationships/image" Target="../media/image8.png" /><Relationship Id="rId15" Type="http://schemas.openxmlformats.org/officeDocument/2006/relationships/tags" Target="../tags/tag271.xml" /><Relationship Id="rId16" Type="http://schemas.openxmlformats.org/officeDocument/2006/relationships/tags" Target="../tags/tag272.xml" /><Relationship Id="rId17" Type="http://schemas.openxmlformats.org/officeDocument/2006/relationships/tags" Target="../tags/tag273.xml" /><Relationship Id="rId18" Type="http://schemas.openxmlformats.org/officeDocument/2006/relationships/slideMaster" Target="../slideMasters/slideMaster3.xml" /><Relationship Id="rId2" Type="http://schemas.openxmlformats.org/officeDocument/2006/relationships/tags" Target="../tags/tag261.xml" /><Relationship Id="rId3" Type="http://schemas.openxmlformats.org/officeDocument/2006/relationships/image" Target="../media/image4.png" /><Relationship Id="rId4" Type="http://schemas.openxmlformats.org/officeDocument/2006/relationships/tags" Target="../tags/tag262.xml" /><Relationship Id="rId5" Type="http://schemas.openxmlformats.org/officeDocument/2006/relationships/tags" Target="../tags/tag263.xml" /><Relationship Id="rId6" Type="http://schemas.openxmlformats.org/officeDocument/2006/relationships/tags" Target="../tags/tag264.xml" /><Relationship Id="rId7" Type="http://schemas.openxmlformats.org/officeDocument/2006/relationships/tags" Target="../tags/tag265.xml" /><Relationship Id="rId8" Type="http://schemas.openxmlformats.org/officeDocument/2006/relationships/tags" Target="../tags/tag266.xml" /><Relationship Id="rId9" Type="http://schemas.openxmlformats.org/officeDocument/2006/relationships/tags" Target="../tags/tag267.xml" /></Relationships>
</file>

<file path=ppt/slideLayouts/_rels/slideLayout3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43.xml" /><Relationship Id="rId10" Type="http://schemas.openxmlformats.org/officeDocument/2006/relationships/tags" Target="../tags/tag3049.xml" /><Relationship Id="rId11" Type="http://schemas.openxmlformats.org/officeDocument/2006/relationships/tags" Target="../tags/tag3050.xml" /><Relationship Id="rId12" Type="http://schemas.openxmlformats.org/officeDocument/2006/relationships/tags" Target="../tags/tag3051.xml" /><Relationship Id="rId13" Type="http://schemas.openxmlformats.org/officeDocument/2006/relationships/tags" Target="../tags/tag3052.xml" /><Relationship Id="rId14" Type="http://schemas.openxmlformats.org/officeDocument/2006/relationships/slideMaster" Target="../slideMasters/slideMaster18.xml" /><Relationship Id="rId2" Type="http://schemas.openxmlformats.org/officeDocument/2006/relationships/image" Target="../media/image5.png" /><Relationship Id="rId3" Type="http://schemas.openxmlformats.org/officeDocument/2006/relationships/tags" Target="../tags/tag3044.xml" /><Relationship Id="rId4" Type="http://schemas.openxmlformats.org/officeDocument/2006/relationships/image" Target="../media/image6.png" /><Relationship Id="rId5" Type="http://schemas.openxmlformats.org/officeDocument/2006/relationships/tags" Target="../tags/tag3045.xml" /><Relationship Id="rId6" Type="http://schemas.openxmlformats.org/officeDocument/2006/relationships/image" Target="../media/image4.png" /><Relationship Id="rId7" Type="http://schemas.openxmlformats.org/officeDocument/2006/relationships/tags" Target="../tags/tag3046.xml" /><Relationship Id="rId8" Type="http://schemas.openxmlformats.org/officeDocument/2006/relationships/tags" Target="../tags/tag3047.xml" /><Relationship Id="rId9" Type="http://schemas.openxmlformats.org/officeDocument/2006/relationships/tags" Target="../tags/tag3048.xml" /></Relationships>
</file>

<file path=ppt/slideLayouts/_rels/slideLayout3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53.xml" /><Relationship Id="rId10" Type="http://schemas.openxmlformats.org/officeDocument/2006/relationships/tags" Target="../tags/tag3059.xml" /><Relationship Id="rId11" Type="http://schemas.openxmlformats.org/officeDocument/2006/relationships/tags" Target="../tags/tag3060.xml" /><Relationship Id="rId12" Type="http://schemas.openxmlformats.org/officeDocument/2006/relationships/tags" Target="../tags/tag3061.xml" /><Relationship Id="rId13" Type="http://schemas.openxmlformats.org/officeDocument/2006/relationships/tags" Target="../tags/tag3062.xml" /><Relationship Id="rId14" Type="http://schemas.openxmlformats.org/officeDocument/2006/relationships/slideMaster" Target="../slideMasters/slideMaster18.xml" /><Relationship Id="rId2" Type="http://schemas.openxmlformats.org/officeDocument/2006/relationships/image" Target="../media/image5.png" /><Relationship Id="rId3" Type="http://schemas.openxmlformats.org/officeDocument/2006/relationships/tags" Target="../tags/tag3054.xml" /><Relationship Id="rId4" Type="http://schemas.openxmlformats.org/officeDocument/2006/relationships/image" Target="../media/image6.png" /><Relationship Id="rId5" Type="http://schemas.openxmlformats.org/officeDocument/2006/relationships/tags" Target="../tags/tag3055.xml" /><Relationship Id="rId6" Type="http://schemas.openxmlformats.org/officeDocument/2006/relationships/image" Target="../media/image4.png" /><Relationship Id="rId7" Type="http://schemas.openxmlformats.org/officeDocument/2006/relationships/tags" Target="../tags/tag3056.xml" /><Relationship Id="rId8" Type="http://schemas.openxmlformats.org/officeDocument/2006/relationships/tags" Target="../tags/tag3057.xml" /><Relationship Id="rId9" Type="http://schemas.openxmlformats.org/officeDocument/2006/relationships/tags" Target="../tags/tag3058.xml" /></Relationships>
</file>

<file path=ppt/slideLayouts/_rels/slideLayout3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63.xml" /><Relationship Id="rId10" Type="http://schemas.openxmlformats.org/officeDocument/2006/relationships/tags" Target="../tags/tag3069.xml" /><Relationship Id="rId11" Type="http://schemas.openxmlformats.org/officeDocument/2006/relationships/tags" Target="../tags/tag3070.xml" /><Relationship Id="rId12" Type="http://schemas.openxmlformats.org/officeDocument/2006/relationships/tags" Target="../tags/tag3071.xml" /><Relationship Id="rId13" Type="http://schemas.openxmlformats.org/officeDocument/2006/relationships/tags" Target="../tags/tag3072.xml" /><Relationship Id="rId14" Type="http://schemas.openxmlformats.org/officeDocument/2006/relationships/tags" Target="../tags/tag3073.xml" /><Relationship Id="rId15" Type="http://schemas.openxmlformats.org/officeDocument/2006/relationships/tags" Target="../tags/tag3074.xml" /><Relationship Id="rId16" Type="http://schemas.openxmlformats.org/officeDocument/2006/relationships/slideMaster" Target="../slideMasters/slideMaster18.xml" /><Relationship Id="rId2" Type="http://schemas.openxmlformats.org/officeDocument/2006/relationships/image" Target="../media/image5.png" /><Relationship Id="rId3" Type="http://schemas.openxmlformats.org/officeDocument/2006/relationships/tags" Target="../tags/tag3064.xml" /><Relationship Id="rId4" Type="http://schemas.openxmlformats.org/officeDocument/2006/relationships/image" Target="../media/image6.png" /><Relationship Id="rId5" Type="http://schemas.openxmlformats.org/officeDocument/2006/relationships/tags" Target="../tags/tag3065.xml" /><Relationship Id="rId6" Type="http://schemas.openxmlformats.org/officeDocument/2006/relationships/image" Target="../media/image4.png" /><Relationship Id="rId7" Type="http://schemas.openxmlformats.org/officeDocument/2006/relationships/tags" Target="../tags/tag3066.xml" /><Relationship Id="rId8" Type="http://schemas.openxmlformats.org/officeDocument/2006/relationships/tags" Target="../tags/tag3067.xml" /><Relationship Id="rId9" Type="http://schemas.openxmlformats.org/officeDocument/2006/relationships/tags" Target="../tags/tag3068.xml" /></Relationships>
</file>

<file path=ppt/slideLayouts/_rels/slideLayout3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75.xml" /><Relationship Id="rId10" Type="http://schemas.openxmlformats.org/officeDocument/2006/relationships/tags" Target="../tags/tag3082.xml" /><Relationship Id="rId11" Type="http://schemas.openxmlformats.org/officeDocument/2006/relationships/slideMaster" Target="../slideMasters/slideMaster18.xml" /><Relationship Id="rId2" Type="http://schemas.openxmlformats.org/officeDocument/2006/relationships/image" Target="../media/image10.png" /><Relationship Id="rId3" Type="http://schemas.openxmlformats.org/officeDocument/2006/relationships/tags" Target="../tags/tag3076.xml" /><Relationship Id="rId4" Type="http://schemas.openxmlformats.org/officeDocument/2006/relationships/image" Target="../media/image11.png" /><Relationship Id="rId5" Type="http://schemas.openxmlformats.org/officeDocument/2006/relationships/tags" Target="../tags/tag3077.xml" /><Relationship Id="rId6" Type="http://schemas.openxmlformats.org/officeDocument/2006/relationships/tags" Target="../tags/tag3078.xml" /><Relationship Id="rId7" Type="http://schemas.openxmlformats.org/officeDocument/2006/relationships/tags" Target="../tags/tag3079.xml" /><Relationship Id="rId8" Type="http://schemas.openxmlformats.org/officeDocument/2006/relationships/tags" Target="../tags/tag3080.xml" /><Relationship Id="rId9" Type="http://schemas.openxmlformats.org/officeDocument/2006/relationships/tags" Target="../tags/tag3081.xml" /></Relationships>
</file>

<file path=ppt/slideLayouts/_rels/slideLayout3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8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4.xml" /><Relationship Id="rId10" Type="http://schemas.openxmlformats.org/officeDocument/2006/relationships/tags" Target="../tags/tag280.xml" /><Relationship Id="rId11" Type="http://schemas.openxmlformats.org/officeDocument/2006/relationships/tags" Target="../tags/tag281.xml" /><Relationship Id="rId12" Type="http://schemas.openxmlformats.org/officeDocument/2006/relationships/tags" Target="../tags/tag282.xml" /><Relationship Id="rId13" Type="http://schemas.openxmlformats.org/officeDocument/2006/relationships/tags" Target="../tags/tag283.xml" /><Relationship Id="rId14" Type="http://schemas.openxmlformats.org/officeDocument/2006/relationships/slideMaster" Target="../slideMasters/slideMaster3.xml" /><Relationship Id="rId2" Type="http://schemas.openxmlformats.org/officeDocument/2006/relationships/image" Target="../media/image5.png" /><Relationship Id="rId3" Type="http://schemas.openxmlformats.org/officeDocument/2006/relationships/tags" Target="../tags/tag275.xml" /><Relationship Id="rId4" Type="http://schemas.openxmlformats.org/officeDocument/2006/relationships/image" Target="../media/image6.png" /><Relationship Id="rId5" Type="http://schemas.openxmlformats.org/officeDocument/2006/relationships/tags" Target="../tags/tag276.xml" /><Relationship Id="rId6" Type="http://schemas.openxmlformats.org/officeDocument/2006/relationships/image" Target="../media/image4.png" /><Relationship Id="rId7" Type="http://schemas.openxmlformats.org/officeDocument/2006/relationships/tags" Target="../tags/tag277.xml" /><Relationship Id="rId8" Type="http://schemas.openxmlformats.org/officeDocument/2006/relationships/tags" Target="../tags/tag278.xml" /><Relationship Id="rId9" Type="http://schemas.openxmlformats.org/officeDocument/2006/relationships/tags" Target="../tags/tag279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4.xml" /><Relationship Id="rId10" Type="http://schemas.openxmlformats.org/officeDocument/2006/relationships/tags" Target="../tags/tag290.xml" /><Relationship Id="rId11" Type="http://schemas.openxmlformats.org/officeDocument/2006/relationships/tags" Target="../tags/tag291.xml" /><Relationship Id="rId12" Type="http://schemas.openxmlformats.org/officeDocument/2006/relationships/tags" Target="../tags/tag292.xml" /><Relationship Id="rId13" Type="http://schemas.openxmlformats.org/officeDocument/2006/relationships/tags" Target="../tags/tag293.xml" /><Relationship Id="rId14" Type="http://schemas.openxmlformats.org/officeDocument/2006/relationships/tags" Target="../tags/tag294.xml" /><Relationship Id="rId15" Type="http://schemas.openxmlformats.org/officeDocument/2006/relationships/tags" Target="../tags/tag295.xml" /><Relationship Id="rId16" Type="http://schemas.openxmlformats.org/officeDocument/2006/relationships/slideMaster" Target="../slideMasters/slideMaster3.xml" /><Relationship Id="rId2" Type="http://schemas.openxmlformats.org/officeDocument/2006/relationships/image" Target="../media/image5.png" /><Relationship Id="rId3" Type="http://schemas.openxmlformats.org/officeDocument/2006/relationships/tags" Target="../tags/tag285.xml" /><Relationship Id="rId4" Type="http://schemas.openxmlformats.org/officeDocument/2006/relationships/image" Target="../media/image6.png" /><Relationship Id="rId5" Type="http://schemas.openxmlformats.org/officeDocument/2006/relationships/tags" Target="../tags/tag286.xml" /><Relationship Id="rId6" Type="http://schemas.openxmlformats.org/officeDocument/2006/relationships/image" Target="../media/image4.png" /><Relationship Id="rId7" Type="http://schemas.openxmlformats.org/officeDocument/2006/relationships/tags" Target="../tags/tag287.xml" /><Relationship Id="rId8" Type="http://schemas.openxmlformats.org/officeDocument/2006/relationships/tags" Target="../tags/tag288.xml" /><Relationship Id="rId9" Type="http://schemas.openxmlformats.org/officeDocument/2006/relationships/tags" Target="../tags/tag289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6.xml" /><Relationship Id="rId10" Type="http://schemas.openxmlformats.org/officeDocument/2006/relationships/tags" Target="../tags/tag302.xml" /><Relationship Id="rId11" Type="http://schemas.openxmlformats.org/officeDocument/2006/relationships/tags" Target="../tags/tag303.xml" /><Relationship Id="rId12" Type="http://schemas.openxmlformats.org/officeDocument/2006/relationships/slideMaster" Target="../slideMasters/slideMaster3.xml" /><Relationship Id="rId2" Type="http://schemas.openxmlformats.org/officeDocument/2006/relationships/image" Target="../media/image5.png" /><Relationship Id="rId3" Type="http://schemas.openxmlformats.org/officeDocument/2006/relationships/tags" Target="../tags/tag297.xml" /><Relationship Id="rId4" Type="http://schemas.openxmlformats.org/officeDocument/2006/relationships/image" Target="../media/image6.png" /><Relationship Id="rId5" Type="http://schemas.openxmlformats.org/officeDocument/2006/relationships/tags" Target="../tags/tag298.xml" /><Relationship Id="rId6" Type="http://schemas.openxmlformats.org/officeDocument/2006/relationships/image" Target="../media/image4.png" /><Relationship Id="rId7" Type="http://schemas.openxmlformats.org/officeDocument/2006/relationships/tags" Target="../tags/tag299.xml" /><Relationship Id="rId8" Type="http://schemas.openxmlformats.org/officeDocument/2006/relationships/tags" Target="../tags/tag300.xml" /><Relationship Id="rId9" Type="http://schemas.openxmlformats.org/officeDocument/2006/relationships/tags" Target="../tags/tag301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4.xml" /><Relationship Id="rId2" Type="http://schemas.openxmlformats.org/officeDocument/2006/relationships/tags" Target="../tags/tag305.xml" /><Relationship Id="rId3" Type="http://schemas.openxmlformats.org/officeDocument/2006/relationships/tags" Target="../tags/tag306.xml" /><Relationship Id="rId4" Type="http://schemas.openxmlformats.org/officeDocument/2006/relationships/slideMaster" Target="../slideMasters/slideMaster3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7.xml" /><Relationship Id="rId10" Type="http://schemas.openxmlformats.org/officeDocument/2006/relationships/tags" Target="../tags/tag313.xml" /><Relationship Id="rId11" Type="http://schemas.openxmlformats.org/officeDocument/2006/relationships/tags" Target="../tags/tag314.xml" /><Relationship Id="rId12" Type="http://schemas.openxmlformats.org/officeDocument/2006/relationships/tags" Target="../tags/tag315.xml" /><Relationship Id="rId13" Type="http://schemas.openxmlformats.org/officeDocument/2006/relationships/tags" Target="../tags/tag316.xml" /><Relationship Id="rId14" Type="http://schemas.openxmlformats.org/officeDocument/2006/relationships/slideMaster" Target="../slideMasters/slideMaster3.xml" /><Relationship Id="rId2" Type="http://schemas.openxmlformats.org/officeDocument/2006/relationships/image" Target="../media/image5.png" /><Relationship Id="rId3" Type="http://schemas.openxmlformats.org/officeDocument/2006/relationships/tags" Target="../tags/tag308.xml" /><Relationship Id="rId4" Type="http://schemas.openxmlformats.org/officeDocument/2006/relationships/image" Target="../media/image6.png" /><Relationship Id="rId5" Type="http://schemas.openxmlformats.org/officeDocument/2006/relationships/tags" Target="../tags/tag309.xml" /><Relationship Id="rId6" Type="http://schemas.openxmlformats.org/officeDocument/2006/relationships/image" Target="../media/image4.png" /><Relationship Id="rId7" Type="http://schemas.openxmlformats.org/officeDocument/2006/relationships/tags" Target="../tags/tag310.xml" /><Relationship Id="rId8" Type="http://schemas.openxmlformats.org/officeDocument/2006/relationships/tags" Target="../tags/tag311.xml" /><Relationship Id="rId9" Type="http://schemas.openxmlformats.org/officeDocument/2006/relationships/tags" Target="../tags/tag312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7.xml" /><Relationship Id="rId10" Type="http://schemas.openxmlformats.org/officeDocument/2006/relationships/tags" Target="../tags/tag323.xml" /><Relationship Id="rId11" Type="http://schemas.openxmlformats.org/officeDocument/2006/relationships/tags" Target="../tags/tag324.xml" /><Relationship Id="rId12" Type="http://schemas.openxmlformats.org/officeDocument/2006/relationships/tags" Target="../tags/tag325.xml" /><Relationship Id="rId13" Type="http://schemas.openxmlformats.org/officeDocument/2006/relationships/tags" Target="../tags/tag326.xml" /><Relationship Id="rId14" Type="http://schemas.openxmlformats.org/officeDocument/2006/relationships/slideMaster" Target="../slideMasters/slideMaster3.xml" /><Relationship Id="rId2" Type="http://schemas.openxmlformats.org/officeDocument/2006/relationships/tags" Target="../tags/tag318.xml" /><Relationship Id="rId3" Type="http://schemas.openxmlformats.org/officeDocument/2006/relationships/image" Target="../media/image9.png" /><Relationship Id="rId4" Type="http://schemas.openxmlformats.org/officeDocument/2006/relationships/tags" Target="../tags/tag319.xml" /><Relationship Id="rId5" Type="http://schemas.openxmlformats.org/officeDocument/2006/relationships/image" Target="../media/image6.png" /><Relationship Id="rId6" Type="http://schemas.openxmlformats.org/officeDocument/2006/relationships/tags" Target="../tags/tag320.xml" /><Relationship Id="rId7" Type="http://schemas.openxmlformats.org/officeDocument/2006/relationships/image" Target="../media/image4.png" /><Relationship Id="rId8" Type="http://schemas.openxmlformats.org/officeDocument/2006/relationships/tags" Target="../tags/tag321.xml" /><Relationship Id="rId9" Type="http://schemas.openxmlformats.org/officeDocument/2006/relationships/tags" Target="../tags/tag322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7.xml" /><Relationship Id="rId10" Type="http://schemas.openxmlformats.org/officeDocument/2006/relationships/tags" Target="../tags/tag333.xml" /><Relationship Id="rId11" Type="http://schemas.openxmlformats.org/officeDocument/2006/relationships/tags" Target="../tags/tag334.xml" /><Relationship Id="rId12" Type="http://schemas.openxmlformats.org/officeDocument/2006/relationships/tags" Target="../tags/tag335.xml" /><Relationship Id="rId13" Type="http://schemas.openxmlformats.org/officeDocument/2006/relationships/slideMaster" Target="../slideMasters/slideMaster3.xml" /><Relationship Id="rId2" Type="http://schemas.openxmlformats.org/officeDocument/2006/relationships/tags" Target="../tags/tag328.xml" /><Relationship Id="rId3" Type="http://schemas.openxmlformats.org/officeDocument/2006/relationships/image" Target="../media/image9.png" /><Relationship Id="rId4" Type="http://schemas.openxmlformats.org/officeDocument/2006/relationships/tags" Target="../tags/tag329.xml" /><Relationship Id="rId5" Type="http://schemas.openxmlformats.org/officeDocument/2006/relationships/image" Target="../media/image6.png" /><Relationship Id="rId6" Type="http://schemas.openxmlformats.org/officeDocument/2006/relationships/tags" Target="../tags/tag330.xml" /><Relationship Id="rId7" Type="http://schemas.openxmlformats.org/officeDocument/2006/relationships/image" Target="../media/image4.png" /><Relationship Id="rId8" Type="http://schemas.openxmlformats.org/officeDocument/2006/relationships/tags" Target="../tags/tag331.xml" /><Relationship Id="rId9" Type="http://schemas.openxmlformats.org/officeDocument/2006/relationships/tags" Target="../tags/tag332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8.png" /><Relationship Id="rId11" Type="http://schemas.openxmlformats.org/officeDocument/2006/relationships/tags" Target="../tags/tag342.xml" /><Relationship Id="rId12" Type="http://schemas.openxmlformats.org/officeDocument/2006/relationships/tags" Target="../tags/tag343.xml" /><Relationship Id="rId13" Type="http://schemas.openxmlformats.org/officeDocument/2006/relationships/tags" Target="../tags/tag344.xml" /><Relationship Id="rId14" Type="http://schemas.openxmlformats.org/officeDocument/2006/relationships/tags" Target="../tags/tag345.xml" /><Relationship Id="rId15" Type="http://schemas.openxmlformats.org/officeDocument/2006/relationships/tags" Target="../tags/tag346.xml" /><Relationship Id="rId16" Type="http://schemas.openxmlformats.org/officeDocument/2006/relationships/tags" Target="../tags/tag347.xml" /><Relationship Id="rId17" Type="http://schemas.openxmlformats.org/officeDocument/2006/relationships/tags" Target="../tags/tag348.xml" /><Relationship Id="rId18" Type="http://schemas.openxmlformats.org/officeDocument/2006/relationships/slideMaster" Target="../slideMasters/slideMaster3.xml" /><Relationship Id="rId2" Type="http://schemas.openxmlformats.org/officeDocument/2006/relationships/tags" Target="../tags/tag336.xml" /><Relationship Id="rId3" Type="http://schemas.openxmlformats.org/officeDocument/2006/relationships/image" Target="../media/image4.png" /><Relationship Id="rId4" Type="http://schemas.openxmlformats.org/officeDocument/2006/relationships/tags" Target="../tags/tag337.xml" /><Relationship Id="rId5" Type="http://schemas.openxmlformats.org/officeDocument/2006/relationships/tags" Target="../tags/tag338.xml" /><Relationship Id="rId6" Type="http://schemas.openxmlformats.org/officeDocument/2006/relationships/tags" Target="../tags/tag339.xml" /><Relationship Id="rId7" Type="http://schemas.openxmlformats.org/officeDocument/2006/relationships/tags" Target="../tags/tag340.xml" /><Relationship Id="rId8" Type="http://schemas.openxmlformats.org/officeDocument/2006/relationships/image" Target="../media/image7.png" /><Relationship Id="rId9" Type="http://schemas.openxmlformats.org/officeDocument/2006/relationships/tags" Target="../tags/tag341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tags" Target="../tags/tag349.xml" /><Relationship Id="rId3" Type="http://schemas.openxmlformats.org/officeDocument/2006/relationships/image" Target="../media/image6.png" /><Relationship Id="rId4" Type="http://schemas.openxmlformats.org/officeDocument/2006/relationships/tags" Target="../tags/tag350.xml" /><Relationship Id="rId5" Type="http://schemas.openxmlformats.org/officeDocument/2006/relationships/tags" Target="../tags/tag351.xml" /><Relationship Id="rId6" Type="http://schemas.openxmlformats.org/officeDocument/2006/relationships/tags" Target="../tags/tag352.xml" /><Relationship Id="rId7" Type="http://schemas.openxmlformats.org/officeDocument/2006/relationships/tags" Target="../tags/tag353.xml" /><Relationship Id="rId8" Type="http://schemas.openxmlformats.org/officeDocument/2006/relationships/tags" Target="../tags/tag354.xml" /><Relationship Id="rId9" Type="http://schemas.openxmlformats.org/officeDocument/2006/relationships/slideMaster" Target="../slideMasters/slideMaster3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5.xml" /><Relationship Id="rId10" Type="http://schemas.openxmlformats.org/officeDocument/2006/relationships/tags" Target="../tags/tag361.xml" /><Relationship Id="rId11" Type="http://schemas.openxmlformats.org/officeDocument/2006/relationships/tags" Target="../tags/tag362.xml" /><Relationship Id="rId12" Type="http://schemas.openxmlformats.org/officeDocument/2006/relationships/tags" Target="../tags/tag363.xml" /><Relationship Id="rId13" Type="http://schemas.openxmlformats.org/officeDocument/2006/relationships/slideMaster" Target="../slideMasters/slideMaster3.xml" /><Relationship Id="rId2" Type="http://schemas.openxmlformats.org/officeDocument/2006/relationships/image" Target="../media/image9.png" /><Relationship Id="rId3" Type="http://schemas.openxmlformats.org/officeDocument/2006/relationships/tags" Target="../tags/tag356.xml" /><Relationship Id="rId4" Type="http://schemas.openxmlformats.org/officeDocument/2006/relationships/image" Target="../media/image6.png" /><Relationship Id="rId5" Type="http://schemas.openxmlformats.org/officeDocument/2006/relationships/tags" Target="../tags/tag357.xml" /><Relationship Id="rId6" Type="http://schemas.openxmlformats.org/officeDocument/2006/relationships/image" Target="../media/image4.png" /><Relationship Id="rId7" Type="http://schemas.openxmlformats.org/officeDocument/2006/relationships/tags" Target="../tags/tag358.xml" /><Relationship Id="rId8" Type="http://schemas.openxmlformats.org/officeDocument/2006/relationships/tags" Target="../tags/tag359.xml" /><Relationship Id="rId9" Type="http://schemas.openxmlformats.org/officeDocument/2006/relationships/tags" Target="../tags/tag360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4.xml" /><Relationship Id="rId10" Type="http://schemas.openxmlformats.org/officeDocument/2006/relationships/tags" Target="../tags/tag371.xml" /><Relationship Id="rId11" Type="http://schemas.openxmlformats.org/officeDocument/2006/relationships/tags" Target="../tags/tag372.xml" /><Relationship Id="rId12" Type="http://schemas.openxmlformats.org/officeDocument/2006/relationships/slideMaster" Target="../slideMasters/slideMaster3.xml" /><Relationship Id="rId2" Type="http://schemas.openxmlformats.org/officeDocument/2006/relationships/image" Target="../media/image5.png" /><Relationship Id="rId3" Type="http://schemas.openxmlformats.org/officeDocument/2006/relationships/tags" Target="../tags/tag365.xml" /><Relationship Id="rId4" Type="http://schemas.openxmlformats.org/officeDocument/2006/relationships/image" Target="../media/image6.png" /><Relationship Id="rId5" Type="http://schemas.openxmlformats.org/officeDocument/2006/relationships/tags" Target="../tags/tag366.xml" /><Relationship Id="rId6" Type="http://schemas.openxmlformats.org/officeDocument/2006/relationships/tags" Target="../tags/tag367.xml" /><Relationship Id="rId7" Type="http://schemas.openxmlformats.org/officeDocument/2006/relationships/tags" Target="../tags/tag368.xml" /><Relationship Id="rId8" Type="http://schemas.openxmlformats.org/officeDocument/2006/relationships/tags" Target="../tags/tag369.xml" /><Relationship Id="rId9" Type="http://schemas.openxmlformats.org/officeDocument/2006/relationships/tags" Target="../tags/tag370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3.xml" /><Relationship Id="rId10" Type="http://schemas.openxmlformats.org/officeDocument/2006/relationships/tags" Target="../tags/tag379.xml" /><Relationship Id="rId11" Type="http://schemas.openxmlformats.org/officeDocument/2006/relationships/tags" Target="../tags/tag380.xml" /><Relationship Id="rId12" Type="http://schemas.openxmlformats.org/officeDocument/2006/relationships/tags" Target="../tags/tag381.xml" /><Relationship Id="rId13" Type="http://schemas.openxmlformats.org/officeDocument/2006/relationships/tags" Target="../tags/tag382.xml" /><Relationship Id="rId14" Type="http://schemas.openxmlformats.org/officeDocument/2006/relationships/slideMaster" Target="../slideMasters/slideMaster3.xml" /><Relationship Id="rId2" Type="http://schemas.openxmlformats.org/officeDocument/2006/relationships/image" Target="../media/image5.png" /><Relationship Id="rId3" Type="http://schemas.openxmlformats.org/officeDocument/2006/relationships/tags" Target="../tags/tag374.xml" /><Relationship Id="rId4" Type="http://schemas.openxmlformats.org/officeDocument/2006/relationships/image" Target="../media/image6.png" /><Relationship Id="rId5" Type="http://schemas.openxmlformats.org/officeDocument/2006/relationships/tags" Target="../tags/tag375.xml" /><Relationship Id="rId6" Type="http://schemas.openxmlformats.org/officeDocument/2006/relationships/image" Target="../media/image4.png" /><Relationship Id="rId7" Type="http://schemas.openxmlformats.org/officeDocument/2006/relationships/tags" Target="../tags/tag376.xml" /><Relationship Id="rId8" Type="http://schemas.openxmlformats.org/officeDocument/2006/relationships/tags" Target="../tags/tag377.xml" /><Relationship Id="rId9" Type="http://schemas.openxmlformats.org/officeDocument/2006/relationships/tags" Target="../tags/tag378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3.xml" /><Relationship Id="rId10" Type="http://schemas.openxmlformats.org/officeDocument/2006/relationships/tags" Target="../tags/tag389.xml" /><Relationship Id="rId11" Type="http://schemas.openxmlformats.org/officeDocument/2006/relationships/tags" Target="../tags/tag390.xml" /><Relationship Id="rId12" Type="http://schemas.openxmlformats.org/officeDocument/2006/relationships/tags" Target="../tags/tag391.xml" /><Relationship Id="rId13" Type="http://schemas.openxmlformats.org/officeDocument/2006/relationships/tags" Target="../tags/tag392.xml" /><Relationship Id="rId14" Type="http://schemas.openxmlformats.org/officeDocument/2006/relationships/slideMaster" Target="../slideMasters/slideMaster3.xml" /><Relationship Id="rId2" Type="http://schemas.openxmlformats.org/officeDocument/2006/relationships/image" Target="../media/image5.png" /><Relationship Id="rId3" Type="http://schemas.openxmlformats.org/officeDocument/2006/relationships/tags" Target="../tags/tag384.xml" /><Relationship Id="rId4" Type="http://schemas.openxmlformats.org/officeDocument/2006/relationships/image" Target="../media/image6.png" /><Relationship Id="rId5" Type="http://schemas.openxmlformats.org/officeDocument/2006/relationships/tags" Target="../tags/tag385.xml" /><Relationship Id="rId6" Type="http://schemas.openxmlformats.org/officeDocument/2006/relationships/image" Target="../media/image4.png" /><Relationship Id="rId7" Type="http://schemas.openxmlformats.org/officeDocument/2006/relationships/tags" Target="../tags/tag386.xml" /><Relationship Id="rId8" Type="http://schemas.openxmlformats.org/officeDocument/2006/relationships/tags" Target="../tags/tag387.xml" /><Relationship Id="rId9" Type="http://schemas.openxmlformats.org/officeDocument/2006/relationships/tags" Target="../tags/tag388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93.xml" /><Relationship Id="rId10" Type="http://schemas.openxmlformats.org/officeDocument/2006/relationships/tags" Target="../tags/tag399.xml" /><Relationship Id="rId11" Type="http://schemas.openxmlformats.org/officeDocument/2006/relationships/tags" Target="../tags/tag400.xml" /><Relationship Id="rId12" Type="http://schemas.openxmlformats.org/officeDocument/2006/relationships/tags" Target="../tags/tag401.xml" /><Relationship Id="rId13" Type="http://schemas.openxmlformats.org/officeDocument/2006/relationships/tags" Target="../tags/tag402.xml" /><Relationship Id="rId14" Type="http://schemas.openxmlformats.org/officeDocument/2006/relationships/tags" Target="../tags/tag403.xml" /><Relationship Id="rId15" Type="http://schemas.openxmlformats.org/officeDocument/2006/relationships/tags" Target="../tags/tag404.xml" /><Relationship Id="rId16" Type="http://schemas.openxmlformats.org/officeDocument/2006/relationships/slideMaster" Target="../slideMasters/slideMaster3.xml" /><Relationship Id="rId2" Type="http://schemas.openxmlformats.org/officeDocument/2006/relationships/image" Target="../media/image5.png" /><Relationship Id="rId3" Type="http://schemas.openxmlformats.org/officeDocument/2006/relationships/tags" Target="../tags/tag394.xml" /><Relationship Id="rId4" Type="http://schemas.openxmlformats.org/officeDocument/2006/relationships/image" Target="../media/image6.png" /><Relationship Id="rId5" Type="http://schemas.openxmlformats.org/officeDocument/2006/relationships/tags" Target="../tags/tag395.xml" /><Relationship Id="rId6" Type="http://schemas.openxmlformats.org/officeDocument/2006/relationships/image" Target="../media/image4.png" /><Relationship Id="rId7" Type="http://schemas.openxmlformats.org/officeDocument/2006/relationships/tags" Target="../tags/tag396.xml" /><Relationship Id="rId8" Type="http://schemas.openxmlformats.org/officeDocument/2006/relationships/tags" Target="../tags/tag397.xml" /><Relationship Id="rId9" Type="http://schemas.openxmlformats.org/officeDocument/2006/relationships/tags" Target="../tags/tag398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5.xml" /><Relationship Id="rId10" Type="http://schemas.openxmlformats.org/officeDocument/2006/relationships/tags" Target="../tags/tag412.xml" /><Relationship Id="rId11" Type="http://schemas.openxmlformats.org/officeDocument/2006/relationships/slideMaster" Target="../slideMasters/slideMaster3.xml" /><Relationship Id="rId2" Type="http://schemas.openxmlformats.org/officeDocument/2006/relationships/image" Target="../media/image10.png" /><Relationship Id="rId3" Type="http://schemas.openxmlformats.org/officeDocument/2006/relationships/tags" Target="../tags/tag406.xml" /><Relationship Id="rId4" Type="http://schemas.openxmlformats.org/officeDocument/2006/relationships/image" Target="../media/image11.png" /><Relationship Id="rId5" Type="http://schemas.openxmlformats.org/officeDocument/2006/relationships/tags" Target="../tags/tag407.xml" /><Relationship Id="rId6" Type="http://schemas.openxmlformats.org/officeDocument/2006/relationships/tags" Target="../tags/tag408.xml" /><Relationship Id="rId7" Type="http://schemas.openxmlformats.org/officeDocument/2006/relationships/tags" Target="../tags/tag409.xml" /><Relationship Id="rId8" Type="http://schemas.openxmlformats.org/officeDocument/2006/relationships/tags" Target="../tags/tag410.xml" /><Relationship Id="rId9" Type="http://schemas.openxmlformats.org/officeDocument/2006/relationships/tags" Target="../tags/tag411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4.png" /><Relationship Id="rId11" Type="http://schemas.openxmlformats.org/officeDocument/2006/relationships/tags" Target="../tags/tag425.xml" /><Relationship Id="rId12" Type="http://schemas.openxmlformats.org/officeDocument/2006/relationships/tags" Target="../tags/tag426.xml" /><Relationship Id="rId13" Type="http://schemas.openxmlformats.org/officeDocument/2006/relationships/tags" Target="../tags/tag427.xml" /><Relationship Id="rId14" Type="http://schemas.openxmlformats.org/officeDocument/2006/relationships/tags" Target="../tags/tag428.xml" /><Relationship Id="rId15" Type="http://schemas.openxmlformats.org/officeDocument/2006/relationships/tags" Target="../tags/tag429.xml" /><Relationship Id="rId16" Type="http://schemas.openxmlformats.org/officeDocument/2006/relationships/slideMaster" Target="../slideMasters/slideMaster4.xml" /><Relationship Id="rId2" Type="http://schemas.openxmlformats.org/officeDocument/2006/relationships/tags" Target="../tags/tag419.xml" /><Relationship Id="rId3" Type="http://schemas.openxmlformats.org/officeDocument/2006/relationships/tags" Target="../tags/tag420.xml" /><Relationship Id="rId4" Type="http://schemas.openxmlformats.org/officeDocument/2006/relationships/image" Target="../media/image2.png" /><Relationship Id="rId5" Type="http://schemas.openxmlformats.org/officeDocument/2006/relationships/tags" Target="../tags/tag421.xml" /><Relationship Id="rId6" Type="http://schemas.openxmlformats.org/officeDocument/2006/relationships/image" Target="../media/image3.png" /><Relationship Id="rId7" Type="http://schemas.openxmlformats.org/officeDocument/2006/relationships/tags" Target="../tags/tag422.xml" /><Relationship Id="rId8" Type="http://schemas.openxmlformats.org/officeDocument/2006/relationships/tags" Target="../tags/tag423.xml" /><Relationship Id="rId9" Type="http://schemas.openxmlformats.org/officeDocument/2006/relationships/tags" Target="../tags/tag424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0.xml" /><Relationship Id="rId10" Type="http://schemas.openxmlformats.org/officeDocument/2006/relationships/tags" Target="../tags/tag436.xml" /><Relationship Id="rId11" Type="http://schemas.openxmlformats.org/officeDocument/2006/relationships/tags" Target="../tags/tag437.xml" /><Relationship Id="rId12" Type="http://schemas.openxmlformats.org/officeDocument/2006/relationships/tags" Target="../tags/tag438.xml" /><Relationship Id="rId13" Type="http://schemas.openxmlformats.org/officeDocument/2006/relationships/slideMaster" Target="../slideMasters/slideMaster4.xml" /><Relationship Id="rId2" Type="http://schemas.openxmlformats.org/officeDocument/2006/relationships/image" Target="../media/image5.png" /><Relationship Id="rId3" Type="http://schemas.openxmlformats.org/officeDocument/2006/relationships/tags" Target="../tags/tag431.xml" /><Relationship Id="rId4" Type="http://schemas.openxmlformats.org/officeDocument/2006/relationships/image" Target="../media/image6.png" /><Relationship Id="rId5" Type="http://schemas.openxmlformats.org/officeDocument/2006/relationships/tags" Target="../tags/tag432.xml" /><Relationship Id="rId6" Type="http://schemas.openxmlformats.org/officeDocument/2006/relationships/image" Target="../media/image4.png" /><Relationship Id="rId7" Type="http://schemas.openxmlformats.org/officeDocument/2006/relationships/tags" Target="../tags/tag433.xml" /><Relationship Id="rId8" Type="http://schemas.openxmlformats.org/officeDocument/2006/relationships/tags" Target="../tags/tag434.xml" /><Relationship Id="rId9" Type="http://schemas.openxmlformats.org/officeDocument/2006/relationships/tags" Target="../tags/tag435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446.xml" /><Relationship Id="rId11" Type="http://schemas.openxmlformats.org/officeDocument/2006/relationships/tags" Target="../tags/tag447.xml" /><Relationship Id="rId12" Type="http://schemas.openxmlformats.org/officeDocument/2006/relationships/image" Target="../media/image7.png" /><Relationship Id="rId13" Type="http://schemas.openxmlformats.org/officeDocument/2006/relationships/tags" Target="../tags/tag448.xml" /><Relationship Id="rId14" Type="http://schemas.openxmlformats.org/officeDocument/2006/relationships/image" Target="../media/image8.png" /><Relationship Id="rId15" Type="http://schemas.openxmlformats.org/officeDocument/2006/relationships/tags" Target="../tags/tag449.xml" /><Relationship Id="rId16" Type="http://schemas.openxmlformats.org/officeDocument/2006/relationships/tags" Target="../tags/tag450.xml" /><Relationship Id="rId17" Type="http://schemas.openxmlformats.org/officeDocument/2006/relationships/tags" Target="../tags/tag451.xml" /><Relationship Id="rId18" Type="http://schemas.openxmlformats.org/officeDocument/2006/relationships/slideMaster" Target="../slideMasters/slideMaster4.xml" /><Relationship Id="rId2" Type="http://schemas.openxmlformats.org/officeDocument/2006/relationships/tags" Target="../tags/tag439.xml" /><Relationship Id="rId3" Type="http://schemas.openxmlformats.org/officeDocument/2006/relationships/image" Target="../media/image4.png" /><Relationship Id="rId4" Type="http://schemas.openxmlformats.org/officeDocument/2006/relationships/tags" Target="../tags/tag440.xml" /><Relationship Id="rId5" Type="http://schemas.openxmlformats.org/officeDocument/2006/relationships/tags" Target="../tags/tag441.xml" /><Relationship Id="rId6" Type="http://schemas.openxmlformats.org/officeDocument/2006/relationships/tags" Target="../tags/tag442.xml" /><Relationship Id="rId7" Type="http://schemas.openxmlformats.org/officeDocument/2006/relationships/tags" Target="../tags/tag443.xml" /><Relationship Id="rId8" Type="http://schemas.openxmlformats.org/officeDocument/2006/relationships/tags" Target="../tags/tag444.xml" /><Relationship Id="rId9" Type="http://schemas.openxmlformats.org/officeDocument/2006/relationships/tags" Target="../tags/tag445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2.xml" /><Relationship Id="rId10" Type="http://schemas.openxmlformats.org/officeDocument/2006/relationships/tags" Target="../tags/tag458.xml" /><Relationship Id="rId11" Type="http://schemas.openxmlformats.org/officeDocument/2006/relationships/tags" Target="../tags/tag459.xml" /><Relationship Id="rId12" Type="http://schemas.openxmlformats.org/officeDocument/2006/relationships/tags" Target="../tags/tag460.xml" /><Relationship Id="rId13" Type="http://schemas.openxmlformats.org/officeDocument/2006/relationships/tags" Target="../tags/tag461.xml" /><Relationship Id="rId14" Type="http://schemas.openxmlformats.org/officeDocument/2006/relationships/slideMaster" Target="../slideMasters/slideMaster4.xml" /><Relationship Id="rId2" Type="http://schemas.openxmlformats.org/officeDocument/2006/relationships/image" Target="../media/image5.png" /><Relationship Id="rId3" Type="http://schemas.openxmlformats.org/officeDocument/2006/relationships/tags" Target="../tags/tag453.xml" /><Relationship Id="rId4" Type="http://schemas.openxmlformats.org/officeDocument/2006/relationships/image" Target="../media/image6.png" /><Relationship Id="rId5" Type="http://schemas.openxmlformats.org/officeDocument/2006/relationships/tags" Target="../tags/tag454.xml" /><Relationship Id="rId6" Type="http://schemas.openxmlformats.org/officeDocument/2006/relationships/image" Target="../media/image4.png" /><Relationship Id="rId7" Type="http://schemas.openxmlformats.org/officeDocument/2006/relationships/tags" Target="../tags/tag455.xml" /><Relationship Id="rId8" Type="http://schemas.openxmlformats.org/officeDocument/2006/relationships/tags" Target="../tags/tag456.xml" /><Relationship Id="rId9" Type="http://schemas.openxmlformats.org/officeDocument/2006/relationships/tags" Target="../tags/tag457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62.xml" /><Relationship Id="rId10" Type="http://schemas.openxmlformats.org/officeDocument/2006/relationships/tags" Target="../tags/tag468.xml" /><Relationship Id="rId11" Type="http://schemas.openxmlformats.org/officeDocument/2006/relationships/tags" Target="../tags/tag469.xml" /><Relationship Id="rId12" Type="http://schemas.openxmlformats.org/officeDocument/2006/relationships/tags" Target="../tags/tag470.xml" /><Relationship Id="rId13" Type="http://schemas.openxmlformats.org/officeDocument/2006/relationships/tags" Target="../tags/tag471.xml" /><Relationship Id="rId14" Type="http://schemas.openxmlformats.org/officeDocument/2006/relationships/tags" Target="../tags/tag472.xml" /><Relationship Id="rId15" Type="http://schemas.openxmlformats.org/officeDocument/2006/relationships/tags" Target="../tags/tag473.xml" /><Relationship Id="rId16" Type="http://schemas.openxmlformats.org/officeDocument/2006/relationships/slideMaster" Target="../slideMasters/slideMaster4.xml" /><Relationship Id="rId2" Type="http://schemas.openxmlformats.org/officeDocument/2006/relationships/image" Target="../media/image5.png" /><Relationship Id="rId3" Type="http://schemas.openxmlformats.org/officeDocument/2006/relationships/tags" Target="../tags/tag463.xml" /><Relationship Id="rId4" Type="http://schemas.openxmlformats.org/officeDocument/2006/relationships/image" Target="../media/image6.png" /><Relationship Id="rId5" Type="http://schemas.openxmlformats.org/officeDocument/2006/relationships/tags" Target="../tags/tag464.xml" /><Relationship Id="rId6" Type="http://schemas.openxmlformats.org/officeDocument/2006/relationships/image" Target="../media/image4.png" /><Relationship Id="rId7" Type="http://schemas.openxmlformats.org/officeDocument/2006/relationships/tags" Target="../tags/tag465.xml" /><Relationship Id="rId8" Type="http://schemas.openxmlformats.org/officeDocument/2006/relationships/tags" Target="../tags/tag466.xml" /><Relationship Id="rId9" Type="http://schemas.openxmlformats.org/officeDocument/2006/relationships/tags" Target="../tags/tag467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4.xml" /><Relationship Id="rId10" Type="http://schemas.openxmlformats.org/officeDocument/2006/relationships/tags" Target="../tags/tag480.xml" /><Relationship Id="rId11" Type="http://schemas.openxmlformats.org/officeDocument/2006/relationships/tags" Target="../tags/tag481.xml" /><Relationship Id="rId12" Type="http://schemas.openxmlformats.org/officeDocument/2006/relationships/slideMaster" Target="../slideMasters/slideMaster4.xml" /><Relationship Id="rId2" Type="http://schemas.openxmlformats.org/officeDocument/2006/relationships/image" Target="../media/image5.png" /><Relationship Id="rId3" Type="http://schemas.openxmlformats.org/officeDocument/2006/relationships/tags" Target="../tags/tag475.xml" /><Relationship Id="rId4" Type="http://schemas.openxmlformats.org/officeDocument/2006/relationships/image" Target="../media/image6.png" /><Relationship Id="rId5" Type="http://schemas.openxmlformats.org/officeDocument/2006/relationships/tags" Target="../tags/tag476.xml" /><Relationship Id="rId6" Type="http://schemas.openxmlformats.org/officeDocument/2006/relationships/image" Target="../media/image4.png" /><Relationship Id="rId7" Type="http://schemas.openxmlformats.org/officeDocument/2006/relationships/tags" Target="../tags/tag477.xml" /><Relationship Id="rId8" Type="http://schemas.openxmlformats.org/officeDocument/2006/relationships/tags" Target="../tags/tag478.xml" /><Relationship Id="rId9" Type="http://schemas.openxmlformats.org/officeDocument/2006/relationships/tags" Target="../tags/tag479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2.xml" /><Relationship Id="rId2" Type="http://schemas.openxmlformats.org/officeDocument/2006/relationships/tags" Target="../tags/tag483.xml" /><Relationship Id="rId3" Type="http://schemas.openxmlformats.org/officeDocument/2006/relationships/tags" Target="../tags/tag484.xml" /><Relationship Id="rId4" Type="http://schemas.openxmlformats.org/officeDocument/2006/relationships/slideMaster" Target="../slideMasters/slideMaster4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5.xml" /><Relationship Id="rId10" Type="http://schemas.openxmlformats.org/officeDocument/2006/relationships/tags" Target="../tags/tag491.xml" /><Relationship Id="rId11" Type="http://schemas.openxmlformats.org/officeDocument/2006/relationships/tags" Target="../tags/tag492.xml" /><Relationship Id="rId12" Type="http://schemas.openxmlformats.org/officeDocument/2006/relationships/tags" Target="../tags/tag493.xml" /><Relationship Id="rId13" Type="http://schemas.openxmlformats.org/officeDocument/2006/relationships/tags" Target="../tags/tag494.xml" /><Relationship Id="rId14" Type="http://schemas.openxmlformats.org/officeDocument/2006/relationships/slideMaster" Target="../slideMasters/slideMaster4.xml" /><Relationship Id="rId2" Type="http://schemas.openxmlformats.org/officeDocument/2006/relationships/image" Target="../media/image5.png" /><Relationship Id="rId3" Type="http://schemas.openxmlformats.org/officeDocument/2006/relationships/tags" Target="../tags/tag486.xml" /><Relationship Id="rId4" Type="http://schemas.openxmlformats.org/officeDocument/2006/relationships/image" Target="../media/image6.png" /><Relationship Id="rId5" Type="http://schemas.openxmlformats.org/officeDocument/2006/relationships/tags" Target="../tags/tag487.xml" /><Relationship Id="rId6" Type="http://schemas.openxmlformats.org/officeDocument/2006/relationships/image" Target="../media/image4.png" /><Relationship Id="rId7" Type="http://schemas.openxmlformats.org/officeDocument/2006/relationships/tags" Target="../tags/tag488.xml" /><Relationship Id="rId8" Type="http://schemas.openxmlformats.org/officeDocument/2006/relationships/tags" Target="../tags/tag489.xml" /><Relationship Id="rId9" Type="http://schemas.openxmlformats.org/officeDocument/2006/relationships/tags" Target="../tags/tag490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5.xml" /><Relationship Id="rId10" Type="http://schemas.openxmlformats.org/officeDocument/2006/relationships/tags" Target="../tags/tag501.xml" /><Relationship Id="rId11" Type="http://schemas.openxmlformats.org/officeDocument/2006/relationships/tags" Target="../tags/tag502.xml" /><Relationship Id="rId12" Type="http://schemas.openxmlformats.org/officeDocument/2006/relationships/tags" Target="../tags/tag503.xml" /><Relationship Id="rId13" Type="http://schemas.openxmlformats.org/officeDocument/2006/relationships/tags" Target="../tags/tag504.xml" /><Relationship Id="rId14" Type="http://schemas.openxmlformats.org/officeDocument/2006/relationships/slideMaster" Target="../slideMasters/slideMaster4.xml" /><Relationship Id="rId2" Type="http://schemas.openxmlformats.org/officeDocument/2006/relationships/tags" Target="../tags/tag496.xml" /><Relationship Id="rId3" Type="http://schemas.openxmlformats.org/officeDocument/2006/relationships/image" Target="../media/image9.png" /><Relationship Id="rId4" Type="http://schemas.openxmlformats.org/officeDocument/2006/relationships/tags" Target="../tags/tag497.xml" /><Relationship Id="rId5" Type="http://schemas.openxmlformats.org/officeDocument/2006/relationships/image" Target="../media/image6.png" /><Relationship Id="rId6" Type="http://schemas.openxmlformats.org/officeDocument/2006/relationships/tags" Target="../tags/tag498.xml" /><Relationship Id="rId7" Type="http://schemas.openxmlformats.org/officeDocument/2006/relationships/image" Target="../media/image4.png" /><Relationship Id="rId8" Type="http://schemas.openxmlformats.org/officeDocument/2006/relationships/tags" Target="../tags/tag499.xml" /><Relationship Id="rId9" Type="http://schemas.openxmlformats.org/officeDocument/2006/relationships/tags" Target="../tags/tag500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05.xml" /><Relationship Id="rId10" Type="http://schemas.openxmlformats.org/officeDocument/2006/relationships/tags" Target="../tags/tag511.xml" /><Relationship Id="rId11" Type="http://schemas.openxmlformats.org/officeDocument/2006/relationships/tags" Target="../tags/tag512.xml" /><Relationship Id="rId12" Type="http://schemas.openxmlformats.org/officeDocument/2006/relationships/tags" Target="../tags/tag513.xml" /><Relationship Id="rId13" Type="http://schemas.openxmlformats.org/officeDocument/2006/relationships/slideMaster" Target="../slideMasters/slideMaster4.xml" /><Relationship Id="rId2" Type="http://schemas.openxmlformats.org/officeDocument/2006/relationships/tags" Target="../tags/tag506.xml" /><Relationship Id="rId3" Type="http://schemas.openxmlformats.org/officeDocument/2006/relationships/image" Target="../media/image9.png" /><Relationship Id="rId4" Type="http://schemas.openxmlformats.org/officeDocument/2006/relationships/tags" Target="../tags/tag507.xml" /><Relationship Id="rId5" Type="http://schemas.openxmlformats.org/officeDocument/2006/relationships/image" Target="../media/image6.png" /><Relationship Id="rId6" Type="http://schemas.openxmlformats.org/officeDocument/2006/relationships/tags" Target="../tags/tag508.xml" /><Relationship Id="rId7" Type="http://schemas.openxmlformats.org/officeDocument/2006/relationships/image" Target="../media/image4.png" /><Relationship Id="rId8" Type="http://schemas.openxmlformats.org/officeDocument/2006/relationships/tags" Target="../tags/tag509.xml" /><Relationship Id="rId9" Type="http://schemas.openxmlformats.org/officeDocument/2006/relationships/tags" Target="../tags/tag510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8.png" /><Relationship Id="rId11" Type="http://schemas.openxmlformats.org/officeDocument/2006/relationships/tags" Target="../tags/tag520.xml" /><Relationship Id="rId12" Type="http://schemas.openxmlformats.org/officeDocument/2006/relationships/tags" Target="../tags/tag521.xml" /><Relationship Id="rId13" Type="http://schemas.openxmlformats.org/officeDocument/2006/relationships/tags" Target="../tags/tag522.xml" /><Relationship Id="rId14" Type="http://schemas.openxmlformats.org/officeDocument/2006/relationships/tags" Target="../tags/tag523.xml" /><Relationship Id="rId15" Type="http://schemas.openxmlformats.org/officeDocument/2006/relationships/tags" Target="../tags/tag524.xml" /><Relationship Id="rId16" Type="http://schemas.openxmlformats.org/officeDocument/2006/relationships/tags" Target="../tags/tag525.xml" /><Relationship Id="rId17" Type="http://schemas.openxmlformats.org/officeDocument/2006/relationships/tags" Target="../tags/tag526.xml" /><Relationship Id="rId18" Type="http://schemas.openxmlformats.org/officeDocument/2006/relationships/slideMaster" Target="../slideMasters/slideMaster4.xml" /><Relationship Id="rId2" Type="http://schemas.openxmlformats.org/officeDocument/2006/relationships/tags" Target="../tags/tag514.xml" /><Relationship Id="rId3" Type="http://schemas.openxmlformats.org/officeDocument/2006/relationships/image" Target="../media/image4.png" /><Relationship Id="rId4" Type="http://schemas.openxmlformats.org/officeDocument/2006/relationships/tags" Target="../tags/tag515.xml" /><Relationship Id="rId5" Type="http://schemas.openxmlformats.org/officeDocument/2006/relationships/tags" Target="../tags/tag516.xml" /><Relationship Id="rId6" Type="http://schemas.openxmlformats.org/officeDocument/2006/relationships/tags" Target="../tags/tag517.xml" /><Relationship Id="rId7" Type="http://schemas.openxmlformats.org/officeDocument/2006/relationships/tags" Target="../tags/tag518.xml" /><Relationship Id="rId8" Type="http://schemas.openxmlformats.org/officeDocument/2006/relationships/image" Target="../media/image7.png" /><Relationship Id="rId9" Type="http://schemas.openxmlformats.org/officeDocument/2006/relationships/tags" Target="../tags/tag519.xml" /></Relationships>
</file>

<file path=ppt/slideLayouts/_rels/slideLayout6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tags" Target="../tags/tag527.xml" /><Relationship Id="rId3" Type="http://schemas.openxmlformats.org/officeDocument/2006/relationships/image" Target="../media/image6.png" /><Relationship Id="rId4" Type="http://schemas.openxmlformats.org/officeDocument/2006/relationships/tags" Target="../tags/tag528.xml" /><Relationship Id="rId5" Type="http://schemas.openxmlformats.org/officeDocument/2006/relationships/tags" Target="../tags/tag529.xml" /><Relationship Id="rId6" Type="http://schemas.openxmlformats.org/officeDocument/2006/relationships/tags" Target="../tags/tag530.xml" /><Relationship Id="rId7" Type="http://schemas.openxmlformats.org/officeDocument/2006/relationships/tags" Target="../tags/tag531.xml" /><Relationship Id="rId8" Type="http://schemas.openxmlformats.org/officeDocument/2006/relationships/tags" Target="../tags/tag532.xml" /><Relationship Id="rId9" Type="http://schemas.openxmlformats.org/officeDocument/2006/relationships/slideMaster" Target="../slideMasters/slideMaster4.xml" /></Relationships>
</file>

<file path=ppt/slideLayouts/_rels/slideLayout6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33.xml" /><Relationship Id="rId10" Type="http://schemas.openxmlformats.org/officeDocument/2006/relationships/tags" Target="../tags/tag539.xml" /><Relationship Id="rId11" Type="http://schemas.openxmlformats.org/officeDocument/2006/relationships/tags" Target="../tags/tag540.xml" /><Relationship Id="rId12" Type="http://schemas.openxmlformats.org/officeDocument/2006/relationships/tags" Target="../tags/tag541.xml" /><Relationship Id="rId13" Type="http://schemas.openxmlformats.org/officeDocument/2006/relationships/slideMaster" Target="../slideMasters/slideMaster4.xml" /><Relationship Id="rId2" Type="http://schemas.openxmlformats.org/officeDocument/2006/relationships/image" Target="../media/image9.png" /><Relationship Id="rId3" Type="http://schemas.openxmlformats.org/officeDocument/2006/relationships/tags" Target="../tags/tag534.xml" /><Relationship Id="rId4" Type="http://schemas.openxmlformats.org/officeDocument/2006/relationships/image" Target="../media/image6.png" /><Relationship Id="rId5" Type="http://schemas.openxmlformats.org/officeDocument/2006/relationships/tags" Target="../tags/tag535.xml" /><Relationship Id="rId6" Type="http://schemas.openxmlformats.org/officeDocument/2006/relationships/image" Target="../media/image4.png" /><Relationship Id="rId7" Type="http://schemas.openxmlformats.org/officeDocument/2006/relationships/tags" Target="../tags/tag536.xml" /><Relationship Id="rId8" Type="http://schemas.openxmlformats.org/officeDocument/2006/relationships/tags" Target="../tags/tag537.xml" /><Relationship Id="rId9" Type="http://schemas.openxmlformats.org/officeDocument/2006/relationships/tags" Target="../tags/tag538.xml" /></Relationships>
</file>

<file path=ppt/slideLayouts/_rels/slideLayout6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42.xml" /><Relationship Id="rId10" Type="http://schemas.openxmlformats.org/officeDocument/2006/relationships/tags" Target="../tags/tag549.xml" /><Relationship Id="rId11" Type="http://schemas.openxmlformats.org/officeDocument/2006/relationships/tags" Target="../tags/tag550.xml" /><Relationship Id="rId12" Type="http://schemas.openxmlformats.org/officeDocument/2006/relationships/slideMaster" Target="../slideMasters/slideMaster4.xml" /><Relationship Id="rId2" Type="http://schemas.openxmlformats.org/officeDocument/2006/relationships/image" Target="../media/image5.png" /><Relationship Id="rId3" Type="http://schemas.openxmlformats.org/officeDocument/2006/relationships/tags" Target="../tags/tag543.xml" /><Relationship Id="rId4" Type="http://schemas.openxmlformats.org/officeDocument/2006/relationships/image" Target="../media/image6.png" /><Relationship Id="rId5" Type="http://schemas.openxmlformats.org/officeDocument/2006/relationships/tags" Target="../tags/tag544.xml" /><Relationship Id="rId6" Type="http://schemas.openxmlformats.org/officeDocument/2006/relationships/tags" Target="../tags/tag545.xml" /><Relationship Id="rId7" Type="http://schemas.openxmlformats.org/officeDocument/2006/relationships/tags" Target="../tags/tag546.xml" /><Relationship Id="rId8" Type="http://schemas.openxmlformats.org/officeDocument/2006/relationships/tags" Target="../tags/tag547.xml" /><Relationship Id="rId9" Type="http://schemas.openxmlformats.org/officeDocument/2006/relationships/tags" Target="../tags/tag548.xml" /></Relationships>
</file>

<file path=ppt/slideLayouts/_rels/slideLayout6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51.xml" /><Relationship Id="rId10" Type="http://schemas.openxmlformats.org/officeDocument/2006/relationships/tags" Target="../tags/tag557.xml" /><Relationship Id="rId11" Type="http://schemas.openxmlformats.org/officeDocument/2006/relationships/tags" Target="../tags/tag558.xml" /><Relationship Id="rId12" Type="http://schemas.openxmlformats.org/officeDocument/2006/relationships/tags" Target="../tags/tag559.xml" /><Relationship Id="rId13" Type="http://schemas.openxmlformats.org/officeDocument/2006/relationships/tags" Target="../tags/tag560.xml" /><Relationship Id="rId14" Type="http://schemas.openxmlformats.org/officeDocument/2006/relationships/slideMaster" Target="../slideMasters/slideMaster4.xml" /><Relationship Id="rId2" Type="http://schemas.openxmlformats.org/officeDocument/2006/relationships/image" Target="../media/image5.png" /><Relationship Id="rId3" Type="http://schemas.openxmlformats.org/officeDocument/2006/relationships/tags" Target="../tags/tag552.xml" /><Relationship Id="rId4" Type="http://schemas.openxmlformats.org/officeDocument/2006/relationships/image" Target="../media/image6.png" /><Relationship Id="rId5" Type="http://schemas.openxmlformats.org/officeDocument/2006/relationships/tags" Target="../tags/tag553.xml" /><Relationship Id="rId6" Type="http://schemas.openxmlformats.org/officeDocument/2006/relationships/image" Target="../media/image4.png" /><Relationship Id="rId7" Type="http://schemas.openxmlformats.org/officeDocument/2006/relationships/tags" Target="../tags/tag554.xml" /><Relationship Id="rId8" Type="http://schemas.openxmlformats.org/officeDocument/2006/relationships/tags" Target="../tags/tag555.xml" /><Relationship Id="rId9" Type="http://schemas.openxmlformats.org/officeDocument/2006/relationships/tags" Target="../tags/tag556.xml" /></Relationships>
</file>

<file path=ppt/slideLayouts/_rels/slideLayout6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61.xml" /><Relationship Id="rId10" Type="http://schemas.openxmlformats.org/officeDocument/2006/relationships/tags" Target="../tags/tag567.xml" /><Relationship Id="rId11" Type="http://schemas.openxmlformats.org/officeDocument/2006/relationships/tags" Target="../tags/tag568.xml" /><Relationship Id="rId12" Type="http://schemas.openxmlformats.org/officeDocument/2006/relationships/tags" Target="../tags/tag569.xml" /><Relationship Id="rId13" Type="http://schemas.openxmlformats.org/officeDocument/2006/relationships/tags" Target="../tags/tag570.xml" /><Relationship Id="rId14" Type="http://schemas.openxmlformats.org/officeDocument/2006/relationships/slideMaster" Target="../slideMasters/slideMaster4.xml" /><Relationship Id="rId2" Type="http://schemas.openxmlformats.org/officeDocument/2006/relationships/image" Target="../media/image5.png" /><Relationship Id="rId3" Type="http://schemas.openxmlformats.org/officeDocument/2006/relationships/tags" Target="../tags/tag562.xml" /><Relationship Id="rId4" Type="http://schemas.openxmlformats.org/officeDocument/2006/relationships/image" Target="../media/image6.png" /><Relationship Id="rId5" Type="http://schemas.openxmlformats.org/officeDocument/2006/relationships/tags" Target="../tags/tag563.xml" /><Relationship Id="rId6" Type="http://schemas.openxmlformats.org/officeDocument/2006/relationships/image" Target="../media/image4.png" /><Relationship Id="rId7" Type="http://schemas.openxmlformats.org/officeDocument/2006/relationships/tags" Target="../tags/tag564.xml" /><Relationship Id="rId8" Type="http://schemas.openxmlformats.org/officeDocument/2006/relationships/tags" Target="../tags/tag565.xml" /><Relationship Id="rId9" Type="http://schemas.openxmlformats.org/officeDocument/2006/relationships/tags" Target="../tags/tag566.xml" /></Relationships>
</file>

<file path=ppt/slideLayouts/_rels/slideLayout6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1.xml" /><Relationship Id="rId10" Type="http://schemas.openxmlformats.org/officeDocument/2006/relationships/tags" Target="../tags/tag577.xml" /><Relationship Id="rId11" Type="http://schemas.openxmlformats.org/officeDocument/2006/relationships/tags" Target="../tags/tag578.xml" /><Relationship Id="rId12" Type="http://schemas.openxmlformats.org/officeDocument/2006/relationships/tags" Target="../tags/tag579.xml" /><Relationship Id="rId13" Type="http://schemas.openxmlformats.org/officeDocument/2006/relationships/tags" Target="../tags/tag580.xml" /><Relationship Id="rId14" Type="http://schemas.openxmlformats.org/officeDocument/2006/relationships/tags" Target="../tags/tag581.xml" /><Relationship Id="rId15" Type="http://schemas.openxmlformats.org/officeDocument/2006/relationships/tags" Target="../tags/tag582.xml" /><Relationship Id="rId16" Type="http://schemas.openxmlformats.org/officeDocument/2006/relationships/slideMaster" Target="../slideMasters/slideMaster4.xml" /><Relationship Id="rId2" Type="http://schemas.openxmlformats.org/officeDocument/2006/relationships/image" Target="../media/image5.png" /><Relationship Id="rId3" Type="http://schemas.openxmlformats.org/officeDocument/2006/relationships/tags" Target="../tags/tag572.xml" /><Relationship Id="rId4" Type="http://schemas.openxmlformats.org/officeDocument/2006/relationships/image" Target="../media/image6.png" /><Relationship Id="rId5" Type="http://schemas.openxmlformats.org/officeDocument/2006/relationships/tags" Target="../tags/tag573.xml" /><Relationship Id="rId6" Type="http://schemas.openxmlformats.org/officeDocument/2006/relationships/image" Target="../media/image4.png" /><Relationship Id="rId7" Type="http://schemas.openxmlformats.org/officeDocument/2006/relationships/tags" Target="../tags/tag574.xml" /><Relationship Id="rId8" Type="http://schemas.openxmlformats.org/officeDocument/2006/relationships/tags" Target="../tags/tag575.xml" /><Relationship Id="rId9" Type="http://schemas.openxmlformats.org/officeDocument/2006/relationships/tags" Target="../tags/tag576.xml" /></Relationships>
</file>

<file path=ppt/slideLayouts/_rels/slideLayout6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3.xml" /><Relationship Id="rId10" Type="http://schemas.openxmlformats.org/officeDocument/2006/relationships/tags" Target="../tags/tag590.xml" /><Relationship Id="rId11" Type="http://schemas.openxmlformats.org/officeDocument/2006/relationships/slideMaster" Target="../slideMasters/slideMaster4.xml" /><Relationship Id="rId2" Type="http://schemas.openxmlformats.org/officeDocument/2006/relationships/image" Target="../media/image10.png" /><Relationship Id="rId3" Type="http://schemas.openxmlformats.org/officeDocument/2006/relationships/tags" Target="../tags/tag584.xml" /><Relationship Id="rId4" Type="http://schemas.openxmlformats.org/officeDocument/2006/relationships/image" Target="../media/image11.png" /><Relationship Id="rId5" Type="http://schemas.openxmlformats.org/officeDocument/2006/relationships/tags" Target="../tags/tag585.xml" /><Relationship Id="rId6" Type="http://schemas.openxmlformats.org/officeDocument/2006/relationships/tags" Target="../tags/tag586.xml" /><Relationship Id="rId7" Type="http://schemas.openxmlformats.org/officeDocument/2006/relationships/tags" Target="../tags/tag587.xml" /><Relationship Id="rId8" Type="http://schemas.openxmlformats.org/officeDocument/2006/relationships/tags" Target="../tags/tag588.xml" /><Relationship Id="rId9" Type="http://schemas.openxmlformats.org/officeDocument/2006/relationships/tags" Target="../tags/tag589.xml" /></Relationships>
</file>

<file path=ppt/slideLayouts/_rels/slideLayout6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6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4.png" /><Relationship Id="rId11" Type="http://schemas.openxmlformats.org/officeDocument/2006/relationships/tags" Target="../tags/tag603.xml" /><Relationship Id="rId12" Type="http://schemas.openxmlformats.org/officeDocument/2006/relationships/tags" Target="../tags/tag604.xml" /><Relationship Id="rId13" Type="http://schemas.openxmlformats.org/officeDocument/2006/relationships/tags" Target="../tags/tag605.xml" /><Relationship Id="rId14" Type="http://schemas.openxmlformats.org/officeDocument/2006/relationships/tags" Target="../tags/tag606.xml" /><Relationship Id="rId15" Type="http://schemas.openxmlformats.org/officeDocument/2006/relationships/tags" Target="../tags/tag607.xml" /><Relationship Id="rId16" Type="http://schemas.openxmlformats.org/officeDocument/2006/relationships/slideMaster" Target="../slideMasters/slideMaster5.xml" /><Relationship Id="rId2" Type="http://schemas.openxmlformats.org/officeDocument/2006/relationships/tags" Target="../tags/tag597.xml" /><Relationship Id="rId3" Type="http://schemas.openxmlformats.org/officeDocument/2006/relationships/tags" Target="../tags/tag598.xml" /><Relationship Id="rId4" Type="http://schemas.openxmlformats.org/officeDocument/2006/relationships/image" Target="../media/image2.png" /><Relationship Id="rId5" Type="http://schemas.openxmlformats.org/officeDocument/2006/relationships/tags" Target="../tags/tag599.xml" /><Relationship Id="rId6" Type="http://schemas.openxmlformats.org/officeDocument/2006/relationships/image" Target="../media/image3.png" /><Relationship Id="rId7" Type="http://schemas.openxmlformats.org/officeDocument/2006/relationships/tags" Target="../tags/tag600.xml" /><Relationship Id="rId8" Type="http://schemas.openxmlformats.org/officeDocument/2006/relationships/tags" Target="../tags/tag601.xml" /><Relationship Id="rId9" Type="http://schemas.openxmlformats.org/officeDocument/2006/relationships/tags" Target="../tags/tag602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7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08.xml" /><Relationship Id="rId10" Type="http://schemas.openxmlformats.org/officeDocument/2006/relationships/tags" Target="../tags/tag614.xml" /><Relationship Id="rId11" Type="http://schemas.openxmlformats.org/officeDocument/2006/relationships/tags" Target="../tags/tag615.xml" /><Relationship Id="rId12" Type="http://schemas.openxmlformats.org/officeDocument/2006/relationships/tags" Target="../tags/tag616.xml" /><Relationship Id="rId13" Type="http://schemas.openxmlformats.org/officeDocument/2006/relationships/slideMaster" Target="../slideMasters/slideMaster5.xml" /><Relationship Id="rId2" Type="http://schemas.openxmlformats.org/officeDocument/2006/relationships/image" Target="../media/image5.png" /><Relationship Id="rId3" Type="http://schemas.openxmlformats.org/officeDocument/2006/relationships/tags" Target="../tags/tag609.xml" /><Relationship Id="rId4" Type="http://schemas.openxmlformats.org/officeDocument/2006/relationships/image" Target="../media/image6.png" /><Relationship Id="rId5" Type="http://schemas.openxmlformats.org/officeDocument/2006/relationships/tags" Target="../tags/tag610.xml" /><Relationship Id="rId6" Type="http://schemas.openxmlformats.org/officeDocument/2006/relationships/image" Target="../media/image4.png" /><Relationship Id="rId7" Type="http://schemas.openxmlformats.org/officeDocument/2006/relationships/tags" Target="../tags/tag611.xml" /><Relationship Id="rId8" Type="http://schemas.openxmlformats.org/officeDocument/2006/relationships/tags" Target="../tags/tag612.xml" /><Relationship Id="rId9" Type="http://schemas.openxmlformats.org/officeDocument/2006/relationships/tags" Target="../tags/tag613.xml" /></Relationships>
</file>

<file path=ppt/slideLayouts/_rels/slideLayout7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624.xml" /><Relationship Id="rId11" Type="http://schemas.openxmlformats.org/officeDocument/2006/relationships/tags" Target="../tags/tag625.xml" /><Relationship Id="rId12" Type="http://schemas.openxmlformats.org/officeDocument/2006/relationships/image" Target="../media/image7.png" /><Relationship Id="rId13" Type="http://schemas.openxmlformats.org/officeDocument/2006/relationships/tags" Target="../tags/tag626.xml" /><Relationship Id="rId14" Type="http://schemas.openxmlformats.org/officeDocument/2006/relationships/image" Target="../media/image8.png" /><Relationship Id="rId15" Type="http://schemas.openxmlformats.org/officeDocument/2006/relationships/tags" Target="../tags/tag627.xml" /><Relationship Id="rId16" Type="http://schemas.openxmlformats.org/officeDocument/2006/relationships/tags" Target="../tags/tag628.xml" /><Relationship Id="rId17" Type="http://schemas.openxmlformats.org/officeDocument/2006/relationships/tags" Target="../tags/tag629.xml" /><Relationship Id="rId18" Type="http://schemas.openxmlformats.org/officeDocument/2006/relationships/slideMaster" Target="../slideMasters/slideMaster5.xml" /><Relationship Id="rId2" Type="http://schemas.openxmlformats.org/officeDocument/2006/relationships/tags" Target="../tags/tag617.xml" /><Relationship Id="rId3" Type="http://schemas.openxmlformats.org/officeDocument/2006/relationships/image" Target="../media/image4.png" /><Relationship Id="rId4" Type="http://schemas.openxmlformats.org/officeDocument/2006/relationships/tags" Target="../tags/tag618.xml" /><Relationship Id="rId5" Type="http://schemas.openxmlformats.org/officeDocument/2006/relationships/tags" Target="../tags/tag619.xml" /><Relationship Id="rId6" Type="http://schemas.openxmlformats.org/officeDocument/2006/relationships/tags" Target="../tags/tag620.xml" /><Relationship Id="rId7" Type="http://schemas.openxmlformats.org/officeDocument/2006/relationships/tags" Target="../tags/tag621.xml" /><Relationship Id="rId8" Type="http://schemas.openxmlformats.org/officeDocument/2006/relationships/tags" Target="../tags/tag622.xml" /><Relationship Id="rId9" Type="http://schemas.openxmlformats.org/officeDocument/2006/relationships/tags" Target="../tags/tag623.xml" /></Relationships>
</file>

<file path=ppt/slideLayouts/_rels/slideLayout7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30.xml" /><Relationship Id="rId10" Type="http://schemas.openxmlformats.org/officeDocument/2006/relationships/tags" Target="../tags/tag636.xml" /><Relationship Id="rId11" Type="http://schemas.openxmlformats.org/officeDocument/2006/relationships/tags" Target="../tags/tag637.xml" /><Relationship Id="rId12" Type="http://schemas.openxmlformats.org/officeDocument/2006/relationships/tags" Target="../tags/tag638.xml" /><Relationship Id="rId13" Type="http://schemas.openxmlformats.org/officeDocument/2006/relationships/tags" Target="../tags/tag639.xml" /><Relationship Id="rId14" Type="http://schemas.openxmlformats.org/officeDocument/2006/relationships/slideMaster" Target="../slideMasters/slideMaster5.xml" /><Relationship Id="rId2" Type="http://schemas.openxmlformats.org/officeDocument/2006/relationships/image" Target="../media/image5.png" /><Relationship Id="rId3" Type="http://schemas.openxmlformats.org/officeDocument/2006/relationships/tags" Target="../tags/tag631.xml" /><Relationship Id="rId4" Type="http://schemas.openxmlformats.org/officeDocument/2006/relationships/image" Target="../media/image6.png" /><Relationship Id="rId5" Type="http://schemas.openxmlformats.org/officeDocument/2006/relationships/tags" Target="../tags/tag632.xml" /><Relationship Id="rId6" Type="http://schemas.openxmlformats.org/officeDocument/2006/relationships/image" Target="../media/image4.png" /><Relationship Id="rId7" Type="http://schemas.openxmlformats.org/officeDocument/2006/relationships/tags" Target="../tags/tag633.xml" /><Relationship Id="rId8" Type="http://schemas.openxmlformats.org/officeDocument/2006/relationships/tags" Target="../tags/tag634.xml" /><Relationship Id="rId9" Type="http://schemas.openxmlformats.org/officeDocument/2006/relationships/tags" Target="../tags/tag635.xml" /></Relationships>
</file>

<file path=ppt/slideLayouts/_rels/slideLayout7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0.xml" /><Relationship Id="rId10" Type="http://schemas.openxmlformats.org/officeDocument/2006/relationships/tags" Target="../tags/tag646.xml" /><Relationship Id="rId11" Type="http://schemas.openxmlformats.org/officeDocument/2006/relationships/tags" Target="../tags/tag647.xml" /><Relationship Id="rId12" Type="http://schemas.openxmlformats.org/officeDocument/2006/relationships/tags" Target="../tags/tag648.xml" /><Relationship Id="rId13" Type="http://schemas.openxmlformats.org/officeDocument/2006/relationships/tags" Target="../tags/tag649.xml" /><Relationship Id="rId14" Type="http://schemas.openxmlformats.org/officeDocument/2006/relationships/tags" Target="../tags/tag650.xml" /><Relationship Id="rId15" Type="http://schemas.openxmlformats.org/officeDocument/2006/relationships/tags" Target="../tags/tag651.xml" /><Relationship Id="rId16" Type="http://schemas.openxmlformats.org/officeDocument/2006/relationships/slideMaster" Target="../slideMasters/slideMaster5.xml" /><Relationship Id="rId2" Type="http://schemas.openxmlformats.org/officeDocument/2006/relationships/image" Target="../media/image5.png" /><Relationship Id="rId3" Type="http://schemas.openxmlformats.org/officeDocument/2006/relationships/tags" Target="../tags/tag641.xml" /><Relationship Id="rId4" Type="http://schemas.openxmlformats.org/officeDocument/2006/relationships/image" Target="../media/image6.png" /><Relationship Id="rId5" Type="http://schemas.openxmlformats.org/officeDocument/2006/relationships/tags" Target="../tags/tag642.xml" /><Relationship Id="rId6" Type="http://schemas.openxmlformats.org/officeDocument/2006/relationships/image" Target="../media/image4.png" /><Relationship Id="rId7" Type="http://schemas.openxmlformats.org/officeDocument/2006/relationships/tags" Target="../tags/tag643.xml" /><Relationship Id="rId8" Type="http://schemas.openxmlformats.org/officeDocument/2006/relationships/tags" Target="../tags/tag644.xml" /><Relationship Id="rId9" Type="http://schemas.openxmlformats.org/officeDocument/2006/relationships/tags" Target="../tags/tag645.xml" /></Relationships>
</file>

<file path=ppt/slideLayouts/_rels/slideLayout7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52.xml" /><Relationship Id="rId10" Type="http://schemas.openxmlformats.org/officeDocument/2006/relationships/tags" Target="../tags/tag658.xml" /><Relationship Id="rId11" Type="http://schemas.openxmlformats.org/officeDocument/2006/relationships/tags" Target="../tags/tag659.xml" /><Relationship Id="rId12" Type="http://schemas.openxmlformats.org/officeDocument/2006/relationships/slideMaster" Target="../slideMasters/slideMaster5.xml" /><Relationship Id="rId2" Type="http://schemas.openxmlformats.org/officeDocument/2006/relationships/image" Target="../media/image5.png" /><Relationship Id="rId3" Type="http://schemas.openxmlformats.org/officeDocument/2006/relationships/tags" Target="../tags/tag653.xml" /><Relationship Id="rId4" Type="http://schemas.openxmlformats.org/officeDocument/2006/relationships/image" Target="../media/image6.png" /><Relationship Id="rId5" Type="http://schemas.openxmlformats.org/officeDocument/2006/relationships/tags" Target="../tags/tag654.xml" /><Relationship Id="rId6" Type="http://schemas.openxmlformats.org/officeDocument/2006/relationships/image" Target="../media/image4.png" /><Relationship Id="rId7" Type="http://schemas.openxmlformats.org/officeDocument/2006/relationships/tags" Target="../tags/tag655.xml" /><Relationship Id="rId8" Type="http://schemas.openxmlformats.org/officeDocument/2006/relationships/tags" Target="../tags/tag656.xml" /><Relationship Id="rId9" Type="http://schemas.openxmlformats.org/officeDocument/2006/relationships/tags" Target="../tags/tag657.xml" /></Relationships>
</file>

<file path=ppt/slideLayouts/_rels/slideLayout7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60.xml" /><Relationship Id="rId2" Type="http://schemas.openxmlformats.org/officeDocument/2006/relationships/tags" Target="../tags/tag661.xml" /><Relationship Id="rId3" Type="http://schemas.openxmlformats.org/officeDocument/2006/relationships/tags" Target="../tags/tag662.xml" /><Relationship Id="rId4" Type="http://schemas.openxmlformats.org/officeDocument/2006/relationships/slideMaster" Target="../slideMasters/slideMaster5.xml" /></Relationships>
</file>

<file path=ppt/slideLayouts/_rels/slideLayout7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63.xml" /><Relationship Id="rId10" Type="http://schemas.openxmlformats.org/officeDocument/2006/relationships/tags" Target="../tags/tag669.xml" /><Relationship Id="rId11" Type="http://schemas.openxmlformats.org/officeDocument/2006/relationships/tags" Target="../tags/tag670.xml" /><Relationship Id="rId12" Type="http://schemas.openxmlformats.org/officeDocument/2006/relationships/tags" Target="../tags/tag671.xml" /><Relationship Id="rId13" Type="http://schemas.openxmlformats.org/officeDocument/2006/relationships/tags" Target="../tags/tag672.xml" /><Relationship Id="rId14" Type="http://schemas.openxmlformats.org/officeDocument/2006/relationships/slideMaster" Target="../slideMasters/slideMaster5.xml" /><Relationship Id="rId2" Type="http://schemas.openxmlformats.org/officeDocument/2006/relationships/image" Target="../media/image5.png" /><Relationship Id="rId3" Type="http://schemas.openxmlformats.org/officeDocument/2006/relationships/tags" Target="../tags/tag664.xml" /><Relationship Id="rId4" Type="http://schemas.openxmlformats.org/officeDocument/2006/relationships/image" Target="../media/image6.png" /><Relationship Id="rId5" Type="http://schemas.openxmlformats.org/officeDocument/2006/relationships/tags" Target="../tags/tag665.xml" /><Relationship Id="rId6" Type="http://schemas.openxmlformats.org/officeDocument/2006/relationships/image" Target="../media/image4.png" /><Relationship Id="rId7" Type="http://schemas.openxmlformats.org/officeDocument/2006/relationships/tags" Target="../tags/tag666.xml" /><Relationship Id="rId8" Type="http://schemas.openxmlformats.org/officeDocument/2006/relationships/tags" Target="../tags/tag667.xml" /><Relationship Id="rId9" Type="http://schemas.openxmlformats.org/officeDocument/2006/relationships/tags" Target="../tags/tag668.xml" /></Relationships>
</file>

<file path=ppt/slideLayouts/_rels/slideLayout7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73.xml" /><Relationship Id="rId10" Type="http://schemas.openxmlformats.org/officeDocument/2006/relationships/tags" Target="../tags/tag679.xml" /><Relationship Id="rId11" Type="http://schemas.openxmlformats.org/officeDocument/2006/relationships/tags" Target="../tags/tag680.xml" /><Relationship Id="rId12" Type="http://schemas.openxmlformats.org/officeDocument/2006/relationships/tags" Target="../tags/tag681.xml" /><Relationship Id="rId13" Type="http://schemas.openxmlformats.org/officeDocument/2006/relationships/tags" Target="../tags/tag682.xml" /><Relationship Id="rId14" Type="http://schemas.openxmlformats.org/officeDocument/2006/relationships/slideMaster" Target="../slideMasters/slideMaster5.xml" /><Relationship Id="rId2" Type="http://schemas.openxmlformats.org/officeDocument/2006/relationships/tags" Target="../tags/tag674.xml" /><Relationship Id="rId3" Type="http://schemas.openxmlformats.org/officeDocument/2006/relationships/image" Target="../media/image9.png" /><Relationship Id="rId4" Type="http://schemas.openxmlformats.org/officeDocument/2006/relationships/tags" Target="../tags/tag675.xml" /><Relationship Id="rId5" Type="http://schemas.openxmlformats.org/officeDocument/2006/relationships/image" Target="../media/image6.png" /><Relationship Id="rId6" Type="http://schemas.openxmlformats.org/officeDocument/2006/relationships/tags" Target="../tags/tag676.xml" /><Relationship Id="rId7" Type="http://schemas.openxmlformats.org/officeDocument/2006/relationships/image" Target="../media/image4.png" /><Relationship Id="rId8" Type="http://schemas.openxmlformats.org/officeDocument/2006/relationships/tags" Target="../tags/tag677.xml" /><Relationship Id="rId9" Type="http://schemas.openxmlformats.org/officeDocument/2006/relationships/tags" Target="../tags/tag678.xml" /></Relationships>
</file>

<file path=ppt/slideLayouts/_rels/slideLayout7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3.xml" /><Relationship Id="rId10" Type="http://schemas.openxmlformats.org/officeDocument/2006/relationships/tags" Target="../tags/tag689.xml" /><Relationship Id="rId11" Type="http://schemas.openxmlformats.org/officeDocument/2006/relationships/tags" Target="../tags/tag690.xml" /><Relationship Id="rId12" Type="http://schemas.openxmlformats.org/officeDocument/2006/relationships/tags" Target="../tags/tag691.xml" /><Relationship Id="rId13" Type="http://schemas.openxmlformats.org/officeDocument/2006/relationships/slideMaster" Target="../slideMasters/slideMaster5.xml" /><Relationship Id="rId2" Type="http://schemas.openxmlformats.org/officeDocument/2006/relationships/tags" Target="../tags/tag684.xml" /><Relationship Id="rId3" Type="http://schemas.openxmlformats.org/officeDocument/2006/relationships/image" Target="../media/image9.png" /><Relationship Id="rId4" Type="http://schemas.openxmlformats.org/officeDocument/2006/relationships/tags" Target="../tags/tag685.xml" /><Relationship Id="rId5" Type="http://schemas.openxmlformats.org/officeDocument/2006/relationships/image" Target="../media/image6.png" /><Relationship Id="rId6" Type="http://schemas.openxmlformats.org/officeDocument/2006/relationships/tags" Target="../tags/tag686.xml" /><Relationship Id="rId7" Type="http://schemas.openxmlformats.org/officeDocument/2006/relationships/image" Target="../media/image4.png" /><Relationship Id="rId8" Type="http://schemas.openxmlformats.org/officeDocument/2006/relationships/tags" Target="../tags/tag687.xml" /><Relationship Id="rId9" Type="http://schemas.openxmlformats.org/officeDocument/2006/relationships/tags" Target="../tags/tag688.xml" /></Relationships>
</file>

<file path=ppt/slideLayouts/_rels/slideLayout7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8.png" /><Relationship Id="rId11" Type="http://schemas.openxmlformats.org/officeDocument/2006/relationships/tags" Target="../tags/tag698.xml" /><Relationship Id="rId12" Type="http://schemas.openxmlformats.org/officeDocument/2006/relationships/tags" Target="../tags/tag699.xml" /><Relationship Id="rId13" Type="http://schemas.openxmlformats.org/officeDocument/2006/relationships/tags" Target="../tags/tag700.xml" /><Relationship Id="rId14" Type="http://schemas.openxmlformats.org/officeDocument/2006/relationships/tags" Target="../tags/tag701.xml" /><Relationship Id="rId15" Type="http://schemas.openxmlformats.org/officeDocument/2006/relationships/tags" Target="../tags/tag702.xml" /><Relationship Id="rId16" Type="http://schemas.openxmlformats.org/officeDocument/2006/relationships/tags" Target="../tags/tag703.xml" /><Relationship Id="rId17" Type="http://schemas.openxmlformats.org/officeDocument/2006/relationships/tags" Target="../tags/tag704.xml" /><Relationship Id="rId18" Type="http://schemas.openxmlformats.org/officeDocument/2006/relationships/slideMaster" Target="../slideMasters/slideMaster5.xml" /><Relationship Id="rId2" Type="http://schemas.openxmlformats.org/officeDocument/2006/relationships/tags" Target="../tags/tag692.xml" /><Relationship Id="rId3" Type="http://schemas.openxmlformats.org/officeDocument/2006/relationships/image" Target="../media/image4.png" /><Relationship Id="rId4" Type="http://schemas.openxmlformats.org/officeDocument/2006/relationships/tags" Target="../tags/tag693.xml" /><Relationship Id="rId5" Type="http://schemas.openxmlformats.org/officeDocument/2006/relationships/tags" Target="../tags/tag694.xml" /><Relationship Id="rId6" Type="http://schemas.openxmlformats.org/officeDocument/2006/relationships/tags" Target="../tags/tag695.xml" /><Relationship Id="rId7" Type="http://schemas.openxmlformats.org/officeDocument/2006/relationships/tags" Target="../tags/tag696.xml" /><Relationship Id="rId8" Type="http://schemas.openxmlformats.org/officeDocument/2006/relationships/image" Target="../media/image7.png" /><Relationship Id="rId9" Type="http://schemas.openxmlformats.org/officeDocument/2006/relationships/tags" Target="../tags/tag697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8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tags" Target="../tags/tag705.xml" /><Relationship Id="rId3" Type="http://schemas.openxmlformats.org/officeDocument/2006/relationships/image" Target="../media/image6.png" /><Relationship Id="rId4" Type="http://schemas.openxmlformats.org/officeDocument/2006/relationships/tags" Target="../tags/tag706.xml" /><Relationship Id="rId5" Type="http://schemas.openxmlformats.org/officeDocument/2006/relationships/tags" Target="../tags/tag707.xml" /><Relationship Id="rId6" Type="http://schemas.openxmlformats.org/officeDocument/2006/relationships/tags" Target="../tags/tag708.xml" /><Relationship Id="rId7" Type="http://schemas.openxmlformats.org/officeDocument/2006/relationships/tags" Target="../tags/tag709.xml" /><Relationship Id="rId8" Type="http://schemas.openxmlformats.org/officeDocument/2006/relationships/tags" Target="../tags/tag710.xml" /><Relationship Id="rId9" Type="http://schemas.openxmlformats.org/officeDocument/2006/relationships/slideMaster" Target="../slideMasters/slideMaster5.xml" /></Relationships>
</file>

<file path=ppt/slideLayouts/_rels/slideLayout8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11.xml" /><Relationship Id="rId10" Type="http://schemas.openxmlformats.org/officeDocument/2006/relationships/tags" Target="../tags/tag717.xml" /><Relationship Id="rId11" Type="http://schemas.openxmlformats.org/officeDocument/2006/relationships/tags" Target="../tags/tag718.xml" /><Relationship Id="rId12" Type="http://schemas.openxmlformats.org/officeDocument/2006/relationships/tags" Target="../tags/tag719.xml" /><Relationship Id="rId13" Type="http://schemas.openxmlformats.org/officeDocument/2006/relationships/slideMaster" Target="../slideMasters/slideMaster5.xml" /><Relationship Id="rId2" Type="http://schemas.openxmlformats.org/officeDocument/2006/relationships/image" Target="../media/image9.png" /><Relationship Id="rId3" Type="http://schemas.openxmlformats.org/officeDocument/2006/relationships/tags" Target="../tags/tag712.xml" /><Relationship Id="rId4" Type="http://schemas.openxmlformats.org/officeDocument/2006/relationships/image" Target="../media/image6.png" /><Relationship Id="rId5" Type="http://schemas.openxmlformats.org/officeDocument/2006/relationships/tags" Target="../tags/tag713.xml" /><Relationship Id="rId6" Type="http://schemas.openxmlformats.org/officeDocument/2006/relationships/image" Target="../media/image4.png" /><Relationship Id="rId7" Type="http://schemas.openxmlformats.org/officeDocument/2006/relationships/tags" Target="../tags/tag714.xml" /><Relationship Id="rId8" Type="http://schemas.openxmlformats.org/officeDocument/2006/relationships/tags" Target="../tags/tag715.xml" /><Relationship Id="rId9" Type="http://schemas.openxmlformats.org/officeDocument/2006/relationships/tags" Target="../tags/tag716.xml" /></Relationships>
</file>

<file path=ppt/slideLayouts/_rels/slideLayout8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20.xml" /><Relationship Id="rId10" Type="http://schemas.openxmlformats.org/officeDocument/2006/relationships/tags" Target="../tags/tag727.xml" /><Relationship Id="rId11" Type="http://schemas.openxmlformats.org/officeDocument/2006/relationships/tags" Target="../tags/tag728.xml" /><Relationship Id="rId12" Type="http://schemas.openxmlformats.org/officeDocument/2006/relationships/slideMaster" Target="../slideMasters/slideMaster5.xml" /><Relationship Id="rId2" Type="http://schemas.openxmlformats.org/officeDocument/2006/relationships/image" Target="../media/image5.png" /><Relationship Id="rId3" Type="http://schemas.openxmlformats.org/officeDocument/2006/relationships/tags" Target="../tags/tag721.xml" /><Relationship Id="rId4" Type="http://schemas.openxmlformats.org/officeDocument/2006/relationships/image" Target="../media/image6.png" /><Relationship Id="rId5" Type="http://schemas.openxmlformats.org/officeDocument/2006/relationships/tags" Target="../tags/tag722.xml" /><Relationship Id="rId6" Type="http://schemas.openxmlformats.org/officeDocument/2006/relationships/tags" Target="../tags/tag723.xml" /><Relationship Id="rId7" Type="http://schemas.openxmlformats.org/officeDocument/2006/relationships/tags" Target="../tags/tag724.xml" /><Relationship Id="rId8" Type="http://schemas.openxmlformats.org/officeDocument/2006/relationships/tags" Target="../tags/tag725.xml" /><Relationship Id="rId9" Type="http://schemas.openxmlformats.org/officeDocument/2006/relationships/tags" Target="../tags/tag726.xml" /></Relationships>
</file>

<file path=ppt/slideLayouts/_rels/slideLayout8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29.xml" /><Relationship Id="rId10" Type="http://schemas.openxmlformats.org/officeDocument/2006/relationships/tags" Target="../tags/tag735.xml" /><Relationship Id="rId11" Type="http://schemas.openxmlformats.org/officeDocument/2006/relationships/tags" Target="../tags/tag736.xml" /><Relationship Id="rId12" Type="http://schemas.openxmlformats.org/officeDocument/2006/relationships/tags" Target="../tags/tag737.xml" /><Relationship Id="rId13" Type="http://schemas.openxmlformats.org/officeDocument/2006/relationships/tags" Target="../tags/tag738.xml" /><Relationship Id="rId14" Type="http://schemas.openxmlformats.org/officeDocument/2006/relationships/slideMaster" Target="../slideMasters/slideMaster5.xml" /><Relationship Id="rId2" Type="http://schemas.openxmlformats.org/officeDocument/2006/relationships/image" Target="../media/image5.png" /><Relationship Id="rId3" Type="http://schemas.openxmlformats.org/officeDocument/2006/relationships/tags" Target="../tags/tag730.xml" /><Relationship Id="rId4" Type="http://schemas.openxmlformats.org/officeDocument/2006/relationships/image" Target="../media/image6.png" /><Relationship Id="rId5" Type="http://schemas.openxmlformats.org/officeDocument/2006/relationships/tags" Target="../tags/tag731.xml" /><Relationship Id="rId6" Type="http://schemas.openxmlformats.org/officeDocument/2006/relationships/image" Target="../media/image4.png" /><Relationship Id="rId7" Type="http://schemas.openxmlformats.org/officeDocument/2006/relationships/tags" Target="../tags/tag732.xml" /><Relationship Id="rId8" Type="http://schemas.openxmlformats.org/officeDocument/2006/relationships/tags" Target="../tags/tag733.xml" /><Relationship Id="rId9" Type="http://schemas.openxmlformats.org/officeDocument/2006/relationships/tags" Target="../tags/tag734.xml" /></Relationships>
</file>

<file path=ppt/slideLayouts/_rels/slideLayout8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39.xml" /><Relationship Id="rId10" Type="http://schemas.openxmlformats.org/officeDocument/2006/relationships/tags" Target="../tags/tag745.xml" /><Relationship Id="rId11" Type="http://schemas.openxmlformats.org/officeDocument/2006/relationships/tags" Target="../tags/tag746.xml" /><Relationship Id="rId12" Type="http://schemas.openxmlformats.org/officeDocument/2006/relationships/tags" Target="../tags/tag747.xml" /><Relationship Id="rId13" Type="http://schemas.openxmlformats.org/officeDocument/2006/relationships/tags" Target="../tags/tag748.xml" /><Relationship Id="rId14" Type="http://schemas.openxmlformats.org/officeDocument/2006/relationships/slideMaster" Target="../slideMasters/slideMaster5.xml" /><Relationship Id="rId2" Type="http://schemas.openxmlformats.org/officeDocument/2006/relationships/image" Target="../media/image5.png" /><Relationship Id="rId3" Type="http://schemas.openxmlformats.org/officeDocument/2006/relationships/tags" Target="../tags/tag740.xml" /><Relationship Id="rId4" Type="http://schemas.openxmlformats.org/officeDocument/2006/relationships/image" Target="../media/image6.png" /><Relationship Id="rId5" Type="http://schemas.openxmlformats.org/officeDocument/2006/relationships/tags" Target="../tags/tag741.xml" /><Relationship Id="rId6" Type="http://schemas.openxmlformats.org/officeDocument/2006/relationships/image" Target="../media/image4.png" /><Relationship Id="rId7" Type="http://schemas.openxmlformats.org/officeDocument/2006/relationships/tags" Target="../tags/tag742.xml" /><Relationship Id="rId8" Type="http://schemas.openxmlformats.org/officeDocument/2006/relationships/tags" Target="../tags/tag743.xml" /><Relationship Id="rId9" Type="http://schemas.openxmlformats.org/officeDocument/2006/relationships/tags" Target="../tags/tag744.xml" /></Relationships>
</file>

<file path=ppt/slideLayouts/_rels/slideLayout8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49.xml" /><Relationship Id="rId10" Type="http://schemas.openxmlformats.org/officeDocument/2006/relationships/tags" Target="../tags/tag755.xml" /><Relationship Id="rId11" Type="http://schemas.openxmlformats.org/officeDocument/2006/relationships/tags" Target="../tags/tag756.xml" /><Relationship Id="rId12" Type="http://schemas.openxmlformats.org/officeDocument/2006/relationships/tags" Target="../tags/tag757.xml" /><Relationship Id="rId13" Type="http://schemas.openxmlformats.org/officeDocument/2006/relationships/tags" Target="../tags/tag758.xml" /><Relationship Id="rId14" Type="http://schemas.openxmlformats.org/officeDocument/2006/relationships/tags" Target="../tags/tag759.xml" /><Relationship Id="rId15" Type="http://schemas.openxmlformats.org/officeDocument/2006/relationships/tags" Target="../tags/tag760.xml" /><Relationship Id="rId16" Type="http://schemas.openxmlformats.org/officeDocument/2006/relationships/slideMaster" Target="../slideMasters/slideMaster5.xml" /><Relationship Id="rId2" Type="http://schemas.openxmlformats.org/officeDocument/2006/relationships/image" Target="../media/image5.png" /><Relationship Id="rId3" Type="http://schemas.openxmlformats.org/officeDocument/2006/relationships/tags" Target="../tags/tag750.xml" /><Relationship Id="rId4" Type="http://schemas.openxmlformats.org/officeDocument/2006/relationships/image" Target="../media/image6.png" /><Relationship Id="rId5" Type="http://schemas.openxmlformats.org/officeDocument/2006/relationships/tags" Target="../tags/tag751.xml" /><Relationship Id="rId6" Type="http://schemas.openxmlformats.org/officeDocument/2006/relationships/image" Target="../media/image4.png" /><Relationship Id="rId7" Type="http://schemas.openxmlformats.org/officeDocument/2006/relationships/tags" Target="../tags/tag752.xml" /><Relationship Id="rId8" Type="http://schemas.openxmlformats.org/officeDocument/2006/relationships/tags" Target="../tags/tag753.xml" /><Relationship Id="rId9" Type="http://schemas.openxmlformats.org/officeDocument/2006/relationships/tags" Target="../tags/tag754.xml" /></Relationships>
</file>

<file path=ppt/slideLayouts/_rels/slideLayout8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61.xml" /><Relationship Id="rId10" Type="http://schemas.openxmlformats.org/officeDocument/2006/relationships/tags" Target="../tags/tag768.xml" /><Relationship Id="rId11" Type="http://schemas.openxmlformats.org/officeDocument/2006/relationships/slideMaster" Target="../slideMasters/slideMaster5.xml" /><Relationship Id="rId2" Type="http://schemas.openxmlformats.org/officeDocument/2006/relationships/image" Target="../media/image10.png" /><Relationship Id="rId3" Type="http://schemas.openxmlformats.org/officeDocument/2006/relationships/tags" Target="../tags/tag762.xml" /><Relationship Id="rId4" Type="http://schemas.openxmlformats.org/officeDocument/2006/relationships/image" Target="../media/image11.png" /><Relationship Id="rId5" Type="http://schemas.openxmlformats.org/officeDocument/2006/relationships/tags" Target="../tags/tag763.xml" /><Relationship Id="rId6" Type="http://schemas.openxmlformats.org/officeDocument/2006/relationships/tags" Target="../tags/tag764.xml" /><Relationship Id="rId7" Type="http://schemas.openxmlformats.org/officeDocument/2006/relationships/tags" Target="../tags/tag765.xml" /><Relationship Id="rId8" Type="http://schemas.openxmlformats.org/officeDocument/2006/relationships/tags" Target="../tags/tag766.xml" /><Relationship Id="rId9" Type="http://schemas.openxmlformats.org/officeDocument/2006/relationships/tags" Target="../tags/tag767.xml" /></Relationships>
</file>

<file path=ppt/slideLayouts/_rels/slideLayout8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8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4.png" /><Relationship Id="rId11" Type="http://schemas.openxmlformats.org/officeDocument/2006/relationships/tags" Target="../tags/tag781.xml" /><Relationship Id="rId12" Type="http://schemas.openxmlformats.org/officeDocument/2006/relationships/tags" Target="../tags/tag782.xml" /><Relationship Id="rId13" Type="http://schemas.openxmlformats.org/officeDocument/2006/relationships/tags" Target="../tags/tag783.xml" /><Relationship Id="rId14" Type="http://schemas.openxmlformats.org/officeDocument/2006/relationships/tags" Target="../tags/tag784.xml" /><Relationship Id="rId15" Type="http://schemas.openxmlformats.org/officeDocument/2006/relationships/tags" Target="../tags/tag785.xml" /><Relationship Id="rId16" Type="http://schemas.openxmlformats.org/officeDocument/2006/relationships/slideMaster" Target="../slideMasters/slideMaster6.xml" /><Relationship Id="rId2" Type="http://schemas.openxmlformats.org/officeDocument/2006/relationships/tags" Target="../tags/tag775.xml" /><Relationship Id="rId3" Type="http://schemas.openxmlformats.org/officeDocument/2006/relationships/tags" Target="../tags/tag776.xml" /><Relationship Id="rId4" Type="http://schemas.openxmlformats.org/officeDocument/2006/relationships/image" Target="../media/image2.png" /><Relationship Id="rId5" Type="http://schemas.openxmlformats.org/officeDocument/2006/relationships/tags" Target="../tags/tag777.xml" /><Relationship Id="rId6" Type="http://schemas.openxmlformats.org/officeDocument/2006/relationships/image" Target="../media/image3.png" /><Relationship Id="rId7" Type="http://schemas.openxmlformats.org/officeDocument/2006/relationships/tags" Target="../tags/tag778.xml" /><Relationship Id="rId8" Type="http://schemas.openxmlformats.org/officeDocument/2006/relationships/tags" Target="../tags/tag779.xml" /><Relationship Id="rId9" Type="http://schemas.openxmlformats.org/officeDocument/2006/relationships/tags" Target="../tags/tag780.xml" /></Relationships>
</file>

<file path=ppt/slideLayouts/_rels/slideLayout8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86.xml" /><Relationship Id="rId10" Type="http://schemas.openxmlformats.org/officeDocument/2006/relationships/tags" Target="../tags/tag792.xml" /><Relationship Id="rId11" Type="http://schemas.openxmlformats.org/officeDocument/2006/relationships/tags" Target="../tags/tag793.xml" /><Relationship Id="rId12" Type="http://schemas.openxmlformats.org/officeDocument/2006/relationships/tags" Target="../tags/tag794.xml" /><Relationship Id="rId13" Type="http://schemas.openxmlformats.org/officeDocument/2006/relationships/slideMaster" Target="../slideMasters/slideMaster6.xml" /><Relationship Id="rId2" Type="http://schemas.openxmlformats.org/officeDocument/2006/relationships/image" Target="../media/image5.png" /><Relationship Id="rId3" Type="http://schemas.openxmlformats.org/officeDocument/2006/relationships/tags" Target="../tags/tag787.xml" /><Relationship Id="rId4" Type="http://schemas.openxmlformats.org/officeDocument/2006/relationships/image" Target="../media/image6.png" /><Relationship Id="rId5" Type="http://schemas.openxmlformats.org/officeDocument/2006/relationships/tags" Target="../tags/tag788.xml" /><Relationship Id="rId6" Type="http://schemas.openxmlformats.org/officeDocument/2006/relationships/image" Target="../media/image4.png" /><Relationship Id="rId7" Type="http://schemas.openxmlformats.org/officeDocument/2006/relationships/tags" Target="../tags/tag789.xml" /><Relationship Id="rId8" Type="http://schemas.openxmlformats.org/officeDocument/2006/relationships/tags" Target="../tags/tag790.xml" /><Relationship Id="rId9" Type="http://schemas.openxmlformats.org/officeDocument/2006/relationships/tags" Target="../tags/tag79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_rels/slideLayout9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802.xml" /><Relationship Id="rId11" Type="http://schemas.openxmlformats.org/officeDocument/2006/relationships/tags" Target="../tags/tag803.xml" /><Relationship Id="rId12" Type="http://schemas.openxmlformats.org/officeDocument/2006/relationships/image" Target="../media/image7.png" /><Relationship Id="rId13" Type="http://schemas.openxmlformats.org/officeDocument/2006/relationships/tags" Target="../tags/tag804.xml" /><Relationship Id="rId14" Type="http://schemas.openxmlformats.org/officeDocument/2006/relationships/image" Target="../media/image8.png" /><Relationship Id="rId15" Type="http://schemas.openxmlformats.org/officeDocument/2006/relationships/tags" Target="../tags/tag805.xml" /><Relationship Id="rId16" Type="http://schemas.openxmlformats.org/officeDocument/2006/relationships/tags" Target="../tags/tag806.xml" /><Relationship Id="rId17" Type="http://schemas.openxmlformats.org/officeDocument/2006/relationships/tags" Target="../tags/tag807.xml" /><Relationship Id="rId18" Type="http://schemas.openxmlformats.org/officeDocument/2006/relationships/slideMaster" Target="../slideMasters/slideMaster6.xml" /><Relationship Id="rId2" Type="http://schemas.openxmlformats.org/officeDocument/2006/relationships/tags" Target="../tags/tag795.xml" /><Relationship Id="rId3" Type="http://schemas.openxmlformats.org/officeDocument/2006/relationships/image" Target="../media/image4.png" /><Relationship Id="rId4" Type="http://schemas.openxmlformats.org/officeDocument/2006/relationships/tags" Target="../tags/tag796.xml" /><Relationship Id="rId5" Type="http://schemas.openxmlformats.org/officeDocument/2006/relationships/tags" Target="../tags/tag797.xml" /><Relationship Id="rId6" Type="http://schemas.openxmlformats.org/officeDocument/2006/relationships/tags" Target="../tags/tag798.xml" /><Relationship Id="rId7" Type="http://schemas.openxmlformats.org/officeDocument/2006/relationships/tags" Target="../tags/tag799.xml" /><Relationship Id="rId8" Type="http://schemas.openxmlformats.org/officeDocument/2006/relationships/tags" Target="../tags/tag800.xml" /><Relationship Id="rId9" Type="http://schemas.openxmlformats.org/officeDocument/2006/relationships/tags" Target="../tags/tag801.xml" /></Relationships>
</file>

<file path=ppt/slideLayouts/_rels/slideLayout9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08.xml" /><Relationship Id="rId10" Type="http://schemas.openxmlformats.org/officeDocument/2006/relationships/tags" Target="../tags/tag814.xml" /><Relationship Id="rId11" Type="http://schemas.openxmlformats.org/officeDocument/2006/relationships/tags" Target="../tags/tag815.xml" /><Relationship Id="rId12" Type="http://schemas.openxmlformats.org/officeDocument/2006/relationships/tags" Target="../tags/tag816.xml" /><Relationship Id="rId13" Type="http://schemas.openxmlformats.org/officeDocument/2006/relationships/tags" Target="../tags/tag817.xml" /><Relationship Id="rId14" Type="http://schemas.openxmlformats.org/officeDocument/2006/relationships/slideMaster" Target="../slideMasters/slideMaster6.xml" /><Relationship Id="rId2" Type="http://schemas.openxmlformats.org/officeDocument/2006/relationships/image" Target="../media/image5.png" /><Relationship Id="rId3" Type="http://schemas.openxmlformats.org/officeDocument/2006/relationships/tags" Target="../tags/tag809.xml" /><Relationship Id="rId4" Type="http://schemas.openxmlformats.org/officeDocument/2006/relationships/image" Target="../media/image6.png" /><Relationship Id="rId5" Type="http://schemas.openxmlformats.org/officeDocument/2006/relationships/tags" Target="../tags/tag810.xml" /><Relationship Id="rId6" Type="http://schemas.openxmlformats.org/officeDocument/2006/relationships/image" Target="../media/image4.png" /><Relationship Id="rId7" Type="http://schemas.openxmlformats.org/officeDocument/2006/relationships/tags" Target="../tags/tag811.xml" /><Relationship Id="rId8" Type="http://schemas.openxmlformats.org/officeDocument/2006/relationships/tags" Target="../tags/tag812.xml" /><Relationship Id="rId9" Type="http://schemas.openxmlformats.org/officeDocument/2006/relationships/tags" Target="../tags/tag813.xml" /></Relationships>
</file>

<file path=ppt/slideLayouts/_rels/slideLayout9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18.xml" /><Relationship Id="rId10" Type="http://schemas.openxmlformats.org/officeDocument/2006/relationships/tags" Target="../tags/tag824.xml" /><Relationship Id="rId11" Type="http://schemas.openxmlformats.org/officeDocument/2006/relationships/tags" Target="../tags/tag825.xml" /><Relationship Id="rId12" Type="http://schemas.openxmlformats.org/officeDocument/2006/relationships/tags" Target="../tags/tag826.xml" /><Relationship Id="rId13" Type="http://schemas.openxmlformats.org/officeDocument/2006/relationships/tags" Target="../tags/tag827.xml" /><Relationship Id="rId14" Type="http://schemas.openxmlformats.org/officeDocument/2006/relationships/tags" Target="../tags/tag828.xml" /><Relationship Id="rId15" Type="http://schemas.openxmlformats.org/officeDocument/2006/relationships/tags" Target="../tags/tag829.xml" /><Relationship Id="rId16" Type="http://schemas.openxmlformats.org/officeDocument/2006/relationships/slideMaster" Target="../slideMasters/slideMaster6.xml" /><Relationship Id="rId2" Type="http://schemas.openxmlformats.org/officeDocument/2006/relationships/image" Target="../media/image5.png" /><Relationship Id="rId3" Type="http://schemas.openxmlformats.org/officeDocument/2006/relationships/tags" Target="../tags/tag819.xml" /><Relationship Id="rId4" Type="http://schemas.openxmlformats.org/officeDocument/2006/relationships/image" Target="../media/image6.png" /><Relationship Id="rId5" Type="http://schemas.openxmlformats.org/officeDocument/2006/relationships/tags" Target="../tags/tag820.xml" /><Relationship Id="rId6" Type="http://schemas.openxmlformats.org/officeDocument/2006/relationships/image" Target="../media/image4.png" /><Relationship Id="rId7" Type="http://schemas.openxmlformats.org/officeDocument/2006/relationships/tags" Target="../tags/tag821.xml" /><Relationship Id="rId8" Type="http://schemas.openxmlformats.org/officeDocument/2006/relationships/tags" Target="../tags/tag822.xml" /><Relationship Id="rId9" Type="http://schemas.openxmlformats.org/officeDocument/2006/relationships/tags" Target="../tags/tag823.xml" /></Relationships>
</file>

<file path=ppt/slideLayouts/_rels/slideLayout9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30.xml" /><Relationship Id="rId10" Type="http://schemas.openxmlformats.org/officeDocument/2006/relationships/tags" Target="../tags/tag836.xml" /><Relationship Id="rId11" Type="http://schemas.openxmlformats.org/officeDocument/2006/relationships/tags" Target="../tags/tag837.xml" /><Relationship Id="rId12" Type="http://schemas.openxmlformats.org/officeDocument/2006/relationships/slideMaster" Target="../slideMasters/slideMaster6.xml" /><Relationship Id="rId2" Type="http://schemas.openxmlformats.org/officeDocument/2006/relationships/image" Target="../media/image5.png" /><Relationship Id="rId3" Type="http://schemas.openxmlformats.org/officeDocument/2006/relationships/tags" Target="../tags/tag831.xml" /><Relationship Id="rId4" Type="http://schemas.openxmlformats.org/officeDocument/2006/relationships/image" Target="../media/image6.png" /><Relationship Id="rId5" Type="http://schemas.openxmlformats.org/officeDocument/2006/relationships/tags" Target="../tags/tag832.xml" /><Relationship Id="rId6" Type="http://schemas.openxmlformats.org/officeDocument/2006/relationships/image" Target="../media/image4.png" /><Relationship Id="rId7" Type="http://schemas.openxmlformats.org/officeDocument/2006/relationships/tags" Target="../tags/tag833.xml" /><Relationship Id="rId8" Type="http://schemas.openxmlformats.org/officeDocument/2006/relationships/tags" Target="../tags/tag834.xml" /><Relationship Id="rId9" Type="http://schemas.openxmlformats.org/officeDocument/2006/relationships/tags" Target="../tags/tag835.xml" /></Relationships>
</file>

<file path=ppt/slideLayouts/_rels/slideLayout9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38.xml" /><Relationship Id="rId2" Type="http://schemas.openxmlformats.org/officeDocument/2006/relationships/tags" Target="../tags/tag839.xml" /><Relationship Id="rId3" Type="http://schemas.openxmlformats.org/officeDocument/2006/relationships/tags" Target="../tags/tag840.xml" /><Relationship Id="rId4" Type="http://schemas.openxmlformats.org/officeDocument/2006/relationships/slideMaster" Target="../slideMasters/slideMaster6.xml" /></Relationships>
</file>

<file path=ppt/slideLayouts/_rels/slideLayout9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41.xml" /><Relationship Id="rId10" Type="http://schemas.openxmlformats.org/officeDocument/2006/relationships/tags" Target="../tags/tag847.xml" /><Relationship Id="rId11" Type="http://schemas.openxmlformats.org/officeDocument/2006/relationships/tags" Target="../tags/tag848.xml" /><Relationship Id="rId12" Type="http://schemas.openxmlformats.org/officeDocument/2006/relationships/tags" Target="../tags/tag849.xml" /><Relationship Id="rId13" Type="http://schemas.openxmlformats.org/officeDocument/2006/relationships/tags" Target="../tags/tag850.xml" /><Relationship Id="rId14" Type="http://schemas.openxmlformats.org/officeDocument/2006/relationships/slideMaster" Target="../slideMasters/slideMaster6.xml" /><Relationship Id="rId2" Type="http://schemas.openxmlformats.org/officeDocument/2006/relationships/image" Target="../media/image5.png" /><Relationship Id="rId3" Type="http://schemas.openxmlformats.org/officeDocument/2006/relationships/tags" Target="../tags/tag842.xml" /><Relationship Id="rId4" Type="http://schemas.openxmlformats.org/officeDocument/2006/relationships/image" Target="../media/image6.png" /><Relationship Id="rId5" Type="http://schemas.openxmlformats.org/officeDocument/2006/relationships/tags" Target="../tags/tag843.xml" /><Relationship Id="rId6" Type="http://schemas.openxmlformats.org/officeDocument/2006/relationships/image" Target="../media/image4.png" /><Relationship Id="rId7" Type="http://schemas.openxmlformats.org/officeDocument/2006/relationships/tags" Target="../tags/tag844.xml" /><Relationship Id="rId8" Type="http://schemas.openxmlformats.org/officeDocument/2006/relationships/tags" Target="../tags/tag845.xml" /><Relationship Id="rId9" Type="http://schemas.openxmlformats.org/officeDocument/2006/relationships/tags" Target="../tags/tag846.xml" /></Relationships>
</file>

<file path=ppt/slideLayouts/_rels/slideLayout9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51.xml" /><Relationship Id="rId10" Type="http://schemas.openxmlformats.org/officeDocument/2006/relationships/tags" Target="../tags/tag857.xml" /><Relationship Id="rId11" Type="http://schemas.openxmlformats.org/officeDocument/2006/relationships/tags" Target="../tags/tag858.xml" /><Relationship Id="rId12" Type="http://schemas.openxmlformats.org/officeDocument/2006/relationships/tags" Target="../tags/tag859.xml" /><Relationship Id="rId13" Type="http://schemas.openxmlformats.org/officeDocument/2006/relationships/tags" Target="../tags/tag860.xml" /><Relationship Id="rId14" Type="http://schemas.openxmlformats.org/officeDocument/2006/relationships/slideMaster" Target="../slideMasters/slideMaster6.xml" /><Relationship Id="rId2" Type="http://schemas.openxmlformats.org/officeDocument/2006/relationships/tags" Target="../tags/tag852.xml" /><Relationship Id="rId3" Type="http://schemas.openxmlformats.org/officeDocument/2006/relationships/image" Target="../media/image9.png" /><Relationship Id="rId4" Type="http://schemas.openxmlformats.org/officeDocument/2006/relationships/tags" Target="../tags/tag853.xml" /><Relationship Id="rId5" Type="http://schemas.openxmlformats.org/officeDocument/2006/relationships/image" Target="../media/image6.png" /><Relationship Id="rId6" Type="http://schemas.openxmlformats.org/officeDocument/2006/relationships/tags" Target="../tags/tag854.xml" /><Relationship Id="rId7" Type="http://schemas.openxmlformats.org/officeDocument/2006/relationships/image" Target="../media/image4.png" /><Relationship Id="rId8" Type="http://schemas.openxmlformats.org/officeDocument/2006/relationships/tags" Target="../tags/tag855.xml" /><Relationship Id="rId9" Type="http://schemas.openxmlformats.org/officeDocument/2006/relationships/tags" Target="../tags/tag856.xml" /></Relationships>
</file>

<file path=ppt/slideLayouts/_rels/slideLayout9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61.xml" /><Relationship Id="rId10" Type="http://schemas.openxmlformats.org/officeDocument/2006/relationships/tags" Target="../tags/tag867.xml" /><Relationship Id="rId11" Type="http://schemas.openxmlformats.org/officeDocument/2006/relationships/tags" Target="../tags/tag868.xml" /><Relationship Id="rId12" Type="http://schemas.openxmlformats.org/officeDocument/2006/relationships/tags" Target="../tags/tag869.xml" /><Relationship Id="rId13" Type="http://schemas.openxmlformats.org/officeDocument/2006/relationships/slideMaster" Target="../slideMasters/slideMaster6.xml" /><Relationship Id="rId2" Type="http://schemas.openxmlformats.org/officeDocument/2006/relationships/tags" Target="../tags/tag862.xml" /><Relationship Id="rId3" Type="http://schemas.openxmlformats.org/officeDocument/2006/relationships/image" Target="../media/image9.png" /><Relationship Id="rId4" Type="http://schemas.openxmlformats.org/officeDocument/2006/relationships/tags" Target="../tags/tag863.xml" /><Relationship Id="rId5" Type="http://schemas.openxmlformats.org/officeDocument/2006/relationships/image" Target="../media/image6.png" /><Relationship Id="rId6" Type="http://schemas.openxmlformats.org/officeDocument/2006/relationships/tags" Target="../tags/tag864.xml" /><Relationship Id="rId7" Type="http://schemas.openxmlformats.org/officeDocument/2006/relationships/image" Target="../media/image4.png" /><Relationship Id="rId8" Type="http://schemas.openxmlformats.org/officeDocument/2006/relationships/tags" Target="../tags/tag865.xml" /><Relationship Id="rId9" Type="http://schemas.openxmlformats.org/officeDocument/2006/relationships/tags" Target="../tags/tag866.xml" /></Relationships>
</file>

<file path=ppt/slideLayouts/_rels/slideLayout9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8.png" /><Relationship Id="rId11" Type="http://schemas.openxmlformats.org/officeDocument/2006/relationships/tags" Target="../tags/tag876.xml" /><Relationship Id="rId12" Type="http://schemas.openxmlformats.org/officeDocument/2006/relationships/tags" Target="../tags/tag877.xml" /><Relationship Id="rId13" Type="http://schemas.openxmlformats.org/officeDocument/2006/relationships/tags" Target="../tags/tag878.xml" /><Relationship Id="rId14" Type="http://schemas.openxmlformats.org/officeDocument/2006/relationships/tags" Target="../tags/tag879.xml" /><Relationship Id="rId15" Type="http://schemas.openxmlformats.org/officeDocument/2006/relationships/tags" Target="../tags/tag880.xml" /><Relationship Id="rId16" Type="http://schemas.openxmlformats.org/officeDocument/2006/relationships/tags" Target="../tags/tag881.xml" /><Relationship Id="rId17" Type="http://schemas.openxmlformats.org/officeDocument/2006/relationships/tags" Target="../tags/tag882.xml" /><Relationship Id="rId18" Type="http://schemas.openxmlformats.org/officeDocument/2006/relationships/slideMaster" Target="../slideMasters/slideMaster6.xml" /><Relationship Id="rId2" Type="http://schemas.openxmlformats.org/officeDocument/2006/relationships/tags" Target="../tags/tag870.xml" /><Relationship Id="rId3" Type="http://schemas.openxmlformats.org/officeDocument/2006/relationships/image" Target="../media/image4.png" /><Relationship Id="rId4" Type="http://schemas.openxmlformats.org/officeDocument/2006/relationships/tags" Target="../tags/tag871.xml" /><Relationship Id="rId5" Type="http://schemas.openxmlformats.org/officeDocument/2006/relationships/tags" Target="../tags/tag872.xml" /><Relationship Id="rId6" Type="http://schemas.openxmlformats.org/officeDocument/2006/relationships/tags" Target="../tags/tag873.xml" /><Relationship Id="rId7" Type="http://schemas.openxmlformats.org/officeDocument/2006/relationships/tags" Target="../tags/tag874.xml" /><Relationship Id="rId8" Type="http://schemas.openxmlformats.org/officeDocument/2006/relationships/image" Target="../media/image7.png" /><Relationship Id="rId9" Type="http://schemas.openxmlformats.org/officeDocument/2006/relationships/tags" Target="../tags/tag875.xml" /></Relationships>
</file>

<file path=ppt/slideLayouts/_rels/slideLayout9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tags" Target="../tags/tag883.xml" /><Relationship Id="rId3" Type="http://schemas.openxmlformats.org/officeDocument/2006/relationships/image" Target="../media/image6.png" /><Relationship Id="rId4" Type="http://schemas.openxmlformats.org/officeDocument/2006/relationships/tags" Target="../tags/tag884.xml" /><Relationship Id="rId5" Type="http://schemas.openxmlformats.org/officeDocument/2006/relationships/tags" Target="../tags/tag885.xml" /><Relationship Id="rId6" Type="http://schemas.openxmlformats.org/officeDocument/2006/relationships/tags" Target="../tags/tag886.xml" /><Relationship Id="rId7" Type="http://schemas.openxmlformats.org/officeDocument/2006/relationships/tags" Target="../tags/tag887.xml" /><Relationship Id="rId8" Type="http://schemas.openxmlformats.org/officeDocument/2006/relationships/tags" Target="../tags/tag888.xml" /><Relationship Id="rId9" Type="http://schemas.openxmlformats.org/officeDocument/2006/relationships/slideMaster" Target="../slideMasters/slideMaster6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0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735" y="164465"/>
            <a:ext cx="11606530" cy="65284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8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9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0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0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3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0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0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346710" y="310515"/>
            <a:ext cx="1626870" cy="9544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50200" y="3272155"/>
            <a:ext cx="4241800" cy="3623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0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 userDrawn="1">
            <p:custDataLst>
              <p:tags r:id="rId3"/>
            </p:custDataLst>
          </p:nvPr>
        </p:nvGrpSpPr>
        <p:grpSpPr>
          <a:xfrm>
            <a:off x="2753240" y="1123029"/>
            <a:ext cx="6424532" cy="4608404"/>
            <a:chOff x="2753240" y="1123029"/>
            <a:chExt cx="6424532" cy="4608404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1" name="图片 20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2" name="任意多边形: 形状 21"/>
            <p:cNvSpPr/>
            <p:nvPr userDrawn="1">
              <p:custDataLst>
                <p:tags r:id="rId8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 userDrawn="1">
              <p:custDataLst>
                <p:tags r:id="rId9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9159333" y="1372720"/>
            <a:ext cx="1070517" cy="628180"/>
          </a:xfrm>
          <a:prstGeom prst="rect">
            <a:avLst/>
          </a:prstGeom>
        </p:spPr>
      </p:pic>
      <p:sp>
        <p:nvSpPr>
          <p:cNvPr id="15" name="竖排标题 1"/>
          <p:cNvSpPr>
            <a:spLocks noGrp="1"/>
          </p:cNvSpPr>
          <p:nvPr>
            <p:ph type="title" orient="vert" hasCustomPrompt="1"/>
            <p:custDataLst>
              <p:tags r:id="rId12"/>
            </p:custDataLst>
          </p:nvPr>
        </p:nvSpPr>
        <p:spPr>
          <a:xfrm>
            <a:off x="5546114" y="1123030"/>
            <a:ext cx="1099770" cy="4611941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2DB74B1-8DDB-4128-9837-BB3658DDA4A3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EB28F856-347C-49F7-A05C-381B7055234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>
        <p:nvSpPr>
          <p:cNvPr id="8" name="竖排标题 1"/>
          <p:cNvSpPr>
            <a:spLocks noGrp="1"/>
          </p:cNvSpPr>
          <p:nvPr>
            <p:ph type="title" orient="vert" hasCustomPrompt="1"/>
            <p:custDataLst>
              <p:tags r:id="rId7"/>
            </p:custDataLst>
          </p:nvPr>
        </p:nvSpPr>
        <p:spPr>
          <a:xfrm>
            <a:off x="5596105" y="1747594"/>
            <a:ext cx="999791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" name="组合 13"/>
          <p:cNvGrpSpPr/>
          <p:nvPr userDrawn="1">
            <p:custDataLst>
              <p:tags r:id="rId11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6" name="图片 15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17" name="任意多边形: 形状 16"/>
            <p:cNvSpPr/>
            <p:nvPr userDrawn="1">
              <p:custDataLst>
                <p:tags r:id="rId16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17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1" name="矩形 10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9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0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0" name="矩形 9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6" name="矩形 15"/>
          <p:cNvSpPr/>
          <p:nvPr userDrawn="1"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>
            <p:custDataLst>
              <p:tags r:id="rId7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8" name="图片 1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" name="图片 18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0" name="任意多边形: 形状 19"/>
            <p:cNvSpPr/>
            <p:nvPr userDrawn="1">
              <p:custDataLst>
                <p:tags r:id="rId12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 userDrawn="1">
              <p:custDataLst>
                <p:tags r:id="rId13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7" name="竖排标题 1"/>
          <p:cNvSpPr>
            <a:spLocks noGrp="1"/>
          </p:cNvSpPr>
          <p:nvPr>
            <p:ph type="title" orient="vert" hasCustomPrompt="1"/>
            <p:custDataLst>
              <p:tags r:id="rId14"/>
            </p:custDataLst>
          </p:nvPr>
        </p:nvSpPr>
        <p:spPr>
          <a:xfrm>
            <a:off x="5546115" y="1747594"/>
            <a:ext cx="1099770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735" y="164465"/>
            <a:ext cx="11606530" cy="65284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8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9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 userDrawn="1">
            <p:custDataLst>
              <p:tags r:id="rId3"/>
            </p:custDataLst>
          </p:nvPr>
        </p:nvGrpSpPr>
        <p:grpSpPr>
          <a:xfrm>
            <a:off x="2753240" y="1123029"/>
            <a:ext cx="6424532" cy="4608404"/>
            <a:chOff x="2753240" y="1123029"/>
            <a:chExt cx="6424532" cy="4608404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1" name="图片 20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2" name="任意多边形: 形状 21"/>
            <p:cNvSpPr/>
            <p:nvPr userDrawn="1">
              <p:custDataLst>
                <p:tags r:id="rId8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solidFill>
                  <a:schemeClr val="lt1"/>
                </a:solidFill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 userDrawn="1">
              <p:custDataLst>
                <p:tags r:id="rId9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solidFill>
                  <a:schemeClr val="lt1"/>
                </a:solidFill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9159333" y="1372720"/>
            <a:ext cx="1070517" cy="628180"/>
          </a:xfrm>
          <a:prstGeom prst="rect">
            <a:avLst/>
          </a:prstGeom>
        </p:spPr>
      </p:pic>
      <p:sp>
        <p:nvSpPr>
          <p:cNvPr id="15" name="竖排标题 1"/>
          <p:cNvSpPr>
            <a:spLocks noGrp="1"/>
          </p:cNvSpPr>
          <p:nvPr>
            <p:ph type="title" orient="vert" hasCustomPrompt="1"/>
            <p:custDataLst>
              <p:tags r:id="rId12"/>
            </p:custDataLst>
          </p:nvPr>
        </p:nvSpPr>
        <p:spPr>
          <a:xfrm>
            <a:off x="5546114" y="1123030"/>
            <a:ext cx="1099770" cy="4611941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2DB74B1-8DDB-4128-9837-BB3658DDA4A3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EB28F856-347C-49F7-A05C-381B7055234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3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346710" y="310515"/>
            <a:ext cx="1626870" cy="9544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50200" y="3272155"/>
            <a:ext cx="4241800" cy="3623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 userDrawn="1">
            <p:custDataLst>
              <p:tags r:id="rId3"/>
            </p:custDataLst>
          </p:nvPr>
        </p:nvGrpSpPr>
        <p:grpSpPr>
          <a:xfrm>
            <a:off x="2753240" y="1123029"/>
            <a:ext cx="6424532" cy="4608404"/>
            <a:chOff x="2753240" y="1123029"/>
            <a:chExt cx="6424532" cy="4608404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1" name="图片 20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2" name="任意多边形: 形状 21"/>
            <p:cNvSpPr/>
            <p:nvPr userDrawn="1">
              <p:custDataLst>
                <p:tags r:id="rId8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 userDrawn="1">
              <p:custDataLst>
                <p:tags r:id="rId9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9159333" y="1372720"/>
            <a:ext cx="1070517" cy="628180"/>
          </a:xfrm>
          <a:prstGeom prst="rect">
            <a:avLst/>
          </a:prstGeom>
        </p:spPr>
      </p:pic>
      <p:sp>
        <p:nvSpPr>
          <p:cNvPr id="15" name="竖排标题 1"/>
          <p:cNvSpPr>
            <a:spLocks noGrp="1"/>
          </p:cNvSpPr>
          <p:nvPr>
            <p:ph type="title" orient="vert" hasCustomPrompt="1"/>
            <p:custDataLst>
              <p:tags r:id="rId12"/>
            </p:custDataLst>
          </p:nvPr>
        </p:nvSpPr>
        <p:spPr>
          <a:xfrm>
            <a:off x="5546114" y="1123030"/>
            <a:ext cx="1099770" cy="4611941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2DB74B1-8DDB-4128-9837-BB3658DDA4A3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EB28F856-347C-49F7-A05C-381B7055234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>
        <p:nvSpPr>
          <p:cNvPr id="8" name="竖排标题 1"/>
          <p:cNvSpPr>
            <a:spLocks noGrp="1"/>
          </p:cNvSpPr>
          <p:nvPr>
            <p:ph type="title" orient="vert" hasCustomPrompt="1"/>
            <p:custDataLst>
              <p:tags r:id="rId7"/>
            </p:custDataLst>
          </p:nvPr>
        </p:nvSpPr>
        <p:spPr>
          <a:xfrm>
            <a:off x="5596105" y="1747594"/>
            <a:ext cx="999791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" name="组合 13"/>
          <p:cNvGrpSpPr/>
          <p:nvPr userDrawn="1">
            <p:custDataLst>
              <p:tags r:id="rId11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6" name="图片 15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17" name="任意多边形: 形状 16"/>
            <p:cNvSpPr/>
            <p:nvPr userDrawn="1">
              <p:custDataLst>
                <p:tags r:id="rId16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17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1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1" name="矩形 10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9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0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0" name="矩形 9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6" name="矩形 15"/>
          <p:cNvSpPr/>
          <p:nvPr userDrawn="1"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>
            <p:custDataLst>
              <p:tags r:id="rId7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8" name="图片 1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" name="图片 18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0" name="任意多边形: 形状 19"/>
            <p:cNvSpPr/>
            <p:nvPr userDrawn="1">
              <p:custDataLst>
                <p:tags r:id="rId12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 userDrawn="1">
              <p:custDataLst>
                <p:tags r:id="rId13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7" name="竖排标题 1"/>
          <p:cNvSpPr>
            <a:spLocks noGrp="1"/>
          </p:cNvSpPr>
          <p:nvPr>
            <p:ph type="title" orient="vert" hasCustomPrompt="1"/>
            <p:custDataLst>
              <p:tags r:id="rId14"/>
            </p:custDataLst>
          </p:nvPr>
        </p:nvSpPr>
        <p:spPr>
          <a:xfrm>
            <a:off x="5546115" y="1747594"/>
            <a:ext cx="1099770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735" y="164465"/>
            <a:ext cx="11606530" cy="65284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8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9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>
        <p:nvSpPr>
          <p:cNvPr id="8" name="竖排标题 1"/>
          <p:cNvSpPr>
            <a:spLocks noGrp="1"/>
          </p:cNvSpPr>
          <p:nvPr>
            <p:ph type="title" orient="vert" hasCustomPrompt="1"/>
            <p:custDataLst>
              <p:tags r:id="rId7"/>
            </p:custDataLst>
          </p:nvPr>
        </p:nvSpPr>
        <p:spPr>
          <a:xfrm>
            <a:off x="5596105" y="1747594"/>
            <a:ext cx="999791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" name="组合 13"/>
          <p:cNvGrpSpPr/>
          <p:nvPr userDrawn="1">
            <p:custDataLst>
              <p:tags r:id="rId11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6" name="图片 15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17" name="任意多边形: 形状 16"/>
            <p:cNvSpPr/>
            <p:nvPr userDrawn="1">
              <p:custDataLst>
                <p:tags r:id="rId16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17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1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3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346710" y="310515"/>
            <a:ext cx="1626870" cy="9544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50200" y="3272155"/>
            <a:ext cx="4241800" cy="3623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 userDrawn="1">
            <p:custDataLst>
              <p:tags r:id="rId3"/>
            </p:custDataLst>
          </p:nvPr>
        </p:nvGrpSpPr>
        <p:grpSpPr>
          <a:xfrm>
            <a:off x="2753240" y="1123029"/>
            <a:ext cx="6424532" cy="4608404"/>
            <a:chOff x="2753240" y="1123029"/>
            <a:chExt cx="6424532" cy="4608404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1" name="图片 20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2" name="任意多边形: 形状 21"/>
            <p:cNvSpPr/>
            <p:nvPr userDrawn="1">
              <p:custDataLst>
                <p:tags r:id="rId8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 userDrawn="1">
              <p:custDataLst>
                <p:tags r:id="rId9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9159333" y="1372720"/>
            <a:ext cx="1070517" cy="628180"/>
          </a:xfrm>
          <a:prstGeom prst="rect">
            <a:avLst/>
          </a:prstGeom>
        </p:spPr>
      </p:pic>
      <p:sp>
        <p:nvSpPr>
          <p:cNvPr id="15" name="竖排标题 1"/>
          <p:cNvSpPr>
            <a:spLocks noGrp="1"/>
          </p:cNvSpPr>
          <p:nvPr>
            <p:ph type="title" orient="vert" hasCustomPrompt="1"/>
            <p:custDataLst>
              <p:tags r:id="rId12"/>
            </p:custDataLst>
          </p:nvPr>
        </p:nvSpPr>
        <p:spPr>
          <a:xfrm>
            <a:off x="5546114" y="1123030"/>
            <a:ext cx="1099770" cy="4611941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2DB74B1-8DDB-4128-9837-BB3658DDA4A3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EB28F856-347C-49F7-A05C-381B7055234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>
        <p:nvSpPr>
          <p:cNvPr id="8" name="竖排标题 1"/>
          <p:cNvSpPr>
            <a:spLocks noGrp="1"/>
          </p:cNvSpPr>
          <p:nvPr>
            <p:ph type="title" orient="vert" hasCustomPrompt="1"/>
            <p:custDataLst>
              <p:tags r:id="rId7"/>
            </p:custDataLst>
          </p:nvPr>
        </p:nvSpPr>
        <p:spPr>
          <a:xfrm>
            <a:off x="5596105" y="1747594"/>
            <a:ext cx="999791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" name="组合 13"/>
          <p:cNvGrpSpPr/>
          <p:nvPr userDrawn="1">
            <p:custDataLst>
              <p:tags r:id="rId11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6" name="图片 15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17" name="任意多边形: 形状 16"/>
            <p:cNvSpPr/>
            <p:nvPr userDrawn="1">
              <p:custDataLst>
                <p:tags r:id="rId16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17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1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1" name="矩形 10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9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0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0" name="矩形 9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6" name="矩形 15"/>
          <p:cNvSpPr/>
          <p:nvPr userDrawn="1"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>
            <p:custDataLst>
              <p:tags r:id="rId7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8" name="图片 1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" name="图片 18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0" name="任意多边形: 形状 19"/>
            <p:cNvSpPr/>
            <p:nvPr userDrawn="1">
              <p:custDataLst>
                <p:tags r:id="rId12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 userDrawn="1">
              <p:custDataLst>
                <p:tags r:id="rId13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7" name="竖排标题 1"/>
          <p:cNvSpPr>
            <a:spLocks noGrp="1"/>
          </p:cNvSpPr>
          <p:nvPr>
            <p:ph type="title" orient="vert" hasCustomPrompt="1"/>
            <p:custDataLst>
              <p:tags r:id="rId14"/>
            </p:custDataLst>
          </p:nvPr>
        </p:nvSpPr>
        <p:spPr>
          <a:xfrm>
            <a:off x="5546115" y="1747594"/>
            <a:ext cx="1099770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735" y="164465"/>
            <a:ext cx="11606530" cy="65284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8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9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3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346710" y="310515"/>
            <a:ext cx="1626870" cy="9544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50200" y="3272155"/>
            <a:ext cx="4241800" cy="3623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 userDrawn="1">
            <p:custDataLst>
              <p:tags r:id="rId3"/>
            </p:custDataLst>
          </p:nvPr>
        </p:nvGrpSpPr>
        <p:grpSpPr>
          <a:xfrm>
            <a:off x="2753240" y="1123029"/>
            <a:ext cx="6424532" cy="4608404"/>
            <a:chOff x="2753240" y="1123029"/>
            <a:chExt cx="6424532" cy="4608404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1" name="图片 20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2" name="任意多边形: 形状 21"/>
            <p:cNvSpPr/>
            <p:nvPr userDrawn="1">
              <p:custDataLst>
                <p:tags r:id="rId8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 userDrawn="1">
              <p:custDataLst>
                <p:tags r:id="rId9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9159333" y="1372720"/>
            <a:ext cx="1070517" cy="628180"/>
          </a:xfrm>
          <a:prstGeom prst="rect">
            <a:avLst/>
          </a:prstGeom>
        </p:spPr>
      </p:pic>
      <p:sp>
        <p:nvSpPr>
          <p:cNvPr id="15" name="竖排标题 1"/>
          <p:cNvSpPr>
            <a:spLocks noGrp="1"/>
          </p:cNvSpPr>
          <p:nvPr>
            <p:ph type="title" orient="vert" hasCustomPrompt="1"/>
            <p:custDataLst>
              <p:tags r:id="rId12"/>
            </p:custDataLst>
          </p:nvPr>
        </p:nvSpPr>
        <p:spPr>
          <a:xfrm>
            <a:off x="5546114" y="1123030"/>
            <a:ext cx="1099770" cy="4611941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2DB74B1-8DDB-4128-9837-BB3658DDA4A3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EB28F856-347C-49F7-A05C-381B7055234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>
        <p:nvSpPr>
          <p:cNvPr id="8" name="竖排标题 1"/>
          <p:cNvSpPr>
            <a:spLocks noGrp="1"/>
          </p:cNvSpPr>
          <p:nvPr>
            <p:ph type="title" orient="vert" hasCustomPrompt="1"/>
            <p:custDataLst>
              <p:tags r:id="rId7"/>
            </p:custDataLst>
          </p:nvPr>
        </p:nvSpPr>
        <p:spPr>
          <a:xfrm>
            <a:off x="5596105" y="1747594"/>
            <a:ext cx="999791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" name="组合 13"/>
          <p:cNvGrpSpPr/>
          <p:nvPr userDrawn="1">
            <p:custDataLst>
              <p:tags r:id="rId11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6" name="图片 15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17" name="任意多边形: 形状 16"/>
            <p:cNvSpPr/>
            <p:nvPr userDrawn="1">
              <p:custDataLst>
                <p:tags r:id="rId16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17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1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1" name="矩形 10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9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0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0" name="矩形 9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7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6" name="矩形 15"/>
          <p:cNvSpPr/>
          <p:nvPr userDrawn="1"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>
            <p:custDataLst>
              <p:tags r:id="rId7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8" name="图片 1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" name="图片 18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0" name="任意多边形: 形状 19"/>
            <p:cNvSpPr/>
            <p:nvPr userDrawn="1">
              <p:custDataLst>
                <p:tags r:id="rId12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 userDrawn="1">
              <p:custDataLst>
                <p:tags r:id="rId13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7" name="竖排标题 1"/>
          <p:cNvSpPr>
            <a:spLocks noGrp="1"/>
          </p:cNvSpPr>
          <p:nvPr>
            <p:ph type="title" orient="vert" hasCustomPrompt="1"/>
            <p:custDataLst>
              <p:tags r:id="rId14"/>
            </p:custDataLst>
          </p:nvPr>
        </p:nvSpPr>
        <p:spPr>
          <a:xfrm>
            <a:off x="5546115" y="1747594"/>
            <a:ext cx="1099770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735" y="164465"/>
            <a:ext cx="11606530" cy="65284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8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9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7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7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3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8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346710" y="310515"/>
            <a:ext cx="1626870" cy="9544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50200" y="3272155"/>
            <a:ext cx="4241800" cy="3623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8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 userDrawn="1">
            <p:custDataLst>
              <p:tags r:id="rId3"/>
            </p:custDataLst>
          </p:nvPr>
        </p:nvGrpSpPr>
        <p:grpSpPr>
          <a:xfrm>
            <a:off x="2753240" y="1123029"/>
            <a:ext cx="6424532" cy="4608404"/>
            <a:chOff x="2753240" y="1123029"/>
            <a:chExt cx="6424532" cy="4608404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1" name="图片 20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2" name="任意多边形: 形状 21"/>
            <p:cNvSpPr/>
            <p:nvPr userDrawn="1">
              <p:custDataLst>
                <p:tags r:id="rId8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 userDrawn="1">
              <p:custDataLst>
                <p:tags r:id="rId9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9159333" y="1372720"/>
            <a:ext cx="1070517" cy="628180"/>
          </a:xfrm>
          <a:prstGeom prst="rect">
            <a:avLst/>
          </a:prstGeom>
        </p:spPr>
      </p:pic>
      <p:sp>
        <p:nvSpPr>
          <p:cNvPr id="15" name="竖排标题 1"/>
          <p:cNvSpPr>
            <a:spLocks noGrp="1"/>
          </p:cNvSpPr>
          <p:nvPr>
            <p:ph type="title" orient="vert" hasCustomPrompt="1"/>
            <p:custDataLst>
              <p:tags r:id="rId12"/>
            </p:custDataLst>
          </p:nvPr>
        </p:nvSpPr>
        <p:spPr>
          <a:xfrm>
            <a:off x="5546114" y="1123030"/>
            <a:ext cx="1099770" cy="4611941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2DB74B1-8DDB-4128-9837-BB3658DDA4A3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EB28F856-347C-49F7-A05C-381B7055234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>
        <p:nvSpPr>
          <p:cNvPr id="8" name="竖排标题 1"/>
          <p:cNvSpPr>
            <a:spLocks noGrp="1"/>
          </p:cNvSpPr>
          <p:nvPr>
            <p:ph type="title" orient="vert" hasCustomPrompt="1"/>
            <p:custDataLst>
              <p:tags r:id="rId7"/>
            </p:custDataLst>
          </p:nvPr>
        </p:nvSpPr>
        <p:spPr>
          <a:xfrm>
            <a:off x="5596105" y="1747594"/>
            <a:ext cx="999791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" name="组合 13"/>
          <p:cNvGrpSpPr/>
          <p:nvPr userDrawn="1">
            <p:custDataLst>
              <p:tags r:id="rId11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6" name="图片 15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17" name="任意多边形: 形状 16"/>
            <p:cNvSpPr/>
            <p:nvPr userDrawn="1">
              <p:custDataLst>
                <p:tags r:id="rId16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17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18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1" name="矩形 10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9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0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0" name="矩形 9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9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6" name="矩形 15"/>
          <p:cNvSpPr/>
          <p:nvPr userDrawn="1"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>
            <p:custDataLst>
              <p:tags r:id="rId7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8" name="图片 1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" name="图片 18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0" name="任意多边形: 形状 19"/>
            <p:cNvSpPr/>
            <p:nvPr userDrawn="1">
              <p:custDataLst>
                <p:tags r:id="rId12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 userDrawn="1">
              <p:custDataLst>
                <p:tags r:id="rId13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7" name="竖排标题 1"/>
          <p:cNvSpPr>
            <a:spLocks noGrp="1"/>
          </p:cNvSpPr>
          <p:nvPr>
            <p:ph type="title" orient="vert" hasCustomPrompt="1"/>
            <p:custDataLst>
              <p:tags r:id="rId14"/>
            </p:custDataLst>
          </p:nvPr>
        </p:nvSpPr>
        <p:spPr>
          <a:xfrm>
            <a:off x="5546115" y="1747594"/>
            <a:ext cx="1099770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735" y="164465"/>
            <a:ext cx="11606530" cy="65284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8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9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9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9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3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9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1" name="矩形 10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9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0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346710" y="310515"/>
            <a:ext cx="1626870" cy="9544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50200" y="3272155"/>
            <a:ext cx="4241800" cy="3623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0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 userDrawn="1">
            <p:custDataLst>
              <p:tags r:id="rId3"/>
            </p:custDataLst>
          </p:nvPr>
        </p:nvGrpSpPr>
        <p:grpSpPr>
          <a:xfrm>
            <a:off x="2753240" y="1123029"/>
            <a:ext cx="6424532" cy="4608404"/>
            <a:chOff x="2753240" y="1123029"/>
            <a:chExt cx="6424532" cy="4608404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1" name="图片 20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2" name="任意多边形: 形状 21"/>
            <p:cNvSpPr/>
            <p:nvPr userDrawn="1">
              <p:custDataLst>
                <p:tags r:id="rId8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 userDrawn="1">
              <p:custDataLst>
                <p:tags r:id="rId9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9159333" y="1372720"/>
            <a:ext cx="1070517" cy="628180"/>
          </a:xfrm>
          <a:prstGeom prst="rect">
            <a:avLst/>
          </a:prstGeom>
        </p:spPr>
      </p:pic>
      <p:sp>
        <p:nvSpPr>
          <p:cNvPr id="15" name="竖排标题 1"/>
          <p:cNvSpPr>
            <a:spLocks noGrp="1"/>
          </p:cNvSpPr>
          <p:nvPr>
            <p:ph type="title" orient="vert" hasCustomPrompt="1"/>
            <p:custDataLst>
              <p:tags r:id="rId12"/>
            </p:custDataLst>
          </p:nvPr>
        </p:nvSpPr>
        <p:spPr>
          <a:xfrm>
            <a:off x="5546114" y="1123030"/>
            <a:ext cx="1099770" cy="4611941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2DB74B1-8DDB-4128-9837-BB3658DDA4A3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EB28F856-347C-49F7-A05C-381B7055234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>
        <p:nvSpPr>
          <p:cNvPr id="8" name="竖排标题 1"/>
          <p:cNvSpPr>
            <a:spLocks noGrp="1"/>
          </p:cNvSpPr>
          <p:nvPr>
            <p:ph type="title" orient="vert" hasCustomPrompt="1"/>
            <p:custDataLst>
              <p:tags r:id="rId7"/>
            </p:custDataLst>
          </p:nvPr>
        </p:nvSpPr>
        <p:spPr>
          <a:xfrm>
            <a:off x="5596105" y="1747594"/>
            <a:ext cx="999791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" name="组合 13"/>
          <p:cNvGrpSpPr/>
          <p:nvPr userDrawn="1">
            <p:custDataLst>
              <p:tags r:id="rId11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6" name="图片 15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17" name="任意多边形: 形状 16"/>
            <p:cNvSpPr/>
            <p:nvPr userDrawn="1">
              <p:custDataLst>
                <p:tags r:id="rId16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17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20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0" name="矩形 9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1" name="矩形 10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9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0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0" name="矩形 9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6" name="矩形 15"/>
          <p:cNvSpPr/>
          <p:nvPr userDrawn="1"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>
            <p:custDataLst>
              <p:tags r:id="rId7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8" name="图片 1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" name="图片 18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0" name="任意多边形: 形状 19"/>
            <p:cNvSpPr/>
            <p:nvPr userDrawn="1">
              <p:custDataLst>
                <p:tags r:id="rId12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 userDrawn="1">
              <p:custDataLst>
                <p:tags r:id="rId13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7" name="竖排标题 1"/>
          <p:cNvSpPr>
            <a:spLocks noGrp="1"/>
          </p:cNvSpPr>
          <p:nvPr>
            <p:ph type="title" orient="vert" hasCustomPrompt="1"/>
            <p:custDataLst>
              <p:tags r:id="rId14"/>
            </p:custDataLst>
          </p:nvPr>
        </p:nvSpPr>
        <p:spPr>
          <a:xfrm>
            <a:off x="5546115" y="1747594"/>
            <a:ext cx="1099770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735" y="164465"/>
            <a:ext cx="11606530" cy="65284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8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9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3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346710" y="310515"/>
            <a:ext cx="1626870" cy="9544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50200" y="3272155"/>
            <a:ext cx="4241800" cy="3623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6" name="矩形 15"/>
          <p:cNvSpPr/>
          <p:nvPr userDrawn="1"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>
            <p:custDataLst>
              <p:tags r:id="rId7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8" name="图片 1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" name="图片 18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0" name="任意多边形: 形状 19"/>
            <p:cNvSpPr/>
            <p:nvPr userDrawn="1">
              <p:custDataLst>
                <p:tags r:id="rId12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 userDrawn="1">
              <p:custDataLst>
                <p:tags r:id="rId13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7" name="竖排标题 1"/>
          <p:cNvSpPr>
            <a:spLocks noGrp="1"/>
          </p:cNvSpPr>
          <p:nvPr>
            <p:ph type="title" orient="vert" hasCustomPrompt="1"/>
            <p:custDataLst>
              <p:tags r:id="rId14"/>
            </p:custDataLst>
          </p:nvPr>
        </p:nvSpPr>
        <p:spPr>
          <a:xfrm>
            <a:off x="5546115" y="1747594"/>
            <a:ext cx="1099770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 userDrawn="1">
            <p:custDataLst>
              <p:tags r:id="rId3"/>
            </p:custDataLst>
          </p:nvPr>
        </p:nvGrpSpPr>
        <p:grpSpPr>
          <a:xfrm>
            <a:off x="2753240" y="1123029"/>
            <a:ext cx="6424532" cy="4608404"/>
            <a:chOff x="2753240" y="1123029"/>
            <a:chExt cx="6424532" cy="4608404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1" name="图片 20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2" name="任意多边形: 形状 21"/>
            <p:cNvSpPr/>
            <p:nvPr userDrawn="1">
              <p:custDataLst>
                <p:tags r:id="rId8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 userDrawn="1">
              <p:custDataLst>
                <p:tags r:id="rId9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9159333" y="1372720"/>
            <a:ext cx="1070517" cy="628180"/>
          </a:xfrm>
          <a:prstGeom prst="rect">
            <a:avLst/>
          </a:prstGeom>
        </p:spPr>
      </p:pic>
      <p:sp>
        <p:nvSpPr>
          <p:cNvPr id="15" name="竖排标题 1"/>
          <p:cNvSpPr>
            <a:spLocks noGrp="1"/>
          </p:cNvSpPr>
          <p:nvPr>
            <p:ph type="title" orient="vert" hasCustomPrompt="1"/>
            <p:custDataLst>
              <p:tags r:id="rId12"/>
            </p:custDataLst>
          </p:nvPr>
        </p:nvSpPr>
        <p:spPr>
          <a:xfrm>
            <a:off x="5546114" y="1123030"/>
            <a:ext cx="1099770" cy="4611941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2DB74B1-8DDB-4128-9837-BB3658DDA4A3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EB28F856-347C-49F7-A05C-381B7055234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>
        <p:nvSpPr>
          <p:cNvPr id="8" name="竖排标题 1"/>
          <p:cNvSpPr>
            <a:spLocks noGrp="1"/>
          </p:cNvSpPr>
          <p:nvPr>
            <p:ph type="title" orient="vert" hasCustomPrompt="1"/>
            <p:custDataLst>
              <p:tags r:id="rId7"/>
            </p:custDataLst>
          </p:nvPr>
        </p:nvSpPr>
        <p:spPr>
          <a:xfrm>
            <a:off x="5596105" y="1747594"/>
            <a:ext cx="999791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" name="组合 13"/>
          <p:cNvGrpSpPr/>
          <p:nvPr userDrawn="1">
            <p:custDataLst>
              <p:tags r:id="rId11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6" name="图片 15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17" name="任意多边形: 形状 16"/>
            <p:cNvSpPr/>
            <p:nvPr userDrawn="1">
              <p:custDataLst>
                <p:tags r:id="rId16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17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2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1" name="矩形 10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9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0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0" name="矩形 9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6" name="矩形 15"/>
          <p:cNvSpPr/>
          <p:nvPr userDrawn="1"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>
            <p:custDataLst>
              <p:tags r:id="rId7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8" name="图片 1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" name="图片 18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0" name="任意多边形: 形状 19"/>
            <p:cNvSpPr/>
            <p:nvPr userDrawn="1">
              <p:custDataLst>
                <p:tags r:id="rId12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 userDrawn="1">
              <p:custDataLst>
                <p:tags r:id="rId13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7" name="竖排标题 1"/>
          <p:cNvSpPr>
            <a:spLocks noGrp="1"/>
          </p:cNvSpPr>
          <p:nvPr>
            <p:ph type="title" orient="vert" hasCustomPrompt="1"/>
            <p:custDataLst>
              <p:tags r:id="rId14"/>
            </p:custDataLst>
          </p:nvPr>
        </p:nvSpPr>
        <p:spPr>
          <a:xfrm>
            <a:off x="5546115" y="1747594"/>
            <a:ext cx="1099770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735" y="164465"/>
            <a:ext cx="11606530" cy="65284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8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9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3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346710" y="310515"/>
            <a:ext cx="1626870" cy="9544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50200" y="3272155"/>
            <a:ext cx="4241800" cy="3623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735" y="164465"/>
            <a:ext cx="11606530" cy="65284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8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9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 userDrawn="1">
            <p:custDataLst>
              <p:tags r:id="rId3"/>
            </p:custDataLst>
          </p:nvPr>
        </p:nvGrpSpPr>
        <p:grpSpPr>
          <a:xfrm>
            <a:off x="2753240" y="1123029"/>
            <a:ext cx="6424532" cy="4608404"/>
            <a:chOff x="2753240" y="1123029"/>
            <a:chExt cx="6424532" cy="4608404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1" name="图片 20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2" name="任意多边形: 形状 21"/>
            <p:cNvSpPr/>
            <p:nvPr userDrawn="1">
              <p:custDataLst>
                <p:tags r:id="rId8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 userDrawn="1">
              <p:custDataLst>
                <p:tags r:id="rId9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9159333" y="1372720"/>
            <a:ext cx="1070517" cy="628180"/>
          </a:xfrm>
          <a:prstGeom prst="rect">
            <a:avLst/>
          </a:prstGeom>
        </p:spPr>
      </p:pic>
      <p:sp>
        <p:nvSpPr>
          <p:cNvPr id="15" name="竖排标题 1"/>
          <p:cNvSpPr>
            <a:spLocks noGrp="1"/>
          </p:cNvSpPr>
          <p:nvPr>
            <p:ph type="title" orient="vert" hasCustomPrompt="1"/>
            <p:custDataLst>
              <p:tags r:id="rId12"/>
            </p:custDataLst>
          </p:nvPr>
        </p:nvSpPr>
        <p:spPr>
          <a:xfrm>
            <a:off x="5546114" y="1123030"/>
            <a:ext cx="1099770" cy="4611941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2DB74B1-8DDB-4128-9837-BB3658DDA4A3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EB28F856-347C-49F7-A05C-381B7055234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>
        <p:nvSpPr>
          <p:cNvPr id="8" name="竖排标题 1"/>
          <p:cNvSpPr>
            <a:spLocks noGrp="1"/>
          </p:cNvSpPr>
          <p:nvPr>
            <p:ph type="title" orient="vert" hasCustomPrompt="1"/>
            <p:custDataLst>
              <p:tags r:id="rId7"/>
            </p:custDataLst>
          </p:nvPr>
        </p:nvSpPr>
        <p:spPr>
          <a:xfrm>
            <a:off x="5596105" y="1747594"/>
            <a:ext cx="999791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" name="组合 13"/>
          <p:cNvGrpSpPr/>
          <p:nvPr userDrawn="1">
            <p:custDataLst>
              <p:tags r:id="rId11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6" name="图片 15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17" name="任意多边形: 形状 16"/>
            <p:cNvSpPr/>
            <p:nvPr userDrawn="1">
              <p:custDataLst>
                <p:tags r:id="rId16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17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2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1" name="矩形 10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9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0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0" name="矩形 9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6" name="矩形 15"/>
          <p:cNvSpPr/>
          <p:nvPr userDrawn="1"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>
            <p:custDataLst>
              <p:tags r:id="rId7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8" name="图片 1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" name="图片 18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0" name="任意多边形: 形状 19"/>
            <p:cNvSpPr/>
            <p:nvPr userDrawn="1">
              <p:custDataLst>
                <p:tags r:id="rId12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 userDrawn="1">
              <p:custDataLst>
                <p:tags r:id="rId13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7" name="竖排标题 1"/>
          <p:cNvSpPr>
            <a:spLocks noGrp="1"/>
          </p:cNvSpPr>
          <p:nvPr>
            <p:ph type="title" orient="vert" hasCustomPrompt="1"/>
            <p:custDataLst>
              <p:tags r:id="rId14"/>
            </p:custDataLst>
          </p:nvPr>
        </p:nvSpPr>
        <p:spPr>
          <a:xfrm>
            <a:off x="5546115" y="1747594"/>
            <a:ext cx="1099770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735" y="164465"/>
            <a:ext cx="11606530" cy="65284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8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9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3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346710" y="310515"/>
            <a:ext cx="1626870" cy="9544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50200" y="3272155"/>
            <a:ext cx="4241800" cy="3623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 userDrawn="1">
            <p:custDataLst>
              <p:tags r:id="rId3"/>
            </p:custDataLst>
          </p:nvPr>
        </p:nvGrpSpPr>
        <p:grpSpPr>
          <a:xfrm>
            <a:off x="2753240" y="1123029"/>
            <a:ext cx="6424532" cy="4608404"/>
            <a:chOff x="2753240" y="1123029"/>
            <a:chExt cx="6424532" cy="4608404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1" name="图片 20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2" name="任意多边形: 形状 21"/>
            <p:cNvSpPr/>
            <p:nvPr userDrawn="1">
              <p:custDataLst>
                <p:tags r:id="rId8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 userDrawn="1">
              <p:custDataLst>
                <p:tags r:id="rId9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9159333" y="1372720"/>
            <a:ext cx="1070517" cy="628180"/>
          </a:xfrm>
          <a:prstGeom prst="rect">
            <a:avLst/>
          </a:prstGeom>
        </p:spPr>
      </p:pic>
      <p:sp>
        <p:nvSpPr>
          <p:cNvPr id="15" name="竖排标题 1"/>
          <p:cNvSpPr>
            <a:spLocks noGrp="1"/>
          </p:cNvSpPr>
          <p:nvPr>
            <p:ph type="title" orient="vert" hasCustomPrompt="1"/>
            <p:custDataLst>
              <p:tags r:id="rId12"/>
            </p:custDataLst>
          </p:nvPr>
        </p:nvSpPr>
        <p:spPr>
          <a:xfrm>
            <a:off x="5546114" y="1123030"/>
            <a:ext cx="1099770" cy="4611941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2DB74B1-8DDB-4128-9837-BB3658DDA4A3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EB28F856-347C-49F7-A05C-381B7055234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>
        <p:nvSpPr>
          <p:cNvPr id="8" name="竖排标题 1"/>
          <p:cNvSpPr>
            <a:spLocks noGrp="1"/>
          </p:cNvSpPr>
          <p:nvPr>
            <p:ph type="title" orient="vert" hasCustomPrompt="1"/>
            <p:custDataLst>
              <p:tags r:id="rId7"/>
            </p:custDataLst>
          </p:nvPr>
        </p:nvSpPr>
        <p:spPr>
          <a:xfrm>
            <a:off x="5596105" y="1747594"/>
            <a:ext cx="999791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" name="组合 13"/>
          <p:cNvGrpSpPr/>
          <p:nvPr userDrawn="1">
            <p:custDataLst>
              <p:tags r:id="rId11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6" name="图片 15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17" name="任意多边形: 形状 16"/>
            <p:cNvSpPr/>
            <p:nvPr userDrawn="1">
              <p:custDataLst>
                <p:tags r:id="rId16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17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2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1" name="矩形 10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9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0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0" name="矩形 9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6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6" name="矩形 15"/>
          <p:cNvSpPr/>
          <p:nvPr userDrawn="1"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>
            <p:custDataLst>
              <p:tags r:id="rId7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8" name="图片 1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" name="图片 18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0" name="任意多边形: 形状 19"/>
            <p:cNvSpPr/>
            <p:nvPr userDrawn="1">
              <p:custDataLst>
                <p:tags r:id="rId12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 userDrawn="1">
              <p:custDataLst>
                <p:tags r:id="rId13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7" name="竖排标题 1"/>
          <p:cNvSpPr>
            <a:spLocks noGrp="1"/>
          </p:cNvSpPr>
          <p:nvPr>
            <p:ph type="title" orient="vert" hasCustomPrompt="1"/>
            <p:custDataLst>
              <p:tags r:id="rId14"/>
            </p:custDataLst>
          </p:nvPr>
        </p:nvSpPr>
        <p:spPr>
          <a:xfrm>
            <a:off x="5546115" y="1747594"/>
            <a:ext cx="1099770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3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7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735" y="164465"/>
            <a:ext cx="11606530" cy="65284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8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9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7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7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3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7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7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346710" y="310515"/>
            <a:ext cx="1626870" cy="9544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50200" y="3272155"/>
            <a:ext cx="4241800" cy="3623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7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 userDrawn="1">
            <p:custDataLst>
              <p:tags r:id="rId3"/>
            </p:custDataLst>
          </p:nvPr>
        </p:nvGrpSpPr>
        <p:grpSpPr>
          <a:xfrm>
            <a:off x="2753240" y="1123029"/>
            <a:ext cx="6424532" cy="4608404"/>
            <a:chOff x="2753240" y="1123029"/>
            <a:chExt cx="6424532" cy="4608404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1" name="图片 20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2" name="任意多边形: 形状 21"/>
            <p:cNvSpPr/>
            <p:nvPr userDrawn="1">
              <p:custDataLst>
                <p:tags r:id="rId8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 userDrawn="1">
              <p:custDataLst>
                <p:tags r:id="rId9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9159333" y="1372720"/>
            <a:ext cx="1070517" cy="628180"/>
          </a:xfrm>
          <a:prstGeom prst="rect">
            <a:avLst/>
          </a:prstGeom>
        </p:spPr>
      </p:pic>
      <p:sp>
        <p:nvSpPr>
          <p:cNvPr id="15" name="竖排标题 1"/>
          <p:cNvSpPr>
            <a:spLocks noGrp="1"/>
          </p:cNvSpPr>
          <p:nvPr>
            <p:ph type="title" orient="vert" hasCustomPrompt="1"/>
            <p:custDataLst>
              <p:tags r:id="rId12"/>
            </p:custDataLst>
          </p:nvPr>
        </p:nvSpPr>
        <p:spPr>
          <a:xfrm>
            <a:off x="5546114" y="1123030"/>
            <a:ext cx="1099770" cy="4611941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2DB74B1-8DDB-4128-9837-BB3658DDA4A3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EB28F856-347C-49F7-A05C-381B7055234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8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>
        <p:nvSpPr>
          <p:cNvPr id="8" name="竖排标题 1"/>
          <p:cNvSpPr>
            <a:spLocks noGrp="1"/>
          </p:cNvSpPr>
          <p:nvPr>
            <p:ph type="title" orient="vert" hasCustomPrompt="1"/>
            <p:custDataLst>
              <p:tags r:id="rId7"/>
            </p:custDataLst>
          </p:nvPr>
        </p:nvSpPr>
        <p:spPr>
          <a:xfrm>
            <a:off x="5596105" y="1747594"/>
            <a:ext cx="999791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" name="组合 13"/>
          <p:cNvGrpSpPr/>
          <p:nvPr userDrawn="1">
            <p:custDataLst>
              <p:tags r:id="rId11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6" name="图片 15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17" name="任意多边形: 形状 16"/>
            <p:cNvSpPr/>
            <p:nvPr userDrawn="1">
              <p:custDataLst>
                <p:tags r:id="rId16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17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28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1" name="矩形 10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9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0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0" name="矩形 9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8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6" name="矩形 15"/>
          <p:cNvSpPr/>
          <p:nvPr userDrawn="1"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>
            <p:custDataLst>
              <p:tags r:id="rId7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8" name="图片 1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" name="图片 18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0" name="任意多边形: 形状 19"/>
            <p:cNvSpPr/>
            <p:nvPr userDrawn="1">
              <p:custDataLst>
                <p:tags r:id="rId12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 userDrawn="1">
              <p:custDataLst>
                <p:tags r:id="rId13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7" name="竖排标题 1"/>
          <p:cNvSpPr>
            <a:spLocks noGrp="1"/>
          </p:cNvSpPr>
          <p:nvPr>
            <p:ph type="title" orient="vert" hasCustomPrompt="1"/>
            <p:custDataLst>
              <p:tags r:id="rId14"/>
            </p:custDataLst>
          </p:nvPr>
        </p:nvSpPr>
        <p:spPr>
          <a:xfrm>
            <a:off x="5546115" y="1747594"/>
            <a:ext cx="1099770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346710" y="310515"/>
            <a:ext cx="1626870" cy="9544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50200" y="3272155"/>
            <a:ext cx="4241800" cy="3623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9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735" y="164465"/>
            <a:ext cx="11606530" cy="65284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8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9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9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9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3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9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9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346710" y="310515"/>
            <a:ext cx="1626870" cy="9544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50200" y="3272155"/>
            <a:ext cx="4241800" cy="3623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9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 userDrawn="1">
            <p:custDataLst>
              <p:tags r:id="rId3"/>
            </p:custDataLst>
          </p:nvPr>
        </p:nvGrpSpPr>
        <p:grpSpPr>
          <a:xfrm>
            <a:off x="2753240" y="1123029"/>
            <a:ext cx="6424532" cy="4608404"/>
            <a:chOff x="2753240" y="1123029"/>
            <a:chExt cx="6424532" cy="4608404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1" name="图片 20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2" name="任意多边形: 形状 21"/>
            <p:cNvSpPr/>
            <p:nvPr userDrawn="1">
              <p:custDataLst>
                <p:tags r:id="rId8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 userDrawn="1">
              <p:custDataLst>
                <p:tags r:id="rId9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9159333" y="1372720"/>
            <a:ext cx="1070517" cy="628180"/>
          </a:xfrm>
          <a:prstGeom prst="rect">
            <a:avLst/>
          </a:prstGeom>
        </p:spPr>
      </p:pic>
      <p:sp>
        <p:nvSpPr>
          <p:cNvPr id="15" name="竖排标题 1"/>
          <p:cNvSpPr>
            <a:spLocks noGrp="1"/>
          </p:cNvSpPr>
          <p:nvPr>
            <p:ph type="title" orient="vert" hasCustomPrompt="1"/>
            <p:custDataLst>
              <p:tags r:id="rId12"/>
            </p:custDataLst>
          </p:nvPr>
        </p:nvSpPr>
        <p:spPr>
          <a:xfrm>
            <a:off x="5546114" y="1123030"/>
            <a:ext cx="1099770" cy="4611941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2DB74B1-8DDB-4128-9837-BB3658DDA4A3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EB28F856-347C-49F7-A05C-381B7055234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>
        <p:nvSpPr>
          <p:cNvPr id="8" name="竖排标题 1"/>
          <p:cNvSpPr>
            <a:spLocks noGrp="1"/>
          </p:cNvSpPr>
          <p:nvPr>
            <p:ph type="title" orient="vert" hasCustomPrompt="1"/>
            <p:custDataLst>
              <p:tags r:id="rId7"/>
            </p:custDataLst>
          </p:nvPr>
        </p:nvSpPr>
        <p:spPr>
          <a:xfrm>
            <a:off x="5596105" y="1747594"/>
            <a:ext cx="999791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" name="组合 13"/>
          <p:cNvGrpSpPr/>
          <p:nvPr userDrawn="1">
            <p:custDataLst>
              <p:tags r:id="rId11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6" name="图片 15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17" name="任意多边形: 形状 16"/>
            <p:cNvSpPr/>
            <p:nvPr userDrawn="1">
              <p:custDataLst>
                <p:tags r:id="rId16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17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1" name="矩形 10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9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0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0" name="矩形 9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30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6" name="矩形 15"/>
          <p:cNvSpPr/>
          <p:nvPr userDrawn="1"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>
            <p:custDataLst>
              <p:tags r:id="rId7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8" name="图片 1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" name="图片 18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0" name="任意多边形: 形状 19"/>
            <p:cNvSpPr/>
            <p:nvPr userDrawn="1">
              <p:custDataLst>
                <p:tags r:id="rId12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 userDrawn="1">
              <p:custDataLst>
                <p:tags r:id="rId13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7" name="竖排标题 1"/>
          <p:cNvSpPr>
            <a:spLocks noGrp="1"/>
          </p:cNvSpPr>
          <p:nvPr>
            <p:ph type="title" orient="vert" hasCustomPrompt="1"/>
            <p:custDataLst>
              <p:tags r:id="rId14"/>
            </p:custDataLst>
          </p:nvPr>
        </p:nvSpPr>
        <p:spPr>
          <a:xfrm>
            <a:off x="5546115" y="1747594"/>
            <a:ext cx="1099770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735" y="164465"/>
            <a:ext cx="11606530" cy="65284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8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9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 userDrawn="1">
            <p:custDataLst>
              <p:tags r:id="rId3"/>
            </p:custDataLst>
          </p:nvPr>
        </p:nvGrpSpPr>
        <p:grpSpPr>
          <a:xfrm>
            <a:off x="2753240" y="1123029"/>
            <a:ext cx="6424532" cy="4608404"/>
            <a:chOff x="2753240" y="1123029"/>
            <a:chExt cx="6424532" cy="4608404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1" name="图片 20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2" name="任意多边形: 形状 21"/>
            <p:cNvSpPr/>
            <p:nvPr userDrawn="1">
              <p:custDataLst>
                <p:tags r:id="rId8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 userDrawn="1">
              <p:custDataLst>
                <p:tags r:id="rId9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9159333" y="1372720"/>
            <a:ext cx="1070517" cy="628180"/>
          </a:xfrm>
          <a:prstGeom prst="rect">
            <a:avLst/>
          </a:prstGeom>
        </p:spPr>
      </p:pic>
      <p:sp>
        <p:nvSpPr>
          <p:cNvPr id="15" name="竖排标题 1"/>
          <p:cNvSpPr>
            <a:spLocks noGrp="1"/>
          </p:cNvSpPr>
          <p:nvPr>
            <p:ph type="title" orient="vert" hasCustomPrompt="1"/>
            <p:custDataLst>
              <p:tags r:id="rId12"/>
            </p:custDataLst>
          </p:nvPr>
        </p:nvSpPr>
        <p:spPr>
          <a:xfrm>
            <a:off x="5546114" y="1123030"/>
            <a:ext cx="1099770" cy="4611941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2DB74B1-8DDB-4128-9837-BB3658DDA4A3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EB28F856-347C-49F7-A05C-381B7055234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3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3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3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3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3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346710" y="310515"/>
            <a:ext cx="1626870" cy="9544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50200" y="3272155"/>
            <a:ext cx="4241800" cy="3623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3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 userDrawn="1">
            <p:custDataLst>
              <p:tags r:id="rId3"/>
            </p:custDataLst>
          </p:nvPr>
        </p:nvGrpSpPr>
        <p:grpSpPr>
          <a:xfrm>
            <a:off x="2753240" y="1123029"/>
            <a:ext cx="6424532" cy="4608404"/>
            <a:chOff x="2753240" y="1123029"/>
            <a:chExt cx="6424532" cy="4608404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1" name="图片 20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2" name="任意多边形: 形状 21"/>
            <p:cNvSpPr/>
            <p:nvPr userDrawn="1">
              <p:custDataLst>
                <p:tags r:id="rId8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 userDrawn="1">
              <p:custDataLst>
                <p:tags r:id="rId9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9159333" y="1372720"/>
            <a:ext cx="1070517" cy="628180"/>
          </a:xfrm>
          <a:prstGeom prst="rect">
            <a:avLst/>
          </a:prstGeom>
        </p:spPr>
      </p:pic>
      <p:sp>
        <p:nvSpPr>
          <p:cNvPr id="15" name="竖排标题 1"/>
          <p:cNvSpPr>
            <a:spLocks noGrp="1"/>
          </p:cNvSpPr>
          <p:nvPr>
            <p:ph type="title" orient="vert" hasCustomPrompt="1"/>
            <p:custDataLst>
              <p:tags r:id="rId12"/>
            </p:custDataLst>
          </p:nvPr>
        </p:nvSpPr>
        <p:spPr>
          <a:xfrm>
            <a:off x="5546114" y="1123030"/>
            <a:ext cx="1099770" cy="4611941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2DB74B1-8DDB-4128-9837-BB3658DDA4A3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EB28F856-347C-49F7-A05C-381B7055234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>
        <p:nvSpPr>
          <p:cNvPr id="8" name="竖排标题 1"/>
          <p:cNvSpPr>
            <a:spLocks noGrp="1"/>
          </p:cNvSpPr>
          <p:nvPr>
            <p:ph type="title" orient="vert" hasCustomPrompt="1"/>
            <p:custDataLst>
              <p:tags r:id="rId7"/>
            </p:custDataLst>
          </p:nvPr>
        </p:nvSpPr>
        <p:spPr>
          <a:xfrm>
            <a:off x="5596105" y="1747594"/>
            <a:ext cx="999791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" name="组合 13"/>
          <p:cNvGrpSpPr/>
          <p:nvPr userDrawn="1">
            <p:custDataLst>
              <p:tags r:id="rId11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6" name="图片 15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17" name="任意多边形: 形状 16"/>
            <p:cNvSpPr/>
            <p:nvPr userDrawn="1">
              <p:custDataLst>
                <p:tags r:id="rId16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17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3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1" name="矩形 10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9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0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0" name="矩形 9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3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6" name="矩形 15"/>
          <p:cNvSpPr/>
          <p:nvPr userDrawn="1"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>
            <p:custDataLst>
              <p:tags r:id="rId7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8" name="图片 1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" name="图片 18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0" name="任意多边形: 形状 19"/>
            <p:cNvSpPr/>
            <p:nvPr userDrawn="1">
              <p:custDataLst>
                <p:tags r:id="rId12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 userDrawn="1">
              <p:custDataLst>
                <p:tags r:id="rId13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7" name="竖排标题 1"/>
          <p:cNvSpPr>
            <a:spLocks noGrp="1"/>
          </p:cNvSpPr>
          <p:nvPr>
            <p:ph type="title" orient="vert" hasCustomPrompt="1"/>
            <p:custDataLst>
              <p:tags r:id="rId14"/>
            </p:custDataLst>
          </p:nvPr>
        </p:nvSpPr>
        <p:spPr>
          <a:xfrm>
            <a:off x="5546115" y="1747594"/>
            <a:ext cx="1099770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735" y="164465"/>
            <a:ext cx="11606530" cy="65284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8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9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>
        <p:nvSpPr>
          <p:cNvPr id="8" name="竖排标题 1"/>
          <p:cNvSpPr>
            <a:spLocks noGrp="1"/>
          </p:cNvSpPr>
          <p:nvPr>
            <p:ph type="title" orient="vert" hasCustomPrompt="1"/>
            <p:custDataLst>
              <p:tags r:id="rId7"/>
            </p:custDataLst>
          </p:nvPr>
        </p:nvSpPr>
        <p:spPr>
          <a:xfrm>
            <a:off x="5596105" y="1747594"/>
            <a:ext cx="999791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" name="组合 13"/>
          <p:cNvGrpSpPr/>
          <p:nvPr userDrawn="1">
            <p:custDataLst>
              <p:tags r:id="rId11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6" name="图片 15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17" name="任意多边形: 形状 16"/>
            <p:cNvSpPr/>
            <p:nvPr userDrawn="1">
              <p:custDataLst>
                <p:tags r:id="rId16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17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3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3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3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3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3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346710" y="310515"/>
            <a:ext cx="1626870" cy="9544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50200" y="3272155"/>
            <a:ext cx="4241800" cy="3623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3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1" name="矩形 10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9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0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0" name="矩形 9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6" name="矩形 15"/>
          <p:cNvSpPr/>
          <p:nvPr userDrawn="1"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>
            <p:custDataLst>
              <p:tags r:id="rId7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8" name="图片 1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" name="图片 18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0" name="任意多边形: 形状 19"/>
            <p:cNvSpPr/>
            <p:nvPr userDrawn="1">
              <p:custDataLst>
                <p:tags r:id="rId12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 userDrawn="1">
              <p:custDataLst>
                <p:tags r:id="rId13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7" name="竖排标题 1"/>
          <p:cNvSpPr>
            <a:spLocks noGrp="1"/>
          </p:cNvSpPr>
          <p:nvPr>
            <p:ph type="title" orient="vert" hasCustomPrompt="1"/>
            <p:custDataLst>
              <p:tags r:id="rId14"/>
            </p:custDataLst>
          </p:nvPr>
        </p:nvSpPr>
        <p:spPr>
          <a:xfrm>
            <a:off x="5546115" y="1747594"/>
            <a:ext cx="1099770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735" y="164465"/>
            <a:ext cx="11606530" cy="65284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8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9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3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346710" y="310515"/>
            <a:ext cx="1626870" cy="9544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50200" y="3272155"/>
            <a:ext cx="4241800" cy="3623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 userDrawn="1">
            <p:custDataLst>
              <p:tags r:id="rId3"/>
            </p:custDataLst>
          </p:nvPr>
        </p:nvGrpSpPr>
        <p:grpSpPr>
          <a:xfrm>
            <a:off x="2753240" y="1123029"/>
            <a:ext cx="6424532" cy="4608404"/>
            <a:chOff x="2753240" y="1123029"/>
            <a:chExt cx="6424532" cy="4608404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1" name="图片 20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2" name="任意多边形: 形状 21"/>
            <p:cNvSpPr/>
            <p:nvPr userDrawn="1">
              <p:custDataLst>
                <p:tags r:id="rId8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 userDrawn="1">
              <p:custDataLst>
                <p:tags r:id="rId9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9159333" y="1372720"/>
            <a:ext cx="1070517" cy="628180"/>
          </a:xfrm>
          <a:prstGeom prst="rect">
            <a:avLst/>
          </a:prstGeom>
        </p:spPr>
      </p:pic>
      <p:sp>
        <p:nvSpPr>
          <p:cNvPr id="15" name="竖排标题 1"/>
          <p:cNvSpPr>
            <a:spLocks noGrp="1"/>
          </p:cNvSpPr>
          <p:nvPr>
            <p:ph type="title" orient="vert" hasCustomPrompt="1"/>
            <p:custDataLst>
              <p:tags r:id="rId12"/>
            </p:custDataLst>
          </p:nvPr>
        </p:nvSpPr>
        <p:spPr>
          <a:xfrm>
            <a:off x="5546114" y="1123030"/>
            <a:ext cx="1099770" cy="4611941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2DB74B1-8DDB-4128-9837-BB3658DDA4A3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EB28F856-347C-49F7-A05C-381B7055234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>
        <p:nvSpPr>
          <p:cNvPr id="8" name="竖排标题 1"/>
          <p:cNvSpPr>
            <a:spLocks noGrp="1"/>
          </p:cNvSpPr>
          <p:nvPr>
            <p:ph type="title" orient="vert" hasCustomPrompt="1"/>
            <p:custDataLst>
              <p:tags r:id="rId7"/>
            </p:custDataLst>
          </p:nvPr>
        </p:nvSpPr>
        <p:spPr>
          <a:xfrm>
            <a:off x="5596105" y="1747594"/>
            <a:ext cx="999791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" name="组合 13"/>
          <p:cNvGrpSpPr/>
          <p:nvPr userDrawn="1">
            <p:custDataLst>
              <p:tags r:id="rId11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6" name="图片 15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17" name="任意多边形: 形状 16"/>
            <p:cNvSpPr/>
            <p:nvPr userDrawn="1">
              <p:custDataLst>
                <p:tags r:id="rId16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17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1" name="矩形 10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9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0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0" name="矩形 9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6" name="矩形 15"/>
          <p:cNvSpPr/>
          <p:nvPr userDrawn="1"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>
            <p:custDataLst>
              <p:tags r:id="rId7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8" name="图片 1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" name="图片 18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0" name="任意多边形: 形状 19"/>
            <p:cNvSpPr/>
            <p:nvPr userDrawn="1">
              <p:custDataLst>
                <p:tags r:id="rId12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 userDrawn="1">
              <p:custDataLst>
                <p:tags r:id="rId13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7" name="竖排标题 1"/>
          <p:cNvSpPr>
            <a:spLocks noGrp="1"/>
          </p:cNvSpPr>
          <p:nvPr>
            <p:ph type="title" orient="vert" hasCustomPrompt="1"/>
            <p:custDataLst>
              <p:tags r:id="rId14"/>
            </p:custDataLst>
          </p:nvPr>
        </p:nvSpPr>
        <p:spPr>
          <a:xfrm>
            <a:off x="5546115" y="1747594"/>
            <a:ext cx="1099770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735" y="164465"/>
            <a:ext cx="11606530" cy="65284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8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9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3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346710" y="310515"/>
            <a:ext cx="1626870" cy="9544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50200" y="3272155"/>
            <a:ext cx="4241800" cy="3623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6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 userDrawn="1">
            <p:custDataLst>
              <p:tags r:id="rId3"/>
            </p:custDataLst>
          </p:nvPr>
        </p:nvGrpSpPr>
        <p:grpSpPr>
          <a:xfrm>
            <a:off x="2753240" y="1123029"/>
            <a:ext cx="6424532" cy="4608404"/>
            <a:chOff x="2753240" y="1123029"/>
            <a:chExt cx="6424532" cy="4608404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1" name="图片 20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2" name="任意多边形: 形状 21"/>
            <p:cNvSpPr/>
            <p:nvPr userDrawn="1">
              <p:custDataLst>
                <p:tags r:id="rId8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 userDrawn="1">
              <p:custDataLst>
                <p:tags r:id="rId9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9159333" y="1372720"/>
            <a:ext cx="1070517" cy="628180"/>
          </a:xfrm>
          <a:prstGeom prst="rect">
            <a:avLst/>
          </a:prstGeom>
        </p:spPr>
      </p:pic>
      <p:sp>
        <p:nvSpPr>
          <p:cNvPr id="15" name="竖排标题 1"/>
          <p:cNvSpPr>
            <a:spLocks noGrp="1"/>
          </p:cNvSpPr>
          <p:nvPr>
            <p:ph type="title" orient="vert" hasCustomPrompt="1"/>
            <p:custDataLst>
              <p:tags r:id="rId12"/>
            </p:custDataLst>
          </p:nvPr>
        </p:nvSpPr>
        <p:spPr>
          <a:xfrm>
            <a:off x="5546114" y="1123030"/>
            <a:ext cx="1099770" cy="4611941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2DB74B1-8DDB-4128-9837-BB3658DDA4A3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EB28F856-347C-49F7-A05C-381B7055234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>
        <p:nvSpPr>
          <p:cNvPr id="8" name="竖排标题 1"/>
          <p:cNvSpPr>
            <a:spLocks noGrp="1"/>
          </p:cNvSpPr>
          <p:nvPr>
            <p:ph type="title" orient="vert" hasCustomPrompt="1"/>
            <p:custDataLst>
              <p:tags r:id="rId7"/>
            </p:custDataLst>
          </p:nvPr>
        </p:nvSpPr>
        <p:spPr>
          <a:xfrm>
            <a:off x="5596105" y="1747594"/>
            <a:ext cx="999791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" name="组合 13"/>
          <p:cNvGrpSpPr/>
          <p:nvPr userDrawn="1">
            <p:custDataLst>
              <p:tags r:id="rId11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6" name="图片 15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17" name="任意多边形: 形状 16"/>
            <p:cNvSpPr/>
            <p:nvPr userDrawn="1">
              <p:custDataLst>
                <p:tags r:id="rId16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17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7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1" name="矩形 10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9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0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0" name="矩形 9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7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6" name="矩形 15"/>
          <p:cNvSpPr/>
          <p:nvPr userDrawn="1"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>
            <p:custDataLst>
              <p:tags r:id="rId7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8" name="图片 1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" name="图片 18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0" name="任意多边形: 形状 19"/>
            <p:cNvSpPr/>
            <p:nvPr userDrawn="1">
              <p:custDataLst>
                <p:tags r:id="rId12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 userDrawn="1">
              <p:custDataLst>
                <p:tags r:id="rId13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7" name="竖排标题 1"/>
          <p:cNvSpPr>
            <a:spLocks noGrp="1"/>
          </p:cNvSpPr>
          <p:nvPr>
            <p:ph type="title" orient="vert" hasCustomPrompt="1"/>
            <p:custDataLst>
              <p:tags r:id="rId14"/>
            </p:custDataLst>
          </p:nvPr>
        </p:nvSpPr>
        <p:spPr>
          <a:xfrm>
            <a:off x="5546115" y="1747594"/>
            <a:ext cx="1099770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8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735" y="164465"/>
            <a:ext cx="11606530" cy="65284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8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9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8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8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3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8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8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346710" y="310515"/>
            <a:ext cx="1626870" cy="9544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50200" y="3272155"/>
            <a:ext cx="4241800" cy="3623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8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 userDrawn="1">
            <p:custDataLst>
              <p:tags r:id="rId3"/>
            </p:custDataLst>
          </p:nvPr>
        </p:nvGrpSpPr>
        <p:grpSpPr>
          <a:xfrm>
            <a:off x="2753240" y="1123029"/>
            <a:ext cx="6424532" cy="4608404"/>
            <a:chOff x="2753240" y="1123029"/>
            <a:chExt cx="6424532" cy="4608404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1" name="图片 20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2" name="任意多边形: 形状 21"/>
            <p:cNvSpPr/>
            <p:nvPr userDrawn="1">
              <p:custDataLst>
                <p:tags r:id="rId8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 userDrawn="1">
              <p:custDataLst>
                <p:tags r:id="rId9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9159333" y="1372720"/>
            <a:ext cx="1070517" cy="628180"/>
          </a:xfrm>
          <a:prstGeom prst="rect">
            <a:avLst/>
          </a:prstGeom>
        </p:spPr>
      </p:pic>
      <p:sp>
        <p:nvSpPr>
          <p:cNvPr id="15" name="竖排标题 1"/>
          <p:cNvSpPr>
            <a:spLocks noGrp="1"/>
          </p:cNvSpPr>
          <p:nvPr>
            <p:ph type="title" orient="vert" hasCustomPrompt="1"/>
            <p:custDataLst>
              <p:tags r:id="rId12"/>
            </p:custDataLst>
          </p:nvPr>
        </p:nvSpPr>
        <p:spPr>
          <a:xfrm>
            <a:off x="5546114" y="1123030"/>
            <a:ext cx="1099770" cy="4611941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2DB74B1-8DDB-4128-9837-BB3658DDA4A3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EB28F856-347C-49F7-A05C-381B7055234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>
        <p:nvSpPr>
          <p:cNvPr id="8" name="竖排标题 1"/>
          <p:cNvSpPr>
            <a:spLocks noGrp="1"/>
          </p:cNvSpPr>
          <p:nvPr>
            <p:ph type="title" orient="vert" hasCustomPrompt="1"/>
            <p:custDataLst>
              <p:tags r:id="rId7"/>
            </p:custDataLst>
          </p:nvPr>
        </p:nvSpPr>
        <p:spPr>
          <a:xfrm>
            <a:off x="5596105" y="1747594"/>
            <a:ext cx="999791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" name="组合 13"/>
          <p:cNvGrpSpPr/>
          <p:nvPr userDrawn="1">
            <p:custDataLst>
              <p:tags r:id="rId11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6" name="图片 15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17" name="任意多边形: 形状 16"/>
            <p:cNvSpPr/>
            <p:nvPr userDrawn="1">
              <p:custDataLst>
                <p:tags r:id="rId16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17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9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1" name="矩形 10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9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0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0" name="矩形 9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9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6" name="矩形 15"/>
          <p:cNvSpPr/>
          <p:nvPr userDrawn="1"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>
            <p:custDataLst>
              <p:tags r:id="rId7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8" name="图片 1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" name="图片 18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0" name="任意多边形: 形状 19"/>
            <p:cNvSpPr/>
            <p:nvPr userDrawn="1">
              <p:custDataLst>
                <p:tags r:id="rId12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 userDrawn="1">
              <p:custDataLst>
                <p:tags r:id="rId13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7" name="竖排标题 1"/>
          <p:cNvSpPr>
            <a:spLocks noGrp="1"/>
          </p:cNvSpPr>
          <p:nvPr>
            <p:ph type="title" orient="vert" hasCustomPrompt="1"/>
            <p:custDataLst>
              <p:tags r:id="rId14"/>
            </p:custDataLst>
          </p:nvPr>
        </p:nvSpPr>
        <p:spPr>
          <a:xfrm>
            <a:off x="5546115" y="1747594"/>
            <a:ext cx="1099770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4.xml" /><Relationship Id="rId10" Type="http://schemas.openxmlformats.org/officeDocument/2006/relationships/slideLayout" Target="../slideLayouts/slideLayout173.xml" /><Relationship Id="rId11" Type="http://schemas.openxmlformats.org/officeDocument/2006/relationships/slideLayout" Target="../slideLayouts/slideLayout174.xml" /><Relationship Id="rId12" Type="http://schemas.openxmlformats.org/officeDocument/2006/relationships/slideLayout" Target="../slideLayouts/slideLayout175.xml" /><Relationship Id="rId13" Type="http://schemas.openxmlformats.org/officeDocument/2006/relationships/slideLayout" Target="../slideLayouts/slideLayout176.xml" /><Relationship Id="rId14" Type="http://schemas.openxmlformats.org/officeDocument/2006/relationships/slideLayout" Target="../slideLayouts/slideLayout177.xml" /><Relationship Id="rId15" Type="http://schemas.openxmlformats.org/officeDocument/2006/relationships/slideLayout" Target="../slideLayouts/slideLayout178.xml" /><Relationship Id="rId16" Type="http://schemas.openxmlformats.org/officeDocument/2006/relationships/slideLayout" Target="../slideLayouts/slideLayout179.xml" /><Relationship Id="rId17" Type="http://schemas.openxmlformats.org/officeDocument/2006/relationships/slideLayout" Target="../slideLayouts/slideLayout180.xml" /><Relationship Id="rId18" Type="http://schemas.openxmlformats.org/officeDocument/2006/relationships/slideLayout" Target="../slideLayouts/slideLayout181.xml" /><Relationship Id="rId19" Type="http://schemas.openxmlformats.org/officeDocument/2006/relationships/slideLayout" Target="../slideLayouts/slideLayout182.xml" /><Relationship Id="rId2" Type="http://schemas.openxmlformats.org/officeDocument/2006/relationships/slideLayout" Target="../slideLayouts/slideLayout165.xml" /><Relationship Id="rId20" Type="http://schemas.openxmlformats.org/officeDocument/2006/relationships/tags" Target="../tags/tag1659.xml" /><Relationship Id="rId21" Type="http://schemas.openxmlformats.org/officeDocument/2006/relationships/tags" Target="../tags/tag1660.xml" /><Relationship Id="rId22" Type="http://schemas.openxmlformats.org/officeDocument/2006/relationships/tags" Target="../tags/tag1661.xml" /><Relationship Id="rId23" Type="http://schemas.openxmlformats.org/officeDocument/2006/relationships/tags" Target="../tags/tag1662.xml" /><Relationship Id="rId24" Type="http://schemas.openxmlformats.org/officeDocument/2006/relationships/tags" Target="../tags/tag1663.xml" /><Relationship Id="rId25" Type="http://schemas.openxmlformats.org/officeDocument/2006/relationships/tags" Target="../tags/tag1664.xml" /><Relationship Id="rId26" Type="http://schemas.openxmlformats.org/officeDocument/2006/relationships/theme" Target="../theme/theme10.xml" /><Relationship Id="rId3" Type="http://schemas.openxmlformats.org/officeDocument/2006/relationships/slideLayout" Target="../slideLayouts/slideLayout166.xml" /><Relationship Id="rId4" Type="http://schemas.openxmlformats.org/officeDocument/2006/relationships/slideLayout" Target="../slideLayouts/slideLayout167.xml" /><Relationship Id="rId5" Type="http://schemas.openxmlformats.org/officeDocument/2006/relationships/slideLayout" Target="../slideLayouts/slideLayout168.xml" /><Relationship Id="rId6" Type="http://schemas.openxmlformats.org/officeDocument/2006/relationships/slideLayout" Target="../slideLayouts/slideLayout169.xml" /><Relationship Id="rId7" Type="http://schemas.openxmlformats.org/officeDocument/2006/relationships/slideLayout" Target="../slideLayouts/slideLayout170.xml" /><Relationship Id="rId8" Type="http://schemas.openxmlformats.org/officeDocument/2006/relationships/slideLayout" Target="../slideLayouts/slideLayout171.xml" /><Relationship Id="rId9" Type="http://schemas.openxmlformats.org/officeDocument/2006/relationships/slideLayout" Target="../slideLayouts/slideLayout172.xml" /></Relationships>
</file>

<file path=ppt/slideMasters/_rels/slideMaster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3.xml" /><Relationship Id="rId10" Type="http://schemas.openxmlformats.org/officeDocument/2006/relationships/slideLayout" Target="../slideLayouts/slideLayout192.xml" /><Relationship Id="rId11" Type="http://schemas.openxmlformats.org/officeDocument/2006/relationships/slideLayout" Target="../slideLayouts/slideLayout193.xml" /><Relationship Id="rId12" Type="http://schemas.openxmlformats.org/officeDocument/2006/relationships/slideLayout" Target="../slideLayouts/slideLayout194.xml" /><Relationship Id="rId13" Type="http://schemas.openxmlformats.org/officeDocument/2006/relationships/slideLayout" Target="../slideLayouts/slideLayout195.xml" /><Relationship Id="rId14" Type="http://schemas.openxmlformats.org/officeDocument/2006/relationships/slideLayout" Target="../slideLayouts/slideLayout196.xml" /><Relationship Id="rId15" Type="http://schemas.openxmlformats.org/officeDocument/2006/relationships/slideLayout" Target="../slideLayouts/slideLayout197.xml" /><Relationship Id="rId16" Type="http://schemas.openxmlformats.org/officeDocument/2006/relationships/slideLayout" Target="../slideLayouts/slideLayout198.xml" /><Relationship Id="rId17" Type="http://schemas.openxmlformats.org/officeDocument/2006/relationships/slideLayout" Target="../slideLayouts/slideLayout199.xml" /><Relationship Id="rId18" Type="http://schemas.openxmlformats.org/officeDocument/2006/relationships/slideLayout" Target="../slideLayouts/slideLayout200.xml" /><Relationship Id="rId19" Type="http://schemas.openxmlformats.org/officeDocument/2006/relationships/slideLayout" Target="../slideLayouts/slideLayout201.xml" /><Relationship Id="rId2" Type="http://schemas.openxmlformats.org/officeDocument/2006/relationships/slideLayout" Target="../slideLayouts/slideLayout184.xml" /><Relationship Id="rId20" Type="http://schemas.openxmlformats.org/officeDocument/2006/relationships/tags" Target="../tags/tag1837.xml" /><Relationship Id="rId21" Type="http://schemas.openxmlformats.org/officeDocument/2006/relationships/tags" Target="../tags/tag1838.xml" /><Relationship Id="rId22" Type="http://schemas.openxmlformats.org/officeDocument/2006/relationships/tags" Target="../tags/tag1839.xml" /><Relationship Id="rId23" Type="http://schemas.openxmlformats.org/officeDocument/2006/relationships/tags" Target="../tags/tag1840.xml" /><Relationship Id="rId24" Type="http://schemas.openxmlformats.org/officeDocument/2006/relationships/tags" Target="../tags/tag1841.xml" /><Relationship Id="rId25" Type="http://schemas.openxmlformats.org/officeDocument/2006/relationships/tags" Target="../tags/tag1842.xml" /><Relationship Id="rId26" Type="http://schemas.openxmlformats.org/officeDocument/2006/relationships/theme" Target="../theme/theme11.xml" /><Relationship Id="rId3" Type="http://schemas.openxmlformats.org/officeDocument/2006/relationships/slideLayout" Target="../slideLayouts/slideLayout185.xml" /><Relationship Id="rId4" Type="http://schemas.openxmlformats.org/officeDocument/2006/relationships/slideLayout" Target="../slideLayouts/slideLayout186.xml" /><Relationship Id="rId5" Type="http://schemas.openxmlformats.org/officeDocument/2006/relationships/slideLayout" Target="../slideLayouts/slideLayout187.xml" /><Relationship Id="rId6" Type="http://schemas.openxmlformats.org/officeDocument/2006/relationships/slideLayout" Target="../slideLayouts/slideLayout188.xml" /><Relationship Id="rId7" Type="http://schemas.openxmlformats.org/officeDocument/2006/relationships/slideLayout" Target="../slideLayouts/slideLayout189.xml" /><Relationship Id="rId8" Type="http://schemas.openxmlformats.org/officeDocument/2006/relationships/slideLayout" Target="../slideLayouts/slideLayout190.xml" /><Relationship Id="rId9" Type="http://schemas.openxmlformats.org/officeDocument/2006/relationships/slideLayout" Target="../slideLayouts/slideLayout191.xml" /></Relationships>
</file>

<file path=ppt/slideMasters/_rels/slideMaster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2.xml" /><Relationship Id="rId10" Type="http://schemas.openxmlformats.org/officeDocument/2006/relationships/slideLayout" Target="../slideLayouts/slideLayout211.xml" /><Relationship Id="rId11" Type="http://schemas.openxmlformats.org/officeDocument/2006/relationships/slideLayout" Target="../slideLayouts/slideLayout212.xml" /><Relationship Id="rId12" Type="http://schemas.openxmlformats.org/officeDocument/2006/relationships/slideLayout" Target="../slideLayouts/slideLayout213.xml" /><Relationship Id="rId13" Type="http://schemas.openxmlformats.org/officeDocument/2006/relationships/slideLayout" Target="../slideLayouts/slideLayout214.xml" /><Relationship Id="rId14" Type="http://schemas.openxmlformats.org/officeDocument/2006/relationships/slideLayout" Target="../slideLayouts/slideLayout215.xml" /><Relationship Id="rId15" Type="http://schemas.openxmlformats.org/officeDocument/2006/relationships/slideLayout" Target="../slideLayouts/slideLayout216.xml" /><Relationship Id="rId16" Type="http://schemas.openxmlformats.org/officeDocument/2006/relationships/slideLayout" Target="../slideLayouts/slideLayout217.xml" /><Relationship Id="rId17" Type="http://schemas.openxmlformats.org/officeDocument/2006/relationships/slideLayout" Target="../slideLayouts/slideLayout218.xml" /><Relationship Id="rId18" Type="http://schemas.openxmlformats.org/officeDocument/2006/relationships/slideLayout" Target="../slideLayouts/slideLayout219.xml" /><Relationship Id="rId19" Type="http://schemas.openxmlformats.org/officeDocument/2006/relationships/slideLayout" Target="../slideLayouts/slideLayout220.xml" /><Relationship Id="rId2" Type="http://schemas.openxmlformats.org/officeDocument/2006/relationships/slideLayout" Target="../slideLayouts/slideLayout203.xml" /><Relationship Id="rId20" Type="http://schemas.openxmlformats.org/officeDocument/2006/relationships/tags" Target="../tags/tag2015.xml" /><Relationship Id="rId21" Type="http://schemas.openxmlformats.org/officeDocument/2006/relationships/tags" Target="../tags/tag2016.xml" /><Relationship Id="rId22" Type="http://schemas.openxmlformats.org/officeDocument/2006/relationships/tags" Target="../tags/tag2017.xml" /><Relationship Id="rId23" Type="http://schemas.openxmlformats.org/officeDocument/2006/relationships/tags" Target="../tags/tag2018.xml" /><Relationship Id="rId24" Type="http://schemas.openxmlformats.org/officeDocument/2006/relationships/tags" Target="../tags/tag2019.xml" /><Relationship Id="rId25" Type="http://schemas.openxmlformats.org/officeDocument/2006/relationships/tags" Target="../tags/tag2020.xml" /><Relationship Id="rId26" Type="http://schemas.openxmlformats.org/officeDocument/2006/relationships/theme" Target="../theme/theme12.xml" /><Relationship Id="rId3" Type="http://schemas.openxmlformats.org/officeDocument/2006/relationships/slideLayout" Target="../slideLayouts/slideLayout204.xml" /><Relationship Id="rId4" Type="http://schemas.openxmlformats.org/officeDocument/2006/relationships/slideLayout" Target="../slideLayouts/slideLayout205.xml" /><Relationship Id="rId5" Type="http://schemas.openxmlformats.org/officeDocument/2006/relationships/slideLayout" Target="../slideLayouts/slideLayout206.xml" /><Relationship Id="rId6" Type="http://schemas.openxmlformats.org/officeDocument/2006/relationships/slideLayout" Target="../slideLayouts/slideLayout207.xml" /><Relationship Id="rId7" Type="http://schemas.openxmlformats.org/officeDocument/2006/relationships/slideLayout" Target="../slideLayouts/slideLayout208.xml" /><Relationship Id="rId8" Type="http://schemas.openxmlformats.org/officeDocument/2006/relationships/slideLayout" Target="../slideLayouts/slideLayout209.xml" /><Relationship Id="rId9" Type="http://schemas.openxmlformats.org/officeDocument/2006/relationships/slideLayout" Target="../slideLayouts/slideLayout210.xml" /></Relationships>
</file>

<file path=ppt/slideMasters/_rels/slideMaster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1.xml" /><Relationship Id="rId10" Type="http://schemas.openxmlformats.org/officeDocument/2006/relationships/slideLayout" Target="../slideLayouts/slideLayout230.xml" /><Relationship Id="rId11" Type="http://schemas.openxmlformats.org/officeDocument/2006/relationships/slideLayout" Target="../slideLayouts/slideLayout231.xml" /><Relationship Id="rId12" Type="http://schemas.openxmlformats.org/officeDocument/2006/relationships/slideLayout" Target="../slideLayouts/slideLayout232.xml" /><Relationship Id="rId13" Type="http://schemas.openxmlformats.org/officeDocument/2006/relationships/slideLayout" Target="../slideLayouts/slideLayout233.xml" /><Relationship Id="rId14" Type="http://schemas.openxmlformats.org/officeDocument/2006/relationships/slideLayout" Target="../slideLayouts/slideLayout234.xml" /><Relationship Id="rId15" Type="http://schemas.openxmlformats.org/officeDocument/2006/relationships/slideLayout" Target="../slideLayouts/slideLayout235.xml" /><Relationship Id="rId16" Type="http://schemas.openxmlformats.org/officeDocument/2006/relationships/slideLayout" Target="../slideLayouts/slideLayout236.xml" /><Relationship Id="rId17" Type="http://schemas.openxmlformats.org/officeDocument/2006/relationships/slideLayout" Target="../slideLayouts/slideLayout237.xml" /><Relationship Id="rId18" Type="http://schemas.openxmlformats.org/officeDocument/2006/relationships/slideLayout" Target="../slideLayouts/slideLayout238.xml" /><Relationship Id="rId19" Type="http://schemas.openxmlformats.org/officeDocument/2006/relationships/slideLayout" Target="../slideLayouts/slideLayout239.xml" /><Relationship Id="rId2" Type="http://schemas.openxmlformats.org/officeDocument/2006/relationships/slideLayout" Target="../slideLayouts/slideLayout222.xml" /><Relationship Id="rId20" Type="http://schemas.openxmlformats.org/officeDocument/2006/relationships/tags" Target="../tags/tag2193.xml" /><Relationship Id="rId21" Type="http://schemas.openxmlformats.org/officeDocument/2006/relationships/tags" Target="../tags/tag2194.xml" /><Relationship Id="rId22" Type="http://schemas.openxmlformats.org/officeDocument/2006/relationships/tags" Target="../tags/tag2195.xml" /><Relationship Id="rId23" Type="http://schemas.openxmlformats.org/officeDocument/2006/relationships/tags" Target="../tags/tag2196.xml" /><Relationship Id="rId24" Type="http://schemas.openxmlformats.org/officeDocument/2006/relationships/tags" Target="../tags/tag2197.xml" /><Relationship Id="rId25" Type="http://schemas.openxmlformats.org/officeDocument/2006/relationships/tags" Target="../tags/tag2198.xml" /><Relationship Id="rId26" Type="http://schemas.openxmlformats.org/officeDocument/2006/relationships/theme" Target="../theme/theme13.xml" /><Relationship Id="rId3" Type="http://schemas.openxmlformats.org/officeDocument/2006/relationships/slideLayout" Target="../slideLayouts/slideLayout223.xml" /><Relationship Id="rId4" Type="http://schemas.openxmlformats.org/officeDocument/2006/relationships/slideLayout" Target="../slideLayouts/slideLayout224.xml" /><Relationship Id="rId5" Type="http://schemas.openxmlformats.org/officeDocument/2006/relationships/slideLayout" Target="../slideLayouts/slideLayout225.xml" /><Relationship Id="rId6" Type="http://schemas.openxmlformats.org/officeDocument/2006/relationships/slideLayout" Target="../slideLayouts/slideLayout226.xml" /><Relationship Id="rId7" Type="http://schemas.openxmlformats.org/officeDocument/2006/relationships/slideLayout" Target="../slideLayouts/slideLayout227.xml" /><Relationship Id="rId8" Type="http://schemas.openxmlformats.org/officeDocument/2006/relationships/slideLayout" Target="../slideLayouts/slideLayout228.xml" /><Relationship Id="rId9" Type="http://schemas.openxmlformats.org/officeDocument/2006/relationships/slideLayout" Target="../slideLayouts/slideLayout229.xml" /></Relationships>
</file>

<file path=ppt/slideMasters/_rels/slideMaster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0.xml" /><Relationship Id="rId10" Type="http://schemas.openxmlformats.org/officeDocument/2006/relationships/slideLayout" Target="../slideLayouts/slideLayout249.xml" /><Relationship Id="rId11" Type="http://schemas.openxmlformats.org/officeDocument/2006/relationships/slideLayout" Target="../slideLayouts/slideLayout250.xml" /><Relationship Id="rId12" Type="http://schemas.openxmlformats.org/officeDocument/2006/relationships/slideLayout" Target="../slideLayouts/slideLayout251.xml" /><Relationship Id="rId13" Type="http://schemas.openxmlformats.org/officeDocument/2006/relationships/slideLayout" Target="../slideLayouts/slideLayout252.xml" /><Relationship Id="rId14" Type="http://schemas.openxmlformats.org/officeDocument/2006/relationships/slideLayout" Target="../slideLayouts/slideLayout253.xml" /><Relationship Id="rId15" Type="http://schemas.openxmlformats.org/officeDocument/2006/relationships/slideLayout" Target="../slideLayouts/slideLayout254.xml" /><Relationship Id="rId16" Type="http://schemas.openxmlformats.org/officeDocument/2006/relationships/slideLayout" Target="../slideLayouts/slideLayout255.xml" /><Relationship Id="rId17" Type="http://schemas.openxmlformats.org/officeDocument/2006/relationships/slideLayout" Target="../slideLayouts/slideLayout256.xml" /><Relationship Id="rId18" Type="http://schemas.openxmlformats.org/officeDocument/2006/relationships/slideLayout" Target="../slideLayouts/slideLayout257.xml" /><Relationship Id="rId19" Type="http://schemas.openxmlformats.org/officeDocument/2006/relationships/slideLayout" Target="../slideLayouts/slideLayout258.xml" /><Relationship Id="rId2" Type="http://schemas.openxmlformats.org/officeDocument/2006/relationships/slideLayout" Target="../slideLayouts/slideLayout241.xml" /><Relationship Id="rId20" Type="http://schemas.openxmlformats.org/officeDocument/2006/relationships/tags" Target="../tags/tag2371.xml" /><Relationship Id="rId21" Type="http://schemas.openxmlformats.org/officeDocument/2006/relationships/tags" Target="../tags/tag2372.xml" /><Relationship Id="rId22" Type="http://schemas.openxmlformats.org/officeDocument/2006/relationships/tags" Target="../tags/tag2373.xml" /><Relationship Id="rId23" Type="http://schemas.openxmlformats.org/officeDocument/2006/relationships/tags" Target="../tags/tag2374.xml" /><Relationship Id="rId24" Type="http://schemas.openxmlformats.org/officeDocument/2006/relationships/tags" Target="../tags/tag2375.xml" /><Relationship Id="rId25" Type="http://schemas.openxmlformats.org/officeDocument/2006/relationships/tags" Target="../tags/tag2376.xml" /><Relationship Id="rId26" Type="http://schemas.openxmlformats.org/officeDocument/2006/relationships/theme" Target="../theme/theme14.xml" /><Relationship Id="rId3" Type="http://schemas.openxmlformats.org/officeDocument/2006/relationships/slideLayout" Target="../slideLayouts/slideLayout242.xml" /><Relationship Id="rId4" Type="http://schemas.openxmlformats.org/officeDocument/2006/relationships/slideLayout" Target="../slideLayouts/slideLayout243.xml" /><Relationship Id="rId5" Type="http://schemas.openxmlformats.org/officeDocument/2006/relationships/slideLayout" Target="../slideLayouts/slideLayout244.xml" /><Relationship Id="rId6" Type="http://schemas.openxmlformats.org/officeDocument/2006/relationships/slideLayout" Target="../slideLayouts/slideLayout245.xml" /><Relationship Id="rId7" Type="http://schemas.openxmlformats.org/officeDocument/2006/relationships/slideLayout" Target="../slideLayouts/slideLayout246.xml" /><Relationship Id="rId8" Type="http://schemas.openxmlformats.org/officeDocument/2006/relationships/slideLayout" Target="../slideLayouts/slideLayout247.xml" /><Relationship Id="rId9" Type="http://schemas.openxmlformats.org/officeDocument/2006/relationships/slideLayout" Target="../slideLayouts/slideLayout248.xml" /></Relationships>
</file>

<file path=ppt/slideMasters/_rels/slideMaster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9.xml" /><Relationship Id="rId10" Type="http://schemas.openxmlformats.org/officeDocument/2006/relationships/slideLayout" Target="../slideLayouts/slideLayout268.xml" /><Relationship Id="rId11" Type="http://schemas.openxmlformats.org/officeDocument/2006/relationships/slideLayout" Target="../slideLayouts/slideLayout269.xml" /><Relationship Id="rId12" Type="http://schemas.openxmlformats.org/officeDocument/2006/relationships/slideLayout" Target="../slideLayouts/slideLayout270.xml" /><Relationship Id="rId13" Type="http://schemas.openxmlformats.org/officeDocument/2006/relationships/slideLayout" Target="../slideLayouts/slideLayout271.xml" /><Relationship Id="rId14" Type="http://schemas.openxmlformats.org/officeDocument/2006/relationships/slideLayout" Target="../slideLayouts/slideLayout272.xml" /><Relationship Id="rId15" Type="http://schemas.openxmlformats.org/officeDocument/2006/relationships/slideLayout" Target="../slideLayouts/slideLayout273.xml" /><Relationship Id="rId16" Type="http://schemas.openxmlformats.org/officeDocument/2006/relationships/slideLayout" Target="../slideLayouts/slideLayout274.xml" /><Relationship Id="rId17" Type="http://schemas.openxmlformats.org/officeDocument/2006/relationships/slideLayout" Target="../slideLayouts/slideLayout275.xml" /><Relationship Id="rId18" Type="http://schemas.openxmlformats.org/officeDocument/2006/relationships/slideLayout" Target="../slideLayouts/slideLayout276.xml" /><Relationship Id="rId19" Type="http://schemas.openxmlformats.org/officeDocument/2006/relationships/slideLayout" Target="../slideLayouts/slideLayout277.xml" /><Relationship Id="rId2" Type="http://schemas.openxmlformats.org/officeDocument/2006/relationships/slideLayout" Target="../slideLayouts/slideLayout260.xml" /><Relationship Id="rId20" Type="http://schemas.openxmlformats.org/officeDocument/2006/relationships/tags" Target="../tags/tag2549.xml" /><Relationship Id="rId21" Type="http://schemas.openxmlformats.org/officeDocument/2006/relationships/tags" Target="../tags/tag2550.xml" /><Relationship Id="rId22" Type="http://schemas.openxmlformats.org/officeDocument/2006/relationships/tags" Target="../tags/tag2551.xml" /><Relationship Id="rId23" Type="http://schemas.openxmlformats.org/officeDocument/2006/relationships/tags" Target="../tags/tag2552.xml" /><Relationship Id="rId24" Type="http://schemas.openxmlformats.org/officeDocument/2006/relationships/tags" Target="../tags/tag2553.xml" /><Relationship Id="rId25" Type="http://schemas.openxmlformats.org/officeDocument/2006/relationships/tags" Target="../tags/tag2554.xml" /><Relationship Id="rId26" Type="http://schemas.openxmlformats.org/officeDocument/2006/relationships/theme" Target="../theme/theme15.xml" /><Relationship Id="rId3" Type="http://schemas.openxmlformats.org/officeDocument/2006/relationships/slideLayout" Target="../slideLayouts/slideLayout261.xml" /><Relationship Id="rId4" Type="http://schemas.openxmlformats.org/officeDocument/2006/relationships/slideLayout" Target="../slideLayouts/slideLayout262.xml" /><Relationship Id="rId5" Type="http://schemas.openxmlformats.org/officeDocument/2006/relationships/slideLayout" Target="../slideLayouts/slideLayout263.xml" /><Relationship Id="rId6" Type="http://schemas.openxmlformats.org/officeDocument/2006/relationships/slideLayout" Target="../slideLayouts/slideLayout264.xml" /><Relationship Id="rId7" Type="http://schemas.openxmlformats.org/officeDocument/2006/relationships/slideLayout" Target="../slideLayouts/slideLayout265.xml" /><Relationship Id="rId8" Type="http://schemas.openxmlformats.org/officeDocument/2006/relationships/slideLayout" Target="../slideLayouts/slideLayout266.xml" /><Relationship Id="rId9" Type="http://schemas.openxmlformats.org/officeDocument/2006/relationships/slideLayout" Target="../slideLayouts/slideLayout267.xml" /></Relationships>
</file>

<file path=ppt/slideMasters/_rels/slideMaster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8.xml" /><Relationship Id="rId10" Type="http://schemas.openxmlformats.org/officeDocument/2006/relationships/slideLayout" Target="../slideLayouts/slideLayout287.xml" /><Relationship Id="rId11" Type="http://schemas.openxmlformats.org/officeDocument/2006/relationships/slideLayout" Target="../slideLayouts/slideLayout288.xml" /><Relationship Id="rId12" Type="http://schemas.openxmlformats.org/officeDocument/2006/relationships/slideLayout" Target="../slideLayouts/slideLayout289.xml" /><Relationship Id="rId13" Type="http://schemas.openxmlformats.org/officeDocument/2006/relationships/slideLayout" Target="../slideLayouts/slideLayout290.xml" /><Relationship Id="rId14" Type="http://schemas.openxmlformats.org/officeDocument/2006/relationships/slideLayout" Target="../slideLayouts/slideLayout291.xml" /><Relationship Id="rId15" Type="http://schemas.openxmlformats.org/officeDocument/2006/relationships/slideLayout" Target="../slideLayouts/slideLayout292.xml" /><Relationship Id="rId16" Type="http://schemas.openxmlformats.org/officeDocument/2006/relationships/slideLayout" Target="../slideLayouts/slideLayout293.xml" /><Relationship Id="rId17" Type="http://schemas.openxmlformats.org/officeDocument/2006/relationships/slideLayout" Target="../slideLayouts/slideLayout294.xml" /><Relationship Id="rId18" Type="http://schemas.openxmlformats.org/officeDocument/2006/relationships/slideLayout" Target="../slideLayouts/slideLayout295.xml" /><Relationship Id="rId19" Type="http://schemas.openxmlformats.org/officeDocument/2006/relationships/slideLayout" Target="../slideLayouts/slideLayout296.xml" /><Relationship Id="rId2" Type="http://schemas.openxmlformats.org/officeDocument/2006/relationships/slideLayout" Target="../slideLayouts/slideLayout279.xml" /><Relationship Id="rId20" Type="http://schemas.openxmlformats.org/officeDocument/2006/relationships/tags" Target="../tags/tag2727.xml" /><Relationship Id="rId21" Type="http://schemas.openxmlformats.org/officeDocument/2006/relationships/tags" Target="../tags/tag2728.xml" /><Relationship Id="rId22" Type="http://schemas.openxmlformats.org/officeDocument/2006/relationships/tags" Target="../tags/tag2729.xml" /><Relationship Id="rId23" Type="http://schemas.openxmlformats.org/officeDocument/2006/relationships/tags" Target="../tags/tag2730.xml" /><Relationship Id="rId24" Type="http://schemas.openxmlformats.org/officeDocument/2006/relationships/tags" Target="../tags/tag2731.xml" /><Relationship Id="rId25" Type="http://schemas.openxmlformats.org/officeDocument/2006/relationships/tags" Target="../tags/tag2732.xml" /><Relationship Id="rId26" Type="http://schemas.openxmlformats.org/officeDocument/2006/relationships/theme" Target="../theme/theme16.xml" /><Relationship Id="rId3" Type="http://schemas.openxmlformats.org/officeDocument/2006/relationships/slideLayout" Target="../slideLayouts/slideLayout280.xml" /><Relationship Id="rId4" Type="http://schemas.openxmlformats.org/officeDocument/2006/relationships/slideLayout" Target="../slideLayouts/slideLayout281.xml" /><Relationship Id="rId5" Type="http://schemas.openxmlformats.org/officeDocument/2006/relationships/slideLayout" Target="../slideLayouts/slideLayout282.xml" /><Relationship Id="rId6" Type="http://schemas.openxmlformats.org/officeDocument/2006/relationships/slideLayout" Target="../slideLayouts/slideLayout283.xml" /><Relationship Id="rId7" Type="http://schemas.openxmlformats.org/officeDocument/2006/relationships/slideLayout" Target="../slideLayouts/slideLayout284.xml" /><Relationship Id="rId8" Type="http://schemas.openxmlformats.org/officeDocument/2006/relationships/slideLayout" Target="../slideLayouts/slideLayout285.xml" /><Relationship Id="rId9" Type="http://schemas.openxmlformats.org/officeDocument/2006/relationships/slideLayout" Target="../slideLayouts/slideLayout286.xml" /></Relationships>
</file>

<file path=ppt/slideMasters/_rels/slideMaster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7.xml" /><Relationship Id="rId10" Type="http://schemas.openxmlformats.org/officeDocument/2006/relationships/slideLayout" Target="../slideLayouts/slideLayout306.xml" /><Relationship Id="rId11" Type="http://schemas.openxmlformats.org/officeDocument/2006/relationships/slideLayout" Target="../slideLayouts/slideLayout307.xml" /><Relationship Id="rId12" Type="http://schemas.openxmlformats.org/officeDocument/2006/relationships/slideLayout" Target="../slideLayouts/slideLayout308.xml" /><Relationship Id="rId13" Type="http://schemas.openxmlformats.org/officeDocument/2006/relationships/slideLayout" Target="../slideLayouts/slideLayout309.xml" /><Relationship Id="rId14" Type="http://schemas.openxmlformats.org/officeDocument/2006/relationships/slideLayout" Target="../slideLayouts/slideLayout310.xml" /><Relationship Id="rId15" Type="http://schemas.openxmlformats.org/officeDocument/2006/relationships/slideLayout" Target="../slideLayouts/slideLayout311.xml" /><Relationship Id="rId16" Type="http://schemas.openxmlformats.org/officeDocument/2006/relationships/slideLayout" Target="../slideLayouts/slideLayout312.xml" /><Relationship Id="rId17" Type="http://schemas.openxmlformats.org/officeDocument/2006/relationships/slideLayout" Target="../slideLayouts/slideLayout313.xml" /><Relationship Id="rId18" Type="http://schemas.openxmlformats.org/officeDocument/2006/relationships/slideLayout" Target="../slideLayouts/slideLayout314.xml" /><Relationship Id="rId19" Type="http://schemas.openxmlformats.org/officeDocument/2006/relationships/slideLayout" Target="../slideLayouts/slideLayout315.xml" /><Relationship Id="rId2" Type="http://schemas.openxmlformats.org/officeDocument/2006/relationships/slideLayout" Target="../slideLayouts/slideLayout298.xml" /><Relationship Id="rId20" Type="http://schemas.openxmlformats.org/officeDocument/2006/relationships/tags" Target="../tags/tag2905.xml" /><Relationship Id="rId21" Type="http://schemas.openxmlformats.org/officeDocument/2006/relationships/tags" Target="../tags/tag2906.xml" /><Relationship Id="rId22" Type="http://schemas.openxmlformats.org/officeDocument/2006/relationships/tags" Target="../tags/tag2907.xml" /><Relationship Id="rId23" Type="http://schemas.openxmlformats.org/officeDocument/2006/relationships/tags" Target="../tags/tag2908.xml" /><Relationship Id="rId24" Type="http://schemas.openxmlformats.org/officeDocument/2006/relationships/tags" Target="../tags/tag2909.xml" /><Relationship Id="rId25" Type="http://schemas.openxmlformats.org/officeDocument/2006/relationships/tags" Target="../tags/tag2910.xml" /><Relationship Id="rId26" Type="http://schemas.openxmlformats.org/officeDocument/2006/relationships/theme" Target="../theme/theme17.xml" /><Relationship Id="rId3" Type="http://schemas.openxmlformats.org/officeDocument/2006/relationships/slideLayout" Target="../slideLayouts/slideLayout299.xml" /><Relationship Id="rId4" Type="http://schemas.openxmlformats.org/officeDocument/2006/relationships/slideLayout" Target="../slideLayouts/slideLayout300.xml" /><Relationship Id="rId5" Type="http://schemas.openxmlformats.org/officeDocument/2006/relationships/slideLayout" Target="../slideLayouts/slideLayout301.xml" /><Relationship Id="rId6" Type="http://schemas.openxmlformats.org/officeDocument/2006/relationships/slideLayout" Target="../slideLayouts/slideLayout302.xml" /><Relationship Id="rId7" Type="http://schemas.openxmlformats.org/officeDocument/2006/relationships/slideLayout" Target="../slideLayouts/slideLayout303.xml" /><Relationship Id="rId8" Type="http://schemas.openxmlformats.org/officeDocument/2006/relationships/slideLayout" Target="../slideLayouts/slideLayout304.xml" /><Relationship Id="rId9" Type="http://schemas.openxmlformats.org/officeDocument/2006/relationships/slideLayout" Target="../slideLayouts/slideLayout305.xml" /></Relationships>
</file>

<file path=ppt/slideMasters/_rels/slideMaster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6.xml" /><Relationship Id="rId10" Type="http://schemas.openxmlformats.org/officeDocument/2006/relationships/slideLayout" Target="../slideLayouts/slideLayout325.xml" /><Relationship Id="rId11" Type="http://schemas.openxmlformats.org/officeDocument/2006/relationships/slideLayout" Target="../slideLayouts/slideLayout326.xml" /><Relationship Id="rId12" Type="http://schemas.openxmlformats.org/officeDocument/2006/relationships/slideLayout" Target="../slideLayouts/slideLayout327.xml" /><Relationship Id="rId13" Type="http://schemas.openxmlformats.org/officeDocument/2006/relationships/slideLayout" Target="../slideLayouts/slideLayout328.xml" /><Relationship Id="rId14" Type="http://schemas.openxmlformats.org/officeDocument/2006/relationships/slideLayout" Target="../slideLayouts/slideLayout329.xml" /><Relationship Id="rId15" Type="http://schemas.openxmlformats.org/officeDocument/2006/relationships/slideLayout" Target="../slideLayouts/slideLayout330.xml" /><Relationship Id="rId16" Type="http://schemas.openxmlformats.org/officeDocument/2006/relationships/slideLayout" Target="../slideLayouts/slideLayout331.xml" /><Relationship Id="rId17" Type="http://schemas.openxmlformats.org/officeDocument/2006/relationships/slideLayout" Target="../slideLayouts/slideLayout332.xml" /><Relationship Id="rId18" Type="http://schemas.openxmlformats.org/officeDocument/2006/relationships/slideLayout" Target="../slideLayouts/slideLayout333.xml" /><Relationship Id="rId19" Type="http://schemas.openxmlformats.org/officeDocument/2006/relationships/slideLayout" Target="../slideLayouts/slideLayout334.xml" /><Relationship Id="rId2" Type="http://schemas.openxmlformats.org/officeDocument/2006/relationships/slideLayout" Target="../slideLayouts/slideLayout317.xml" /><Relationship Id="rId20" Type="http://schemas.openxmlformats.org/officeDocument/2006/relationships/tags" Target="../tags/tag3083.xml" /><Relationship Id="rId21" Type="http://schemas.openxmlformats.org/officeDocument/2006/relationships/tags" Target="../tags/tag3084.xml" /><Relationship Id="rId22" Type="http://schemas.openxmlformats.org/officeDocument/2006/relationships/tags" Target="../tags/tag3085.xml" /><Relationship Id="rId23" Type="http://schemas.openxmlformats.org/officeDocument/2006/relationships/tags" Target="../tags/tag3086.xml" /><Relationship Id="rId24" Type="http://schemas.openxmlformats.org/officeDocument/2006/relationships/tags" Target="../tags/tag3087.xml" /><Relationship Id="rId25" Type="http://schemas.openxmlformats.org/officeDocument/2006/relationships/tags" Target="../tags/tag3088.xml" /><Relationship Id="rId26" Type="http://schemas.openxmlformats.org/officeDocument/2006/relationships/theme" Target="../theme/theme18.xml" /><Relationship Id="rId3" Type="http://schemas.openxmlformats.org/officeDocument/2006/relationships/slideLayout" Target="../slideLayouts/slideLayout318.xml" /><Relationship Id="rId4" Type="http://schemas.openxmlformats.org/officeDocument/2006/relationships/slideLayout" Target="../slideLayouts/slideLayout319.xml" /><Relationship Id="rId5" Type="http://schemas.openxmlformats.org/officeDocument/2006/relationships/slideLayout" Target="../slideLayouts/slideLayout320.xml" /><Relationship Id="rId6" Type="http://schemas.openxmlformats.org/officeDocument/2006/relationships/slideLayout" Target="../slideLayouts/slideLayout321.xml" /><Relationship Id="rId7" Type="http://schemas.openxmlformats.org/officeDocument/2006/relationships/slideLayout" Target="../slideLayouts/slideLayout322.xml" /><Relationship Id="rId8" Type="http://schemas.openxmlformats.org/officeDocument/2006/relationships/slideLayout" Target="../slideLayouts/slideLayout323.xml" /><Relationship Id="rId9" Type="http://schemas.openxmlformats.org/officeDocument/2006/relationships/slideLayout" Target="../slideLayouts/slideLayout324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slideLayout" Target="../slideLayouts/slideLayout24.xml" /><Relationship Id="rId14" Type="http://schemas.openxmlformats.org/officeDocument/2006/relationships/slideLayout" Target="../slideLayouts/slideLayout25.xml" /><Relationship Id="rId15" Type="http://schemas.openxmlformats.org/officeDocument/2006/relationships/slideLayout" Target="../slideLayouts/slideLayout26.xml" /><Relationship Id="rId16" Type="http://schemas.openxmlformats.org/officeDocument/2006/relationships/slideLayout" Target="../slideLayouts/slideLayout27.xml" /><Relationship Id="rId17" Type="http://schemas.openxmlformats.org/officeDocument/2006/relationships/slideLayout" Target="../slideLayouts/slideLayout28.xml" /><Relationship Id="rId18" Type="http://schemas.openxmlformats.org/officeDocument/2006/relationships/slideLayout" Target="../slideLayouts/slideLayout29.xml" /><Relationship Id="rId19" Type="http://schemas.openxmlformats.org/officeDocument/2006/relationships/slideLayout" Target="../slideLayouts/slideLayout30.xml" /><Relationship Id="rId2" Type="http://schemas.openxmlformats.org/officeDocument/2006/relationships/slideLayout" Target="../slideLayouts/slideLayout13.xml" /><Relationship Id="rId20" Type="http://schemas.openxmlformats.org/officeDocument/2006/relationships/tags" Target="../tags/tag235.xml" /><Relationship Id="rId21" Type="http://schemas.openxmlformats.org/officeDocument/2006/relationships/tags" Target="../tags/tag236.xml" /><Relationship Id="rId22" Type="http://schemas.openxmlformats.org/officeDocument/2006/relationships/tags" Target="../tags/tag237.xml" /><Relationship Id="rId23" Type="http://schemas.openxmlformats.org/officeDocument/2006/relationships/tags" Target="../tags/tag238.xml" /><Relationship Id="rId24" Type="http://schemas.openxmlformats.org/officeDocument/2006/relationships/tags" Target="../tags/tag239.xml" /><Relationship Id="rId25" Type="http://schemas.openxmlformats.org/officeDocument/2006/relationships/tags" Target="../tags/tag240.xml" /><Relationship Id="rId26" Type="http://schemas.openxmlformats.org/officeDocument/2006/relationships/theme" Target="../theme/theme2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10" Type="http://schemas.openxmlformats.org/officeDocument/2006/relationships/slideLayout" Target="../slideLayouts/slideLayout40.xml" /><Relationship Id="rId11" Type="http://schemas.openxmlformats.org/officeDocument/2006/relationships/slideLayout" Target="../slideLayouts/slideLayout41.xml" /><Relationship Id="rId12" Type="http://schemas.openxmlformats.org/officeDocument/2006/relationships/slideLayout" Target="../slideLayouts/slideLayout42.xml" /><Relationship Id="rId13" Type="http://schemas.openxmlformats.org/officeDocument/2006/relationships/slideLayout" Target="../slideLayouts/slideLayout43.xml" /><Relationship Id="rId14" Type="http://schemas.openxmlformats.org/officeDocument/2006/relationships/slideLayout" Target="../slideLayouts/slideLayout44.xml" /><Relationship Id="rId15" Type="http://schemas.openxmlformats.org/officeDocument/2006/relationships/slideLayout" Target="../slideLayouts/slideLayout45.xml" /><Relationship Id="rId16" Type="http://schemas.openxmlformats.org/officeDocument/2006/relationships/slideLayout" Target="../slideLayouts/slideLayout46.xml" /><Relationship Id="rId17" Type="http://schemas.openxmlformats.org/officeDocument/2006/relationships/slideLayout" Target="../slideLayouts/slideLayout47.xml" /><Relationship Id="rId18" Type="http://schemas.openxmlformats.org/officeDocument/2006/relationships/slideLayout" Target="../slideLayouts/slideLayout48.xml" /><Relationship Id="rId19" Type="http://schemas.openxmlformats.org/officeDocument/2006/relationships/slideLayout" Target="../slideLayouts/slideLayout49.xml" /><Relationship Id="rId2" Type="http://schemas.openxmlformats.org/officeDocument/2006/relationships/slideLayout" Target="../slideLayouts/slideLayout32.xml" /><Relationship Id="rId20" Type="http://schemas.openxmlformats.org/officeDocument/2006/relationships/tags" Target="../tags/tag413.xml" /><Relationship Id="rId21" Type="http://schemas.openxmlformats.org/officeDocument/2006/relationships/tags" Target="../tags/tag414.xml" /><Relationship Id="rId22" Type="http://schemas.openxmlformats.org/officeDocument/2006/relationships/tags" Target="../tags/tag415.xml" /><Relationship Id="rId23" Type="http://schemas.openxmlformats.org/officeDocument/2006/relationships/tags" Target="../tags/tag416.xml" /><Relationship Id="rId24" Type="http://schemas.openxmlformats.org/officeDocument/2006/relationships/tags" Target="../tags/tag417.xml" /><Relationship Id="rId25" Type="http://schemas.openxmlformats.org/officeDocument/2006/relationships/tags" Target="../tags/tag418.xml" /><Relationship Id="rId26" Type="http://schemas.openxmlformats.org/officeDocument/2006/relationships/theme" Target="../theme/theme3.xml" /><Relationship Id="rId3" Type="http://schemas.openxmlformats.org/officeDocument/2006/relationships/slideLayout" Target="../slideLayouts/slideLayout33.xml" /><Relationship Id="rId4" Type="http://schemas.openxmlformats.org/officeDocument/2006/relationships/slideLayout" Target="../slideLayouts/slideLayout34.xml" /><Relationship Id="rId5" Type="http://schemas.openxmlformats.org/officeDocument/2006/relationships/slideLayout" Target="../slideLayouts/slideLayout35.xml" /><Relationship Id="rId6" Type="http://schemas.openxmlformats.org/officeDocument/2006/relationships/slideLayout" Target="../slideLayouts/slideLayout36.xml" /><Relationship Id="rId7" Type="http://schemas.openxmlformats.org/officeDocument/2006/relationships/slideLayout" Target="../slideLayouts/slideLayout37.xml" /><Relationship Id="rId8" Type="http://schemas.openxmlformats.org/officeDocument/2006/relationships/slideLayout" Target="../slideLayouts/slideLayout38.xml" /><Relationship Id="rId9" Type="http://schemas.openxmlformats.org/officeDocument/2006/relationships/slideLayout" Target="../slideLayouts/slideLayout39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0.xml" /><Relationship Id="rId10" Type="http://schemas.openxmlformats.org/officeDocument/2006/relationships/slideLayout" Target="../slideLayouts/slideLayout59.xml" /><Relationship Id="rId11" Type="http://schemas.openxmlformats.org/officeDocument/2006/relationships/slideLayout" Target="../slideLayouts/slideLayout60.xml" /><Relationship Id="rId12" Type="http://schemas.openxmlformats.org/officeDocument/2006/relationships/slideLayout" Target="../slideLayouts/slideLayout61.xml" /><Relationship Id="rId13" Type="http://schemas.openxmlformats.org/officeDocument/2006/relationships/slideLayout" Target="../slideLayouts/slideLayout62.xml" /><Relationship Id="rId14" Type="http://schemas.openxmlformats.org/officeDocument/2006/relationships/slideLayout" Target="../slideLayouts/slideLayout63.xml" /><Relationship Id="rId15" Type="http://schemas.openxmlformats.org/officeDocument/2006/relationships/slideLayout" Target="../slideLayouts/slideLayout64.xml" /><Relationship Id="rId16" Type="http://schemas.openxmlformats.org/officeDocument/2006/relationships/slideLayout" Target="../slideLayouts/slideLayout65.xml" /><Relationship Id="rId17" Type="http://schemas.openxmlformats.org/officeDocument/2006/relationships/slideLayout" Target="../slideLayouts/slideLayout66.xml" /><Relationship Id="rId18" Type="http://schemas.openxmlformats.org/officeDocument/2006/relationships/slideLayout" Target="../slideLayouts/slideLayout67.xml" /><Relationship Id="rId19" Type="http://schemas.openxmlformats.org/officeDocument/2006/relationships/slideLayout" Target="../slideLayouts/slideLayout68.xml" /><Relationship Id="rId2" Type="http://schemas.openxmlformats.org/officeDocument/2006/relationships/slideLayout" Target="../slideLayouts/slideLayout51.xml" /><Relationship Id="rId20" Type="http://schemas.openxmlformats.org/officeDocument/2006/relationships/tags" Target="../tags/tag591.xml" /><Relationship Id="rId21" Type="http://schemas.openxmlformats.org/officeDocument/2006/relationships/tags" Target="../tags/tag592.xml" /><Relationship Id="rId22" Type="http://schemas.openxmlformats.org/officeDocument/2006/relationships/tags" Target="../tags/tag593.xml" /><Relationship Id="rId23" Type="http://schemas.openxmlformats.org/officeDocument/2006/relationships/tags" Target="../tags/tag594.xml" /><Relationship Id="rId24" Type="http://schemas.openxmlformats.org/officeDocument/2006/relationships/tags" Target="../tags/tag595.xml" /><Relationship Id="rId25" Type="http://schemas.openxmlformats.org/officeDocument/2006/relationships/tags" Target="../tags/tag596.xml" /><Relationship Id="rId26" Type="http://schemas.openxmlformats.org/officeDocument/2006/relationships/theme" Target="../theme/theme4.xml" /><Relationship Id="rId3" Type="http://schemas.openxmlformats.org/officeDocument/2006/relationships/slideLayout" Target="../slideLayouts/slideLayout52.xml" /><Relationship Id="rId4" Type="http://schemas.openxmlformats.org/officeDocument/2006/relationships/slideLayout" Target="../slideLayouts/slideLayout53.xml" /><Relationship Id="rId5" Type="http://schemas.openxmlformats.org/officeDocument/2006/relationships/slideLayout" Target="../slideLayouts/slideLayout54.xml" /><Relationship Id="rId6" Type="http://schemas.openxmlformats.org/officeDocument/2006/relationships/slideLayout" Target="../slideLayouts/slideLayout55.xml" /><Relationship Id="rId7" Type="http://schemas.openxmlformats.org/officeDocument/2006/relationships/slideLayout" Target="../slideLayouts/slideLayout56.xml" /><Relationship Id="rId8" Type="http://schemas.openxmlformats.org/officeDocument/2006/relationships/slideLayout" Target="../slideLayouts/slideLayout57.xml" /><Relationship Id="rId9" Type="http://schemas.openxmlformats.org/officeDocument/2006/relationships/slideLayout" Target="../slideLayouts/slideLayout58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9.xml" /><Relationship Id="rId10" Type="http://schemas.openxmlformats.org/officeDocument/2006/relationships/slideLayout" Target="../slideLayouts/slideLayout78.xml" /><Relationship Id="rId11" Type="http://schemas.openxmlformats.org/officeDocument/2006/relationships/slideLayout" Target="../slideLayouts/slideLayout79.xml" /><Relationship Id="rId12" Type="http://schemas.openxmlformats.org/officeDocument/2006/relationships/slideLayout" Target="../slideLayouts/slideLayout80.xml" /><Relationship Id="rId13" Type="http://schemas.openxmlformats.org/officeDocument/2006/relationships/slideLayout" Target="../slideLayouts/slideLayout81.xml" /><Relationship Id="rId14" Type="http://schemas.openxmlformats.org/officeDocument/2006/relationships/slideLayout" Target="../slideLayouts/slideLayout82.xml" /><Relationship Id="rId15" Type="http://schemas.openxmlformats.org/officeDocument/2006/relationships/slideLayout" Target="../slideLayouts/slideLayout83.xml" /><Relationship Id="rId16" Type="http://schemas.openxmlformats.org/officeDocument/2006/relationships/slideLayout" Target="../slideLayouts/slideLayout84.xml" /><Relationship Id="rId17" Type="http://schemas.openxmlformats.org/officeDocument/2006/relationships/slideLayout" Target="../slideLayouts/slideLayout85.xml" /><Relationship Id="rId18" Type="http://schemas.openxmlformats.org/officeDocument/2006/relationships/slideLayout" Target="../slideLayouts/slideLayout86.xml" /><Relationship Id="rId19" Type="http://schemas.openxmlformats.org/officeDocument/2006/relationships/slideLayout" Target="../slideLayouts/slideLayout87.xml" /><Relationship Id="rId2" Type="http://schemas.openxmlformats.org/officeDocument/2006/relationships/slideLayout" Target="../slideLayouts/slideLayout70.xml" /><Relationship Id="rId20" Type="http://schemas.openxmlformats.org/officeDocument/2006/relationships/tags" Target="../tags/tag769.xml" /><Relationship Id="rId21" Type="http://schemas.openxmlformats.org/officeDocument/2006/relationships/tags" Target="../tags/tag770.xml" /><Relationship Id="rId22" Type="http://schemas.openxmlformats.org/officeDocument/2006/relationships/tags" Target="../tags/tag771.xml" /><Relationship Id="rId23" Type="http://schemas.openxmlformats.org/officeDocument/2006/relationships/tags" Target="../tags/tag772.xml" /><Relationship Id="rId24" Type="http://schemas.openxmlformats.org/officeDocument/2006/relationships/tags" Target="../tags/tag773.xml" /><Relationship Id="rId25" Type="http://schemas.openxmlformats.org/officeDocument/2006/relationships/tags" Target="../tags/tag774.xml" /><Relationship Id="rId26" Type="http://schemas.openxmlformats.org/officeDocument/2006/relationships/theme" Target="../theme/theme5.xml" /><Relationship Id="rId3" Type="http://schemas.openxmlformats.org/officeDocument/2006/relationships/slideLayout" Target="../slideLayouts/slideLayout71.xml" /><Relationship Id="rId4" Type="http://schemas.openxmlformats.org/officeDocument/2006/relationships/slideLayout" Target="../slideLayouts/slideLayout72.xml" /><Relationship Id="rId5" Type="http://schemas.openxmlformats.org/officeDocument/2006/relationships/slideLayout" Target="../slideLayouts/slideLayout73.xml" /><Relationship Id="rId6" Type="http://schemas.openxmlformats.org/officeDocument/2006/relationships/slideLayout" Target="../slideLayouts/slideLayout74.xml" /><Relationship Id="rId7" Type="http://schemas.openxmlformats.org/officeDocument/2006/relationships/slideLayout" Target="../slideLayouts/slideLayout75.xml" /><Relationship Id="rId8" Type="http://schemas.openxmlformats.org/officeDocument/2006/relationships/slideLayout" Target="../slideLayouts/slideLayout76.xml" /><Relationship Id="rId9" Type="http://schemas.openxmlformats.org/officeDocument/2006/relationships/slideLayout" Target="../slideLayouts/slideLayout77.xml" /></Relationships>
</file>

<file path=ppt/slideMasters/_rels/slideMaster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8.xml" /><Relationship Id="rId10" Type="http://schemas.openxmlformats.org/officeDocument/2006/relationships/slideLayout" Target="../slideLayouts/slideLayout97.xml" /><Relationship Id="rId11" Type="http://schemas.openxmlformats.org/officeDocument/2006/relationships/slideLayout" Target="../slideLayouts/slideLayout98.xml" /><Relationship Id="rId12" Type="http://schemas.openxmlformats.org/officeDocument/2006/relationships/slideLayout" Target="../slideLayouts/slideLayout99.xml" /><Relationship Id="rId13" Type="http://schemas.openxmlformats.org/officeDocument/2006/relationships/slideLayout" Target="../slideLayouts/slideLayout100.xml" /><Relationship Id="rId14" Type="http://schemas.openxmlformats.org/officeDocument/2006/relationships/slideLayout" Target="../slideLayouts/slideLayout101.xml" /><Relationship Id="rId15" Type="http://schemas.openxmlformats.org/officeDocument/2006/relationships/slideLayout" Target="../slideLayouts/slideLayout102.xml" /><Relationship Id="rId16" Type="http://schemas.openxmlformats.org/officeDocument/2006/relationships/slideLayout" Target="../slideLayouts/slideLayout103.xml" /><Relationship Id="rId17" Type="http://schemas.openxmlformats.org/officeDocument/2006/relationships/slideLayout" Target="../slideLayouts/slideLayout104.xml" /><Relationship Id="rId18" Type="http://schemas.openxmlformats.org/officeDocument/2006/relationships/slideLayout" Target="../slideLayouts/slideLayout105.xml" /><Relationship Id="rId19" Type="http://schemas.openxmlformats.org/officeDocument/2006/relationships/slideLayout" Target="../slideLayouts/slideLayout106.xml" /><Relationship Id="rId2" Type="http://schemas.openxmlformats.org/officeDocument/2006/relationships/slideLayout" Target="../slideLayouts/slideLayout89.xml" /><Relationship Id="rId20" Type="http://schemas.openxmlformats.org/officeDocument/2006/relationships/tags" Target="../tags/tag947.xml" /><Relationship Id="rId21" Type="http://schemas.openxmlformats.org/officeDocument/2006/relationships/tags" Target="../tags/tag948.xml" /><Relationship Id="rId22" Type="http://schemas.openxmlformats.org/officeDocument/2006/relationships/tags" Target="../tags/tag949.xml" /><Relationship Id="rId23" Type="http://schemas.openxmlformats.org/officeDocument/2006/relationships/tags" Target="../tags/tag950.xml" /><Relationship Id="rId24" Type="http://schemas.openxmlformats.org/officeDocument/2006/relationships/tags" Target="../tags/tag951.xml" /><Relationship Id="rId25" Type="http://schemas.openxmlformats.org/officeDocument/2006/relationships/tags" Target="../tags/tag952.xml" /><Relationship Id="rId26" Type="http://schemas.openxmlformats.org/officeDocument/2006/relationships/theme" Target="../theme/theme6.xml" /><Relationship Id="rId3" Type="http://schemas.openxmlformats.org/officeDocument/2006/relationships/slideLayout" Target="../slideLayouts/slideLayout90.xml" /><Relationship Id="rId4" Type="http://schemas.openxmlformats.org/officeDocument/2006/relationships/slideLayout" Target="../slideLayouts/slideLayout91.xml" /><Relationship Id="rId5" Type="http://schemas.openxmlformats.org/officeDocument/2006/relationships/slideLayout" Target="../slideLayouts/slideLayout92.xml" /><Relationship Id="rId6" Type="http://schemas.openxmlformats.org/officeDocument/2006/relationships/slideLayout" Target="../slideLayouts/slideLayout93.xml" /><Relationship Id="rId7" Type="http://schemas.openxmlformats.org/officeDocument/2006/relationships/slideLayout" Target="../slideLayouts/slideLayout94.xml" /><Relationship Id="rId8" Type="http://schemas.openxmlformats.org/officeDocument/2006/relationships/slideLayout" Target="../slideLayouts/slideLayout95.xml" /><Relationship Id="rId9" Type="http://schemas.openxmlformats.org/officeDocument/2006/relationships/slideLayout" Target="../slideLayouts/slideLayout96.xml" /></Relationships>
</file>

<file path=ppt/slideMasters/_rels/slideMaster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7.xml" /><Relationship Id="rId10" Type="http://schemas.openxmlformats.org/officeDocument/2006/relationships/slideLayout" Target="../slideLayouts/slideLayout116.xml" /><Relationship Id="rId11" Type="http://schemas.openxmlformats.org/officeDocument/2006/relationships/slideLayout" Target="../slideLayouts/slideLayout117.xml" /><Relationship Id="rId12" Type="http://schemas.openxmlformats.org/officeDocument/2006/relationships/slideLayout" Target="../slideLayouts/slideLayout118.xml" /><Relationship Id="rId13" Type="http://schemas.openxmlformats.org/officeDocument/2006/relationships/slideLayout" Target="../slideLayouts/slideLayout119.xml" /><Relationship Id="rId14" Type="http://schemas.openxmlformats.org/officeDocument/2006/relationships/slideLayout" Target="../slideLayouts/slideLayout120.xml" /><Relationship Id="rId15" Type="http://schemas.openxmlformats.org/officeDocument/2006/relationships/slideLayout" Target="../slideLayouts/slideLayout121.xml" /><Relationship Id="rId16" Type="http://schemas.openxmlformats.org/officeDocument/2006/relationships/slideLayout" Target="../slideLayouts/slideLayout122.xml" /><Relationship Id="rId17" Type="http://schemas.openxmlformats.org/officeDocument/2006/relationships/slideLayout" Target="../slideLayouts/slideLayout123.xml" /><Relationship Id="rId18" Type="http://schemas.openxmlformats.org/officeDocument/2006/relationships/slideLayout" Target="../slideLayouts/slideLayout124.xml" /><Relationship Id="rId19" Type="http://schemas.openxmlformats.org/officeDocument/2006/relationships/slideLayout" Target="../slideLayouts/slideLayout125.xml" /><Relationship Id="rId2" Type="http://schemas.openxmlformats.org/officeDocument/2006/relationships/slideLayout" Target="../slideLayouts/slideLayout108.xml" /><Relationship Id="rId20" Type="http://schemas.openxmlformats.org/officeDocument/2006/relationships/tags" Target="../tags/tag1125.xml" /><Relationship Id="rId21" Type="http://schemas.openxmlformats.org/officeDocument/2006/relationships/tags" Target="../tags/tag1126.xml" /><Relationship Id="rId22" Type="http://schemas.openxmlformats.org/officeDocument/2006/relationships/tags" Target="../tags/tag1127.xml" /><Relationship Id="rId23" Type="http://schemas.openxmlformats.org/officeDocument/2006/relationships/tags" Target="../tags/tag1128.xml" /><Relationship Id="rId24" Type="http://schemas.openxmlformats.org/officeDocument/2006/relationships/tags" Target="../tags/tag1129.xml" /><Relationship Id="rId25" Type="http://schemas.openxmlformats.org/officeDocument/2006/relationships/tags" Target="../tags/tag1130.xml" /><Relationship Id="rId26" Type="http://schemas.openxmlformats.org/officeDocument/2006/relationships/theme" Target="../theme/theme7.xml" /><Relationship Id="rId3" Type="http://schemas.openxmlformats.org/officeDocument/2006/relationships/slideLayout" Target="../slideLayouts/slideLayout109.xml" /><Relationship Id="rId4" Type="http://schemas.openxmlformats.org/officeDocument/2006/relationships/slideLayout" Target="../slideLayouts/slideLayout110.xml" /><Relationship Id="rId5" Type="http://schemas.openxmlformats.org/officeDocument/2006/relationships/slideLayout" Target="../slideLayouts/slideLayout111.xml" /><Relationship Id="rId6" Type="http://schemas.openxmlformats.org/officeDocument/2006/relationships/slideLayout" Target="../slideLayouts/slideLayout112.xml" /><Relationship Id="rId7" Type="http://schemas.openxmlformats.org/officeDocument/2006/relationships/slideLayout" Target="../slideLayouts/slideLayout113.xml" /><Relationship Id="rId8" Type="http://schemas.openxmlformats.org/officeDocument/2006/relationships/slideLayout" Target="../slideLayouts/slideLayout114.xml" /><Relationship Id="rId9" Type="http://schemas.openxmlformats.org/officeDocument/2006/relationships/slideLayout" Target="../slideLayouts/slideLayout115.xml" /></Relationships>
</file>

<file path=ppt/slideMasters/_rels/slideMaster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6.xml" /><Relationship Id="rId10" Type="http://schemas.openxmlformats.org/officeDocument/2006/relationships/slideLayout" Target="../slideLayouts/slideLayout135.xml" /><Relationship Id="rId11" Type="http://schemas.openxmlformats.org/officeDocument/2006/relationships/slideLayout" Target="../slideLayouts/slideLayout136.xml" /><Relationship Id="rId12" Type="http://schemas.openxmlformats.org/officeDocument/2006/relationships/slideLayout" Target="../slideLayouts/slideLayout137.xml" /><Relationship Id="rId13" Type="http://schemas.openxmlformats.org/officeDocument/2006/relationships/slideLayout" Target="../slideLayouts/slideLayout138.xml" /><Relationship Id="rId14" Type="http://schemas.openxmlformats.org/officeDocument/2006/relationships/slideLayout" Target="../slideLayouts/slideLayout139.xml" /><Relationship Id="rId15" Type="http://schemas.openxmlformats.org/officeDocument/2006/relationships/slideLayout" Target="../slideLayouts/slideLayout140.xml" /><Relationship Id="rId16" Type="http://schemas.openxmlformats.org/officeDocument/2006/relationships/slideLayout" Target="../slideLayouts/slideLayout141.xml" /><Relationship Id="rId17" Type="http://schemas.openxmlformats.org/officeDocument/2006/relationships/slideLayout" Target="../slideLayouts/slideLayout142.xml" /><Relationship Id="rId18" Type="http://schemas.openxmlformats.org/officeDocument/2006/relationships/slideLayout" Target="../slideLayouts/slideLayout143.xml" /><Relationship Id="rId19" Type="http://schemas.openxmlformats.org/officeDocument/2006/relationships/slideLayout" Target="../slideLayouts/slideLayout144.xml" /><Relationship Id="rId2" Type="http://schemas.openxmlformats.org/officeDocument/2006/relationships/slideLayout" Target="../slideLayouts/slideLayout127.xml" /><Relationship Id="rId20" Type="http://schemas.openxmlformats.org/officeDocument/2006/relationships/tags" Target="../tags/tag1303.xml" /><Relationship Id="rId21" Type="http://schemas.openxmlformats.org/officeDocument/2006/relationships/tags" Target="../tags/tag1304.xml" /><Relationship Id="rId22" Type="http://schemas.openxmlformats.org/officeDocument/2006/relationships/tags" Target="../tags/tag1305.xml" /><Relationship Id="rId23" Type="http://schemas.openxmlformats.org/officeDocument/2006/relationships/tags" Target="../tags/tag1306.xml" /><Relationship Id="rId24" Type="http://schemas.openxmlformats.org/officeDocument/2006/relationships/tags" Target="../tags/tag1307.xml" /><Relationship Id="rId25" Type="http://schemas.openxmlformats.org/officeDocument/2006/relationships/tags" Target="../tags/tag1308.xml" /><Relationship Id="rId26" Type="http://schemas.openxmlformats.org/officeDocument/2006/relationships/theme" Target="../theme/theme8.xml" /><Relationship Id="rId3" Type="http://schemas.openxmlformats.org/officeDocument/2006/relationships/slideLayout" Target="../slideLayouts/slideLayout128.xml" /><Relationship Id="rId4" Type="http://schemas.openxmlformats.org/officeDocument/2006/relationships/slideLayout" Target="../slideLayouts/slideLayout129.xml" /><Relationship Id="rId5" Type="http://schemas.openxmlformats.org/officeDocument/2006/relationships/slideLayout" Target="../slideLayouts/slideLayout130.xml" /><Relationship Id="rId6" Type="http://schemas.openxmlformats.org/officeDocument/2006/relationships/slideLayout" Target="../slideLayouts/slideLayout131.xml" /><Relationship Id="rId7" Type="http://schemas.openxmlformats.org/officeDocument/2006/relationships/slideLayout" Target="../slideLayouts/slideLayout132.xml" /><Relationship Id="rId8" Type="http://schemas.openxmlformats.org/officeDocument/2006/relationships/slideLayout" Target="../slideLayouts/slideLayout133.xml" /><Relationship Id="rId9" Type="http://schemas.openxmlformats.org/officeDocument/2006/relationships/slideLayout" Target="../slideLayouts/slideLayout134.xml" /></Relationships>
</file>

<file path=ppt/slideMasters/_rels/slideMaster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5.xml" /><Relationship Id="rId10" Type="http://schemas.openxmlformats.org/officeDocument/2006/relationships/slideLayout" Target="../slideLayouts/slideLayout154.xml" /><Relationship Id="rId11" Type="http://schemas.openxmlformats.org/officeDocument/2006/relationships/slideLayout" Target="../slideLayouts/slideLayout155.xml" /><Relationship Id="rId12" Type="http://schemas.openxmlformats.org/officeDocument/2006/relationships/slideLayout" Target="../slideLayouts/slideLayout156.xml" /><Relationship Id="rId13" Type="http://schemas.openxmlformats.org/officeDocument/2006/relationships/slideLayout" Target="../slideLayouts/slideLayout157.xml" /><Relationship Id="rId14" Type="http://schemas.openxmlformats.org/officeDocument/2006/relationships/slideLayout" Target="../slideLayouts/slideLayout158.xml" /><Relationship Id="rId15" Type="http://schemas.openxmlformats.org/officeDocument/2006/relationships/slideLayout" Target="../slideLayouts/slideLayout159.xml" /><Relationship Id="rId16" Type="http://schemas.openxmlformats.org/officeDocument/2006/relationships/slideLayout" Target="../slideLayouts/slideLayout160.xml" /><Relationship Id="rId17" Type="http://schemas.openxmlformats.org/officeDocument/2006/relationships/slideLayout" Target="../slideLayouts/slideLayout161.xml" /><Relationship Id="rId18" Type="http://schemas.openxmlformats.org/officeDocument/2006/relationships/slideLayout" Target="../slideLayouts/slideLayout162.xml" /><Relationship Id="rId19" Type="http://schemas.openxmlformats.org/officeDocument/2006/relationships/slideLayout" Target="../slideLayouts/slideLayout163.xml" /><Relationship Id="rId2" Type="http://schemas.openxmlformats.org/officeDocument/2006/relationships/slideLayout" Target="../slideLayouts/slideLayout146.xml" /><Relationship Id="rId20" Type="http://schemas.openxmlformats.org/officeDocument/2006/relationships/tags" Target="../tags/tag1481.xml" /><Relationship Id="rId21" Type="http://schemas.openxmlformats.org/officeDocument/2006/relationships/tags" Target="../tags/tag1482.xml" /><Relationship Id="rId22" Type="http://schemas.openxmlformats.org/officeDocument/2006/relationships/tags" Target="../tags/tag1483.xml" /><Relationship Id="rId23" Type="http://schemas.openxmlformats.org/officeDocument/2006/relationships/tags" Target="../tags/tag1484.xml" /><Relationship Id="rId24" Type="http://schemas.openxmlformats.org/officeDocument/2006/relationships/tags" Target="../tags/tag1485.xml" /><Relationship Id="rId25" Type="http://schemas.openxmlformats.org/officeDocument/2006/relationships/tags" Target="../tags/tag1486.xml" /><Relationship Id="rId26" Type="http://schemas.openxmlformats.org/officeDocument/2006/relationships/theme" Target="../theme/theme9.xml" /><Relationship Id="rId3" Type="http://schemas.openxmlformats.org/officeDocument/2006/relationships/slideLayout" Target="../slideLayouts/slideLayout147.xml" /><Relationship Id="rId4" Type="http://schemas.openxmlformats.org/officeDocument/2006/relationships/slideLayout" Target="../slideLayouts/slideLayout148.xml" /><Relationship Id="rId5" Type="http://schemas.openxmlformats.org/officeDocument/2006/relationships/slideLayout" Target="../slideLayouts/slideLayout149.xml" /><Relationship Id="rId6" Type="http://schemas.openxmlformats.org/officeDocument/2006/relationships/slideLayout" Target="../slideLayouts/slideLayout150.xml" /><Relationship Id="rId7" Type="http://schemas.openxmlformats.org/officeDocument/2006/relationships/slideLayout" Target="../slideLayouts/slideLayout151.xml" /><Relationship Id="rId8" Type="http://schemas.openxmlformats.org/officeDocument/2006/relationships/slideLayout" Target="../slideLayouts/slideLayout152.xml" /><Relationship Id="rId9" Type="http://schemas.openxmlformats.org/officeDocument/2006/relationships/slideLayout" Target="../slideLayouts/slideLayout153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  <p:sldLayoutId id="2147483832" r:id="rId12"/>
    <p:sldLayoutId id="2147483833" r:id="rId13"/>
    <p:sldLayoutId id="2147483834" r:id="rId14"/>
    <p:sldLayoutId id="2147483835" r:id="rId15"/>
    <p:sldLayoutId id="2147483836" r:id="rId16"/>
    <p:sldLayoutId id="2147483837" r:id="rId17"/>
    <p:sldLayoutId id="2147483838" r:id="rId18"/>
    <p:sldLayoutId id="2147483839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  <p:sldLayoutId id="2147483853" r:id="rId13"/>
    <p:sldLayoutId id="2147483854" r:id="rId14"/>
    <p:sldLayoutId id="2147483855" r:id="rId15"/>
    <p:sldLayoutId id="2147483856" r:id="rId16"/>
    <p:sldLayoutId id="2147483857" r:id="rId17"/>
    <p:sldLayoutId id="2147483858" r:id="rId18"/>
    <p:sldLayoutId id="2147483859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1" r:id="rId1"/>
    <p:sldLayoutId id="2147483862" r:id="rId2"/>
    <p:sldLayoutId id="2147483863" r:id="rId3"/>
    <p:sldLayoutId id="2147483864" r:id="rId4"/>
    <p:sldLayoutId id="2147483865" r:id="rId5"/>
    <p:sldLayoutId id="2147483866" r:id="rId6"/>
    <p:sldLayoutId id="2147483867" r:id="rId7"/>
    <p:sldLayoutId id="2147483868" r:id="rId8"/>
    <p:sldLayoutId id="2147483869" r:id="rId9"/>
    <p:sldLayoutId id="2147483870" r:id="rId10"/>
    <p:sldLayoutId id="2147483871" r:id="rId11"/>
    <p:sldLayoutId id="2147483872" r:id="rId12"/>
    <p:sldLayoutId id="2147483873" r:id="rId13"/>
    <p:sldLayoutId id="2147483874" r:id="rId14"/>
    <p:sldLayoutId id="2147483875" r:id="rId15"/>
    <p:sldLayoutId id="2147483876" r:id="rId16"/>
    <p:sldLayoutId id="2147483877" r:id="rId17"/>
    <p:sldLayoutId id="2147483878" r:id="rId18"/>
    <p:sldLayoutId id="2147483879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1" r:id="rId1"/>
    <p:sldLayoutId id="2147483882" r:id="rId2"/>
    <p:sldLayoutId id="2147483883" r:id="rId3"/>
    <p:sldLayoutId id="2147483884" r:id="rId4"/>
    <p:sldLayoutId id="2147483885" r:id="rId5"/>
    <p:sldLayoutId id="2147483886" r:id="rId6"/>
    <p:sldLayoutId id="2147483887" r:id="rId7"/>
    <p:sldLayoutId id="2147483888" r:id="rId8"/>
    <p:sldLayoutId id="2147483889" r:id="rId9"/>
    <p:sldLayoutId id="2147483890" r:id="rId10"/>
    <p:sldLayoutId id="2147483891" r:id="rId11"/>
    <p:sldLayoutId id="2147483892" r:id="rId12"/>
    <p:sldLayoutId id="2147483893" r:id="rId13"/>
    <p:sldLayoutId id="2147483894" r:id="rId14"/>
    <p:sldLayoutId id="2147483895" r:id="rId15"/>
    <p:sldLayoutId id="2147483896" r:id="rId16"/>
    <p:sldLayoutId id="2147483897" r:id="rId17"/>
    <p:sldLayoutId id="2147483898" r:id="rId18"/>
    <p:sldLayoutId id="2147483899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  <p:sldLayoutId id="2147483912" r:id="rId12"/>
    <p:sldLayoutId id="2147483913" r:id="rId13"/>
    <p:sldLayoutId id="2147483914" r:id="rId14"/>
    <p:sldLayoutId id="2147483915" r:id="rId15"/>
    <p:sldLayoutId id="2147483916" r:id="rId16"/>
    <p:sldLayoutId id="2147483917" r:id="rId17"/>
    <p:sldLayoutId id="2147483918" r:id="rId18"/>
    <p:sldLayoutId id="2147483919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  <p:sldLayoutId id="2147483932" r:id="rId12"/>
    <p:sldLayoutId id="2147483933" r:id="rId13"/>
    <p:sldLayoutId id="2147483934" r:id="rId14"/>
    <p:sldLayoutId id="2147483935" r:id="rId15"/>
    <p:sldLayoutId id="2147483936" r:id="rId16"/>
    <p:sldLayoutId id="2147483937" r:id="rId17"/>
    <p:sldLayoutId id="2147483938" r:id="rId18"/>
    <p:sldLayoutId id="2147483939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  <p:sldLayoutId id="2147483952" r:id="rId12"/>
    <p:sldLayoutId id="2147483953" r:id="rId13"/>
    <p:sldLayoutId id="2147483954" r:id="rId14"/>
    <p:sldLayoutId id="2147483955" r:id="rId15"/>
    <p:sldLayoutId id="2147483956" r:id="rId16"/>
    <p:sldLayoutId id="2147483957" r:id="rId17"/>
    <p:sldLayoutId id="2147483958" r:id="rId18"/>
    <p:sldLayoutId id="2147483959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  <p:sldLayoutId id="2147483972" r:id="rId12"/>
    <p:sldLayoutId id="2147483973" r:id="rId13"/>
    <p:sldLayoutId id="2147483974" r:id="rId14"/>
    <p:sldLayoutId id="2147483975" r:id="rId15"/>
    <p:sldLayoutId id="2147483976" r:id="rId16"/>
    <p:sldLayoutId id="2147483977" r:id="rId17"/>
    <p:sldLayoutId id="2147483978" r:id="rId18"/>
    <p:sldLayoutId id="2147483979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1" r:id="rId1"/>
    <p:sldLayoutId id="2147483982" r:id="rId2"/>
    <p:sldLayoutId id="2147483983" r:id="rId3"/>
    <p:sldLayoutId id="2147483984" r:id="rId4"/>
    <p:sldLayoutId id="2147483985" r:id="rId5"/>
    <p:sldLayoutId id="2147483986" r:id="rId6"/>
    <p:sldLayoutId id="2147483987" r:id="rId7"/>
    <p:sldLayoutId id="2147483988" r:id="rId8"/>
    <p:sldLayoutId id="2147483989" r:id="rId9"/>
    <p:sldLayoutId id="2147483990" r:id="rId10"/>
    <p:sldLayoutId id="2147483991" r:id="rId11"/>
    <p:sldLayoutId id="2147483992" r:id="rId12"/>
    <p:sldLayoutId id="2147483993" r:id="rId13"/>
    <p:sldLayoutId id="2147483994" r:id="rId14"/>
    <p:sldLayoutId id="2147483995" r:id="rId15"/>
    <p:sldLayoutId id="2147483996" r:id="rId16"/>
    <p:sldLayoutId id="2147483997" r:id="rId17"/>
    <p:sldLayoutId id="2147483998" r:id="rId18"/>
    <p:sldLayoutId id="2147483999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  <p:sldLayoutId id="2147483714" r:id="rId14"/>
    <p:sldLayoutId id="2147483715" r:id="rId15"/>
    <p:sldLayoutId id="2147483716" r:id="rId16"/>
    <p:sldLayoutId id="2147483717" r:id="rId17"/>
    <p:sldLayoutId id="2147483718" r:id="rId18"/>
    <p:sldLayoutId id="2147483719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  <p:sldLayoutId id="2147483735" r:id="rId15"/>
    <p:sldLayoutId id="2147483736" r:id="rId16"/>
    <p:sldLayoutId id="2147483737" r:id="rId17"/>
    <p:sldLayoutId id="2147483738" r:id="rId18"/>
    <p:sldLayoutId id="2147483739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  <p:sldLayoutId id="2147483752" r:id="rId12"/>
    <p:sldLayoutId id="2147483753" r:id="rId13"/>
    <p:sldLayoutId id="2147483754" r:id="rId14"/>
    <p:sldLayoutId id="2147483755" r:id="rId15"/>
    <p:sldLayoutId id="2147483756" r:id="rId16"/>
    <p:sldLayoutId id="2147483757" r:id="rId17"/>
    <p:sldLayoutId id="2147483758" r:id="rId18"/>
    <p:sldLayoutId id="2147483759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  <p:sldLayoutId id="2147483773" r:id="rId13"/>
    <p:sldLayoutId id="2147483774" r:id="rId14"/>
    <p:sldLayoutId id="2147483775" r:id="rId15"/>
    <p:sldLayoutId id="2147483776" r:id="rId16"/>
    <p:sldLayoutId id="2147483777" r:id="rId17"/>
    <p:sldLayoutId id="2147483778" r:id="rId18"/>
    <p:sldLayoutId id="2147483779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  <p:sldLayoutId id="2147483795" r:id="rId15"/>
    <p:sldLayoutId id="2147483796" r:id="rId16"/>
    <p:sldLayoutId id="2147483797" r:id="rId17"/>
    <p:sldLayoutId id="2147483798" r:id="rId18"/>
    <p:sldLayoutId id="2147483799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  <p:sldLayoutId id="2147483812" r:id="rId12"/>
    <p:sldLayoutId id="2147483813" r:id="rId13"/>
    <p:sldLayoutId id="2147483814" r:id="rId14"/>
    <p:sldLayoutId id="2147483815" r:id="rId15"/>
    <p:sldLayoutId id="2147483816" r:id="rId16"/>
    <p:sldLayoutId id="2147483817" r:id="rId17"/>
    <p:sldLayoutId id="2147483818" r:id="rId18"/>
    <p:sldLayoutId id="2147483819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3089.xml" /><Relationship Id="rId3" Type="http://schemas.openxmlformats.org/officeDocument/2006/relationships/tags" Target="../tags/tag3090.xml" /><Relationship Id="rId4" Type="http://schemas.openxmlformats.org/officeDocument/2006/relationships/tags" Target="../tags/tag309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310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5.png" /><Relationship Id="rId3" Type="http://schemas.openxmlformats.org/officeDocument/2006/relationships/tags" Target="../tags/tag3103.xml" /><Relationship Id="rId4" Type="http://schemas.openxmlformats.org/officeDocument/2006/relationships/image" Target="../media/image6.png" /><Relationship Id="rId5" Type="http://schemas.openxmlformats.org/officeDocument/2006/relationships/tags" Target="../tags/tag3104.xml" /><Relationship Id="rId6" Type="http://schemas.openxmlformats.org/officeDocument/2006/relationships/image" Target="../media/image13.png" /><Relationship Id="rId7" Type="http://schemas.openxmlformats.org/officeDocument/2006/relationships/tags" Target="../tags/tag310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6.xml" /><Relationship Id="rId2" Type="http://schemas.openxmlformats.org/officeDocument/2006/relationships/image" Target="../media/image5.png" /><Relationship Id="rId3" Type="http://schemas.openxmlformats.org/officeDocument/2006/relationships/tags" Target="../tags/tag3106.xml" /><Relationship Id="rId4" Type="http://schemas.openxmlformats.org/officeDocument/2006/relationships/image" Target="../media/image6.png" /><Relationship Id="rId5" Type="http://schemas.openxmlformats.org/officeDocument/2006/relationships/tags" Target="../tags/tag3107.xml" /><Relationship Id="rId6" Type="http://schemas.openxmlformats.org/officeDocument/2006/relationships/image" Target="../media/image14.png" /><Relationship Id="rId7" Type="http://schemas.openxmlformats.org/officeDocument/2006/relationships/tags" Target="../tags/tag3108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5.png" /><Relationship Id="rId3" Type="http://schemas.openxmlformats.org/officeDocument/2006/relationships/tags" Target="../tags/tag3109.xml" /><Relationship Id="rId4" Type="http://schemas.openxmlformats.org/officeDocument/2006/relationships/image" Target="../media/image6.png" /><Relationship Id="rId5" Type="http://schemas.openxmlformats.org/officeDocument/2006/relationships/tags" Target="../tags/tag3110.xml" /><Relationship Id="rId6" Type="http://schemas.openxmlformats.org/officeDocument/2006/relationships/image" Target="../media/image15.png" /><Relationship Id="rId7" Type="http://schemas.openxmlformats.org/officeDocument/2006/relationships/tags" Target="../tags/tag311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5.xml" /><Relationship Id="rId2" Type="http://schemas.openxmlformats.org/officeDocument/2006/relationships/image" Target="../media/image5.png" /><Relationship Id="rId3" Type="http://schemas.openxmlformats.org/officeDocument/2006/relationships/tags" Target="../tags/tag3112.xml" /><Relationship Id="rId4" Type="http://schemas.openxmlformats.org/officeDocument/2006/relationships/image" Target="../media/image6.png" /><Relationship Id="rId5" Type="http://schemas.openxmlformats.org/officeDocument/2006/relationships/tags" Target="../tags/tag3113.xml" /><Relationship Id="rId6" Type="http://schemas.openxmlformats.org/officeDocument/2006/relationships/image" Target="../media/image16.png" /><Relationship Id="rId7" Type="http://schemas.openxmlformats.org/officeDocument/2006/relationships/tags" Target="../tags/tag3114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4.xml" /><Relationship Id="rId2" Type="http://schemas.openxmlformats.org/officeDocument/2006/relationships/image" Target="../media/image5.png" /><Relationship Id="rId3" Type="http://schemas.openxmlformats.org/officeDocument/2006/relationships/tags" Target="../tags/tag3115.xml" /><Relationship Id="rId4" Type="http://schemas.openxmlformats.org/officeDocument/2006/relationships/image" Target="../media/image6.png" /><Relationship Id="rId5" Type="http://schemas.openxmlformats.org/officeDocument/2006/relationships/tags" Target="../tags/tag3116.xml" /><Relationship Id="rId6" Type="http://schemas.openxmlformats.org/officeDocument/2006/relationships/image" Target="../media/image17.png" /><Relationship Id="rId7" Type="http://schemas.openxmlformats.org/officeDocument/2006/relationships/tags" Target="../tags/tag311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3.xml" /><Relationship Id="rId2" Type="http://schemas.openxmlformats.org/officeDocument/2006/relationships/image" Target="../media/image5.png" /><Relationship Id="rId3" Type="http://schemas.openxmlformats.org/officeDocument/2006/relationships/tags" Target="../tags/tag3118.xml" /><Relationship Id="rId4" Type="http://schemas.openxmlformats.org/officeDocument/2006/relationships/image" Target="../media/image6.png" /><Relationship Id="rId5" Type="http://schemas.openxmlformats.org/officeDocument/2006/relationships/tags" Target="../tags/tag3119.xml" /><Relationship Id="rId6" Type="http://schemas.openxmlformats.org/officeDocument/2006/relationships/image" Target="../media/image18.png" /><Relationship Id="rId7" Type="http://schemas.openxmlformats.org/officeDocument/2006/relationships/tags" Target="../tags/tag3120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tags" Target="../tags/tag309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2.xml" /><Relationship Id="rId2" Type="http://schemas.openxmlformats.org/officeDocument/2006/relationships/image" Target="../media/image5.png" /><Relationship Id="rId3" Type="http://schemas.openxmlformats.org/officeDocument/2006/relationships/tags" Target="../tags/tag3121.xml" /><Relationship Id="rId4" Type="http://schemas.openxmlformats.org/officeDocument/2006/relationships/image" Target="../media/image6.png" /><Relationship Id="rId5" Type="http://schemas.openxmlformats.org/officeDocument/2006/relationships/tags" Target="../tags/tag3122.xml" /><Relationship Id="rId6" Type="http://schemas.openxmlformats.org/officeDocument/2006/relationships/image" Target="../media/image19.png" /><Relationship Id="rId7" Type="http://schemas.openxmlformats.org/officeDocument/2006/relationships/tags" Target="../tags/tag312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1.xml" /><Relationship Id="rId2" Type="http://schemas.openxmlformats.org/officeDocument/2006/relationships/image" Target="../media/image5.png" /><Relationship Id="rId3" Type="http://schemas.openxmlformats.org/officeDocument/2006/relationships/tags" Target="../tags/tag3124.xml" /><Relationship Id="rId4" Type="http://schemas.openxmlformats.org/officeDocument/2006/relationships/image" Target="../media/image6.png" /><Relationship Id="rId5" Type="http://schemas.openxmlformats.org/officeDocument/2006/relationships/tags" Target="../tags/tag3125.xml" /><Relationship Id="rId6" Type="http://schemas.openxmlformats.org/officeDocument/2006/relationships/image" Target="../media/image12.png" /><Relationship Id="rId7" Type="http://schemas.openxmlformats.org/officeDocument/2006/relationships/tags" Target="../tags/tag3126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0.xml" /><Relationship Id="rId2" Type="http://schemas.openxmlformats.org/officeDocument/2006/relationships/image" Target="../media/image5.png" /><Relationship Id="rId3" Type="http://schemas.openxmlformats.org/officeDocument/2006/relationships/tags" Target="../tags/tag3127.xml" /><Relationship Id="rId4" Type="http://schemas.openxmlformats.org/officeDocument/2006/relationships/image" Target="../media/image6.png" /><Relationship Id="rId5" Type="http://schemas.openxmlformats.org/officeDocument/2006/relationships/tags" Target="../tags/tag3128.xml" /><Relationship Id="rId6" Type="http://schemas.openxmlformats.org/officeDocument/2006/relationships/image" Target="../media/image20.png" /><Relationship Id="rId7" Type="http://schemas.openxmlformats.org/officeDocument/2006/relationships/tags" Target="../tags/tag3129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9.xml" /><Relationship Id="rId2" Type="http://schemas.openxmlformats.org/officeDocument/2006/relationships/image" Target="../media/image5.png" /><Relationship Id="rId3" Type="http://schemas.openxmlformats.org/officeDocument/2006/relationships/tags" Target="../tags/tag3130.xml" /><Relationship Id="rId4" Type="http://schemas.openxmlformats.org/officeDocument/2006/relationships/image" Target="../media/image6.png" /><Relationship Id="rId5" Type="http://schemas.openxmlformats.org/officeDocument/2006/relationships/tags" Target="../tags/tag3131.xml" /><Relationship Id="rId6" Type="http://schemas.openxmlformats.org/officeDocument/2006/relationships/image" Target="../media/image21.png" /><Relationship Id="rId7" Type="http://schemas.openxmlformats.org/officeDocument/2006/relationships/tags" Target="../tags/tag313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8.xml" /><Relationship Id="rId2" Type="http://schemas.openxmlformats.org/officeDocument/2006/relationships/image" Target="../media/image5.png" /><Relationship Id="rId3" Type="http://schemas.openxmlformats.org/officeDocument/2006/relationships/tags" Target="../tags/tag3133.xml" /><Relationship Id="rId4" Type="http://schemas.openxmlformats.org/officeDocument/2006/relationships/image" Target="../media/image6.png" /><Relationship Id="rId5" Type="http://schemas.openxmlformats.org/officeDocument/2006/relationships/tags" Target="../tags/tag3134.xml" /><Relationship Id="rId6" Type="http://schemas.openxmlformats.org/officeDocument/2006/relationships/image" Target="../media/image22.png" /><Relationship Id="rId7" Type="http://schemas.openxmlformats.org/officeDocument/2006/relationships/tags" Target="../tags/tag3135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7.xml" /><Relationship Id="rId2" Type="http://schemas.openxmlformats.org/officeDocument/2006/relationships/image" Target="../media/image5.png" /><Relationship Id="rId3" Type="http://schemas.openxmlformats.org/officeDocument/2006/relationships/tags" Target="../tags/tag3136.xml" /><Relationship Id="rId4" Type="http://schemas.openxmlformats.org/officeDocument/2006/relationships/image" Target="../media/image6.png" /><Relationship Id="rId5" Type="http://schemas.openxmlformats.org/officeDocument/2006/relationships/tags" Target="../tags/tag3137.xml" /><Relationship Id="rId6" Type="http://schemas.openxmlformats.org/officeDocument/2006/relationships/image" Target="../media/image23.png" /><Relationship Id="rId7" Type="http://schemas.openxmlformats.org/officeDocument/2006/relationships/tags" Target="../tags/tag3138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6.xml" /><Relationship Id="rId2" Type="http://schemas.openxmlformats.org/officeDocument/2006/relationships/image" Target="../media/image5.png" /><Relationship Id="rId3" Type="http://schemas.openxmlformats.org/officeDocument/2006/relationships/tags" Target="../tags/tag3139.xml" /><Relationship Id="rId4" Type="http://schemas.openxmlformats.org/officeDocument/2006/relationships/image" Target="../media/image6.png" /><Relationship Id="rId5" Type="http://schemas.openxmlformats.org/officeDocument/2006/relationships/tags" Target="../tags/tag3140.xml" /><Relationship Id="rId6" Type="http://schemas.openxmlformats.org/officeDocument/2006/relationships/image" Target="../media/image24.png" /><Relationship Id="rId7" Type="http://schemas.openxmlformats.org/officeDocument/2006/relationships/tags" Target="../tags/tag3141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5.xml" /><Relationship Id="rId2" Type="http://schemas.openxmlformats.org/officeDocument/2006/relationships/image" Target="../media/image5.png" /><Relationship Id="rId3" Type="http://schemas.openxmlformats.org/officeDocument/2006/relationships/tags" Target="../tags/tag3142.xml" /><Relationship Id="rId4" Type="http://schemas.openxmlformats.org/officeDocument/2006/relationships/image" Target="../media/image6.png" /><Relationship Id="rId5" Type="http://schemas.openxmlformats.org/officeDocument/2006/relationships/tags" Target="../tags/tag3143.xml" /><Relationship Id="rId6" Type="http://schemas.openxmlformats.org/officeDocument/2006/relationships/image" Target="../media/image25.png" /><Relationship Id="rId7" Type="http://schemas.openxmlformats.org/officeDocument/2006/relationships/tags" Target="../tags/tag3144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4.xml" /><Relationship Id="rId2" Type="http://schemas.openxmlformats.org/officeDocument/2006/relationships/image" Target="../media/image5.png" /><Relationship Id="rId3" Type="http://schemas.openxmlformats.org/officeDocument/2006/relationships/tags" Target="../tags/tag3145.xml" /><Relationship Id="rId4" Type="http://schemas.openxmlformats.org/officeDocument/2006/relationships/image" Target="../media/image6.png" /><Relationship Id="rId5" Type="http://schemas.openxmlformats.org/officeDocument/2006/relationships/tags" Target="../tags/tag3146.xml" /><Relationship Id="rId6" Type="http://schemas.openxmlformats.org/officeDocument/2006/relationships/image" Target="../media/image26.png" /><Relationship Id="rId7" Type="http://schemas.openxmlformats.org/officeDocument/2006/relationships/tags" Target="../tags/tag314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3.xml" /><Relationship Id="rId2" Type="http://schemas.openxmlformats.org/officeDocument/2006/relationships/image" Target="../media/image5.png" /><Relationship Id="rId3" Type="http://schemas.openxmlformats.org/officeDocument/2006/relationships/tags" Target="../tags/tag3148.xml" /><Relationship Id="rId4" Type="http://schemas.openxmlformats.org/officeDocument/2006/relationships/image" Target="../media/image6.png" /><Relationship Id="rId5" Type="http://schemas.openxmlformats.org/officeDocument/2006/relationships/tags" Target="../tags/tag3149.xml" /><Relationship Id="rId6" Type="http://schemas.openxmlformats.org/officeDocument/2006/relationships/image" Target="../media/image27.png" /><Relationship Id="rId7" Type="http://schemas.openxmlformats.org/officeDocument/2006/relationships/tags" Target="../tags/tag3150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3093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2.xml" /><Relationship Id="rId2" Type="http://schemas.openxmlformats.org/officeDocument/2006/relationships/image" Target="../media/image5.png" /><Relationship Id="rId3" Type="http://schemas.openxmlformats.org/officeDocument/2006/relationships/tags" Target="../tags/tag3151.xml" /><Relationship Id="rId4" Type="http://schemas.openxmlformats.org/officeDocument/2006/relationships/image" Target="../media/image6.png" /><Relationship Id="rId5" Type="http://schemas.openxmlformats.org/officeDocument/2006/relationships/tags" Target="../tags/tag3152.xml" /><Relationship Id="rId6" Type="http://schemas.openxmlformats.org/officeDocument/2006/relationships/image" Target="../media/image28.png" /><Relationship Id="rId7" Type="http://schemas.openxmlformats.org/officeDocument/2006/relationships/image" Target="../media/image29.png" /><Relationship Id="rId8" Type="http://schemas.openxmlformats.org/officeDocument/2006/relationships/tags" Target="../tags/tag315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309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309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3096.xml" /><Relationship Id="rId3" Type="http://schemas.openxmlformats.org/officeDocument/2006/relationships/tags" Target="../tags/tag309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309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5.png" /><Relationship Id="rId3" Type="http://schemas.openxmlformats.org/officeDocument/2006/relationships/tags" Target="../tags/tag3099.xml" /><Relationship Id="rId4" Type="http://schemas.openxmlformats.org/officeDocument/2006/relationships/image" Target="../media/image6.png" /><Relationship Id="rId5" Type="http://schemas.openxmlformats.org/officeDocument/2006/relationships/tags" Target="../tags/tag3100.xml" /><Relationship Id="rId6" Type="http://schemas.openxmlformats.org/officeDocument/2006/relationships/image" Target="../media/image12.png" /><Relationship Id="rId7" Type="http://schemas.openxmlformats.org/officeDocument/2006/relationships/tags" Target="../tags/tag310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200">
                <a:solidFill>
                  <a:srgbClr val="FF0000"/>
                </a:solidFill>
              </a:rPr>
              <a:t>公开课同课异构</a:t>
            </a:r>
          </a:p>
        </p:txBody>
      </p:sp>
      <p:sp>
        <p:nvSpPr>
          <p:cNvPr id="4" name="竖排标题 1"/>
          <p:cNvSpPr>
            <a:spLocks noGrp="1"/>
          </p:cNvSpPr>
          <p:nvPr>
            <p:ph type="title" orient="vert"/>
            <p:custDataLst>
              <p:tags r:id="rId3"/>
            </p:custDataLst>
          </p:nvPr>
        </p:nvSpPr>
        <p:spPr/>
        <p:txBody>
          <a:bodyPr/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4800">
                <a:solidFill>
                  <a:schemeClr val="accent1">
                    <a:lumMod val="75000"/>
                  </a:schemeClr>
                </a:solidFill>
              </a:rPr>
              <a:t>拟行路难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645910" y="3827145"/>
            <a:ext cx="5607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鲍照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9266" name="矩形 139265"/>
          <p:cNvSpPr/>
          <p:nvPr/>
        </p:nvSpPr>
        <p:spPr>
          <a:xfrm>
            <a:off x="1524000" y="2565400"/>
            <a:ext cx="611188" cy="2306955"/>
          </a:xfrm>
          <a:prstGeom prst="rect">
            <a:avLst/>
          </a:prstGeom>
          <a:solidFill>
            <a:srgbClr val="CCFFFF">
              <a:alpha val="95999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表达技巧</a:t>
            </a:r>
            <a:r>
              <a:rPr lang="zh-CN" altLang="en-US" sz="3600" b="1">
                <a:solidFill>
                  <a:schemeClr val="tx2"/>
                </a:solidFill>
                <a:latin typeface="Arial" panose="020b0604020202020204" pitchFamily="34" charset="0"/>
              </a:rPr>
              <a:t>  </a:t>
            </a:r>
          </a:p>
        </p:txBody>
      </p:sp>
      <p:sp>
        <p:nvSpPr>
          <p:cNvPr id="139267" name="矩形 139266"/>
          <p:cNvSpPr/>
          <p:nvPr/>
        </p:nvSpPr>
        <p:spPr>
          <a:xfrm>
            <a:off x="2495550" y="2492375"/>
            <a:ext cx="208915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Arial" panose="020b0604020202020204" pitchFamily="34" charset="0"/>
              </a:rPr>
              <a:t>       </a:t>
            </a:r>
            <a:endParaRPr lang="en-US" altLang="zh-CN" sz="3600" b="1">
              <a:latin typeface="Arial" panose="020b0604020202020204" pitchFamily="34" charset="0"/>
            </a:endParaRPr>
          </a:p>
          <a:p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</a:rPr>
              <a:t>描写手法</a:t>
            </a:r>
          </a:p>
        </p:txBody>
      </p:sp>
      <p:sp>
        <p:nvSpPr>
          <p:cNvPr id="139268" name="矩形 139267"/>
          <p:cNvSpPr/>
          <p:nvPr/>
        </p:nvSpPr>
        <p:spPr>
          <a:xfrm>
            <a:off x="2782888" y="4149725"/>
            <a:ext cx="56515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Arial" panose="020b0604020202020204" pitchFamily="34" charset="0"/>
              </a:rPr>
              <a:t>      </a:t>
            </a:r>
            <a:endParaRPr lang="en-US" altLang="zh-CN" sz="3600" b="1">
              <a:latin typeface="Arial" panose="020b0604020202020204" pitchFamily="34" charset="0"/>
            </a:endParaRPr>
          </a:p>
          <a:p>
            <a:r>
              <a:rPr lang="en-US" altLang="zh-CN" sz="3600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39269" name="矩形 139268"/>
          <p:cNvSpPr/>
          <p:nvPr/>
        </p:nvSpPr>
        <p:spPr>
          <a:xfrm>
            <a:off x="2927350" y="5562600"/>
            <a:ext cx="944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600" b="1">
                <a:latin typeface="Arial" panose="020b0604020202020204" pitchFamily="34" charset="0"/>
              </a:rPr>
              <a:t>      </a:t>
            </a:r>
          </a:p>
        </p:txBody>
      </p:sp>
      <p:sp>
        <p:nvSpPr>
          <p:cNvPr id="139270" name="左大括号 139269"/>
          <p:cNvSpPr/>
          <p:nvPr/>
        </p:nvSpPr>
        <p:spPr>
          <a:xfrm>
            <a:off x="2208213" y="1341438"/>
            <a:ext cx="360362" cy="4679950"/>
          </a:xfrm>
          <a:prstGeom prst="leftBrace">
            <a:avLst>
              <a:gd name="adj1" fmla="val 108223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9271" name="文本框 139270"/>
          <p:cNvSpPr txBox="1"/>
          <p:nvPr/>
        </p:nvSpPr>
        <p:spPr>
          <a:xfrm>
            <a:off x="2566988" y="5300663"/>
            <a:ext cx="216058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</a:rPr>
              <a:t>修辞手法：</a:t>
            </a:r>
          </a:p>
        </p:txBody>
      </p:sp>
      <p:sp>
        <p:nvSpPr>
          <p:cNvPr id="139272" name="文本框 139271"/>
          <p:cNvSpPr txBox="1"/>
          <p:nvPr/>
        </p:nvSpPr>
        <p:spPr>
          <a:xfrm>
            <a:off x="4583113" y="5084763"/>
            <a:ext cx="6264275" cy="2584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</a:rPr>
              <a:t>比喻  拟人 </a:t>
            </a:r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</a:rPr>
              <a:t>用典</a:t>
            </a:r>
            <a:r>
              <a:rPr lang="zh-CN" altLang="en-US" sz="3600" b="1">
                <a:solidFill>
                  <a:schemeClr val="tx2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3600" b="1">
                <a:latin typeface="Arial" panose="020b0604020202020204" pitchFamily="34" charset="0"/>
              </a:rPr>
              <a:t>夸张</a:t>
            </a:r>
            <a:r>
              <a:rPr lang="zh-CN" altLang="en-US" sz="3600" b="1">
                <a:solidFill>
                  <a:srgbClr val="009900"/>
                </a:solidFill>
                <a:latin typeface="Arial" panose="020b0604020202020204" pitchFamily="34" charset="0"/>
              </a:rPr>
              <a:t>   </a:t>
            </a:r>
            <a:r>
              <a:rPr lang="zh-CN" altLang="en-US" sz="3600" b="1">
                <a:latin typeface="Arial" panose="020b0604020202020204" pitchFamily="34" charset="0"/>
              </a:rPr>
              <a:t>反问</a:t>
            </a:r>
            <a:r>
              <a:rPr lang="zh-CN" altLang="en-US" sz="3600" b="1">
                <a:solidFill>
                  <a:srgbClr val="0099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借代</a:t>
            </a:r>
            <a:r>
              <a:rPr lang="zh-CN" altLang="en-US" sz="3600" b="1">
                <a:solidFill>
                  <a:schemeClr val="tx2"/>
                </a:solidFill>
                <a:latin typeface="Arial" panose="020b0604020202020204" pitchFamily="34" charset="0"/>
              </a:rPr>
              <a:t>   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对偶</a:t>
            </a:r>
            <a:endParaRPr lang="zh-CN" altLang="en-US" sz="3600" b="1">
              <a:solidFill>
                <a:srgbClr val="009900"/>
              </a:solidFill>
              <a:latin typeface="Arial" panose="020b0604020202020204" pitchFamily="34" charset="0"/>
            </a:endParaRPr>
          </a:p>
          <a:p>
            <a:endParaRPr lang="zh-CN" altLang="en-US" sz="3600">
              <a:solidFill>
                <a:srgbClr val="0099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3600">
              <a:latin typeface="Arial" panose="020b0604020202020204" pitchFamily="34" charset="0"/>
            </a:endParaRPr>
          </a:p>
        </p:txBody>
      </p:sp>
      <p:sp>
        <p:nvSpPr>
          <p:cNvPr id="139273" name="文本框 139272"/>
          <p:cNvSpPr txBox="1"/>
          <p:nvPr/>
        </p:nvSpPr>
        <p:spPr>
          <a:xfrm>
            <a:off x="2711450" y="1125538"/>
            <a:ext cx="237648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</a:rPr>
              <a:t>抒情方式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139274" name="文本框 139273"/>
          <p:cNvSpPr txBox="1"/>
          <p:nvPr/>
        </p:nvSpPr>
        <p:spPr>
          <a:xfrm>
            <a:off x="1992313" y="549275"/>
            <a:ext cx="208756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3600" b="1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139275" name="文本框 139274"/>
          <p:cNvSpPr txBox="1"/>
          <p:nvPr/>
        </p:nvSpPr>
        <p:spPr>
          <a:xfrm>
            <a:off x="2208213" y="0"/>
            <a:ext cx="33845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3600" b="1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139276" name="矩形 139275"/>
          <p:cNvSpPr/>
          <p:nvPr/>
        </p:nvSpPr>
        <p:spPr>
          <a:xfrm>
            <a:off x="5303838" y="2420938"/>
            <a:ext cx="5724525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</a:rPr>
              <a:t>对比</a:t>
            </a:r>
          </a:p>
          <a:p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</a:rPr>
              <a:t>衬托（包含正衬、反衬）</a:t>
            </a:r>
          </a:p>
          <a:p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</a:rPr>
              <a:t>虚实结合</a:t>
            </a:r>
          </a:p>
        </p:txBody>
      </p:sp>
      <p:sp>
        <p:nvSpPr>
          <p:cNvPr id="139277" name="矩形 139276"/>
          <p:cNvSpPr/>
          <p:nvPr/>
        </p:nvSpPr>
        <p:spPr>
          <a:xfrm>
            <a:off x="1524000" y="0"/>
            <a:ext cx="2736850" cy="836613"/>
          </a:xfrm>
          <a:prstGeom prst="rect">
            <a:avLst/>
          </a:prstGeom>
          <a:solidFill>
            <a:srgbClr val="CC00C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900" b="1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3000" b="0">
                <a:solidFill>
                  <a:schemeClr val="bg1"/>
                </a:solidFill>
                <a:ea typeface="黑体" panose="02010609060101010101" pitchFamily="2" charset="-122"/>
              </a:rPr>
              <a:t>梳理归纳</a:t>
            </a:r>
          </a:p>
        </p:txBody>
      </p:sp>
      <p:sp>
        <p:nvSpPr>
          <p:cNvPr id="139278" name="文本框 139277"/>
          <p:cNvSpPr txBox="1"/>
          <p:nvPr/>
        </p:nvSpPr>
        <p:spPr>
          <a:xfrm>
            <a:off x="4727575" y="0"/>
            <a:ext cx="5940425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sz="3600">
                <a:latin typeface="Arial" panose="020b0604020202020204" pitchFamily="34" charset="0"/>
              </a:rPr>
              <a:t>    </a:t>
            </a:r>
            <a:r>
              <a:rPr lang="zh-CN" altLang="x-none" sz="3600" b="1">
                <a:latin typeface="Arial" panose="020b0604020202020204" pitchFamily="34" charset="0"/>
              </a:rPr>
              <a:t>情景交融 （即借景抒情） </a:t>
            </a:r>
            <a:r>
              <a:rPr lang="zh-CN" altLang="en-US" sz="3600" b="1">
                <a:latin typeface="Arial" panose="020b0604020202020204" pitchFamily="34" charset="0"/>
              </a:rPr>
              <a:t>            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</a:rPr>
              <a:t>    </a:t>
            </a:r>
            <a:r>
              <a:rPr lang="zh-CN" altLang="x-none" sz="3600" b="1">
                <a:latin typeface="Arial" panose="020b0604020202020204" pitchFamily="34" charset="0"/>
              </a:rPr>
              <a:t>托物言志      </a:t>
            </a:r>
            <a:endParaRPr lang="zh-CN" altLang="en-US" sz="3600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</a:rPr>
              <a:t>    </a:t>
            </a:r>
            <a:r>
              <a:rPr lang="zh-CN" altLang="x-none" sz="3600" b="1">
                <a:latin typeface="Arial" panose="020b0604020202020204" pitchFamily="34" charset="0"/>
              </a:rPr>
              <a:t>托物寓理</a:t>
            </a:r>
          </a:p>
        </p:txBody>
      </p:sp>
      <p:sp>
        <p:nvSpPr>
          <p:cNvPr id="139279" name="左大括号 139278"/>
          <p:cNvSpPr/>
          <p:nvPr/>
        </p:nvSpPr>
        <p:spPr>
          <a:xfrm>
            <a:off x="4724400" y="304800"/>
            <a:ext cx="360363" cy="1944688"/>
          </a:xfrm>
          <a:prstGeom prst="leftBrace">
            <a:avLst>
              <a:gd name="adj1" fmla="val 0"/>
              <a:gd name="adj2" fmla="val 50042"/>
            </a:avLst>
          </a:prstGeom>
          <a:noFill/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9280" name="左大括号 139279"/>
          <p:cNvSpPr/>
          <p:nvPr/>
        </p:nvSpPr>
        <p:spPr>
          <a:xfrm>
            <a:off x="4583113" y="2636838"/>
            <a:ext cx="360362" cy="1439862"/>
          </a:xfrm>
          <a:prstGeom prst="leftBrace">
            <a:avLst>
              <a:gd name="adj1" fmla="val 0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9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9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9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9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9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9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9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39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39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39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39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6" grpId="0"/>
      <p:bldP spid="139267" grpId="0"/>
      <p:bldP spid="139271" grpId="0"/>
      <p:bldP spid="139276" grpId="0"/>
      <p:bldP spid="139277" grpId="0"/>
      <p:bldP spid="13927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16990" y="615315"/>
            <a:ext cx="3932555" cy="678815"/>
          </a:xfrm>
        </p:spPr>
        <p:txBody>
          <a:bodyPr>
            <a:noAutofit/>
          </a:bodyPr>
          <a:lstStyle/>
          <a:p>
            <a:r>
              <a:rPr lang="zh-CN" altLang="en-US" sz="4000"/>
              <a:t>对比阅读</a:t>
            </a: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798195" y="1383665"/>
          <a:ext cx="10724515" cy="45396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36165"/>
                <a:gridCol w="2454275"/>
                <a:gridCol w="3058795"/>
                <a:gridCol w="2875280"/>
              </a:tblGrid>
              <a:tr h="151320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151320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151320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062355" y="3176905"/>
            <a:ext cx="197294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鲍照《拟行路难》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22630" y="4942840"/>
            <a:ext cx="2501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李白《行路难》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972810" y="1894205"/>
            <a:ext cx="27165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表现手法</a:t>
            </a:r>
            <a:r>
              <a:rPr lang="en-US" altLang="zh-CN" sz="2800"/>
              <a:t>/</a:t>
            </a:r>
            <a:r>
              <a:rPr lang="zh-CN" altLang="en-US" sz="2800"/>
              <a:t>技巧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406255" y="1894205"/>
            <a:ext cx="17360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思想情感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972810" y="3086735"/>
            <a:ext cx="27051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比兴、反问、动作词语、设问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972810" y="4742815"/>
            <a:ext cx="21653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描摹、用典、虚实结合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287510" y="2961640"/>
            <a:ext cx="185483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满腹愁绪和悲愤无处宣泄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060815" y="4430395"/>
            <a:ext cx="230759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满腹愁绪，但潇洒自如，乐观积极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378200" y="1894205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朝代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512185" y="4742815"/>
            <a:ext cx="16160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唐朝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378200" y="3517900"/>
            <a:ext cx="21653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魏晋南北朝</a:t>
            </a: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2094865"/>
            <a:ext cx="10852150" cy="1809750"/>
          </a:xfrm>
        </p:spPr>
        <p:txBody>
          <a:bodyPr/>
          <a:lstStyle/>
          <a:p>
            <a:r>
              <a:rPr lang="zh-CN" altLang="en-US" sz="3600"/>
              <a:t>从两首诗歌诗人情感态度的对比上，你认为我们应该怎样面对人生中的</a:t>
            </a:r>
            <a:r>
              <a:rPr lang="en-US" altLang="zh-CN" sz="3600"/>
              <a:t>“</a:t>
            </a:r>
            <a:r>
              <a:rPr sz="3600"/>
              <a:t>愁</a:t>
            </a:r>
            <a:r>
              <a:rPr lang="en-US" altLang="zh-CN" sz="3600"/>
              <a:t>”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orient="vert"/>
          </p:nvPr>
        </p:nvSpPr>
        <p:spPr/>
        <p:txBody>
          <a:bodyPr/>
          <a:lstStyle/>
          <a:p>
            <a:r>
              <a:rPr lang="zh-CN" altLang="en-US"/>
              <a:t>同课异构二</a:t>
            </a: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3" name="图片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3" name="图片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3" name="图片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3" name="图片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3" name="图片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3" name="图片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72135" y="2988310"/>
            <a:ext cx="3528695" cy="882015"/>
          </a:xfrm>
        </p:spPr>
        <p:txBody>
          <a:bodyPr/>
          <a:lstStyle/>
          <a:p>
            <a:r>
              <a:rPr lang="zh-CN" altLang="en-US" sz="4800"/>
              <a:t>教学目标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14"/>
          </p:nvPr>
        </p:nvSpPr>
        <p:spPr>
          <a:xfrm>
            <a:off x="4831715" y="770255"/>
            <a:ext cx="6749415" cy="5087620"/>
          </a:xfrm>
        </p:spPr>
        <p:txBody>
          <a:bodyPr/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、通过分析诗歌的表达技巧，把握诗歌大意，梳理诗歌情感起伏变化。</a:t>
            </a:r>
          </a:p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、学会用知人论世去深入体会作者情感。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3" name="图片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3" name="图片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3" name="图片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3" name="图片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3" name="图片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3" name="图片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3" name="图片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3" name="图片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3" name="图片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3" name="图片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03575" y="615315"/>
            <a:ext cx="6983095" cy="798195"/>
          </a:xfrm>
        </p:spPr>
        <p:txBody>
          <a:bodyPr>
            <a:noAutofit/>
          </a:bodyPr>
          <a:lstStyle/>
          <a:p>
            <a:r>
              <a:rPr lang="zh-CN" altLang="en-US" sz="4400"/>
              <a:t>朗读诗歌，把握作者情感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952750" y="1413510"/>
            <a:ext cx="762127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拟行路难</a:t>
            </a:r>
          </a:p>
          <a:p>
            <a:pPr algn="ctr"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鲍照（南北朝）</a:t>
            </a:r>
          </a:p>
          <a:p>
            <a:pPr algn="ctr">
              <a:lnSpc>
                <a:spcPct val="15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泻水置平地，各自东西南北流。</a:t>
            </a:r>
          </a:p>
          <a:p>
            <a:pPr algn="ctr">
              <a:lnSpc>
                <a:spcPct val="15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人生亦有命，安能行叹复坐愁？</a:t>
            </a:r>
          </a:p>
          <a:p>
            <a:pPr algn="ctr">
              <a:lnSpc>
                <a:spcPct val="15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酌酒以自宽，举杯断绝歌路难。</a:t>
            </a:r>
          </a:p>
          <a:p>
            <a:pPr algn="ctr">
              <a:lnSpc>
                <a:spcPct val="15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心非木石岂无感？吞声踯躅不敢言。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3" name="图片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New picture"/>
          <p:cNvPicPr/>
          <p:nvPr/>
        </p:nvPicPr>
        <p:blipFill>
          <a:blip r:embed="rId7"/>
          <a:stretch>
            <a:fillRect/>
          </a:stretch>
        </p:blipFill>
        <p:spPr>
          <a:xfrm>
            <a:off x="12534900" y="12649200"/>
            <a:ext cx="304800" cy="215900"/>
          </a:xfrm>
          <a:prstGeom prst="cube">
            <a:avLst/>
          </a:prstGeom>
        </p:spPr>
      </p:pic>
    </p:spTree>
    <p:custDataLst>
      <p:tags r:id="rId8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6872" y="443234"/>
            <a:ext cx="10852237" cy="441964"/>
          </a:xfrm>
        </p:spPr>
        <p:txBody>
          <a:bodyPr>
            <a:normAutofit fontScale="90000"/>
          </a:bodyPr>
          <a:lstStyle/>
          <a:p>
            <a:r>
              <a:rPr sz="4000">
                <a:solidFill>
                  <a:srgbClr val="FF0000"/>
                </a:solidFill>
                <a:sym typeface="+mn-ea"/>
              </a:rPr>
              <a:t>题解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6915" y="1156970"/>
            <a:ext cx="10852150" cy="317944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/>
              <a:t>行路难，乐府旧题，主要是抒发世路艰难和离别悲伤的感情。</a:t>
            </a:r>
          </a:p>
          <a:p>
            <a:pPr marL="0" indent="0">
              <a:buNone/>
            </a:pPr>
            <a:r>
              <a:rPr lang="zh-CN" altLang="en-US" sz="3600"/>
              <a:t>有些学习汉魏乐府的作品的题前多冠一"代"或"拟"字。 拟，</a:t>
            </a:r>
            <a:r>
              <a:rPr lang="zh-CN" altLang="en-US" sz="3600">
                <a:solidFill>
                  <a:srgbClr val="FF0000"/>
                </a:solidFill>
              </a:rPr>
              <a:t>摹仿。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63905" y="4199255"/>
            <a:ext cx="107581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3200">
                <a:sym typeface="+mn-ea"/>
              </a:rPr>
              <a:t>行路难∶</a:t>
            </a:r>
            <a:endParaRPr lang="zh-CN" altLang="en-US" sz="320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200">
                <a:sym typeface="+mn-ea"/>
              </a:rPr>
              <a:t>道路难行，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人生之路（仕途）艰险坎坷。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600"/>
              <a:t>相识：了解诗意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half" idx="2"/>
          </p:nvPr>
        </p:nvSpPr>
        <p:spPr>
          <a:xfrm>
            <a:off x="5688965" y="2032000"/>
            <a:ext cx="5833110" cy="4106545"/>
          </a:xfrm>
        </p:spPr>
        <p:txBody>
          <a:bodyPr>
            <a:noAutofit/>
          </a:bodyPr>
          <a:lstStyle/>
          <a:p>
            <a:r>
              <a:rPr lang="zh-CN" altLang="en-US" sz="2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倾倒水于平地，水向四处分流。人生亦有命，</a:t>
            </a:r>
          </a:p>
          <a:p>
            <a:r>
              <a:rPr lang="zh-CN" altLang="en-US" sz="2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人生是既定的，怎么能成天自怨自艾?喝点酒来宽慰自己，歌唱《行路难》。</a:t>
            </a:r>
          </a:p>
          <a:p>
            <a:r>
              <a:rPr lang="zh-CN" altLang="en-US" sz="2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歌唱声因举杯饮酒愈益悲愁而中断。</a:t>
            </a:r>
          </a:p>
          <a:p>
            <a:r>
              <a:rPr lang="zh-CN" altLang="en-US" sz="2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人心又不是草木，怎么会没有感情?</a:t>
            </a:r>
          </a:p>
          <a:p>
            <a:r>
              <a:rPr lang="zh-CN" altLang="en-US" sz="2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欲说还休，欲行又止，不再多说什么</a:t>
            </a:r>
            <a:r>
              <a:rPr lang="zh-CN" altLang="en-US" sz="2400">
                <a:solidFill>
                  <a:srgbClr val="0070C0"/>
                </a:solidFill>
              </a:rPr>
              <a:t>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8270" y="2032000"/>
            <a:ext cx="5756275" cy="3230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/>
              <a:t>泻水置平地，各自东西南北流。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sym typeface="+mn-ea"/>
              </a:rPr>
              <a:t>人生亦有命，安能行叹复坐愁?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sym typeface="+mn-ea"/>
              </a:rPr>
              <a:t>酌酒以自宽，举杯断绝歌路难。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sym typeface="+mn-ea"/>
              </a:rPr>
              <a:t>心非木石岂无感?吞声踯躅不敢言。</a:t>
            </a:r>
            <a:endParaRPr lang="zh-CN" altLang="en-US" sz="2800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621405" y="1197610"/>
            <a:ext cx="46570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请结合注释，说说诗的大意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40000" y="949325"/>
            <a:ext cx="7111365" cy="991870"/>
          </a:xfrm>
        </p:spPr>
        <p:txBody>
          <a:bodyPr>
            <a:noAutofit/>
          </a:bodyPr>
          <a:lstStyle/>
          <a:p>
            <a:r>
              <a:rPr sz="4800"/>
              <a:t>全诗的情感基调是什么？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60975" y="2213610"/>
            <a:ext cx="1431290" cy="160528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8800">
                <a:solidFill>
                  <a:srgbClr val="FF0000"/>
                </a:solidFill>
              </a:rPr>
              <a:t>愁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820795" y="4331335"/>
            <a:ext cx="43122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作者如何表现愁？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1218565"/>
          </a:xfrm>
        </p:spPr>
        <p:txBody>
          <a:bodyPr>
            <a:noAutofit/>
          </a:bodyPr>
          <a:lstStyle/>
          <a:p>
            <a:r>
              <a:rPr lang="zh-CN" altLang="en-US" sz="3600"/>
              <a:t>请结合诗歌，思考分析诗人是如何表现</a:t>
            </a:r>
            <a:r>
              <a:rPr lang="en-US" altLang="zh-CN" sz="3600"/>
              <a:t>“</a:t>
            </a:r>
            <a:r>
              <a:rPr sz="3600"/>
              <a:t>愁</a:t>
            </a:r>
            <a:r>
              <a:rPr lang="en-US" altLang="zh-CN" sz="3600"/>
              <a:t>”</a:t>
            </a:r>
            <a:r>
              <a:rPr sz="3600"/>
              <a:t>的？用了哪些表现手法？从而体现出来的情感变化又是怎样的？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483995" y="2325370"/>
          <a:ext cx="9371965" cy="359727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832610"/>
                <a:gridCol w="4415155"/>
                <a:gridCol w="3124200"/>
              </a:tblGrid>
              <a:tr h="71945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2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表现手法</a:t>
                      </a:r>
                      <a:r>
                        <a:rPr lang="en-US" altLang="zh-CN" sz="32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/</a:t>
                      </a:r>
                      <a:r>
                        <a:rPr lang="zh-CN" altLang="en-US" sz="32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技巧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楷体" panose="02010609060101010101" charset="-122"/>
                          <a:ea typeface="楷体" panose="02010609060101010101" charset="-122"/>
                        </a:rPr>
                        <a:t>情感变化</a:t>
                      </a:r>
                    </a:p>
                  </a:txBody>
                  <a:tcPr/>
                </a:tc>
              </a:tr>
              <a:tr h="71945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楷体" panose="02010609060101010101" charset="-122"/>
                          <a:ea typeface="楷体" panose="02010609060101010101" charset="-122"/>
                        </a:rPr>
                        <a:t>首联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2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2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</a:tr>
              <a:tr h="71945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楷体" panose="02010609060101010101" charset="-122"/>
                          <a:ea typeface="楷体" panose="02010609060101010101" charset="-122"/>
                        </a:rPr>
                        <a:t>颔联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2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2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</a:tr>
              <a:tr h="71945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楷体" panose="02010609060101010101" charset="-122"/>
                          <a:ea typeface="楷体" panose="02010609060101010101" charset="-122"/>
                        </a:rPr>
                        <a:t>颈联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2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2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</a:tr>
              <a:tr h="71945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楷体" panose="02010609060101010101" charset="-122"/>
                          <a:ea typeface="楷体" panose="02010609060101010101" charset="-122"/>
                        </a:rPr>
                        <a:t>尾联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2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2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4634865" y="3168015"/>
            <a:ext cx="1811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比兴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224520" y="3168015"/>
            <a:ext cx="1873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比较平静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608195" y="3863340"/>
            <a:ext cx="1811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反问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319135" y="3862705"/>
            <a:ext cx="10140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悲愤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928745" y="4558665"/>
            <a:ext cx="31699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动词：酌酒、举杯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634865" y="5332730"/>
            <a:ext cx="10248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设问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319135" y="5332730"/>
            <a:ext cx="21240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无奈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319135" y="4597400"/>
            <a:ext cx="10140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感叹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1" grpId="0"/>
      <p:bldP spid="12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83585" y="1219200"/>
            <a:ext cx="6055360" cy="1174750"/>
          </a:xfrm>
        </p:spPr>
        <p:txBody>
          <a:bodyPr>
            <a:noAutofit/>
          </a:bodyPr>
          <a:lstStyle/>
          <a:p>
            <a:r>
              <a:rPr lang="zh-CN" altLang="en-US" sz="4400"/>
              <a:t>诗人愁的是什么？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83585" y="2320925"/>
            <a:ext cx="946785" cy="9271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400">
                <a:solidFill>
                  <a:srgbClr val="FF0000"/>
                </a:solidFill>
              </a:rPr>
              <a:t>命</a:t>
            </a: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6078220" y="2393950"/>
            <a:ext cx="2714625" cy="927100"/>
          </a:xfrm>
          <a:prstGeom prst="rect">
            <a:avLst/>
          </a:prstGeom>
        </p:spPr>
        <p:txBody>
          <a:bodyPr vert="horz" lIns="101600" tIns="0" rIns="82550" bIns="0" rtlCol="0">
            <a:normAutofit fontScale="80000"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4400"/>
              <a:t>不公平的命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29310" y="482600"/>
            <a:ext cx="18973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总结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83585" y="3248025"/>
            <a:ext cx="48348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诗人如何看待自己的命？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646805" y="4058285"/>
            <a:ext cx="41078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认命</a:t>
            </a:r>
            <a:r>
              <a:rPr lang="en-US" altLang="zh-CN" sz="2800">
                <a:solidFill>
                  <a:srgbClr val="FF0000"/>
                </a:solidFill>
              </a:rPr>
              <a:t>——</a:t>
            </a:r>
            <a:r>
              <a:rPr lang="zh-CN" altLang="en-US" sz="2800">
                <a:solidFill>
                  <a:srgbClr val="FF0000"/>
                </a:solidFill>
              </a:rPr>
              <a:t>不认命</a:t>
            </a:r>
            <a:r>
              <a:rPr lang="en-US" altLang="zh-CN" sz="2800">
                <a:solidFill>
                  <a:srgbClr val="FF0000"/>
                </a:solidFill>
              </a:rPr>
              <a:t>——</a:t>
            </a:r>
            <a:r>
              <a:rPr lang="zh-CN" altLang="en-US" sz="2800">
                <a:solidFill>
                  <a:srgbClr val="FF0000"/>
                </a:solidFill>
              </a:rPr>
              <a:t>认命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13685" y="4999355"/>
            <a:ext cx="656463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主旨：通过本诗的不平之鸣，表达怀才不遇的悲愤之情</a:t>
            </a:r>
          </a:p>
        </p:txBody>
      </p:sp>
      <p:sp>
        <p:nvSpPr>
          <p:cNvPr id="8" name="右箭头 7"/>
          <p:cNvSpPr/>
          <p:nvPr/>
        </p:nvSpPr>
        <p:spPr>
          <a:xfrm>
            <a:off x="4354195" y="2692400"/>
            <a:ext cx="1466215" cy="24828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6" grpId="0"/>
      <p:bldP spid="13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3" name="图片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"/>
  <p:tag name="KSO_WM_UNIT_INDEX" val="1"/>
  <p:tag name="KSO_WM_UNIT_LAYERLEVEL" val="1"/>
  <p:tag name="KSO_WM_UNIT_TYPE" val="i"/>
</p:tagLst>
</file>

<file path=ppt/tags/tag10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"/>
  <p:tag name="KSO_WM_UNIT_INDEX" val="2"/>
  <p:tag name="KSO_WM_UNIT_LAYERLEVEL" val="1"/>
  <p:tag name="KSO_WM_UNIT_TYPE" val="i"/>
</p:tagLst>
</file>

<file path=ppt/tags/tag10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"/>
  <p:tag name="KSO_WM_UNIT_INDEX" val="1"/>
  <p:tag name="KSO_WM_UNIT_LAYERLEVEL" val="1"/>
  <p:tag name="KSO_WM_UNIT_TYPE" val="i"/>
</p:tagLst>
</file>

<file path=ppt/tags/tag10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2"/>
  <p:tag name="KSO_WM_UNIT_INDEX" val="2"/>
  <p:tag name="KSO_WM_UNIT_LAYERLEVEL" val="1"/>
  <p:tag name="KSO_WM_UNIT_TYPE" val="i"/>
</p:tagLst>
</file>

<file path=ppt/tags/tag10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30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10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TYPE" val="i"/>
</p:tagLst>
</file>

<file path=ppt/tags/tag10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2"/>
  <p:tag name="KSO_WM_UNIT_INDEX" val="2"/>
  <p:tag name="KSO_WM_UNIT_LAYERLEVEL" val="1"/>
  <p:tag name="KSO_WM_UNIT_TYPE" val="i"/>
</p:tagLst>
</file>

<file path=ppt/tags/tag10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40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10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10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2"/>
  <p:tag name="KSO_WM_UNIT_INDEX" val="2"/>
  <p:tag name="KSO_WM_UNIT_LAYERLEVEL" val="1"/>
  <p:tag name="KSO_WM_UNIT_TYPE" val="i"/>
</p:tagLst>
</file>

<file path=ppt/tags/tag10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6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6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106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6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6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6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6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06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6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7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107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7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7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7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7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7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07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7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107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108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8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8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8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8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8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08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8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108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108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2"/>
  <p:tag name="KSO_WM_UNIT_INDEX" val="2"/>
  <p:tag name="KSO_WM_UNIT_LAYERLEVEL" val="1"/>
  <p:tag name="KSO_WM_UNIT_TYPE" val="i"/>
</p:tagLst>
</file>

<file path=ppt/tags/tag109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9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9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9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9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9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09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9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109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109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0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0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0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0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0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0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10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0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110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110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1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1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1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1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1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1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1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1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11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11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2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2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2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2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2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2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2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30.xml><?xml version="1.0" encoding="utf-8"?>
<p:tagLst xmlns:p="http://schemas.openxmlformats.org/presentationml/2006/main">
  <p:tag name="KSO_WM_BEAUTIFY_FLAG" val="#wm#"/>
  <p:tag name="KSO_WM_COMBINE_RELATE_SLIDE_ID" val="background20176466_1"/>
  <p:tag name="KSO_WM_TAG_VERSION" val="1.0"/>
  <p:tag name="KSO_WM_TEMPLATE_CATEGORY" val="custom"/>
  <p:tag name="KSO_WM_TEMPLATE_COLOR_TYPE" val="1"/>
  <p:tag name="KSO_WM_TEMPLATE_INDEX" val="20177186"/>
  <p:tag name="KSO_WM_TEMPLATE_MASTER_THUMB_INDEX" val="18"/>
  <p:tag name="KSO_WM_TEMPLATE_MASTER_TYPE" val="1"/>
  <p:tag name="KSO_WM_TEMPLATE_SUBCATEGORY" val="0"/>
  <p:tag name="KSO_WM_TEMPLATE_THUMBS_INDEX" val="1、4、5、6、11、12、16、17、21、27、31"/>
  <p:tag name="KSO_WM_UNIT_SHOW_EDIT_AREA_INDICATION" val="0"/>
</p:tagLst>
</file>

<file path=ppt/tags/tag113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3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3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4"/>
  <p:tag name="KSO_WM_UNIT_INDEX" val="4"/>
  <p:tag name="KSO_WM_UNIT_LAYERLEVEL" val="1"/>
  <p:tag name="KSO_WM_UNIT_TYPE" val="y"/>
</p:tagLst>
</file>

<file path=ppt/tags/tag113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113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113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113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3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3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4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4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11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2"/>
  <p:tag name="KSO_WM_UNIT_INDEX" val="2"/>
  <p:tag name="KSO_WM_UNIT_LAYERLEVEL" val="1"/>
  <p:tag name="KSO_WM_UNIT_TYPE" val="i"/>
</p:tagLst>
</file>

<file path=ppt/tags/tag11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11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2"/>
  <p:tag name="KSO_WM_UNIT_INDEX" val="2"/>
  <p:tag name="KSO_WM_UNIT_LAYERLEVEL" val="1"/>
  <p:tag name="KSO_WM_UNIT_TYPE" val="i"/>
</p:tagLst>
</file>

<file path=ppt/tags/tag11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11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2"/>
  <p:tag name="KSO_WM_UNIT_INDEX" val="2"/>
  <p:tag name="KSO_WM_UNIT_LAYERLEVEL" val="1"/>
  <p:tag name="KSO_WM_UNIT_TYPE" val="i"/>
</p:tagLst>
</file>

<file path=ppt/tags/tag11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"/>
  <p:tag name="KSO_WM_UNIT_INDEX" val="1"/>
  <p:tag name="KSO_WM_UNIT_LAYERLEVEL" val="1"/>
  <p:tag name="KSO_WM_UNIT_TYPE" val="i"/>
</p:tagLst>
</file>

<file path=ppt/tags/tag11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"/>
  <p:tag name="KSO_WM_UNIT_INDEX" val="2"/>
  <p:tag name="KSO_WM_UNIT_LAYERLEVEL" val="1"/>
  <p:tag name="KSO_WM_UNIT_TYPE" val="i"/>
</p:tagLst>
</file>

<file path=ppt/tags/tag1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"/>
  <p:tag name="KSO_WM_UNIT_INDEX" val="1"/>
  <p:tag name="KSO_WM_UNIT_LAYERLEVEL" val="1"/>
  <p:tag name="KSO_WM_UNIT_TYPE" val="i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"/>
  <p:tag name="KSO_WM_UNIT_INDEX" val="1"/>
  <p:tag name="KSO_WM_UNIT_LAYERLEVEL" val="1"/>
  <p:tag name="KSO_WM_UNIT_TYPE" val="i"/>
</p:tagLst>
</file>

<file path=ppt/tags/tag12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2"/>
  <p:tag name="KSO_WM_UNIT_INDEX" val="2"/>
  <p:tag name="KSO_WM_UNIT_LAYERLEVEL" val="1"/>
  <p:tag name="KSO_WM_UNIT_TYPE" val="i"/>
</p:tagLst>
</file>

<file path=ppt/tags/tag12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08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12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"/>
  <p:tag name="KSO_WM_UNIT_INDEX" val="2"/>
  <p:tag name="KSO_WM_UNIT_LAYERLEVEL" val="1"/>
  <p:tag name="KSO_WM_UNIT_TYPE" val="i"/>
</p:tagLst>
</file>

<file path=ppt/tags/tag12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TYPE" val="i"/>
</p:tagLst>
</file>

<file path=ppt/tags/tag12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2"/>
  <p:tag name="KSO_WM_UNIT_INDEX" val="2"/>
  <p:tag name="KSO_WM_UNIT_LAYERLEVEL" val="1"/>
  <p:tag name="KSO_WM_UNIT_TYPE" val="i"/>
</p:tagLst>
</file>

<file path=ppt/tags/tag12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18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12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12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2"/>
  <p:tag name="KSO_WM_UNIT_INDEX" val="2"/>
  <p:tag name="KSO_WM_UNIT_LAYERLEVEL" val="1"/>
  <p:tag name="KSO_WM_UNIT_TYPE" val="i"/>
</p:tagLst>
</file>

<file path=ppt/tags/tag12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3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4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124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4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4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4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4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24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4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124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124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5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5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5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5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5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25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5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125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5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5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26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6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6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6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26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6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126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126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6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6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27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7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7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7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27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7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127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127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7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7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28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8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8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8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28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8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128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128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8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8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9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9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9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9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9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9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29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29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29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9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0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0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0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0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0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08.xml><?xml version="1.0" encoding="utf-8"?>
<p:tagLst xmlns:p="http://schemas.openxmlformats.org/presentationml/2006/main">
  <p:tag name="KSO_WM_BEAUTIFY_FLAG" val="#wm#"/>
  <p:tag name="KSO_WM_COMBINE_RELATE_SLIDE_ID" val="background20176466_1"/>
  <p:tag name="KSO_WM_TAG_VERSION" val="1.0"/>
  <p:tag name="KSO_WM_TEMPLATE_CATEGORY" val="custom"/>
  <p:tag name="KSO_WM_TEMPLATE_COLOR_TYPE" val="1"/>
  <p:tag name="KSO_WM_TEMPLATE_INDEX" val="20177186"/>
  <p:tag name="KSO_WM_TEMPLATE_MASTER_THUMB_INDEX" val="18"/>
  <p:tag name="KSO_WM_TEMPLATE_MASTER_TYPE" val="1"/>
  <p:tag name="KSO_WM_TEMPLATE_SUBCATEGORY" val="0"/>
  <p:tag name="KSO_WM_TEMPLATE_THUMBS_INDEX" val="1、4、5、6、11、12、16、17、21、27、31"/>
  <p:tag name="KSO_WM_UNIT_SHOW_EDIT_AREA_INDICATION" val="0"/>
</p:tagLst>
</file>

<file path=ppt/tags/tag130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"/>
  <p:tag name="KSO_WM_UNIT_INDEX" val="1"/>
  <p:tag name="KSO_WM_UNIT_LAYERLEVEL" val="1"/>
  <p:tag name="KSO_WM_UNIT_TYPE" val="i"/>
</p:tagLst>
</file>

<file path=ppt/tags/tag131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1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4"/>
  <p:tag name="KSO_WM_UNIT_INDEX" val="4"/>
  <p:tag name="KSO_WM_UNIT_LAYERLEVEL" val="1"/>
  <p:tag name="KSO_WM_UNIT_TYPE" val="y"/>
</p:tagLst>
</file>

<file path=ppt/tags/tag131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131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131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131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1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1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1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1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2"/>
  <p:tag name="KSO_WM_UNIT_INDEX" val="2"/>
  <p:tag name="KSO_WM_UNIT_LAYERLEVEL" val="1"/>
  <p:tag name="KSO_WM_UNIT_TYPE" val="i"/>
</p:tagLst>
</file>

<file path=ppt/tags/tag13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13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2"/>
  <p:tag name="KSO_WM_UNIT_INDEX" val="2"/>
  <p:tag name="KSO_WM_UNIT_LAYERLEVEL" val="1"/>
  <p:tag name="KSO_WM_UNIT_TYPE" val="i"/>
</p:tagLst>
</file>

<file path=ppt/tags/tag13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3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3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13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2"/>
  <p:tag name="KSO_WM_UNIT_INDEX" val="2"/>
  <p:tag name="KSO_WM_UNIT_LAYERLEVEL" val="1"/>
  <p:tag name="KSO_WM_UNIT_TYPE" val="i"/>
</p:tagLst>
</file>

<file path=ppt/tags/tag13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3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3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3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3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3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13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2"/>
  <p:tag name="KSO_WM_UNIT_INDEX" val="2"/>
  <p:tag name="KSO_WM_UNIT_LAYERLEVEL" val="1"/>
  <p:tag name="KSO_WM_UNIT_TYPE" val="i"/>
</p:tagLst>
</file>

<file path=ppt/tags/tag13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"/>
  <p:tag name="KSO_WM_UNIT_INDEX" val="1"/>
  <p:tag name="KSO_WM_UNIT_LAYERLEVEL" val="1"/>
  <p:tag name="KSO_WM_UNIT_TYPE" val="i"/>
</p:tagLst>
</file>

<file path=ppt/tags/tag13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"/>
  <p:tag name="KSO_WM_UNIT_INDEX" val="2"/>
  <p:tag name="KSO_WM_UNIT_LAYERLEVEL" val="1"/>
  <p:tag name="KSO_WM_UNIT_TYPE" val="i"/>
</p:tagLst>
</file>

<file path=ppt/tags/tag13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3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3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3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"/>
  <p:tag name="KSO_WM_UNIT_INDEX" val="1"/>
  <p:tag name="KSO_WM_UNIT_LAYERLEVEL" val="1"/>
  <p:tag name="KSO_WM_UNIT_TYPE" val="i"/>
</p:tagLst>
</file>

<file path=ppt/tags/tag13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2"/>
  <p:tag name="KSO_WM_UNIT_INDEX" val="2"/>
  <p:tag name="KSO_WM_UNIT_LAYERLEVEL" val="1"/>
  <p:tag name="KSO_WM_UNIT_TYPE" val="i"/>
</p:tagLst>
</file>

<file path=ppt/tags/tag13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86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13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TYPE" val="i"/>
</p:tagLst>
</file>

<file path=ppt/tags/tag13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2"/>
  <p:tag name="KSO_WM_UNIT_INDEX" val="2"/>
  <p:tag name="KSO_WM_UNIT_LAYERLEVEL" val="1"/>
  <p:tag name="KSO_WM_UNIT_TYPE" val="i"/>
</p:tagLst>
</file>

<file path=ppt/tags/tag1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96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13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13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2"/>
  <p:tag name="KSO_WM_UNIT_INDEX" val="2"/>
  <p:tag name="KSO_WM_UNIT_LAYERLEVEL" val="1"/>
  <p:tag name="KSO_WM_UNIT_TYPE" val="i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14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4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4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4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4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1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1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141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TYPE" val="i"/>
</p:tagLst>
</file>

<file path=ppt/tags/tag142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2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2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2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42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42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142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142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42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42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2"/>
  <p:tag name="KSO_WM_UNIT_INDEX" val="2"/>
  <p:tag name="KSO_WM_UNIT_LAYERLEVEL" val="1"/>
  <p:tag name="KSO_WM_UNIT_TYPE" val="i"/>
</p:tagLst>
</file>

<file path=ppt/tags/tag143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43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43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43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43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143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43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43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43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43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4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44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44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4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144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144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4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4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4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4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5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5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45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5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145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145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5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5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5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5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6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6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46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6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146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146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6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6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6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6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7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7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7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7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47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47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47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7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7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7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8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8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8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86.xml><?xml version="1.0" encoding="utf-8"?>
<p:tagLst xmlns:p="http://schemas.openxmlformats.org/presentationml/2006/main">
  <p:tag name="KSO_WM_BEAUTIFY_FLAG" val="#wm#"/>
  <p:tag name="KSO_WM_COMBINE_RELATE_SLIDE_ID" val="background20176466_1"/>
  <p:tag name="KSO_WM_TAG_VERSION" val="1.0"/>
  <p:tag name="KSO_WM_TEMPLATE_CATEGORY" val="custom"/>
  <p:tag name="KSO_WM_TEMPLATE_COLOR_TYPE" val="1"/>
  <p:tag name="KSO_WM_TEMPLATE_INDEX" val="20177186"/>
  <p:tag name="KSO_WM_TEMPLATE_MASTER_THUMB_INDEX" val="18"/>
  <p:tag name="KSO_WM_TEMPLATE_MASTER_TYPE" val="1"/>
  <p:tag name="KSO_WM_TEMPLATE_SUBCATEGORY" val="0"/>
  <p:tag name="KSO_WM_TEMPLATE_THUMBS_INDEX" val="1、4、5、6、11、12、16、17、21、27、31"/>
  <p:tag name="KSO_WM_UNIT_SHOW_EDIT_AREA_INDICATION" val="0"/>
</p:tagLst>
</file>

<file path=ppt/tags/tag148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8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8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4"/>
  <p:tag name="KSO_WM_UNIT_INDEX" val="4"/>
  <p:tag name="KSO_WM_UNIT_LAYERLEVEL" val="1"/>
  <p:tag name="KSO_WM_UNIT_TYPE" val="y"/>
</p:tagLst>
</file>

<file path=ppt/tags/tag1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49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149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149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149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9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9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9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9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15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15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2"/>
  <p:tag name="KSO_WM_UNIT_INDEX" val="2"/>
  <p:tag name="KSO_WM_UNIT_LAYERLEVEL" val="1"/>
  <p:tag name="KSO_WM_UNIT_TYPE" val="i"/>
</p:tagLst>
</file>

<file path=ppt/tags/tag15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15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5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5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15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2"/>
  <p:tag name="KSO_WM_UNIT_INDEX" val="2"/>
  <p:tag name="KSO_WM_UNIT_LAYERLEVEL" val="1"/>
  <p:tag name="KSO_WM_UNIT_TYPE" val="i"/>
</p:tagLst>
</file>

<file path=ppt/tags/tag15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5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5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5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5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5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2"/>
  <p:tag name="KSO_WM_UNIT_INDEX" val="2"/>
  <p:tag name="KSO_WM_UNIT_LAYERLEVEL" val="1"/>
  <p:tag name="KSO_WM_UNIT_TYPE" val="i"/>
</p:tagLst>
</file>

<file path=ppt/tags/tag15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5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5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15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2"/>
  <p:tag name="KSO_WM_UNIT_INDEX" val="2"/>
  <p:tag name="KSO_WM_UNIT_LAYERLEVEL" val="1"/>
  <p:tag name="KSO_WM_UNIT_TYPE" val="i"/>
</p:tagLst>
</file>

<file path=ppt/tags/tag15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5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5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5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5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5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5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5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5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5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"/>
  <p:tag name="KSO_WM_UNIT_INDEX" val="1"/>
  <p:tag name="KSO_WM_UNIT_LAYERLEVEL" val="1"/>
  <p:tag name="KSO_WM_UNIT_TYPE" val="i"/>
</p:tagLst>
</file>

<file path=ppt/tags/tag15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"/>
  <p:tag name="KSO_WM_UNIT_INDEX" val="2"/>
  <p:tag name="KSO_WM_UNIT_LAYERLEVEL" val="1"/>
  <p:tag name="KSO_WM_UNIT_TYPE" val="i"/>
</p:tagLst>
</file>

<file path=ppt/tags/tag15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5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5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5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5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5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5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5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5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"/>
  <p:tag name="KSO_WM_UNIT_INDEX" val="1"/>
  <p:tag name="KSO_WM_UNIT_LAYERLEVEL" val="1"/>
  <p:tag name="KSO_WM_UNIT_TYPE" val="i"/>
</p:tagLst>
</file>

<file path=ppt/tags/tag15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2"/>
  <p:tag name="KSO_WM_UNIT_INDEX" val="2"/>
  <p:tag name="KSO_WM_UNIT_LAYERLEVEL" val="1"/>
  <p:tag name="KSO_WM_UNIT_TYPE" val="i"/>
</p:tagLst>
</file>

<file path=ppt/tags/tag15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5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5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5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5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5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64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15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TYPE" val="i"/>
</p:tagLst>
</file>

<file path=ppt/tags/tag15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2"/>
  <p:tag name="KSO_WM_UNIT_INDEX" val="2"/>
  <p:tag name="KSO_WM_UNIT_LAYERLEVEL" val="1"/>
  <p:tag name="KSO_WM_UNIT_TYPE" val="i"/>
</p:tagLst>
</file>

<file path=ppt/tags/tag15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74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15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15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2"/>
  <p:tag name="KSO_WM_UNIT_INDEX" val="2"/>
  <p:tag name="KSO_WM_UNIT_LAYERLEVEL" val="1"/>
  <p:tag name="KSO_WM_UNIT_TYPE" val="i"/>
</p:tagLst>
</file>

<file path=ppt/tags/tag15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9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59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159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59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59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0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60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60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60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160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160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60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60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60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60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1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61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1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161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1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1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1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1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1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1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2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2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162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162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2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2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2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2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2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2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63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163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163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63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63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63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63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63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63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4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164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164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4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4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4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4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4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4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5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65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65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65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5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5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5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5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5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64.xml><?xml version="1.0" encoding="utf-8"?>
<p:tagLst xmlns:p="http://schemas.openxmlformats.org/presentationml/2006/main">
  <p:tag name="KSO_WM_BEAUTIFY_FLAG" val="#wm#"/>
  <p:tag name="KSO_WM_COMBINE_RELATE_SLIDE_ID" val="background20176466_1"/>
  <p:tag name="KSO_WM_TAG_VERSION" val="1.0"/>
  <p:tag name="KSO_WM_TEMPLATE_CATEGORY" val="custom"/>
  <p:tag name="KSO_WM_TEMPLATE_COLOR_TYPE" val="1"/>
  <p:tag name="KSO_WM_TEMPLATE_INDEX" val="20177186"/>
  <p:tag name="KSO_WM_TEMPLATE_MASTER_THUMB_INDEX" val="18"/>
  <p:tag name="KSO_WM_TEMPLATE_MASTER_TYPE" val="1"/>
  <p:tag name="KSO_WM_TEMPLATE_SUBCATEGORY" val="0"/>
  <p:tag name="KSO_WM_TEMPLATE_THUMBS_INDEX" val="1、4、5、6、11、12、16、17、21、27、31"/>
  <p:tag name="KSO_WM_UNIT_SHOW_EDIT_AREA_INDICATION" val="0"/>
</p:tagLst>
</file>

<file path=ppt/tags/tag166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6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6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4"/>
  <p:tag name="KSO_WM_UNIT_INDEX" val="4"/>
  <p:tag name="KSO_WM_UNIT_LAYERLEVEL" val="1"/>
  <p:tag name="KSO_WM_UNIT_TYPE" val="y"/>
</p:tagLst>
</file>

<file path=ppt/tags/tag166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166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1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167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7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7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7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7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16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2"/>
  <p:tag name="KSO_WM_UNIT_INDEX" val="2"/>
  <p:tag name="KSO_WM_UNIT_LAYERLEVEL" val="1"/>
  <p:tag name="KSO_WM_UNIT_TYPE" val="i"/>
</p:tagLst>
</file>

<file path=ppt/tags/tag1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17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2"/>
  <p:tag name="KSO_WM_UNIT_INDEX" val="2"/>
  <p:tag name="KSO_WM_UNIT_LAYERLEVEL" val="1"/>
  <p:tag name="KSO_WM_UNIT_TYPE" val="i"/>
</p:tagLst>
</file>

<file path=ppt/tags/tag17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7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17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2"/>
  <p:tag name="KSO_WM_UNIT_INDEX" val="2"/>
  <p:tag name="KSO_WM_UNIT_LAYERLEVEL" val="1"/>
  <p:tag name="KSO_WM_UNIT_TYPE" val="i"/>
</p:tagLst>
</file>

<file path=ppt/tags/tag17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17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7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7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"/>
  <p:tag name="KSO_WM_UNIT_INDEX" val="1"/>
  <p:tag name="KSO_WM_UNIT_LAYERLEVEL" val="1"/>
  <p:tag name="KSO_WM_UNIT_TYPE" val="i"/>
</p:tagLst>
</file>

<file path=ppt/tags/tag17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"/>
  <p:tag name="KSO_WM_UNIT_INDEX" val="2"/>
  <p:tag name="KSO_WM_UNIT_LAYERLEVEL" val="1"/>
  <p:tag name="KSO_WM_UNIT_TYPE" val="i"/>
</p:tagLst>
</file>

<file path=ppt/tags/tag17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7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7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7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7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7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7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7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7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7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"/>
  <p:tag name="KSO_WM_UNIT_INDEX" val="1"/>
  <p:tag name="KSO_WM_UNIT_LAYERLEVEL" val="1"/>
  <p:tag name="KSO_WM_UNIT_TYPE" val="i"/>
</p:tagLst>
</file>

<file path=ppt/tags/tag17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2"/>
  <p:tag name="KSO_WM_UNIT_INDEX" val="2"/>
  <p:tag name="KSO_WM_UNIT_LAYERLEVEL" val="1"/>
  <p:tag name="KSO_WM_UNIT_TYPE" val="i"/>
</p:tagLst>
</file>

<file path=ppt/tags/tag17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7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7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7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7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7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7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7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742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17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7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TYPE" val="i"/>
</p:tagLst>
</file>

<file path=ppt/tags/tag17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2"/>
  <p:tag name="KSO_WM_UNIT_INDEX" val="2"/>
  <p:tag name="KSO_WM_UNIT_LAYERLEVEL" val="1"/>
  <p:tag name="KSO_WM_UNIT_TYPE" val="i"/>
</p:tagLst>
</file>

<file path=ppt/tags/tag17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7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7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7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7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7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7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752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17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7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17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2"/>
  <p:tag name="KSO_WM_UNIT_INDEX" val="2"/>
  <p:tag name="KSO_WM_UNIT_LAYERLEVEL" val="1"/>
  <p:tag name="KSO_WM_UNIT_TYPE" val="i"/>
</p:tagLst>
</file>

<file path=ppt/tags/tag17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7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7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7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7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7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7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77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177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77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77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77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77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7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78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78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178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178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78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78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78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78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78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78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7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179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179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79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79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79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79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79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79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79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9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180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180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80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80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80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80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80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80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80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0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18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81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181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1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1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1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1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1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1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81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1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18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82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182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2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2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2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2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2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2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2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2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8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83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83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83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83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83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83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83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83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3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8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42.xml><?xml version="1.0" encoding="utf-8"?>
<p:tagLst xmlns:p="http://schemas.openxmlformats.org/presentationml/2006/main">
  <p:tag name="KSO_WM_BEAUTIFY_FLAG" val="#wm#"/>
  <p:tag name="KSO_WM_COMBINE_RELATE_SLIDE_ID" val="background20176466_1"/>
  <p:tag name="KSO_WM_TAG_VERSION" val="1.0"/>
  <p:tag name="KSO_WM_TEMPLATE_CATEGORY" val="custom"/>
  <p:tag name="KSO_WM_TEMPLATE_COLOR_TYPE" val="1"/>
  <p:tag name="KSO_WM_TEMPLATE_INDEX" val="20177186"/>
  <p:tag name="KSO_WM_TEMPLATE_MASTER_THUMB_INDEX" val="18"/>
  <p:tag name="KSO_WM_TEMPLATE_MASTER_TYPE" val="1"/>
  <p:tag name="KSO_WM_TEMPLATE_SUBCATEGORY" val="0"/>
  <p:tag name="KSO_WM_TEMPLATE_THUMBS_INDEX" val="1、4、5、6、11、12、16、17、21、27、31"/>
  <p:tag name="KSO_WM_UNIT_SHOW_EDIT_AREA_INDICATION" val="0"/>
</p:tagLst>
</file>

<file path=ppt/tags/tag184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4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4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4"/>
  <p:tag name="KSO_WM_UNIT_INDEX" val="4"/>
  <p:tag name="KSO_WM_UNIT_LAYERLEVEL" val="1"/>
  <p:tag name="KSO_WM_UNIT_TYPE" val="y"/>
</p:tagLst>
</file>

<file path=ppt/tags/tag184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184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184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184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85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5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5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5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18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2"/>
  <p:tag name="KSO_WM_UNIT_INDEX" val="2"/>
  <p:tag name="KSO_WM_UNIT_LAYERLEVEL" val="1"/>
  <p:tag name="KSO_WM_UNIT_TYPE" val="i"/>
</p:tagLst>
</file>

<file path=ppt/tags/tag18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8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8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18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2"/>
  <p:tag name="KSO_WM_UNIT_INDEX" val="2"/>
  <p:tag name="KSO_WM_UNIT_LAYERLEVEL" val="1"/>
  <p:tag name="KSO_WM_UNIT_TYPE" val="i"/>
</p:tagLst>
</file>

<file path=ppt/tags/tag18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18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18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2"/>
  <p:tag name="KSO_WM_UNIT_INDEX" val="2"/>
  <p:tag name="KSO_WM_UNIT_LAYERLEVEL" val="1"/>
  <p:tag name="KSO_WM_UNIT_TYPE" val="i"/>
</p:tagLst>
</file>

<file path=ppt/tags/tag18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8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8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9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"/>
  <p:tag name="KSO_WM_UNIT_INDEX" val="1"/>
  <p:tag name="KSO_WM_UNIT_LAYERLEVEL" val="1"/>
  <p:tag name="KSO_WM_UNIT_TYPE" val="i"/>
</p:tagLst>
</file>

<file path=ppt/tags/tag19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"/>
  <p:tag name="KSO_WM_UNIT_INDEX" val="2"/>
  <p:tag name="KSO_WM_UNIT_LAYERLEVEL" val="1"/>
  <p:tag name="KSO_WM_UNIT_TYPE" val="i"/>
</p:tagLst>
</file>

<file path=ppt/tags/tag19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9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9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9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9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"/>
  <p:tag name="KSO_WM_UNIT_INDEX" val="1"/>
  <p:tag name="KSO_WM_UNIT_LAYERLEVEL" val="1"/>
  <p:tag name="KSO_WM_UNIT_TYPE" val="i"/>
</p:tagLst>
</file>

<file path=ppt/tags/tag19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2"/>
  <p:tag name="KSO_WM_UNIT_INDEX" val="2"/>
  <p:tag name="KSO_WM_UNIT_LAYERLEVEL" val="1"/>
  <p:tag name="KSO_WM_UNIT_TYPE" val="i"/>
</p:tagLst>
</file>

<file path=ppt/tags/tag19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9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920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19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9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TYPE" val="i"/>
</p:tagLst>
</file>

<file path=ppt/tags/tag19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2"/>
  <p:tag name="KSO_WM_UNIT_INDEX" val="2"/>
  <p:tag name="KSO_WM_UNIT_LAYERLEVEL" val="1"/>
  <p:tag name="KSO_WM_UNIT_TYPE" val="i"/>
</p:tagLst>
</file>

<file path=ppt/tags/tag19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9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9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9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9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9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9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930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19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9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19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2"/>
  <p:tag name="KSO_WM_UNIT_INDEX" val="2"/>
  <p:tag name="KSO_WM_UNIT_LAYERLEVEL" val="1"/>
  <p:tag name="KSO_WM_UNIT_TYPE" val="i"/>
</p:tagLst>
</file>

<file path=ppt/tags/tag19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9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9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9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9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9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9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5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95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195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95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95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95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95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95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95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19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6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196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96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96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96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96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96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96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96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196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9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197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97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97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97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97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97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97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7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197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197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198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8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8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8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8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8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98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98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198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198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9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9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99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99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99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99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99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99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9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199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199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00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00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00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00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00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00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00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00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200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200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20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01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1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1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1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1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1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1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020.xml><?xml version="1.0" encoding="utf-8"?>
<p:tagLst xmlns:p="http://schemas.openxmlformats.org/presentationml/2006/main">
  <p:tag name="KSO_WM_BEAUTIFY_FLAG" val="#wm#"/>
  <p:tag name="KSO_WM_COMBINE_RELATE_SLIDE_ID" val="background20176466_1"/>
  <p:tag name="KSO_WM_TAG_VERSION" val="1.0"/>
  <p:tag name="KSO_WM_TEMPLATE_CATEGORY" val="custom"/>
  <p:tag name="KSO_WM_TEMPLATE_COLOR_TYPE" val="1"/>
  <p:tag name="KSO_WM_TEMPLATE_INDEX" val="20177186"/>
  <p:tag name="KSO_WM_TEMPLATE_MASTER_THUMB_INDEX" val="18"/>
  <p:tag name="KSO_WM_TEMPLATE_MASTER_TYPE" val="1"/>
  <p:tag name="KSO_WM_TEMPLATE_SUBCATEGORY" val="0"/>
  <p:tag name="KSO_WM_TEMPLATE_THUMBS_INDEX" val="1、4、5、6、11、12、16、17、21、27、31"/>
  <p:tag name="KSO_WM_UNIT_SHOW_EDIT_AREA_INDICATION" val="0"/>
</p:tagLst>
</file>

<file path=ppt/tags/tag202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2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2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4"/>
  <p:tag name="KSO_WM_UNIT_INDEX" val="4"/>
  <p:tag name="KSO_WM_UNIT_LAYERLEVEL" val="1"/>
  <p:tag name="KSO_WM_UNIT_TYPE" val="y"/>
</p:tagLst>
</file>

<file path=ppt/tags/tag202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202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202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202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2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2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03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3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0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0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20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2"/>
  <p:tag name="KSO_WM_UNIT_INDEX" val="2"/>
  <p:tag name="KSO_WM_UNIT_LAYERLEVEL" val="1"/>
  <p:tag name="KSO_WM_UNIT_TYPE" val="i"/>
</p:tagLst>
</file>

<file path=ppt/tags/tag20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0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0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0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0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0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0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20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20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2"/>
  <p:tag name="KSO_WM_UNIT_INDEX" val="2"/>
  <p:tag name="KSO_WM_UNIT_LAYERLEVEL" val="1"/>
  <p:tag name="KSO_WM_UNIT_TYPE" val="i"/>
</p:tagLst>
</file>

<file path=ppt/tags/tag20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0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0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0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20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2"/>
  <p:tag name="KSO_WM_UNIT_INDEX" val="2"/>
  <p:tag name="KSO_WM_UNIT_LAYERLEVEL" val="1"/>
  <p:tag name="KSO_WM_UNIT_TYPE" val="i"/>
</p:tagLst>
</file>

<file path=ppt/tags/tag20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0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0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20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0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0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0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0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0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0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0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0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"/>
  <p:tag name="KSO_WM_UNIT_INDEX" val="1"/>
  <p:tag name="KSO_WM_UNIT_LAYERLEVEL" val="1"/>
  <p:tag name="KSO_WM_UNIT_TYPE" val="i"/>
</p:tagLst>
</file>

<file path=ppt/tags/tag20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"/>
  <p:tag name="KSO_WM_UNIT_INDEX" val="2"/>
  <p:tag name="KSO_WM_UNIT_LAYERLEVEL" val="1"/>
  <p:tag name="KSO_WM_UNIT_TYPE" val="i"/>
</p:tagLst>
</file>

<file path=ppt/tags/tag20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20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0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0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0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0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0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0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0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"/>
  <p:tag name="KSO_WM_UNIT_INDEX" val="1"/>
  <p:tag name="KSO_WM_UNIT_LAYERLEVEL" val="1"/>
  <p:tag name="KSO_WM_UNIT_TYPE" val="i"/>
</p:tagLst>
</file>

<file path=ppt/tags/tag20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0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2"/>
  <p:tag name="KSO_WM_UNIT_INDEX" val="2"/>
  <p:tag name="KSO_WM_UNIT_LAYERLEVEL" val="1"/>
  <p:tag name="KSO_WM_UNIT_TYPE" val="i"/>
</p:tagLst>
</file>

<file path=ppt/tags/tag20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098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20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TYPE" val="i"/>
</p:tagLst>
</file>

<file path=ppt/tags/tag2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2"/>
  <p:tag name="KSO_WM_UNIT_INDEX" val="2"/>
  <p:tag name="KSO_WM_UNIT_LAYERLEVEL" val="1"/>
  <p:tag name="KSO_WM_UNIT_TYPE" val="i"/>
</p:tagLst>
</file>

<file path=ppt/tags/tag2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108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2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1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2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2"/>
  <p:tag name="KSO_WM_UNIT_INDEX" val="2"/>
  <p:tag name="KSO_WM_UNIT_LAYERLEVEL" val="1"/>
  <p:tag name="KSO_WM_UNIT_TYPE" val="i"/>
</p:tagLst>
</file>

<file path=ppt/tags/tag2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1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1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13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213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13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13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13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13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213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13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213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213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1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14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14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14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14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14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214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14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214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14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14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1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215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15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15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15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215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15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215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215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15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15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1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6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16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16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16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216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16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216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216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16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16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1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217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17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17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17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217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7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217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217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7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7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218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8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8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8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8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8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218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218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218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18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1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9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19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19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19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9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98.xml><?xml version="1.0" encoding="utf-8"?>
<p:tagLst xmlns:p="http://schemas.openxmlformats.org/presentationml/2006/main">
  <p:tag name="KSO_WM_BEAUTIFY_FLAG" val="#wm#"/>
  <p:tag name="KSO_WM_COMBINE_RELATE_SLIDE_ID" val="background20176466_1"/>
  <p:tag name="KSO_WM_TAG_VERSION" val="1.0"/>
  <p:tag name="KSO_WM_TEMPLATE_CATEGORY" val="custom"/>
  <p:tag name="KSO_WM_TEMPLATE_COLOR_TYPE" val="1"/>
  <p:tag name="KSO_WM_TEMPLATE_INDEX" val="20177186"/>
  <p:tag name="KSO_WM_TEMPLATE_MASTER_THUMB_INDEX" val="18"/>
  <p:tag name="KSO_WM_TEMPLATE_MASTER_TYPE" val="1"/>
  <p:tag name="KSO_WM_TEMPLATE_SUBCATEGORY" val="0"/>
  <p:tag name="KSO_WM_TEMPLATE_THUMBS_INDEX" val="1、4、5、6、11、12、16、17、21、27、31"/>
  <p:tag name="KSO_WM_UNIT_SHOW_EDIT_AREA_INDICATION" val="0"/>
</p:tagLst>
</file>

<file path=ppt/tags/tag219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20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0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4"/>
  <p:tag name="KSO_WM_UNIT_INDEX" val="4"/>
  <p:tag name="KSO_WM_UNIT_LAYERLEVEL" val="1"/>
  <p:tag name="KSO_WM_UNIT_TYPE" val="y"/>
</p:tagLst>
</file>

<file path=ppt/tags/tag220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220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220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220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0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0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0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0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2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2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2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22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2"/>
  <p:tag name="KSO_WM_UNIT_INDEX" val="2"/>
  <p:tag name="KSO_WM_UNIT_LAYERLEVEL" val="1"/>
  <p:tag name="KSO_WM_UNIT_TYPE" val="i"/>
</p:tagLst>
</file>

<file path=ppt/tags/tag22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2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2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2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2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2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2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2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22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2"/>
  <p:tag name="KSO_WM_UNIT_INDEX" val="2"/>
  <p:tag name="KSO_WM_UNIT_LAYERLEVEL" val="1"/>
  <p:tag name="KSO_WM_UNIT_TYPE" val="i"/>
</p:tagLst>
</file>

<file path=ppt/tags/tag22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2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22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2"/>
  <p:tag name="KSO_WM_UNIT_INDEX" val="2"/>
  <p:tag name="KSO_WM_UNIT_LAYERLEVEL" val="1"/>
  <p:tag name="KSO_WM_UNIT_TYPE" val="i"/>
</p:tagLst>
</file>

<file path=ppt/tags/tag22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2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2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2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"/>
  <p:tag name="KSO_WM_UNIT_INDEX" val="1"/>
  <p:tag name="KSO_WM_UNIT_LAYERLEVEL" val="1"/>
  <p:tag name="KSO_WM_UNIT_TYPE" val="i"/>
</p:tagLst>
</file>

<file path=ppt/tags/tag22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"/>
  <p:tag name="KSO_WM_UNIT_INDEX" val="2"/>
  <p:tag name="KSO_WM_UNIT_LAYERLEVEL" val="1"/>
  <p:tag name="KSO_WM_UNIT_TYPE" val="i"/>
</p:tagLst>
</file>

<file path=ppt/tags/tag22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2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2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2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2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2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2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2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2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"/>
  <p:tag name="KSO_WM_UNIT_INDEX" val="1"/>
  <p:tag name="KSO_WM_UNIT_LAYERLEVEL" val="1"/>
  <p:tag name="KSO_WM_UNIT_TYPE" val="i"/>
</p:tagLst>
</file>

<file path=ppt/tags/tag22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2"/>
  <p:tag name="KSO_WM_UNIT_INDEX" val="2"/>
  <p:tag name="KSO_WM_UNIT_LAYERLEVEL" val="1"/>
  <p:tag name="KSO_WM_UNIT_TYPE" val="i"/>
</p:tagLst>
</file>

<file path=ppt/tags/tag22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22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276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22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2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TYPE" val="i"/>
</p:tagLst>
</file>

<file path=ppt/tags/tag22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2"/>
  <p:tag name="KSO_WM_UNIT_INDEX" val="2"/>
  <p:tag name="KSO_WM_UNIT_LAYERLEVEL" val="1"/>
  <p:tag name="KSO_WM_UNIT_TYPE" val="i"/>
</p:tagLst>
</file>

<file path=ppt/tags/tag22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22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2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2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2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2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2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286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22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2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22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2"/>
  <p:tag name="KSO_WM_UNIT_INDEX" val="2"/>
  <p:tag name="KSO_WM_UNIT_LAYERLEVEL" val="1"/>
  <p:tag name="KSO_WM_UNIT_TYPE" val="i"/>
</p:tagLst>
</file>

<file path=ppt/tags/tag22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22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2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2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2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2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2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2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2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2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2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3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0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30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230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3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31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31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31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31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231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31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231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231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31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31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3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32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32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32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232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2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232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2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2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2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2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33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3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233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33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233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233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33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33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33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33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3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34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34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234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34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234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234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34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34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34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34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5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35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235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35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235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235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35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35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35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35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3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6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36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36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36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236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236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236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36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36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36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7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37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7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76.xml><?xml version="1.0" encoding="utf-8"?>
<p:tagLst xmlns:p="http://schemas.openxmlformats.org/presentationml/2006/main">
  <p:tag name="KSO_WM_BEAUTIFY_FLAG" val="#wm#"/>
  <p:tag name="KSO_WM_COMBINE_RELATE_SLIDE_ID" val="background20176466_1"/>
  <p:tag name="KSO_WM_TAG_VERSION" val="1.0"/>
  <p:tag name="KSO_WM_TEMPLATE_CATEGORY" val="custom"/>
  <p:tag name="KSO_WM_TEMPLATE_COLOR_TYPE" val="1"/>
  <p:tag name="KSO_WM_TEMPLATE_INDEX" val="20177186"/>
  <p:tag name="KSO_WM_TEMPLATE_MASTER_THUMB_INDEX" val="18"/>
  <p:tag name="KSO_WM_TEMPLATE_MASTER_TYPE" val="1"/>
  <p:tag name="KSO_WM_TEMPLATE_SUBCATEGORY" val="0"/>
  <p:tag name="KSO_WM_TEMPLATE_THUMBS_INDEX" val="1、4、5、6、11、12、16、17、21、27、31"/>
  <p:tag name="KSO_WM_UNIT_SHOW_EDIT_AREA_INDICATION" val="0"/>
</p:tagLst>
</file>

<file path=ppt/tags/tag237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7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7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4"/>
  <p:tag name="KSO_WM_UNIT_INDEX" val="4"/>
  <p:tag name="KSO_WM_UNIT_LAYERLEVEL" val="1"/>
  <p:tag name="KSO_WM_UNIT_TYPE" val="y"/>
</p:tagLst>
</file>

<file path=ppt/tags/tag2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8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238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238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238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8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8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8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8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23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2"/>
  <p:tag name="KSO_WM_UNIT_INDEX" val="2"/>
  <p:tag name="KSO_WM_UNIT_LAYERLEVEL" val="1"/>
  <p:tag name="KSO_WM_UNIT_TYPE" val="i"/>
</p:tagLst>
</file>

<file path=ppt/tags/tag23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COMBINE_RELATE_SLIDE_ID" val="background20176466_1"/>
  <p:tag name="KSO_WM_TAG_VERSION" val="1.0"/>
  <p:tag name="KSO_WM_TEMPLATE_CATEGORY" val="custom"/>
  <p:tag name="KSO_WM_TEMPLATE_COLOR_TYPE" val="1"/>
  <p:tag name="KSO_WM_TEMPLATE_INDEX" val="20177186"/>
  <p:tag name="KSO_WM_TEMPLATE_MASTER_THUMB_INDEX" val="18"/>
  <p:tag name="KSO_WM_TEMPLATE_MASTER_TYPE" val="1"/>
  <p:tag name="KSO_WM_TEMPLATE_SUBCATEGORY" val="0"/>
  <p:tag name="KSO_WM_TEMPLATE_THUMBS_INDEX" val="1、4、5、6、11、12、16、17、21、27、31"/>
  <p:tag name="KSO_WM_UNIT_SHOW_EDIT_AREA_INDICATION" val="0"/>
</p:tagLst>
</file>

<file path=ppt/tags/tag24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24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2"/>
  <p:tag name="KSO_WM_UNIT_INDEX" val="2"/>
  <p:tag name="KSO_WM_UNIT_LAYERLEVEL" val="1"/>
  <p:tag name="KSO_WM_UNIT_TYPE" val="i"/>
</p:tagLst>
</file>

<file path=ppt/tags/tag24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24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2"/>
  <p:tag name="KSO_WM_UNIT_INDEX" val="2"/>
  <p:tag name="KSO_WM_UNIT_LAYERLEVEL" val="1"/>
  <p:tag name="KSO_WM_UNIT_TYPE" val="i"/>
</p:tagLst>
</file>

<file path=ppt/tags/tag24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4"/>
  <p:tag name="KSO_WM_UNIT_INDEX" val="4"/>
  <p:tag name="KSO_WM_UNIT_LAYERLEVEL" val="1"/>
  <p:tag name="KSO_WM_UNIT_TYPE" val="y"/>
</p:tagLst>
</file>

<file path=ppt/tags/tag24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4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4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"/>
  <p:tag name="KSO_WM_UNIT_INDEX" val="1"/>
  <p:tag name="KSO_WM_UNIT_LAYERLEVEL" val="1"/>
  <p:tag name="KSO_WM_UNIT_TYPE" val="i"/>
</p:tagLst>
</file>

<file path=ppt/tags/tag24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"/>
  <p:tag name="KSO_WM_UNIT_INDEX" val="2"/>
  <p:tag name="KSO_WM_UNIT_LAYERLEVEL" val="1"/>
  <p:tag name="KSO_WM_UNIT_TYPE" val="i"/>
</p:tagLst>
</file>

<file path=ppt/tags/tag24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4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4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4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4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24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4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4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4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4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4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"/>
  <p:tag name="KSO_WM_UNIT_INDEX" val="1"/>
  <p:tag name="KSO_WM_UNIT_LAYERLEVEL" val="1"/>
  <p:tag name="KSO_WM_UNIT_TYPE" val="i"/>
</p:tagLst>
</file>

<file path=ppt/tags/tag24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2"/>
  <p:tag name="KSO_WM_UNIT_INDEX" val="2"/>
  <p:tag name="KSO_WM_UNIT_LAYERLEVEL" val="1"/>
  <p:tag name="KSO_WM_UNIT_TYPE" val="i"/>
</p:tagLst>
</file>

<file path=ppt/tags/tag24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4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4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4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24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4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4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4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454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24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4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TYPE" val="i"/>
</p:tagLst>
</file>

<file path=ppt/tags/tag24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2"/>
  <p:tag name="KSO_WM_UNIT_INDEX" val="2"/>
  <p:tag name="KSO_WM_UNIT_LAYERLEVEL" val="1"/>
  <p:tag name="KSO_WM_UNIT_TYPE" val="i"/>
</p:tagLst>
</file>

<file path=ppt/tags/tag24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4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4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24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4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4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4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464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24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4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24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2"/>
  <p:tag name="KSO_WM_UNIT_INDEX" val="2"/>
  <p:tag name="KSO_WM_UNIT_LAYERLEVEL" val="1"/>
  <p:tag name="KSO_WM_UNIT_TYPE" val="i"/>
</p:tagLst>
</file>

<file path=ppt/tags/tag24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4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4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4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4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8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48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248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48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48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4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9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49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249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49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249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249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49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49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49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49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0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250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50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250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50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50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50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50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50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50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25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1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51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251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251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51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51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51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51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51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51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2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2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52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252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252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52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52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52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52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52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52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2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3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53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253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253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53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53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53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53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53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53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254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54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254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254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254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54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54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54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54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54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2"/>
  <p:tag name="KSO_WM_UNIT_INDEX" val="2"/>
  <p:tag name="KSO_WM_UNIT_LAYERLEVEL" val="1"/>
  <p:tag name="KSO_WM_UNIT_TYPE" val="i"/>
</p:tagLst>
</file>

<file path=ppt/tags/tag255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5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5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5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554.xml><?xml version="1.0" encoding="utf-8"?>
<p:tagLst xmlns:p="http://schemas.openxmlformats.org/presentationml/2006/main">
  <p:tag name="KSO_WM_BEAUTIFY_FLAG" val="#wm#"/>
  <p:tag name="KSO_WM_COMBINE_RELATE_SLIDE_ID" val="background20176466_1"/>
  <p:tag name="KSO_WM_TAG_VERSION" val="1.0"/>
  <p:tag name="KSO_WM_TEMPLATE_CATEGORY" val="custom"/>
  <p:tag name="KSO_WM_TEMPLATE_COLOR_TYPE" val="1"/>
  <p:tag name="KSO_WM_TEMPLATE_INDEX" val="20177186"/>
  <p:tag name="KSO_WM_TEMPLATE_MASTER_THUMB_INDEX" val="18"/>
  <p:tag name="KSO_WM_TEMPLATE_MASTER_TYPE" val="1"/>
  <p:tag name="KSO_WM_TEMPLATE_SUBCATEGORY" val="0"/>
  <p:tag name="KSO_WM_TEMPLATE_THUMBS_INDEX" val="1、4、5、6、11、12、16、17、21、27、31"/>
  <p:tag name="KSO_WM_UNIT_SHOW_EDIT_AREA_INDICATION" val="0"/>
</p:tagLst>
</file>

<file path=ppt/tags/tag255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5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5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4"/>
  <p:tag name="KSO_WM_UNIT_INDEX" val="4"/>
  <p:tag name="KSO_WM_UNIT_LAYERLEVEL" val="1"/>
  <p:tag name="KSO_WM_UNIT_TYPE" val="y"/>
</p:tagLst>
</file>

<file path=ppt/tags/tag255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255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2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6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256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6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6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6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6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25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2"/>
  <p:tag name="KSO_WM_UNIT_INDEX" val="2"/>
  <p:tag name="KSO_WM_UNIT_LAYERLEVEL" val="1"/>
  <p:tag name="KSO_WM_UNIT_TYPE" val="i"/>
</p:tagLst>
</file>

<file path=ppt/tags/tag2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25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2"/>
  <p:tag name="KSO_WM_UNIT_INDEX" val="2"/>
  <p:tag name="KSO_WM_UNIT_LAYERLEVEL" val="1"/>
  <p:tag name="KSO_WM_UNIT_TYPE" val="i"/>
</p:tagLst>
</file>

<file path=ppt/tags/tag25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6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26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2"/>
  <p:tag name="KSO_WM_UNIT_INDEX" val="2"/>
  <p:tag name="KSO_WM_UNIT_LAYERLEVEL" val="1"/>
  <p:tag name="KSO_WM_UNIT_TYPE" val="i"/>
</p:tagLst>
</file>

<file path=ppt/tags/tag26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6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6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"/>
  <p:tag name="KSO_WM_UNIT_INDEX" val="1"/>
  <p:tag name="KSO_WM_UNIT_LAYERLEVEL" val="1"/>
  <p:tag name="KSO_WM_UNIT_TYPE" val="i"/>
</p:tagLst>
</file>

<file path=ppt/tags/tag26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"/>
  <p:tag name="KSO_WM_UNIT_INDEX" val="2"/>
  <p:tag name="KSO_WM_UNIT_LAYERLEVEL" val="1"/>
  <p:tag name="KSO_WM_UNIT_TYPE" val="i"/>
</p:tagLst>
</file>

<file path=ppt/tags/tag26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6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6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6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6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6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6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6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6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"/>
  <p:tag name="KSO_WM_UNIT_INDEX" val="1"/>
  <p:tag name="KSO_WM_UNIT_LAYERLEVEL" val="1"/>
  <p:tag name="KSO_WM_UNIT_TYPE" val="i"/>
</p:tagLst>
</file>

<file path=ppt/tags/tag26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2"/>
  <p:tag name="KSO_WM_UNIT_INDEX" val="2"/>
  <p:tag name="KSO_WM_UNIT_LAYERLEVEL" val="1"/>
  <p:tag name="KSO_WM_UNIT_TYPE" val="i"/>
</p:tagLst>
</file>

<file path=ppt/tags/tag26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6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6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6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6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6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632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26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6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TYPE" val="i"/>
</p:tagLst>
</file>

<file path=ppt/tags/tag26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2"/>
  <p:tag name="KSO_WM_UNIT_INDEX" val="2"/>
  <p:tag name="KSO_WM_UNIT_LAYERLEVEL" val="1"/>
  <p:tag name="KSO_WM_UNIT_TYPE" val="i"/>
</p:tagLst>
</file>

<file path=ppt/tags/tag26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6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6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6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6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642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26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6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26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2"/>
  <p:tag name="KSO_WM_UNIT_INDEX" val="2"/>
  <p:tag name="KSO_WM_UNIT_LAYERLEVEL" val="1"/>
  <p:tag name="KSO_WM_UNIT_TYPE" val="i"/>
</p:tagLst>
</file>

<file path=ppt/tags/tag26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6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6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6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6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6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6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6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6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6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6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6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6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6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6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66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66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266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66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66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66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66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2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7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67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267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267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67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67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67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67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67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267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8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268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68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68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68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68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68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68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268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68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2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9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269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69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69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69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69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69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69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269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69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0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270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70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70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70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70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70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70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270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70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2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1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271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71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71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71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71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71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71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71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71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2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2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272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272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72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72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72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72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72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2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32.xml><?xml version="1.0" encoding="utf-8"?>
<p:tagLst xmlns:p="http://schemas.openxmlformats.org/presentationml/2006/main">
  <p:tag name="KSO_WM_BEAUTIFY_FLAG" val="#wm#"/>
  <p:tag name="KSO_WM_COMBINE_RELATE_SLIDE_ID" val="background20176466_1"/>
  <p:tag name="KSO_WM_TAG_VERSION" val="1.0"/>
  <p:tag name="KSO_WM_TEMPLATE_CATEGORY" val="custom"/>
  <p:tag name="KSO_WM_TEMPLATE_COLOR_TYPE" val="1"/>
  <p:tag name="KSO_WM_TEMPLATE_INDEX" val="20177186"/>
  <p:tag name="KSO_WM_TEMPLATE_MASTER_THUMB_INDEX" val="18"/>
  <p:tag name="KSO_WM_TEMPLATE_MASTER_TYPE" val="1"/>
  <p:tag name="KSO_WM_TEMPLATE_SUBCATEGORY" val="0"/>
  <p:tag name="KSO_WM_TEMPLATE_THUMBS_INDEX" val="1、4、5、6、11、12、16、17、21、27、31"/>
  <p:tag name="KSO_WM_UNIT_SHOW_EDIT_AREA_INDICATION" val="0"/>
</p:tagLst>
</file>

<file path=ppt/tags/tag273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3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3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4"/>
  <p:tag name="KSO_WM_UNIT_INDEX" val="4"/>
  <p:tag name="KSO_WM_UNIT_LAYERLEVEL" val="1"/>
  <p:tag name="KSO_WM_UNIT_TYPE" val="y"/>
</p:tagLst>
</file>

<file path=ppt/tags/tag273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273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273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273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4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4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4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4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7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7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27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2"/>
  <p:tag name="KSO_WM_UNIT_INDEX" val="2"/>
  <p:tag name="KSO_WM_UNIT_LAYERLEVEL" val="1"/>
  <p:tag name="KSO_WM_UNIT_TYPE" val="i"/>
</p:tagLst>
</file>

<file path=ppt/tags/tag27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7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7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7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7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27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27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2"/>
  <p:tag name="KSO_WM_UNIT_INDEX" val="2"/>
  <p:tag name="KSO_WM_UNIT_LAYERLEVEL" val="1"/>
  <p:tag name="KSO_WM_UNIT_TYPE" val="i"/>
</p:tagLst>
</file>

<file path=ppt/tags/tag2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2"/>
  <p:tag name="KSO_WM_UNIT_INDEX" val="2"/>
  <p:tag name="KSO_WM_UNIT_LAYERLEVEL" val="1"/>
  <p:tag name="KSO_WM_UNIT_TYPE" val="i"/>
</p:tagLst>
</file>

<file path=ppt/tags/tag27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27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2"/>
  <p:tag name="KSO_WM_UNIT_INDEX" val="2"/>
  <p:tag name="KSO_WM_UNIT_LAYERLEVEL" val="1"/>
  <p:tag name="KSO_WM_UNIT_TYPE" val="i"/>
</p:tagLst>
</file>

<file path=ppt/tags/tag2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7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"/>
  <p:tag name="KSO_WM_UNIT_INDEX" val="1"/>
  <p:tag name="KSO_WM_UNIT_LAYERLEVEL" val="1"/>
  <p:tag name="KSO_WM_UNIT_TYPE" val="i"/>
</p:tagLst>
</file>

<file path=ppt/tags/tag27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"/>
  <p:tag name="KSO_WM_UNIT_INDEX" val="2"/>
  <p:tag name="KSO_WM_UNIT_LAYERLEVEL" val="1"/>
  <p:tag name="KSO_WM_UNIT_TYPE" val="i"/>
</p:tagLst>
</file>

<file path=ppt/tags/tag27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7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7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7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7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7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7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7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8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"/>
  <p:tag name="KSO_WM_UNIT_INDEX" val="1"/>
  <p:tag name="KSO_WM_UNIT_LAYERLEVEL" val="1"/>
  <p:tag name="KSO_WM_UNIT_TYPE" val="i"/>
</p:tagLst>
</file>

<file path=ppt/tags/tag28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2"/>
  <p:tag name="KSO_WM_UNIT_INDEX" val="2"/>
  <p:tag name="KSO_WM_UNIT_LAYERLEVEL" val="1"/>
  <p:tag name="KSO_WM_UNIT_TYPE" val="i"/>
</p:tagLst>
</file>

<file path=ppt/tags/tag28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8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8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8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8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8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8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10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28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8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TYPE" val="i"/>
</p:tagLst>
</file>

<file path=ppt/tags/tag28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2"/>
  <p:tag name="KSO_WM_UNIT_INDEX" val="2"/>
  <p:tag name="KSO_WM_UNIT_LAYERLEVEL" val="1"/>
  <p:tag name="KSO_WM_UNIT_TYPE" val="i"/>
</p:tagLst>
</file>

<file path=ppt/tags/tag28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8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8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8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8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8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20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28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8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28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2"/>
  <p:tag name="KSO_WM_UNIT_INDEX" val="2"/>
  <p:tag name="KSO_WM_UNIT_LAYERLEVEL" val="1"/>
  <p:tag name="KSO_WM_UNIT_TYPE" val="i"/>
</p:tagLst>
</file>

<file path=ppt/tags/tag28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8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8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8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8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8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8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8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8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8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8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8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8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8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8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84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84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284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84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84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84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84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284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84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2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5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285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85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85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85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85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85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285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85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285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286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86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86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86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86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86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286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86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286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286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2"/>
  <p:tag name="KSO_WM_UNIT_INDEX" val="2"/>
  <p:tag name="KSO_WM_UNIT_LAYERLEVEL" val="1"/>
  <p:tag name="KSO_WM_UNIT_TYPE" val="i"/>
</p:tagLst>
</file>

<file path=ppt/tags/tag287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87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87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87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87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87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287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87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287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287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8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88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88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88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88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88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288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88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288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288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9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89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89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89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89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89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89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89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289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289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90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90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90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90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90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0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10.xml><?xml version="1.0" encoding="utf-8"?>
<p:tagLst xmlns:p="http://schemas.openxmlformats.org/presentationml/2006/main">
  <p:tag name="KSO_WM_BEAUTIFY_FLAG" val="#wm#"/>
  <p:tag name="KSO_WM_COMBINE_RELATE_SLIDE_ID" val="background20176466_1"/>
  <p:tag name="KSO_WM_TAG_VERSION" val="1.0"/>
  <p:tag name="KSO_WM_TEMPLATE_CATEGORY" val="custom"/>
  <p:tag name="KSO_WM_TEMPLATE_COLOR_TYPE" val="1"/>
  <p:tag name="KSO_WM_TEMPLATE_INDEX" val="20177186"/>
  <p:tag name="KSO_WM_TEMPLATE_MASTER_THUMB_INDEX" val="18"/>
  <p:tag name="KSO_WM_TEMPLATE_MASTER_TYPE" val="1"/>
  <p:tag name="KSO_WM_TEMPLATE_SUBCATEGORY" val="0"/>
  <p:tag name="KSO_WM_TEMPLATE_THUMBS_INDEX" val="1、4、5、6、11、12、16、17、21、27、31"/>
  <p:tag name="KSO_WM_UNIT_SHOW_EDIT_AREA_INDICATION" val="0"/>
</p:tagLst>
</file>

<file path=ppt/tags/tag291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1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1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4"/>
  <p:tag name="KSO_WM_UNIT_INDEX" val="4"/>
  <p:tag name="KSO_WM_UNIT_LAYERLEVEL" val="1"/>
  <p:tag name="KSO_WM_UNIT_TYPE" val="y"/>
</p:tagLst>
</file>

<file path=ppt/tags/tag291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291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291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291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1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1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2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2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9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9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29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2"/>
  <p:tag name="KSO_WM_UNIT_INDEX" val="2"/>
  <p:tag name="KSO_WM_UNIT_LAYERLEVEL" val="1"/>
  <p:tag name="KSO_WM_UNIT_TYPE" val="i"/>
</p:tagLst>
</file>

<file path=ppt/tags/tag29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9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9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9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9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29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2"/>
  <p:tag name="KSO_WM_UNIT_INDEX" val="2"/>
  <p:tag name="KSO_WM_UNIT_LAYERLEVEL" val="1"/>
  <p:tag name="KSO_WM_UNIT_TYPE" val="i"/>
</p:tagLst>
</file>

<file path=ppt/tags/tag29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29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2"/>
  <p:tag name="KSO_WM_UNIT_INDEX" val="2"/>
  <p:tag name="KSO_WM_UNIT_LAYERLEVEL" val="1"/>
  <p:tag name="KSO_WM_UNIT_TYPE" val="i"/>
</p:tagLst>
</file>

<file path=ppt/tags/tag29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9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9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9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"/>
  <p:tag name="KSO_WM_UNIT_INDEX" val="1"/>
  <p:tag name="KSO_WM_UNIT_LAYERLEVEL" val="1"/>
  <p:tag name="KSO_WM_UNIT_TYPE" val="i"/>
</p:tagLst>
</file>

<file path=ppt/tags/tag29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"/>
  <p:tag name="KSO_WM_UNIT_INDEX" val="2"/>
  <p:tag name="KSO_WM_UNIT_LAYERLEVEL" val="1"/>
  <p:tag name="KSO_WM_UNIT_TYPE" val="i"/>
</p:tagLst>
</file>

<file path=ppt/tags/tag2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9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9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9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9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9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9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9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9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9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9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"/>
  <p:tag name="KSO_WM_UNIT_INDEX" val="1"/>
  <p:tag name="KSO_WM_UNIT_LAYERLEVEL" val="1"/>
  <p:tag name="KSO_WM_UNIT_TYPE" val="i"/>
</p:tagLst>
</file>

<file path=ppt/tags/tag2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"/>
  <p:tag name="KSO_WM_UNIT_INDEX" val="1"/>
  <p:tag name="KSO_WM_UNIT_LAYERLEVEL" val="1"/>
  <p:tag name="KSO_WM_UNIT_TYPE" val="i"/>
</p:tagLst>
</file>

<file path=ppt/tags/tag29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2"/>
  <p:tag name="KSO_WM_UNIT_INDEX" val="2"/>
  <p:tag name="KSO_WM_UNIT_LAYERLEVEL" val="1"/>
  <p:tag name="KSO_WM_UNIT_TYPE" val="i"/>
</p:tagLst>
</file>

<file path=ppt/tags/tag29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9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9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9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9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9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9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988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29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"/>
  <p:tag name="KSO_WM_UNIT_INDEX" val="2"/>
  <p:tag name="KSO_WM_UNIT_LAYERLEVEL" val="1"/>
  <p:tag name="KSO_WM_UNIT_TYPE" val="i"/>
</p:tagLst>
</file>

<file path=ppt/tags/tag29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TYPE" val="i"/>
</p:tagLst>
</file>

<file path=ppt/tags/tag29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2"/>
  <p:tag name="KSO_WM_UNIT_INDEX" val="2"/>
  <p:tag name="KSO_WM_UNIT_LAYERLEVEL" val="1"/>
  <p:tag name="KSO_WM_UNIT_TYPE" val="i"/>
</p:tagLst>
</file>

<file path=ppt/tags/tag29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9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9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9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9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9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998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29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0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30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2"/>
  <p:tag name="KSO_WM_UNIT_INDEX" val="2"/>
  <p:tag name="KSO_WM_UNIT_LAYERLEVEL" val="1"/>
  <p:tag name="KSO_WM_UNIT_TYPE" val="i"/>
</p:tagLst>
</file>

<file path=ppt/tags/tag30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0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0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0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0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0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0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0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0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0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0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0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0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0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0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0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0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01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02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302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02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02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02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02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302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02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302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302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03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03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03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03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03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303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03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303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03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03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04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04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04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04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304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04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304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304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04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04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05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05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05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05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305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05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305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305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05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05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06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06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06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06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306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06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306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306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06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06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07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07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07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07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07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07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307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307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307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07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08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08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08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08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8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88.xml><?xml version="1.0" encoding="utf-8"?>
<p:tagLst xmlns:p="http://schemas.openxmlformats.org/presentationml/2006/main">
  <p:tag name="KSO_WM_BEAUTIFY_FLAG" val="#wm#"/>
  <p:tag name="KSO_WM_COMBINE_RELATE_SLIDE_ID" val="background20176466_1"/>
  <p:tag name="KSO_WM_TAG_VERSION" val="1.0"/>
  <p:tag name="KSO_WM_TEMPLATE_CATEGORY" val="custom"/>
  <p:tag name="KSO_WM_TEMPLATE_COLOR_TYPE" val="1"/>
  <p:tag name="KSO_WM_TEMPLATE_INDEX" val="20177186"/>
  <p:tag name="KSO_WM_TEMPLATE_MASTER_THUMB_INDEX" val="18"/>
  <p:tag name="KSO_WM_TEMPLATE_MASTER_TYPE" val="1"/>
  <p:tag name="KSO_WM_TEMPLATE_SUBCATEGORY" val="0"/>
  <p:tag name="KSO_WM_TEMPLATE_THUMBS_INDEX" val="1、4、5、6、11、12、16、17、21、27、31"/>
  <p:tag name="KSO_WM_UNIT_SHOW_EDIT_AREA_INDICATION" val="0"/>
</p:tagLst>
</file>

<file path=ppt/tags/tag308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您的封面副标题"/>
  <p:tag name="KSO_WM_UNIT_SHOW_EDIT_AREA_INDICATION" val="1"/>
  <p:tag name="KSO_WM_UNIT_TEXT_FILL_FORE_SCHEMECOLOR_INDEX" val="13"/>
  <p:tag name="KSO_WM_UNIT_TEXT_FILL_FORE_SCHEMECOLOR_INDEX_BRIGHTNESS" val="0.25"/>
  <p:tag name="KSO_WM_UNIT_TEXT_FILL_TYPE" val="1"/>
  <p:tag name="KSO_WM_UNIT_TYPE" val="b"/>
  <p:tag name="KSO_WM_UNIT_VALUE" val="111"/>
</p:tagLst>
</file>

<file path=ppt/tags/tag3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"/>
  <p:tag name="KSO_WM_UNIT_INDEX" val="1"/>
  <p:tag name="KSO_WM_UNIT_LAYERLEVEL" val="1"/>
  <p:tag name="KSO_WM_UNIT_TYPE" val="i"/>
</p:tagLst>
</file>

<file path=ppt/tags/tag309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custom20177186_1*a*1"/>
  <p:tag name="KSO_WM_UNIT_INDEX" val="1"/>
  <p:tag name="KSO_WM_UNIT_ISCONTENTSTITLE" val="0"/>
  <p:tag name="KSO_WM_UNIT_LAYERLEVEL" val="1"/>
  <p:tag name="KSO_WM_UNIT_NOCLEAR" val="0"/>
  <p:tag name="KSO_WM_UNIT_PRESET_TEXT" val="中国风商务通用"/>
  <p:tag name="KSO_WM_UNIT_TYPE" val="a"/>
  <p:tag name="KSO_WM_UNIT_VALUE" val="7"/>
</p:tagLst>
</file>

<file path=ppt/tags/tag3091.xml><?xml version="1.0" encoding="utf-8"?>
<p:tagLst xmlns:p="http://schemas.openxmlformats.org/presentationml/2006/main">
  <p:tag name="KSO_WM_BEAUTIFY_FLAG" val="#wm#"/>
  <p:tag name="KSO_WM_COMBINE_RELATE_SLIDE_ID" val="background20176466_1"/>
  <p:tag name="KSO_WM_SLIDE_ID" val="custom20177186_1"/>
  <p:tag name="KSO_WM_SLIDE_INDEX" val="1"/>
  <p:tag name="KSO_WM_SLIDE_ITEM_CNT" val="0"/>
  <p:tag name="KSO_WM_SLIDE_LAYOUT" val="a"/>
  <p:tag name="KSO_WM_SLIDE_LAYOUT_CNT" val="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177186"/>
  <p:tag name="KSO_WM_TEMPLATE_MASTER_THUMB_INDEX" val="12"/>
  <p:tag name="KSO_WM_TEMPLATE_MASTER_TYPE" val="1"/>
  <p:tag name="KSO_WM_TEMPLATE_SUBCATEGORY" val="0"/>
  <p:tag name="KSO_WM_TEMPLATE_THUMBS_INDEX" val="1、4、5、6、11、12、16、17、21、27、31"/>
</p:tagLst>
</file>

<file path=ppt/tags/tag3092.xml><?xml version="1.0" encoding="utf-8"?>
<p:tagLst xmlns:p="http://schemas.openxmlformats.org/presentationml/2006/main">
  <p:tag name="KSO_WM_BEAUTIFY_FLAG" val="#wm#"/>
  <p:tag name="KSO_WM_TEMPLATE_CATEGORY" val="custom"/>
  <p:tag name="KSO_WM_TEMPLATE_INDEX" val="20177186"/>
</p:tagLst>
</file>

<file path=ppt/tags/tag3093.xml><?xml version="1.0" encoding="utf-8"?>
<p:tagLst xmlns:p="http://schemas.openxmlformats.org/presentationml/2006/main">
  <p:tag name="KSO_WM_BEAUTIFY_FLAG" val="#wm#"/>
  <p:tag name="KSO_WM_TEMPLATE_CATEGORY" val="custom"/>
  <p:tag name="KSO_WM_TEMPLATE_INDEX" val="20177186"/>
</p:tagLst>
</file>

<file path=ppt/tags/tag3094.xml><?xml version="1.0" encoding="utf-8"?>
<p:tagLst xmlns:p="http://schemas.openxmlformats.org/presentationml/2006/main">
  <p:tag name="KSO_WM_BEAUTIFY_FLAG" val="#wm#"/>
  <p:tag name="KSO_WM_TEMPLATE_CATEGORY" val="custom"/>
  <p:tag name="KSO_WM_TEMPLATE_INDEX" val="20177186"/>
</p:tagLst>
</file>

<file path=ppt/tags/tag3095.xml><?xml version="1.0" encoding="utf-8"?>
<p:tagLst xmlns:p="http://schemas.openxmlformats.org/presentationml/2006/main">
  <p:tag name="KSO_WM_BEAUTIFY_FLAG" val="#wm#"/>
  <p:tag name="KSO_WM_TEMPLATE_CATEGORY" val="custom"/>
  <p:tag name="KSO_WM_TEMPLATE_INDEX" val="20177186"/>
</p:tagLst>
</file>

<file path=ppt/tags/tag3096.xml><?xml version="1.0" encoding="utf-8"?>
<p:tagLst xmlns:p="http://schemas.openxmlformats.org/presentationml/2006/main">
  <p:tag name="KSO_WM_UNIT_TABLE_BEAUTIFY" val="smartTable{9ceade4b-c2a1-4ff1-9746-f72e6a24589c}"/>
  <p:tag name="TABLE_ENDDRAG_ORIGIN_RECT" val="737*283"/>
  <p:tag name="TABLE_ENDDRAG_RECT" val="144*195*737*283"/>
</p:tagLst>
</file>

<file path=ppt/tags/tag3097.xml><?xml version="1.0" encoding="utf-8"?>
<p:tagLst xmlns:p="http://schemas.openxmlformats.org/presentationml/2006/main">
  <p:tag name="KSO_WM_BEAUTIFY_FLAG" val="#wm#"/>
  <p:tag name="KSO_WM_TEMPLATE_CATEGORY" val="custom"/>
  <p:tag name="KSO_WM_TEMPLATE_INDEX" val="20177186"/>
</p:tagLst>
</file>

<file path=ppt/tags/tag3098.xml><?xml version="1.0" encoding="utf-8"?>
<p:tagLst xmlns:p="http://schemas.openxmlformats.org/presentationml/2006/main">
  <p:tag name="KSO_WM_BEAUTIFY_FLAG" val="#wm#"/>
  <p:tag name="KSO_WM_TEMPLATE_CATEGORY" val="custom"/>
  <p:tag name="KSO_WM_TEMPLATE_INDEX" val="20177186"/>
</p:tagLst>
</file>

<file path=ppt/tags/tag309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b7a6649c-79ed-4c84-bc87-d9d763c0ac9f}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2"/>
  <p:tag name="KSO_WM_UNIT_INDEX" val="2"/>
  <p:tag name="KSO_WM_UNIT_LAYERLEVEL" val="1"/>
  <p:tag name="KSO_WM_UNIT_TYPE" val="i"/>
</p:tagLst>
</file>

<file path=ppt/tags/tag310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c4b1e98d-d9aa-4433-ba57-0320ad7c1ebb}"/>
</p:tagLst>
</file>

<file path=ppt/tags/tag3101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102.xml><?xml version="1.0" encoding="utf-8"?>
<p:tagLst xmlns:p="http://schemas.openxmlformats.org/presentationml/2006/main">
  <p:tag name="KSO_WM_UNIT_TABLE_BEAUTIFY" val="smartTable{a7744047-34eb-47c6-9e39-bb538fe211da}"/>
  <p:tag name="TABLE_ENDDRAG_ORIGIN_RECT" val="844*357"/>
  <p:tag name="TABLE_ENDDRAG_RECT" val="62*108*844*357"/>
</p:tagLst>
</file>

<file path=ppt/tags/tag310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b0feaf4f-c488-46af-8c1e-21042a4df3cb}"/>
</p:tagLst>
</file>

<file path=ppt/tags/tag310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a409ae36-1fc1-4dff-801c-88b72d03d4d4}"/>
</p:tagLst>
</file>

<file path=ppt/tags/tag3105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10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cb14f250-58c9-49e6-994f-4e3cce915737}"/>
</p:tagLst>
</file>

<file path=ppt/tags/tag310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c1e97b0a-a855-49ff-8271-e71f063db21b}"/>
</p:tagLst>
</file>

<file path=ppt/tags/tag310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10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2edabb91-fb9b-4c7d-80a5-6c66ba8f3fe6}"/>
</p:tagLst>
</file>

<file path=ppt/tags/tag3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11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c97f0125-6de3-48ae-9ed3-bfa1f8e250e4}"/>
</p:tagLst>
</file>

<file path=ppt/tags/tag3111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11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fe9da4c-b038-4880-9cb2-7aae8abc4869}"/>
</p:tagLst>
</file>

<file path=ppt/tags/tag311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ffa018d8-6179-4ac8-a2c8-f8188ae55cc2}"/>
</p:tagLst>
</file>

<file path=ppt/tags/tag3114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11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3c0f319-a53c-49b3-a039-5b97108369a4}"/>
</p:tagLst>
</file>

<file path=ppt/tags/tag311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c7fc6578-f4c8-4a63-a5a6-6c041b720482}"/>
</p:tagLst>
</file>

<file path=ppt/tags/tag3117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11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bb5af2cc-d983-4f14-98a2-cca491687b52}"/>
</p:tagLst>
</file>

<file path=ppt/tags/tag311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70f075a5-a87e-46b6-9891-1ff510ae697a}"/>
</p:tagLst>
</file>

<file path=ppt/tags/tag3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120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12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751465cb-7a4a-47b1-a7e7-cdb5c6f1f9cd}"/>
</p:tagLst>
</file>

<file path=ppt/tags/tag312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c1057b49-bd9d-4226-a925-49973fd8cd2b}"/>
</p:tagLst>
</file>

<file path=ppt/tags/tag3123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12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b7a6649c-79ed-4c84-bc87-d9d763c0ac9f}"/>
</p:tagLst>
</file>

<file path=ppt/tags/tag312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c4b1e98d-d9aa-4433-ba57-0320ad7c1ebb}"/>
</p:tagLst>
</file>

<file path=ppt/tags/tag312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12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901ff13-8da3-4421-9da2-251241cff607}"/>
</p:tagLst>
</file>

<file path=ppt/tags/tag312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51957b5c-22c8-44dc-bf53-106f4ff239f0}"/>
</p:tagLst>
</file>

<file path=ppt/tags/tag3129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13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33644e5-4eef-449b-9d4e-e55b7b16b7a4}"/>
</p:tagLst>
</file>

<file path=ppt/tags/tag313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150c2656-ce93-484a-b169-1f0258319d3b}"/>
</p:tagLst>
</file>

<file path=ppt/tags/tag3132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13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c3662b29-2b30-4dea-83cc-6e8387e08808}"/>
</p:tagLst>
</file>

<file path=ppt/tags/tag313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3cd8479c-67e6-4783-b18f-ddaec4c03a45}"/>
</p:tagLst>
</file>

<file path=ppt/tags/tag3135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13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47c4e0f-cb1c-4c98-a888-566b98557996}"/>
</p:tagLst>
</file>

<file path=ppt/tags/tag313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cc7d8c26-1f2f-4bff-a4b4-f42689a20449}"/>
</p:tagLst>
</file>

<file path=ppt/tags/tag313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13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455fad78-f0b8-4e83-8197-f59302c32cb6}"/>
</p:tagLst>
</file>

<file path=ppt/tags/tag3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14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3627e456-a610-4825-89f4-ca662e2b1cdd}"/>
</p:tagLst>
</file>

<file path=ppt/tags/tag3141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14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1b49e99-799e-47c5-ae23-7aed892d24c1}"/>
</p:tagLst>
</file>

<file path=ppt/tags/tag314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e3ec0e44-b09c-4870-b630-88abb8bae706}"/>
</p:tagLst>
</file>

<file path=ppt/tags/tag3144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14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91ce6a7b-de1a-43d9-867e-df5c2818e098}"/>
</p:tagLst>
</file>

<file path=ppt/tags/tag314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0140a274-5f60-46f6-a5c5-6890bb98d695}"/>
</p:tagLst>
</file>

<file path=ppt/tags/tag3147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14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fdf701a2-43fc-465b-aff4-190a97e545f3}"/>
</p:tagLst>
</file>

<file path=ppt/tags/tag314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09a712cc-b04f-495c-9b4a-12d671790319}"/>
</p:tagLst>
</file>

<file path=ppt/tags/tag3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150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15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93367244-4ae1-4ece-8860-86544300c7b1}"/>
</p:tagLst>
</file>

<file path=ppt/tags/tag315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3de536c8-cd22-4a21-97ab-715576d373ea}"/>
</p:tagLst>
</file>

<file path=ppt/tags/tag3153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15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3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18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3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TYPE" val="i"/>
</p:tagLst>
</file>

<file path=ppt/tags/tag3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2"/>
  <p:tag name="KSO_WM_UNIT_INDEX" val="2"/>
  <p:tag name="KSO_WM_UNIT_LAYERLEVEL" val="1"/>
  <p:tag name="KSO_WM_UNIT_TYPE" val="i"/>
</p:tagLst>
</file>

<file path=ppt/tags/tag3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28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3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3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2"/>
  <p:tag name="KSO_WM_UNIT_INDEX" val="2"/>
  <p:tag name="KSO_WM_UNIT_LAYERLEVEL" val="1"/>
  <p:tag name="KSO_WM_UNIT_TYPE" val="i"/>
</p:tagLst>
</file>

<file path=ppt/tags/tag3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35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5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5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5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5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35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5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35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35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6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6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6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6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36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6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36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6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6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7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7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7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7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37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7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37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37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7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7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8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8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8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38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8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38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38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8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8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9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9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9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39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9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39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39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9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9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0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0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0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0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0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0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40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40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40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0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1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1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1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1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18.xml><?xml version="1.0" encoding="utf-8"?>
<p:tagLst xmlns:p="http://schemas.openxmlformats.org/presentationml/2006/main">
  <p:tag name="KSO_WM_BEAUTIFY_FLAG" val="#wm#"/>
  <p:tag name="KSO_WM_COMBINE_RELATE_SLIDE_ID" val="background20176466_1"/>
  <p:tag name="KSO_WM_TAG_VERSION" val="1.0"/>
  <p:tag name="KSO_WM_TEMPLATE_CATEGORY" val="custom"/>
  <p:tag name="KSO_WM_TEMPLATE_COLOR_TYPE" val="1"/>
  <p:tag name="KSO_WM_TEMPLATE_INDEX" val="20177186"/>
  <p:tag name="KSO_WM_TEMPLATE_MASTER_THUMB_INDEX" val="18"/>
  <p:tag name="KSO_WM_TEMPLATE_MASTER_TYPE" val="1"/>
  <p:tag name="KSO_WM_TEMPLATE_SUBCATEGORY" val="0"/>
  <p:tag name="KSO_WM_TEMPLATE_THUMBS_INDEX" val="1、4、5、6、11、12、16、17、21、27、31"/>
  <p:tag name="KSO_WM_UNIT_SHOW_EDIT_AREA_INDICATION" val="0"/>
</p:tagLst>
</file>

<file path=ppt/tags/tag41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4"/>
  <p:tag name="KSO_WM_UNIT_INDEX" val="4"/>
  <p:tag name="KSO_WM_UNIT_LAYERLEVEL" val="1"/>
  <p:tag name="KSO_WM_UNIT_TYPE" val="y"/>
</p:tagLst>
</file>

<file path=ppt/tags/tag42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42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42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42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4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2"/>
  <p:tag name="KSO_WM_UNIT_INDEX" val="2"/>
  <p:tag name="KSO_WM_UNIT_LAYERLEVEL" val="1"/>
  <p:tag name="KSO_WM_UNIT_TYPE" val="i"/>
</p:tagLst>
</file>

<file path=ppt/tags/tag4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4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2"/>
  <p:tag name="KSO_WM_UNIT_INDEX" val="2"/>
  <p:tag name="KSO_WM_UNIT_LAYERLEVEL" val="1"/>
  <p:tag name="KSO_WM_UNIT_TYPE" val="i"/>
</p:tagLst>
</file>

<file path=ppt/tags/tag4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4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2"/>
  <p:tag name="KSO_WM_UNIT_INDEX" val="2"/>
  <p:tag name="KSO_WM_UNIT_LAYERLEVEL" val="1"/>
  <p:tag name="KSO_WM_UNIT_TYPE" val="i"/>
</p:tagLst>
</file>

<file path=ppt/tags/tag4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"/>
  <p:tag name="KSO_WM_UNIT_INDEX" val="1"/>
  <p:tag name="KSO_WM_UNIT_LAYERLEVEL" val="1"/>
  <p:tag name="KSO_WM_UNIT_TYPE" val="i"/>
</p:tagLst>
</file>

<file path=ppt/tags/tag4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"/>
  <p:tag name="KSO_WM_UNIT_INDEX" val="2"/>
  <p:tag name="KSO_WM_UNIT_LAYERLEVEL" val="1"/>
  <p:tag name="KSO_WM_UNIT_TYPE" val="i"/>
</p:tagLst>
</file>

<file path=ppt/tags/tag4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"/>
  <p:tag name="KSO_WM_UNIT_INDEX" val="1"/>
  <p:tag name="KSO_WM_UNIT_LAYERLEVEL" val="1"/>
  <p:tag name="KSO_WM_UNIT_TYPE" val="i"/>
</p:tagLst>
</file>

<file path=ppt/tags/tag4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2"/>
  <p:tag name="KSO_WM_UNIT_INDEX" val="2"/>
  <p:tag name="KSO_WM_UNIT_LAYERLEVEL" val="1"/>
  <p:tag name="KSO_WM_UNIT_TYPE" val="i"/>
</p:tagLst>
</file>

<file path=ppt/tags/tag4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96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4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TYPE" val="i"/>
</p:tagLst>
</file>

<file path=ppt/tags/tag4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2"/>
  <p:tag name="KSO_WM_UNIT_INDEX" val="2"/>
  <p:tag name="KSO_WM_UNIT_LAYERLEVEL" val="1"/>
  <p:tag name="KSO_WM_UNIT_TYPE" val="i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06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5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5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2"/>
  <p:tag name="KSO_WM_UNIT_INDEX" val="2"/>
  <p:tag name="KSO_WM_UNIT_LAYERLEVEL" val="1"/>
  <p:tag name="KSO_WM_UNIT_TYPE" val="i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2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2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52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3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3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3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53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3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53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53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3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3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4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4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54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4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54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4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4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4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4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5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55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5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55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55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5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5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5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5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6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56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6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56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56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6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6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6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6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7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7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57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7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57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57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7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7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7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7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8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8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8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58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58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58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8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8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8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9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6.xml><?xml version="1.0" encoding="utf-8"?>
<p:tagLst xmlns:p="http://schemas.openxmlformats.org/presentationml/2006/main">
  <p:tag name="KSO_WM_BEAUTIFY_FLAG" val="#wm#"/>
  <p:tag name="KSO_WM_COMBINE_RELATE_SLIDE_ID" val="background20176466_1"/>
  <p:tag name="KSO_WM_TAG_VERSION" val="1.0"/>
  <p:tag name="KSO_WM_TEMPLATE_CATEGORY" val="custom"/>
  <p:tag name="KSO_WM_TEMPLATE_COLOR_TYPE" val="1"/>
  <p:tag name="KSO_WM_TEMPLATE_INDEX" val="20177186"/>
  <p:tag name="KSO_WM_TEMPLATE_MASTER_THUMB_INDEX" val="18"/>
  <p:tag name="KSO_WM_TEMPLATE_MASTER_TYPE" val="1"/>
  <p:tag name="KSO_WM_TEMPLATE_SUBCATEGORY" val="0"/>
  <p:tag name="KSO_WM_TEMPLATE_THUMBS_INDEX" val="1、4、5、6、11、12、16、17、21、27、31"/>
  <p:tag name="KSO_WM_UNIT_SHOW_EDIT_AREA_INDICATION" val="0"/>
</p:tagLst>
</file>

<file path=ppt/tags/tag59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9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9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4"/>
  <p:tag name="KSO_WM_UNIT_INDEX" val="4"/>
  <p:tag name="KSO_WM_UNIT_LAYERLEVEL" val="1"/>
  <p:tag name="KSO_WM_UNIT_TYPE" val="y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60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60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60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6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2"/>
  <p:tag name="KSO_WM_UNIT_INDEX" val="2"/>
  <p:tag name="KSO_WM_UNIT_LAYERLEVEL" val="1"/>
  <p:tag name="KSO_WM_UNIT_TYPE" val="i"/>
</p:tagLst>
</file>

<file path=ppt/tags/tag6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6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2"/>
  <p:tag name="KSO_WM_UNIT_INDEX" val="2"/>
  <p:tag name="KSO_WM_UNIT_LAYERLEVEL" val="1"/>
  <p:tag name="KSO_WM_UNIT_TYPE" val="i"/>
</p:tagLst>
</file>

<file path=ppt/tags/tag6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6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2"/>
  <p:tag name="KSO_WM_UNIT_INDEX" val="2"/>
  <p:tag name="KSO_WM_UNIT_LAYERLEVEL" val="1"/>
  <p:tag name="KSO_WM_UNIT_TYPE" val="i"/>
</p:tagLst>
</file>

<file path=ppt/tags/tag6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4"/>
  <p:tag name="KSO_WM_UNIT_INDEX" val="4"/>
  <p:tag name="KSO_WM_UNIT_LAYERLEVEL" val="1"/>
  <p:tag name="KSO_WM_UNIT_TYPE" val="y"/>
</p:tagLst>
</file>

<file path=ppt/tags/tag6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"/>
  <p:tag name="KSO_WM_UNIT_INDEX" val="1"/>
  <p:tag name="KSO_WM_UNIT_LAYERLEVEL" val="1"/>
  <p:tag name="KSO_WM_UNIT_TYPE" val="i"/>
</p:tagLst>
</file>

<file path=ppt/tags/tag6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"/>
  <p:tag name="KSO_WM_UNIT_INDEX" val="2"/>
  <p:tag name="KSO_WM_UNIT_LAYERLEVEL" val="1"/>
  <p:tag name="KSO_WM_UNIT_TYPE" val="i"/>
</p:tagLst>
</file>

<file path=ppt/tags/tag6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6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"/>
  <p:tag name="KSO_WM_UNIT_INDEX" val="1"/>
  <p:tag name="KSO_WM_UNIT_LAYERLEVEL" val="1"/>
  <p:tag name="KSO_WM_UNIT_TYPE" val="i"/>
</p:tagLst>
</file>

<file path=ppt/tags/tag6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2"/>
  <p:tag name="KSO_WM_UNIT_INDEX" val="2"/>
  <p:tag name="KSO_WM_UNIT_LAYERLEVEL" val="1"/>
  <p:tag name="KSO_WM_UNIT_TYPE" val="i"/>
</p:tagLst>
</file>

<file path=ppt/tags/tag6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6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74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6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TYPE" val="i"/>
</p:tagLst>
</file>

<file path=ppt/tags/tag6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2"/>
  <p:tag name="KSO_WM_UNIT_INDEX" val="2"/>
  <p:tag name="KSO_WM_UNIT_LAYERLEVEL" val="1"/>
  <p:tag name="KSO_WM_UNIT_TYPE" val="i"/>
</p:tagLst>
</file>

<file path=ppt/tags/tag6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6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84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6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6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2"/>
  <p:tag name="KSO_WM_UNIT_INDEX" val="2"/>
  <p:tag name="KSO_WM_UNIT_LAYERLEVEL" val="1"/>
  <p:tag name="KSO_WM_UNIT_TYPE" val="i"/>
</p:tagLst>
</file>

<file path=ppt/tags/tag6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0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0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70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0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0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1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1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71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1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71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71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1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1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1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1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2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72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2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72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2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2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2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2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2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2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7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3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3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73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73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3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3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3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3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3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3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74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74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74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74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74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74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74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74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74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75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75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75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75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75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75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75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75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75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76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76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76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76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76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76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76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76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76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76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2"/>
  <p:tag name="KSO_WM_UNIT_INDEX" val="2"/>
  <p:tag name="KSO_WM_UNIT_LAYERLEVEL" val="1"/>
  <p:tag name="KSO_WM_UNIT_TYPE" val="i"/>
</p:tagLst>
</file>

<file path=ppt/tags/tag77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74.xml><?xml version="1.0" encoding="utf-8"?>
<p:tagLst xmlns:p="http://schemas.openxmlformats.org/presentationml/2006/main">
  <p:tag name="KSO_WM_BEAUTIFY_FLAG" val="#wm#"/>
  <p:tag name="KSO_WM_COMBINE_RELATE_SLIDE_ID" val="background20176466_1"/>
  <p:tag name="KSO_WM_TAG_VERSION" val="1.0"/>
  <p:tag name="KSO_WM_TEMPLATE_CATEGORY" val="custom"/>
  <p:tag name="KSO_WM_TEMPLATE_COLOR_TYPE" val="1"/>
  <p:tag name="KSO_WM_TEMPLATE_INDEX" val="20177186"/>
  <p:tag name="KSO_WM_TEMPLATE_MASTER_THUMB_INDEX" val="18"/>
  <p:tag name="KSO_WM_TEMPLATE_MASTER_TYPE" val="1"/>
  <p:tag name="KSO_WM_TEMPLATE_SUBCATEGORY" val="0"/>
  <p:tag name="KSO_WM_TEMPLATE_THUMBS_INDEX" val="1、4、5、6、11、12、16、17、21、27、31"/>
  <p:tag name="KSO_WM_UNIT_SHOW_EDIT_AREA_INDICATION" val="0"/>
</p:tagLst>
</file>

<file path=ppt/tags/tag77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7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7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4"/>
  <p:tag name="KSO_WM_UNIT_INDEX" val="4"/>
  <p:tag name="KSO_WM_UNIT_LAYERLEVEL" val="1"/>
  <p:tag name="KSO_WM_UNIT_TYPE" val="y"/>
</p:tagLst>
</file>

<file path=ppt/tags/tag77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77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78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8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8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8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8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7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2"/>
  <p:tag name="KSO_WM_UNIT_INDEX" val="2"/>
  <p:tag name="KSO_WM_UNIT_LAYERLEVEL" val="1"/>
  <p:tag name="KSO_WM_UNIT_TYPE" val="i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8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2"/>
  <p:tag name="KSO_WM_UNIT_INDEX" val="2"/>
  <p:tag name="KSO_WM_UNIT_LAYERLEVEL" val="1"/>
  <p:tag name="KSO_WM_UNIT_TYPE" val="i"/>
</p:tagLst>
</file>

<file path=ppt/tags/tag8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8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2"/>
  <p:tag name="KSO_WM_UNIT_INDEX" val="2"/>
  <p:tag name="KSO_WM_UNIT_LAYERLEVEL" val="1"/>
  <p:tag name="KSO_WM_UNIT_TYPE" val="i"/>
</p:tagLst>
</file>

<file path=ppt/tags/tag8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"/>
  <p:tag name="KSO_WM_UNIT_INDEX" val="1"/>
  <p:tag name="KSO_WM_UNIT_LAYERLEVEL" val="1"/>
  <p:tag name="KSO_WM_UNIT_TYPE" val="i"/>
</p:tagLst>
</file>

<file path=ppt/tags/tag8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"/>
  <p:tag name="KSO_WM_UNIT_INDEX" val="2"/>
  <p:tag name="KSO_WM_UNIT_LAYERLEVEL" val="1"/>
  <p:tag name="KSO_WM_UNIT_TYPE" val="i"/>
</p:tagLst>
</file>

<file path=ppt/tags/tag8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8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8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"/>
  <p:tag name="KSO_WM_UNIT_INDEX" val="1"/>
  <p:tag name="KSO_WM_UNIT_LAYERLEVEL" val="1"/>
  <p:tag name="KSO_WM_UNIT_TYPE" val="i"/>
</p:tagLst>
</file>

<file path=ppt/tags/tag8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2"/>
  <p:tag name="KSO_WM_UNIT_INDEX" val="2"/>
  <p:tag name="KSO_WM_UNIT_LAYERLEVEL" val="1"/>
  <p:tag name="KSO_WM_UNIT_TYPE" val="i"/>
</p:tagLst>
</file>

<file path=ppt/tags/tag8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52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8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TYPE" val="i"/>
</p:tagLst>
</file>

<file path=ppt/tags/tag8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2"/>
  <p:tag name="KSO_WM_UNIT_INDEX" val="2"/>
  <p:tag name="KSO_WM_UNIT_LAYERLEVEL" val="1"/>
  <p:tag name="KSO_WM_UNIT_TYPE" val="i"/>
</p:tagLst>
</file>

<file path=ppt/tags/tag8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62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8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8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2"/>
  <p:tag name="KSO_WM_UNIT_INDEX" val="2"/>
  <p:tag name="KSO_WM_UNIT_LAYERLEVEL" val="1"/>
  <p:tag name="KSO_WM_UNIT_TYPE" val="i"/>
</p:tagLst>
</file>

<file path=ppt/tags/tag8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8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88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8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8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8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8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9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9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89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89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9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9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9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9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9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89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0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90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0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0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0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0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0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0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90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0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1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91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1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1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1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1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1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1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91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1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2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92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2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2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2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2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2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2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92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2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3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93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3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3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3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3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3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3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3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3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4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94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94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94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94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94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94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94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4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52.xml><?xml version="1.0" encoding="utf-8"?>
<p:tagLst xmlns:p="http://schemas.openxmlformats.org/presentationml/2006/main">
  <p:tag name="KSO_WM_BEAUTIFY_FLAG" val="#wm#"/>
  <p:tag name="KSO_WM_COMBINE_RELATE_SLIDE_ID" val="background20176466_1"/>
  <p:tag name="KSO_WM_TAG_VERSION" val="1.0"/>
  <p:tag name="KSO_WM_TEMPLATE_CATEGORY" val="custom"/>
  <p:tag name="KSO_WM_TEMPLATE_COLOR_TYPE" val="1"/>
  <p:tag name="KSO_WM_TEMPLATE_INDEX" val="20177186"/>
  <p:tag name="KSO_WM_TEMPLATE_MASTER_THUMB_INDEX" val="18"/>
  <p:tag name="KSO_WM_TEMPLATE_MASTER_TYPE" val="1"/>
  <p:tag name="KSO_WM_TEMPLATE_SUBCATEGORY" val="0"/>
  <p:tag name="KSO_WM_TEMPLATE_THUMBS_INDEX" val="1、4、5、6、11、12、16、17、21、27、31"/>
  <p:tag name="KSO_WM_UNIT_SHOW_EDIT_AREA_INDICATION" val="0"/>
</p:tagLst>
</file>

<file path=ppt/tags/tag95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5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5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4"/>
  <p:tag name="KSO_WM_UNIT_INDEX" val="4"/>
  <p:tag name="KSO_WM_UNIT_LAYERLEVEL" val="1"/>
  <p:tag name="KSO_WM_UNIT_TYPE" val="y"/>
</p:tagLst>
</file>

<file path=ppt/tags/tag95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95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95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95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6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6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6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6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9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2"/>
  <p:tag name="KSO_WM_UNIT_INDEX" val="2"/>
  <p:tag name="KSO_WM_UNIT_LAYERLEVEL" val="1"/>
  <p:tag name="KSO_WM_UNIT_TYPE" val="i"/>
</p:tagLst>
</file>

<file path=ppt/tags/tag9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9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9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2"/>
  <p:tag name="KSO_WM_UNIT_INDEX" val="2"/>
  <p:tag name="KSO_WM_UNIT_LAYERLEVEL" val="1"/>
  <p:tag name="KSO_WM_UNIT_TYPE" val="i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2"/>
  <p:tag name="KSO_WM_UNIT_INDEX" val="2"/>
  <p:tag name="KSO_WM_UNIT_LAYERLEVEL" val="1"/>
  <p:tag name="KSO_WM_UNIT_TYPE" val="i"/>
</p:tagLst>
</file>

<file path=ppt/tags/tag9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9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2"/>
  <p:tag name="KSO_WM_UNIT_INDEX" val="2"/>
  <p:tag name="KSO_WM_UNIT_LAYERLEVEL" val="1"/>
  <p:tag name="KSO_WM_UNIT_TYPE" val="i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r="http://schemas.openxmlformats.org/officeDocument/2006/relationships" xmlns:a="http://schemas.openxmlformats.org/drawingml/2006/main" name="9_Office 主题​​">
  <a:themeElements>
    <a:clrScheme name="自定义 4">
      <a:dk1>
        <a:srgbClr val="000000"/>
      </a:dk1>
      <a:lt1>
        <a:srgbClr val="FFFFFF"/>
      </a:lt1>
      <a:dk2>
        <a:srgbClr val="CAD3D9"/>
      </a:dk2>
      <a:lt2>
        <a:srgbClr val="F3F4EF"/>
      </a:lt2>
      <a:accent1>
        <a:srgbClr val="718EA4"/>
      </a:accent1>
      <a:accent2>
        <a:srgbClr val="7A9399"/>
      </a:accent2>
      <a:accent3>
        <a:srgbClr val="7E9890"/>
      </a:accent3>
      <a:accent4>
        <a:srgbClr val="849B86"/>
      </a:accent4>
      <a:accent5>
        <a:srgbClr val="899F7C"/>
      </a:accent5>
      <a:accent6>
        <a:srgbClr val="90A473"/>
      </a:accent6>
      <a:hlink>
        <a:srgbClr val="495ABD"/>
      </a:hlink>
      <a:folHlink>
        <a:srgbClr val="725E8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r="http://schemas.openxmlformats.org/officeDocument/2006/relationships" xmlns:a="http://schemas.openxmlformats.org/drawingml/2006/main" name="10_Office 主题​​">
  <a:themeElements>
    <a:clrScheme name="自定义 4">
      <a:dk1>
        <a:srgbClr val="000000"/>
      </a:dk1>
      <a:lt1>
        <a:srgbClr val="FFFFFF"/>
      </a:lt1>
      <a:dk2>
        <a:srgbClr val="CAD3D9"/>
      </a:dk2>
      <a:lt2>
        <a:srgbClr val="F3F4EF"/>
      </a:lt2>
      <a:accent1>
        <a:srgbClr val="718EA4"/>
      </a:accent1>
      <a:accent2>
        <a:srgbClr val="7A9399"/>
      </a:accent2>
      <a:accent3>
        <a:srgbClr val="7E9890"/>
      </a:accent3>
      <a:accent4>
        <a:srgbClr val="849B86"/>
      </a:accent4>
      <a:accent5>
        <a:srgbClr val="899F7C"/>
      </a:accent5>
      <a:accent6>
        <a:srgbClr val="90A473"/>
      </a:accent6>
      <a:hlink>
        <a:srgbClr val="495ABD"/>
      </a:hlink>
      <a:folHlink>
        <a:srgbClr val="725E8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r="http://schemas.openxmlformats.org/officeDocument/2006/relationships" xmlns:a="http://schemas.openxmlformats.org/drawingml/2006/main" name="11_Office 主题​​">
  <a:themeElements>
    <a:clrScheme name="自定义 4">
      <a:dk1>
        <a:srgbClr val="000000"/>
      </a:dk1>
      <a:lt1>
        <a:srgbClr val="FFFFFF"/>
      </a:lt1>
      <a:dk2>
        <a:srgbClr val="CAD3D9"/>
      </a:dk2>
      <a:lt2>
        <a:srgbClr val="F3F4EF"/>
      </a:lt2>
      <a:accent1>
        <a:srgbClr val="718EA4"/>
      </a:accent1>
      <a:accent2>
        <a:srgbClr val="7A9399"/>
      </a:accent2>
      <a:accent3>
        <a:srgbClr val="7E9890"/>
      </a:accent3>
      <a:accent4>
        <a:srgbClr val="849B86"/>
      </a:accent4>
      <a:accent5>
        <a:srgbClr val="899F7C"/>
      </a:accent5>
      <a:accent6>
        <a:srgbClr val="90A473"/>
      </a:accent6>
      <a:hlink>
        <a:srgbClr val="495ABD"/>
      </a:hlink>
      <a:folHlink>
        <a:srgbClr val="725E8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r="http://schemas.openxmlformats.org/officeDocument/2006/relationships" xmlns:a="http://schemas.openxmlformats.org/drawingml/2006/main" name="12_Office 主题​​">
  <a:themeElements>
    <a:clrScheme name="自定义 4">
      <a:dk1>
        <a:srgbClr val="000000"/>
      </a:dk1>
      <a:lt1>
        <a:srgbClr val="FFFFFF"/>
      </a:lt1>
      <a:dk2>
        <a:srgbClr val="CAD3D9"/>
      </a:dk2>
      <a:lt2>
        <a:srgbClr val="F3F4EF"/>
      </a:lt2>
      <a:accent1>
        <a:srgbClr val="718EA4"/>
      </a:accent1>
      <a:accent2>
        <a:srgbClr val="7A9399"/>
      </a:accent2>
      <a:accent3>
        <a:srgbClr val="7E9890"/>
      </a:accent3>
      <a:accent4>
        <a:srgbClr val="849B86"/>
      </a:accent4>
      <a:accent5>
        <a:srgbClr val="899F7C"/>
      </a:accent5>
      <a:accent6>
        <a:srgbClr val="90A473"/>
      </a:accent6>
      <a:hlink>
        <a:srgbClr val="495ABD"/>
      </a:hlink>
      <a:folHlink>
        <a:srgbClr val="725E8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r="http://schemas.openxmlformats.org/officeDocument/2006/relationships" xmlns:a="http://schemas.openxmlformats.org/drawingml/2006/main" name="13_Office 主题​​">
  <a:themeElements>
    <a:clrScheme name="自定义 4">
      <a:dk1>
        <a:srgbClr val="000000"/>
      </a:dk1>
      <a:lt1>
        <a:srgbClr val="FFFFFF"/>
      </a:lt1>
      <a:dk2>
        <a:srgbClr val="CAD3D9"/>
      </a:dk2>
      <a:lt2>
        <a:srgbClr val="F3F4EF"/>
      </a:lt2>
      <a:accent1>
        <a:srgbClr val="718EA4"/>
      </a:accent1>
      <a:accent2>
        <a:srgbClr val="7A9399"/>
      </a:accent2>
      <a:accent3>
        <a:srgbClr val="7E9890"/>
      </a:accent3>
      <a:accent4>
        <a:srgbClr val="849B86"/>
      </a:accent4>
      <a:accent5>
        <a:srgbClr val="899F7C"/>
      </a:accent5>
      <a:accent6>
        <a:srgbClr val="90A473"/>
      </a:accent6>
      <a:hlink>
        <a:srgbClr val="495ABD"/>
      </a:hlink>
      <a:folHlink>
        <a:srgbClr val="725E8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r="http://schemas.openxmlformats.org/officeDocument/2006/relationships" xmlns:a="http://schemas.openxmlformats.org/drawingml/2006/main" name="14_Office 主题​​">
  <a:themeElements>
    <a:clrScheme name="自定义 4">
      <a:dk1>
        <a:srgbClr val="000000"/>
      </a:dk1>
      <a:lt1>
        <a:srgbClr val="FFFFFF"/>
      </a:lt1>
      <a:dk2>
        <a:srgbClr val="CAD3D9"/>
      </a:dk2>
      <a:lt2>
        <a:srgbClr val="F3F4EF"/>
      </a:lt2>
      <a:accent1>
        <a:srgbClr val="718EA4"/>
      </a:accent1>
      <a:accent2>
        <a:srgbClr val="7A9399"/>
      </a:accent2>
      <a:accent3>
        <a:srgbClr val="7E9890"/>
      </a:accent3>
      <a:accent4>
        <a:srgbClr val="849B86"/>
      </a:accent4>
      <a:accent5>
        <a:srgbClr val="899F7C"/>
      </a:accent5>
      <a:accent6>
        <a:srgbClr val="90A473"/>
      </a:accent6>
      <a:hlink>
        <a:srgbClr val="495ABD"/>
      </a:hlink>
      <a:folHlink>
        <a:srgbClr val="725E8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r="http://schemas.openxmlformats.org/officeDocument/2006/relationships" xmlns:a="http://schemas.openxmlformats.org/drawingml/2006/main" name="15_Office 主题​​">
  <a:themeElements>
    <a:clrScheme name="自定义 4">
      <a:dk1>
        <a:srgbClr val="000000"/>
      </a:dk1>
      <a:lt1>
        <a:srgbClr val="FFFFFF"/>
      </a:lt1>
      <a:dk2>
        <a:srgbClr val="CAD3D9"/>
      </a:dk2>
      <a:lt2>
        <a:srgbClr val="F3F4EF"/>
      </a:lt2>
      <a:accent1>
        <a:srgbClr val="718EA4"/>
      </a:accent1>
      <a:accent2>
        <a:srgbClr val="7A9399"/>
      </a:accent2>
      <a:accent3>
        <a:srgbClr val="7E9890"/>
      </a:accent3>
      <a:accent4>
        <a:srgbClr val="849B86"/>
      </a:accent4>
      <a:accent5>
        <a:srgbClr val="899F7C"/>
      </a:accent5>
      <a:accent6>
        <a:srgbClr val="90A473"/>
      </a:accent6>
      <a:hlink>
        <a:srgbClr val="495ABD"/>
      </a:hlink>
      <a:folHlink>
        <a:srgbClr val="725E8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r="http://schemas.openxmlformats.org/officeDocument/2006/relationships" xmlns:a="http://schemas.openxmlformats.org/drawingml/2006/main" name="16_Office 主题​​">
  <a:themeElements>
    <a:clrScheme name="自定义 4">
      <a:dk1>
        <a:srgbClr val="000000"/>
      </a:dk1>
      <a:lt1>
        <a:srgbClr val="FFFFFF"/>
      </a:lt1>
      <a:dk2>
        <a:srgbClr val="CAD3D9"/>
      </a:dk2>
      <a:lt2>
        <a:srgbClr val="F3F4EF"/>
      </a:lt2>
      <a:accent1>
        <a:srgbClr val="718EA4"/>
      </a:accent1>
      <a:accent2>
        <a:srgbClr val="7A9399"/>
      </a:accent2>
      <a:accent3>
        <a:srgbClr val="7E9890"/>
      </a:accent3>
      <a:accent4>
        <a:srgbClr val="849B86"/>
      </a:accent4>
      <a:accent5>
        <a:srgbClr val="899F7C"/>
      </a:accent5>
      <a:accent6>
        <a:srgbClr val="90A473"/>
      </a:accent6>
      <a:hlink>
        <a:srgbClr val="495ABD"/>
      </a:hlink>
      <a:folHlink>
        <a:srgbClr val="725E8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r="http://schemas.openxmlformats.org/officeDocument/2006/relationships" xmlns:a="http://schemas.openxmlformats.org/drawingml/2006/main" name="17_Office 主题​​">
  <a:themeElements>
    <a:clrScheme name="自定义 4">
      <a:dk1>
        <a:srgbClr val="000000"/>
      </a:dk1>
      <a:lt1>
        <a:srgbClr val="FFFFFF"/>
      </a:lt1>
      <a:dk2>
        <a:srgbClr val="CAD3D9"/>
      </a:dk2>
      <a:lt2>
        <a:srgbClr val="F3F4EF"/>
      </a:lt2>
      <a:accent1>
        <a:srgbClr val="718EA4"/>
      </a:accent1>
      <a:accent2>
        <a:srgbClr val="7A9399"/>
      </a:accent2>
      <a:accent3>
        <a:srgbClr val="7E9890"/>
      </a:accent3>
      <a:accent4>
        <a:srgbClr val="849B86"/>
      </a:accent4>
      <a:accent5>
        <a:srgbClr val="899F7C"/>
      </a:accent5>
      <a:accent6>
        <a:srgbClr val="90A473"/>
      </a:accent6>
      <a:hlink>
        <a:srgbClr val="495ABD"/>
      </a:hlink>
      <a:folHlink>
        <a:srgbClr val="725E8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4_Office 主题​​">
  <a:themeElements>
    <a:clrScheme name="自定义 4">
      <a:dk1>
        <a:srgbClr val="000000"/>
      </a:dk1>
      <a:lt1>
        <a:srgbClr val="FFFFFF"/>
      </a:lt1>
      <a:dk2>
        <a:srgbClr val="CAD3D9"/>
      </a:dk2>
      <a:lt2>
        <a:srgbClr val="F3F4EF"/>
      </a:lt2>
      <a:accent1>
        <a:srgbClr val="718EA4"/>
      </a:accent1>
      <a:accent2>
        <a:srgbClr val="7A9399"/>
      </a:accent2>
      <a:accent3>
        <a:srgbClr val="7E9890"/>
      </a:accent3>
      <a:accent4>
        <a:srgbClr val="849B86"/>
      </a:accent4>
      <a:accent5>
        <a:srgbClr val="899F7C"/>
      </a:accent5>
      <a:accent6>
        <a:srgbClr val="90A473"/>
      </a:accent6>
      <a:hlink>
        <a:srgbClr val="495ABD"/>
      </a:hlink>
      <a:folHlink>
        <a:srgbClr val="725E8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5_Office 主题​​">
  <a:themeElements>
    <a:clrScheme name="自定义 4">
      <a:dk1>
        <a:srgbClr val="000000"/>
      </a:dk1>
      <a:lt1>
        <a:srgbClr val="FFFFFF"/>
      </a:lt1>
      <a:dk2>
        <a:srgbClr val="CAD3D9"/>
      </a:dk2>
      <a:lt2>
        <a:srgbClr val="F3F4EF"/>
      </a:lt2>
      <a:accent1>
        <a:srgbClr val="718EA4"/>
      </a:accent1>
      <a:accent2>
        <a:srgbClr val="7A9399"/>
      </a:accent2>
      <a:accent3>
        <a:srgbClr val="7E9890"/>
      </a:accent3>
      <a:accent4>
        <a:srgbClr val="849B86"/>
      </a:accent4>
      <a:accent5>
        <a:srgbClr val="899F7C"/>
      </a:accent5>
      <a:accent6>
        <a:srgbClr val="90A473"/>
      </a:accent6>
      <a:hlink>
        <a:srgbClr val="495ABD"/>
      </a:hlink>
      <a:folHlink>
        <a:srgbClr val="725E8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3_Office 主题​​">
  <a:themeElements>
    <a:clrScheme name="自定义 4">
      <a:dk1>
        <a:srgbClr val="000000"/>
      </a:dk1>
      <a:lt1>
        <a:srgbClr val="FFFFFF"/>
      </a:lt1>
      <a:dk2>
        <a:srgbClr val="CAD3D9"/>
      </a:dk2>
      <a:lt2>
        <a:srgbClr val="F3F4EF"/>
      </a:lt2>
      <a:accent1>
        <a:srgbClr val="718EA4"/>
      </a:accent1>
      <a:accent2>
        <a:srgbClr val="7A9399"/>
      </a:accent2>
      <a:accent3>
        <a:srgbClr val="7E9890"/>
      </a:accent3>
      <a:accent4>
        <a:srgbClr val="849B86"/>
      </a:accent4>
      <a:accent5>
        <a:srgbClr val="899F7C"/>
      </a:accent5>
      <a:accent6>
        <a:srgbClr val="90A473"/>
      </a:accent6>
      <a:hlink>
        <a:srgbClr val="495ABD"/>
      </a:hlink>
      <a:folHlink>
        <a:srgbClr val="725E8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1_Office 主题​​">
  <a:themeElements>
    <a:clrScheme name="自定义 4">
      <a:dk1>
        <a:srgbClr val="000000"/>
      </a:dk1>
      <a:lt1>
        <a:srgbClr val="FFFFFF"/>
      </a:lt1>
      <a:dk2>
        <a:srgbClr val="CAD3D9"/>
      </a:dk2>
      <a:lt2>
        <a:srgbClr val="F3F4EF"/>
      </a:lt2>
      <a:accent1>
        <a:srgbClr val="718EA4"/>
      </a:accent1>
      <a:accent2>
        <a:srgbClr val="7A9399"/>
      </a:accent2>
      <a:accent3>
        <a:srgbClr val="7E9890"/>
      </a:accent3>
      <a:accent4>
        <a:srgbClr val="849B86"/>
      </a:accent4>
      <a:accent5>
        <a:srgbClr val="899F7C"/>
      </a:accent5>
      <a:accent6>
        <a:srgbClr val="90A473"/>
      </a:accent6>
      <a:hlink>
        <a:srgbClr val="495ABD"/>
      </a:hlink>
      <a:folHlink>
        <a:srgbClr val="725E8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2_Office 主题​​">
  <a:themeElements>
    <a:clrScheme name="自定义 4">
      <a:dk1>
        <a:srgbClr val="000000"/>
      </a:dk1>
      <a:lt1>
        <a:srgbClr val="FFFFFF"/>
      </a:lt1>
      <a:dk2>
        <a:srgbClr val="CAD3D9"/>
      </a:dk2>
      <a:lt2>
        <a:srgbClr val="F3F4EF"/>
      </a:lt2>
      <a:accent1>
        <a:srgbClr val="718EA4"/>
      </a:accent1>
      <a:accent2>
        <a:srgbClr val="7A9399"/>
      </a:accent2>
      <a:accent3>
        <a:srgbClr val="7E9890"/>
      </a:accent3>
      <a:accent4>
        <a:srgbClr val="849B86"/>
      </a:accent4>
      <a:accent5>
        <a:srgbClr val="899F7C"/>
      </a:accent5>
      <a:accent6>
        <a:srgbClr val="90A473"/>
      </a:accent6>
      <a:hlink>
        <a:srgbClr val="495ABD"/>
      </a:hlink>
      <a:folHlink>
        <a:srgbClr val="725E8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r="http://schemas.openxmlformats.org/officeDocument/2006/relationships" xmlns:a="http://schemas.openxmlformats.org/drawingml/2006/main" name="6_Office 主题​​">
  <a:themeElements>
    <a:clrScheme name="自定义 4">
      <a:dk1>
        <a:srgbClr val="000000"/>
      </a:dk1>
      <a:lt1>
        <a:srgbClr val="FFFFFF"/>
      </a:lt1>
      <a:dk2>
        <a:srgbClr val="CAD3D9"/>
      </a:dk2>
      <a:lt2>
        <a:srgbClr val="F3F4EF"/>
      </a:lt2>
      <a:accent1>
        <a:srgbClr val="718EA4"/>
      </a:accent1>
      <a:accent2>
        <a:srgbClr val="7A9399"/>
      </a:accent2>
      <a:accent3>
        <a:srgbClr val="7E9890"/>
      </a:accent3>
      <a:accent4>
        <a:srgbClr val="849B86"/>
      </a:accent4>
      <a:accent5>
        <a:srgbClr val="899F7C"/>
      </a:accent5>
      <a:accent6>
        <a:srgbClr val="90A473"/>
      </a:accent6>
      <a:hlink>
        <a:srgbClr val="495ABD"/>
      </a:hlink>
      <a:folHlink>
        <a:srgbClr val="725E8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r="http://schemas.openxmlformats.org/officeDocument/2006/relationships" xmlns:a="http://schemas.openxmlformats.org/drawingml/2006/main" name="7_Office 主题​​">
  <a:themeElements>
    <a:clrScheme name="自定义 4">
      <a:dk1>
        <a:srgbClr val="000000"/>
      </a:dk1>
      <a:lt1>
        <a:srgbClr val="FFFFFF"/>
      </a:lt1>
      <a:dk2>
        <a:srgbClr val="CAD3D9"/>
      </a:dk2>
      <a:lt2>
        <a:srgbClr val="F3F4EF"/>
      </a:lt2>
      <a:accent1>
        <a:srgbClr val="718EA4"/>
      </a:accent1>
      <a:accent2>
        <a:srgbClr val="7A9399"/>
      </a:accent2>
      <a:accent3>
        <a:srgbClr val="7E9890"/>
      </a:accent3>
      <a:accent4>
        <a:srgbClr val="849B86"/>
      </a:accent4>
      <a:accent5>
        <a:srgbClr val="899F7C"/>
      </a:accent5>
      <a:accent6>
        <a:srgbClr val="90A473"/>
      </a:accent6>
      <a:hlink>
        <a:srgbClr val="495ABD"/>
      </a:hlink>
      <a:folHlink>
        <a:srgbClr val="725E8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r="http://schemas.openxmlformats.org/officeDocument/2006/relationships" xmlns:a="http://schemas.openxmlformats.org/drawingml/2006/main" name="8_Office 主题​​">
  <a:themeElements>
    <a:clrScheme name="自定义 4">
      <a:dk1>
        <a:srgbClr val="000000"/>
      </a:dk1>
      <a:lt1>
        <a:srgbClr val="FFFFFF"/>
      </a:lt1>
      <a:dk2>
        <a:srgbClr val="CAD3D9"/>
      </a:dk2>
      <a:lt2>
        <a:srgbClr val="F3F4EF"/>
      </a:lt2>
      <a:accent1>
        <a:srgbClr val="718EA4"/>
      </a:accent1>
      <a:accent2>
        <a:srgbClr val="7A9399"/>
      </a:accent2>
      <a:accent3>
        <a:srgbClr val="7E9890"/>
      </a:accent3>
      <a:accent4>
        <a:srgbClr val="849B86"/>
      </a:accent4>
      <a:accent5>
        <a:srgbClr val="899F7C"/>
      </a:accent5>
      <a:accent6>
        <a:srgbClr val="90A473"/>
      </a:accent6>
      <a:hlink>
        <a:srgbClr val="495ABD"/>
      </a:hlink>
      <a:folHlink>
        <a:srgbClr val="725E8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78</Paragraphs>
  <Slides>30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baseType="lpstr" size="40">
      <vt:lpstr>Arial</vt:lpstr>
      <vt:lpstr>微软雅黑</vt:lpstr>
      <vt:lpstr>Wingdings</vt:lpstr>
      <vt:lpstr>隶书</vt:lpstr>
      <vt:lpstr>汉仪尚巍手书W</vt:lpstr>
      <vt:lpstr>楷体</vt:lpstr>
      <vt:lpstr>Times New Roman</vt:lpstr>
      <vt:lpstr>宋体</vt:lpstr>
      <vt:lpstr>黑体</vt:lpstr>
      <vt:lpstr>Office 主题​​</vt:lpstr>
      <vt:lpstr>拟行路难</vt:lpstr>
      <vt:lpstr>教学目标</vt:lpstr>
      <vt:lpstr>朗读诗歌，把握作者情感</vt:lpstr>
      <vt:lpstr>题解</vt:lpstr>
      <vt:lpstr>相识：了解诗意</vt:lpstr>
      <vt:lpstr>全诗的情感基调是什么？</vt:lpstr>
      <vt:lpstr>请结合诗歌，思考分析诗人是如何表现“愁”的？用了哪些表现手法？从而体现出来的情感变化又是怎样的？</vt:lpstr>
      <vt:lpstr>诗人愁的是什么？</vt:lpstr>
      <vt:lpstr>PowerPoint Presentation</vt:lpstr>
      <vt:lpstr>PowerPoint Presentation</vt:lpstr>
      <vt:lpstr>对比阅读</vt:lpstr>
      <vt:lpstr>PowerPoint Presentation</vt:lpstr>
      <vt:lpstr>同课异构二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2021-11-18T22:06:24.605</cp:lastPrinted>
  <dcterms:created xsi:type="dcterms:W3CDTF">2021-11-18T22:06:24Z</dcterms:created>
  <dcterms:modified xsi:type="dcterms:W3CDTF">2021-11-18T14:06:39Z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