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jpeg" ContentType="image/jpeg"/>
  <Default Extension="png" ContentType="image/pn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6" r:id="rId3"/>
    <p:sldMasterId id="2147483668" r:id="rId4"/>
  </p:sldMasterIdLst>
  <p:notesMasterIdLst>
    <p:notesMasterId r:id="rId34"/>
  </p:notesMasterIdLst>
  <p:sldIdLst>
    <p:sldId id="1043" r:id="rId5"/>
    <p:sldId id="925" r:id="rId6"/>
    <p:sldId id="701" r:id="rId7"/>
    <p:sldId id="750" r:id="rId8"/>
    <p:sldId id="851" r:id="rId9"/>
    <p:sldId id="827" r:id="rId10"/>
    <p:sldId id="1061" r:id="rId11"/>
    <p:sldId id="1250" r:id="rId12"/>
    <p:sldId id="795" r:id="rId13"/>
    <p:sldId id="854" r:id="rId14"/>
    <p:sldId id="1062" r:id="rId15"/>
    <p:sldId id="857" r:id="rId16"/>
    <p:sldId id="1518" r:id="rId17"/>
    <p:sldId id="804" r:id="rId18"/>
    <p:sldId id="1467" r:id="rId19"/>
    <p:sldId id="1369" r:id="rId20"/>
    <p:sldId id="917" r:id="rId21"/>
    <p:sldId id="1063" r:id="rId22"/>
    <p:sldId id="1065" r:id="rId23"/>
    <p:sldId id="1419" r:id="rId24"/>
    <p:sldId id="863" r:id="rId25"/>
    <p:sldId id="824" r:id="rId26"/>
    <p:sldId id="864" r:id="rId27"/>
    <p:sldId id="1037" r:id="rId28"/>
    <p:sldId id="1038" r:id="rId29"/>
    <p:sldId id="1067" r:id="rId30"/>
    <p:sldId id="1373" r:id="rId31"/>
    <p:sldId id="1422" r:id="rId32"/>
    <p:sldId id="871" r:id="rId33"/>
    <p:sldId id="1420" r:id="rId35"/>
    <p:sldId id="890" r:id="rId36"/>
    <p:sldId id="1166" r:id="rId37"/>
    <p:sldId id="1329" r:id="rId38"/>
    <p:sldId id="886" r:id="rId39"/>
    <p:sldId id="1247" r:id="rId40"/>
    <p:sldId id="1164" r:id="rId41"/>
    <p:sldId id="880" r:id="rId42"/>
    <p:sldId id="1241" r:id="rId43"/>
    <p:sldId id="1242" r:id="rId44"/>
    <p:sldId id="1466" r:id="rId45"/>
    <p:sldId id="1253" r:id="rId46"/>
    <p:sldId id="905" r:id="rId47"/>
    <p:sldId id="1245" r:id="rId48"/>
    <p:sldId id="1246" r:id="rId49"/>
    <p:sldId id="882" r:id="rId50"/>
    <p:sldId id="1567" r:id="rId51"/>
  </p:sldIdLst>
  <p:sldSz cx="12192000" cy="6858000"/>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幼圆" pitchFamily="49"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幼圆" pitchFamily="49"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幼圆" pitchFamily="49"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幼圆" pitchFamily="49"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幼圆" pitchFamily="49"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幼圆" pitchFamily="49"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幼圆" pitchFamily="49"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幼圆" pitchFamily="49"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幼圆" pitchFamily="49"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xkb1.com" initials="" lastIdx="2" clrIdx="0"/>
  <p:cmAuthor id="1" name="zhangbin" initials="z"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2020E0"/>
    <a:srgbClr val="2727E1"/>
    <a:srgbClr val="1E1EDC"/>
    <a:srgbClr val="1F1BC9"/>
    <a:srgbClr val="CE1EBB"/>
    <a:srgbClr val="2830C4"/>
    <a:srgbClr val="272BBD"/>
    <a:srgbClr val="2840BC"/>
    <a:srgbClr val="2539AF"/>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987"/>
    <p:restoredTop sz="94660"/>
  </p:normalViewPr>
  <p:slideViewPr>
    <p:cSldViewPr snapToGrid="0" showGuides="1">
      <p:cViewPr varScale="1">
        <p:scale>
          <a:sx n="75" d="100"/>
          <a:sy n="75" d="100"/>
        </p:scale>
        <p:origin x="-1356" y="-108"/>
      </p:cViewPr>
      <p:guideLst>
        <p:guide orient="horz" pos="2265"/>
        <p:guide pos="3840"/>
      </p:guideLst>
    </p:cSldViewPr>
  </p:slideViewPr>
  <p:notesTextViewPr>
    <p:cViewPr>
      <p:scale>
        <a:sx n="1" d="1"/>
        <a:sy n="1" d="1"/>
      </p:scale>
      <p:origin x="0" y="0"/>
    </p:cViewPr>
  </p:notesTextViewPr>
  <p:gridSpacing cx="72005" cy="72005"/>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5" Type="http://schemas.openxmlformats.org/officeDocument/2006/relationships/commentAuthors" Target="commentAuthors.xml"/><Relationship Id="rId54" Type="http://schemas.openxmlformats.org/officeDocument/2006/relationships/tableStyles" Target="tableStyles.xml"/><Relationship Id="rId53" Type="http://schemas.openxmlformats.org/officeDocument/2006/relationships/viewProps" Target="viewProps.xml"/><Relationship Id="rId52" Type="http://schemas.openxmlformats.org/officeDocument/2006/relationships/presProps" Target="presProps.xml"/><Relationship Id="rId51" Type="http://schemas.openxmlformats.org/officeDocument/2006/relationships/slide" Target="slides/slide46.xml"/><Relationship Id="rId50" Type="http://schemas.openxmlformats.org/officeDocument/2006/relationships/slide" Target="slides/slide45.xml"/><Relationship Id="rId5" Type="http://schemas.openxmlformats.org/officeDocument/2006/relationships/slide" Target="slides/slide1.xml"/><Relationship Id="rId49" Type="http://schemas.openxmlformats.org/officeDocument/2006/relationships/slide" Target="slides/slide44.xml"/><Relationship Id="rId48" Type="http://schemas.openxmlformats.org/officeDocument/2006/relationships/slide" Target="slides/slide43.xml"/><Relationship Id="rId47" Type="http://schemas.openxmlformats.org/officeDocument/2006/relationships/slide" Target="slides/slide42.xml"/><Relationship Id="rId46" Type="http://schemas.openxmlformats.org/officeDocument/2006/relationships/slide" Target="slides/slide41.xml"/><Relationship Id="rId45" Type="http://schemas.openxmlformats.org/officeDocument/2006/relationships/slide" Target="slides/slide40.xml"/><Relationship Id="rId44" Type="http://schemas.openxmlformats.org/officeDocument/2006/relationships/slide" Target="slides/slide39.xml"/><Relationship Id="rId43" Type="http://schemas.openxmlformats.org/officeDocument/2006/relationships/slide" Target="slides/slide38.xml"/><Relationship Id="rId42" Type="http://schemas.openxmlformats.org/officeDocument/2006/relationships/slide" Target="slides/slide37.xml"/><Relationship Id="rId41" Type="http://schemas.openxmlformats.org/officeDocument/2006/relationships/slide" Target="slides/slide36.xml"/><Relationship Id="rId40" Type="http://schemas.openxmlformats.org/officeDocument/2006/relationships/slide" Target="slides/slide35.xml"/><Relationship Id="rId4" Type="http://schemas.openxmlformats.org/officeDocument/2006/relationships/slideMaster" Target="slideMasters/slideMaster3.xml"/><Relationship Id="rId39" Type="http://schemas.openxmlformats.org/officeDocument/2006/relationships/slide" Target="slides/slide34.xml"/><Relationship Id="rId38" Type="http://schemas.openxmlformats.org/officeDocument/2006/relationships/slide" Target="slides/slide33.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notesMaster" Target="notesMasters/notesMaster1.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5.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fontAlgn="base"/>
            <a:endParaRPr lang="zh-CN" altLang="en-US" strike="noStrike" noProof="1"/>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fontAlgn="base"/>
            <a:fld id="{D2A48B96-639E-45A3-A0BA-2464DFDB1FAA}" type="datetimeFigureOut">
              <a:rPr lang="zh-CN" altLang="en-US" strike="noStrike" noProof="1" smtClean="0">
                <a:latin typeface="Times New Roman" panose="02020603050405020304" pitchFamily="18" charset="0"/>
                <a:ea typeface="幼圆" pitchFamily="49" charset="-122"/>
                <a:cs typeface="+mn-ea"/>
              </a:rPr>
            </a:fld>
            <a:endParaRPr lang="zh-CN" altLang="en-US" strike="noStrike" noProof="1"/>
          </a:p>
        </p:txBody>
      </p:sp>
      <p:sp>
        <p:nvSpPr>
          <p:cNvPr id="11268" name="幻灯片图像占位符 3"/>
          <p:cNvSpPr>
            <a:spLocks noGrp="1" noRot="1" noChangeAspect="1"/>
          </p:cNvSpPr>
          <p:nvPr>
            <p:ph type="sldImg"/>
          </p:nvPr>
        </p:nvSpPr>
        <p:spPr>
          <a:xfrm>
            <a:off x="685800" y="1143000"/>
            <a:ext cx="5486400" cy="3086100"/>
          </a:xfrm>
          <a:prstGeom prst="rect">
            <a:avLst/>
          </a:prstGeom>
          <a:noFill/>
          <a:ln w="12700" cap="flat" cmpd="sng">
            <a:solidFill>
              <a:srgbClr val="000000"/>
            </a:solidFill>
            <a:prstDash val="solid"/>
            <a:round/>
            <a:headEnd type="none" w="med" len="med"/>
            <a:tailEnd type="none" w="med" len="med"/>
          </a:ln>
        </p:spPr>
      </p:sp>
      <p:sp>
        <p:nvSpPr>
          <p:cNvPr id="11269" name="备注占位符 4"/>
          <p:cNvSpPr>
            <a:spLocks noGrp="1"/>
          </p:cNvSpPr>
          <p:nvPr>
            <p:ph type="body" sz="quarter"/>
          </p:nvPr>
        </p:nvSpPr>
        <p:spPr>
          <a:xfrm>
            <a:off x="685800" y="4400550"/>
            <a:ext cx="5486400" cy="3600450"/>
          </a:xfrm>
          <a:prstGeom prst="rect">
            <a:avLst/>
          </a:prstGeom>
          <a:noFill/>
          <a:ln w="9525">
            <a:noFill/>
          </a:ln>
        </p:spPr>
        <p:txBody>
          <a:bodyPr lIns="91440" tIns="45720" rIns="91440" bIns="45720" anchor="t"/>
          <a:p>
            <a:pPr lvl="0"/>
            <a:r>
              <a:rPr lang="zh-CN" altLang="en-US"/>
              <a:t>单击此处编辑母版文本样式</a:t>
            </a:r>
            <a:endParaRPr lang="zh-CN" altLang="en-US"/>
          </a:p>
          <a:p>
            <a:pPr lvl="1" indent="0"/>
            <a:r>
              <a:rPr lang="zh-CN" altLang="en-US"/>
              <a:t>第二级</a:t>
            </a:r>
            <a:endParaRPr lang="zh-CN" altLang="en-US"/>
          </a:p>
          <a:p>
            <a:pPr lvl="2" indent="0"/>
            <a:r>
              <a:rPr lang="zh-CN" altLang="en-US"/>
              <a:t>第三级</a:t>
            </a:r>
            <a:endParaRPr lang="zh-CN" altLang="en-US"/>
          </a:p>
          <a:p>
            <a:pPr lvl="3" indent="0"/>
            <a:r>
              <a:rPr lang="zh-CN" altLang="en-US"/>
              <a:t>第四级</a:t>
            </a:r>
            <a:endParaRPr lang="zh-CN" altLang="en-US"/>
          </a:p>
          <a:p>
            <a:pPr lvl="4" indent="0"/>
            <a:r>
              <a:rPr lang="zh-CN" altLang="en-US"/>
              <a:t>第五级</a:t>
            </a:r>
            <a:endParaRPr lang="zh-CN" altLang="en-US"/>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defRPr sz="1200"/>
            </a:lvl1pPr>
          </a:lstStyle>
          <a:p>
            <a:pPr fontAlgn="base"/>
            <a:endParaRPr lang="zh-CN" altLang="en-US" strike="noStrike" noProof="1"/>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lIns="91440" tIns="45720" rIns="91440" bIns="45720" rtlCol="0" anchor="b"/>
          <a:lstStyle>
            <a:lvl1pPr algn="r">
              <a:defRPr sz="1200"/>
            </a:lvl1pPr>
          </a:lstStyle>
          <a:p>
            <a:pPr fontAlgn="base"/>
            <a:fld id="{A6837353-30EB-4A48-80EB-173D804AEFBD}" type="slidenum">
              <a:rPr lang="zh-CN" altLang="en-US" strike="noStrike" noProof="1" smtClean="0">
                <a:latin typeface="Times New Roman" panose="02020603050405020304" pitchFamily="18" charset="0"/>
                <a:ea typeface="幼圆" pitchFamily="49" charset="-122"/>
                <a:cs typeface="+mn-ea"/>
              </a:rPr>
            </a:fld>
            <a:endParaRPr lang="zh-CN" altLang="en-US" strike="noStrike" noProof="1"/>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29378" name="幻灯片图像占位符 1"/>
          <p:cNvSpPr>
            <a:spLocks noGrp="1" noRot="1" noChangeAspect="1" noTextEdit="1"/>
          </p:cNvSpPr>
          <p:nvPr>
            <p:ph type="sldImg"/>
          </p:nvPr>
        </p:nvSpPr>
        <p:spPr/>
      </p:sp>
      <p:sp>
        <p:nvSpPr>
          <p:cNvPr id="229379" name="备注占位符 2"/>
          <p:cNvSpPr>
            <a:spLocks noGrp="1"/>
          </p:cNvSpPr>
          <p:nvPr>
            <p:ph type="body" idx="1"/>
          </p:nvPr>
        </p:nvSpPr>
        <p:spPr/>
        <p:txBody>
          <a:bodyPr vert="horz" wrap="square" lIns="91440" tIns="45720" rIns="91440" bIns="45720" anchor="t"/>
          <a:p>
            <a:pPr lvl="0">
              <a:spcBef>
                <a:spcPct val="0"/>
              </a:spcBef>
            </a:pPr>
            <a:endParaRPr dirty="0">
              <a:ea typeface="宋体" panose="02010600030101010101" pitchFamily="2" charset="-122"/>
            </a:endParaRPr>
          </a:p>
        </p:txBody>
      </p:sp>
      <p:sp>
        <p:nvSpPr>
          <p:cNvPr id="229380" name="页眉占位符 3"/>
          <p:cNvSpPr txBox="1">
            <a:spLocks noGrp="1"/>
          </p:cNvSpPr>
          <p:nvPr/>
        </p:nvSpPr>
        <p:spPr>
          <a:xfrm>
            <a:off x="0" y="0"/>
            <a:ext cx="2971800" cy="457200"/>
          </a:xfrm>
          <a:prstGeom prst="rect">
            <a:avLst/>
          </a:prstGeom>
          <a:noFill/>
          <a:ln w="9525">
            <a:noFill/>
          </a:ln>
        </p:spPr>
        <p:txBody>
          <a:bodyPr/>
          <a:p>
            <a:pPr lvl="0"/>
            <a:r>
              <a:rPr lang="zh-CN" altLang="en-US" sz="1200" dirty="0">
                <a:latin typeface="Calibri" panose="020F0502020204030204" pitchFamily="34" charset="0"/>
              </a:rPr>
              <a:t>第一课时</a:t>
            </a:r>
            <a:endParaRPr lang="zh-CN" altLang="en-US" sz="1200" dirty="0">
              <a:latin typeface="Calibri" panose="020F0502020204030204" pitchFamily="34" charset="0"/>
            </a:endParaRPr>
          </a:p>
        </p:txBody>
      </p:sp>
      <p:sp>
        <p:nvSpPr>
          <p:cNvPr id="2" name="灯片编号占位符 1"/>
          <p:cNvSpPr/>
          <p:nvPr>
            <p:ph type="sldNum" sz="quarter" idx="2"/>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1"/>
        </a:solidFill>
        <a:effectLst/>
      </p:bgPr>
    </p:bg>
    <p:spTree>
      <p:nvGrpSpPr>
        <p:cNvPr id="1" name=""/>
        <p:cNvGrpSpPr/>
        <p:nvPr/>
      </p:nvGrpSpPr>
      <p:grpSpPr>
        <a:xfrm>
          <a:off x="0" y="0"/>
          <a:ext cx="0" cy="0"/>
          <a:chOff x="0" y="0"/>
          <a:chExt cx="0" cy="0"/>
        </a:xfrm>
      </p:grpSpPr>
      <p:sp>
        <p:nvSpPr>
          <p:cNvPr id="8544" name="矩形 551"/>
          <p:cNvSpPr/>
          <p:nvPr userDrawn="1"/>
        </p:nvSpPr>
        <p:spPr>
          <a:xfrm>
            <a:off x="0" y="1687513"/>
            <a:ext cx="12192000" cy="3170238"/>
          </a:xfrm>
          <a:prstGeom prst="rect">
            <a:avLst/>
          </a:prstGeom>
          <a:solidFill>
            <a:srgbClr val="D3AA73"/>
          </a:solidFill>
          <a:ln w="25400">
            <a:noFill/>
            <a:miter/>
          </a:ln>
        </p:spPr>
        <p:txBody>
          <a:bodyPr anchor="ctr"/>
          <a:lstStyle/>
          <a:p>
            <a:pPr lvl="0" eaLnBrk="1" fontAlgn="base" hangingPunct="1"/>
            <a:endParaRPr lang="zh-CN" altLang="zh-CN" sz="1350" strike="noStrike" noProof="1">
              <a:solidFill>
                <a:srgbClr val="FFFFFF"/>
              </a:solidFill>
              <a:latin typeface="宋体" panose="02010600030101010101" pitchFamily="2" charset="-122"/>
              <a:ea typeface="幼圆" pitchFamily="49" charset="-122"/>
              <a:sym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hf sldNum="0" hdr="0" ftr="0"/>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fld id="{BB962C8B-B14F-4D97-AF65-F5344CB8AC3E}" type="datetime1">
              <a:rPr lang="zh-CN" altLang="en-US">
                <a:latin typeface="Arial" panose="020B0604020202020204" pitchFamily="34" charset="0"/>
              </a:rPr>
            </a:fld>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hf sldNum="0" hdr="0" ftr="0"/>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376672"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205728" y="1600200"/>
            <a:ext cx="5376672"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fld id="{BB962C8B-B14F-4D97-AF65-F5344CB8AC3E}" type="datetime1">
              <a:rPr lang="zh-CN" altLang="en-US">
                <a:latin typeface="Arial" panose="020B0604020202020204" pitchFamily="34" charset="0"/>
              </a:rPr>
            </a:fld>
            <a:endParaRPr lang="zh-CN" altLang="en-US">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hf sldNum="0" hdr="0" ftr="0"/>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5" y="1778438"/>
            <a:ext cx="4873575"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5" y="2665379"/>
            <a:ext cx="4873575"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9" y="1778438"/>
            <a:ext cx="4897576"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9"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fld id="{BB962C8B-B14F-4D97-AF65-F5344CB8AC3E}" type="datetime1">
              <a:rPr lang="zh-CN" altLang="en-US">
                <a:latin typeface="Arial" panose="020B0604020202020204" pitchFamily="34" charset="0"/>
              </a:rPr>
            </a:fld>
            <a:endParaRPr lang="zh-CN" altLang="en-US">
              <a:latin typeface="Arial" panose="020B0604020202020204" pitchFamily="34" charset="0"/>
            </a:endParaRPr>
          </a:p>
        </p:txBody>
      </p:sp>
      <p:sp>
        <p:nvSpPr>
          <p:cNvPr id="8" name="页脚占位符 7"/>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9" name="灯片编号占位符 8"/>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hf sldNum="0" hdr="0" ftr="0"/>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fld id="{BB962C8B-B14F-4D97-AF65-F5344CB8AC3E}" type="datetime1">
              <a:rPr lang="zh-CN" altLang="en-US">
                <a:latin typeface="Arial" panose="020B0604020202020204" pitchFamily="34" charset="0"/>
              </a:rPr>
            </a:fld>
            <a:endParaRPr lang="zh-CN" altLang="en-US">
              <a:latin typeface="Arial" panose="020B0604020202020204" pitchFamily="34" charset="0"/>
            </a:endParaRPr>
          </a:p>
        </p:txBody>
      </p:sp>
      <p:sp>
        <p:nvSpPr>
          <p:cNvPr id="4" name="页脚占位符 3"/>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hf sldNum="0" hdr="0" ftr="0"/>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fld id="{BB962C8B-B14F-4D97-AF65-F5344CB8AC3E}" type="datetime1">
              <a:rPr lang="zh-CN" altLang="en-US">
                <a:latin typeface="Arial" panose="020B0604020202020204" pitchFamily="34" charset="0"/>
              </a:rPr>
            </a:fld>
            <a:endParaRPr lang="zh-CN" altLang="en-US">
              <a:latin typeface="Arial" panose="020B0604020202020204" pitchFamily="34" charset="0"/>
            </a:endParaRPr>
          </a:p>
        </p:txBody>
      </p:sp>
      <p:sp>
        <p:nvSpPr>
          <p:cNvPr id="3" name="页脚占位符 2"/>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hf sldNum="0" hdr="0" ftr="0"/>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fld id="{BB962C8B-B14F-4D97-AF65-F5344CB8AC3E}" type="datetime1">
              <a:rPr lang="zh-CN" altLang="en-US">
                <a:latin typeface="Arial" panose="020B0604020202020204" pitchFamily="34" charset="0"/>
              </a:rPr>
            </a:fld>
            <a:endParaRPr lang="zh-CN" altLang="en-US">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hf sldNum="0" hdr="0" ftr="0"/>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fld id="{BB962C8B-B14F-4D97-AF65-F5344CB8AC3E}" type="datetime1">
              <a:rPr lang="zh-CN" altLang="en-US">
                <a:latin typeface="Arial" panose="020B0604020202020204" pitchFamily="34" charset="0"/>
              </a:rPr>
            </a:fld>
            <a:endParaRPr lang="zh-CN" altLang="en-US">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hf sldNum="0" hdr="0" ftr="0"/>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fld id="{BB962C8B-B14F-4D97-AF65-F5344CB8AC3E}" type="datetime1">
              <a:rPr lang="zh-CN" altLang="en-US">
                <a:latin typeface="Arial" panose="020B0604020202020204" pitchFamily="34" charset="0"/>
              </a:rPr>
            </a:fld>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hf sldNum="0" hdr="0" ftr="0"/>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0573"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fld id="{BB962C8B-B14F-4D97-AF65-F5344CB8AC3E}" type="datetime1">
              <a:rPr lang="zh-CN" altLang="en-US">
                <a:latin typeface="Arial" panose="020B0604020202020204" pitchFamily="34" charset="0"/>
              </a:rPr>
            </a:fld>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hf sldNum="0" hdr="0" ftr="0"/>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标题幻灯片">
    <p:bg>
      <p:bgPr>
        <a:gradFill rotWithShape="0">
          <a:gsLst>
            <a:gs pos="0">
              <a:srgbClr val="404040">
                <a:alpha val="100000"/>
              </a:srgbClr>
            </a:gs>
            <a:gs pos="60001">
              <a:srgbClr val="626262">
                <a:alpha val="100000"/>
              </a:srgbClr>
            </a:gs>
            <a:gs pos="100000">
              <a:srgbClr val="8C8C8C">
                <a:alpha val="100000"/>
              </a:srgbClr>
            </a:gs>
          </a:gsLst>
          <a:lin ang="5400000"/>
          <a:tileRect/>
        </a:gradFill>
        <a:effectLst/>
      </p:bgPr>
    </p:bg>
    <p:spTree>
      <p:nvGrpSpPr>
        <p:cNvPr id="1" name=""/>
        <p:cNvGrpSpPr/>
        <p:nvPr/>
      </p:nvGrpSpPr>
      <p:grpSpPr>
        <a:xfrm>
          <a:off x="0" y="0"/>
          <a:ext cx="0" cy="0"/>
          <a:chOff x="0" y="0"/>
          <a:chExt cx="0" cy="0"/>
        </a:xfrm>
      </p:grpSpPr>
      <p:sp>
        <p:nvSpPr>
          <p:cNvPr id="10" name="等腰三角形 9"/>
          <p:cNvSpPr/>
          <p:nvPr/>
        </p:nvSpPr>
        <p:spPr>
          <a:xfrm rot="16200000">
            <a:off x="10281708" y="5125403"/>
            <a:ext cx="2103967" cy="1552576"/>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indent="0" algn="ctr" defTabSz="914400"/>
            <a:endParaRPr lang="en-US" altLang="en-US" sz="2160">
              <a:solidFill>
                <a:srgbClr val="FFFFFF"/>
              </a:solidFill>
              <a:latin typeface="Century Gothic" pitchFamily="34" charset="0"/>
              <a:ea typeface="宋体" panose="02010600030101010101" pitchFamily="2" charset="-122"/>
            </a:endParaRPr>
          </a:p>
        </p:txBody>
      </p:sp>
      <p:sp>
        <p:nvSpPr>
          <p:cNvPr id="8" name="标题 7"/>
          <p:cNvSpPr>
            <a:spLocks noGrp="1"/>
          </p:cNvSpPr>
          <p:nvPr>
            <p:ph type="ctrTitle"/>
          </p:nvPr>
        </p:nvSpPr>
        <p:spPr>
          <a:xfrm>
            <a:off x="720725" y="776288"/>
            <a:ext cx="10750549" cy="1470025"/>
          </a:xfrm>
        </p:spPr>
        <p:txBody>
          <a:bodyPr anchor="b"/>
          <a:lstStyle>
            <a:lvl1pPr algn="r">
              <a:defRPr sz="5280"/>
            </a:lvl1pPr>
          </a:lstStyle>
          <a:p>
            <a:pPr fontAlgn="base"/>
            <a:r>
              <a:rPr lang="zh-CN" altLang="en-US" strike="noStrike" noProof="1" smtClean="0"/>
              <a:t>单击此处编辑母版标题样式</a:t>
            </a:r>
            <a:endParaRPr lang="en-US" strike="noStrike" noProof="1"/>
          </a:p>
        </p:txBody>
      </p:sp>
      <p:sp>
        <p:nvSpPr>
          <p:cNvPr id="9" name="副标题 8"/>
          <p:cNvSpPr>
            <a:spLocks noGrp="1"/>
          </p:cNvSpPr>
          <p:nvPr>
            <p:ph type="subTitle" idx="1"/>
          </p:nvPr>
        </p:nvSpPr>
        <p:spPr>
          <a:xfrm>
            <a:off x="720725" y="2250280"/>
            <a:ext cx="10750549" cy="1752600"/>
          </a:xfrm>
        </p:spPr>
        <p:txBody>
          <a:bodyPr/>
          <a:lstStyle>
            <a:lvl1pPr marL="0" marR="36830" indent="0" algn="r">
              <a:spcBef>
                <a:spcPts val="0"/>
              </a:spcBef>
              <a:buNone/>
              <a:defRPr>
                <a:ln>
                  <a:solidFill>
                    <a:schemeClr val="bg2"/>
                  </a:solidFill>
                </a:ln>
                <a:solidFill>
                  <a:schemeClr val="tx1">
                    <a:tint val="75000"/>
                  </a:schemeClr>
                </a:solidFill>
              </a:defRPr>
            </a:lvl1pPr>
            <a:lvl2pPr marL="548640" indent="0" algn="ctr">
              <a:buNone/>
            </a:lvl2pPr>
            <a:lvl3pPr marL="1097280" indent="0" algn="ctr">
              <a:buNone/>
            </a:lvl3pPr>
            <a:lvl4pPr marL="1645920" indent="0" algn="ctr">
              <a:buNone/>
            </a:lvl4pPr>
            <a:lvl5pPr marL="2194560" indent="0" algn="ctr">
              <a:buNone/>
            </a:lvl5pPr>
            <a:lvl6pPr marL="2743200" indent="0" algn="ctr">
              <a:buNone/>
            </a:lvl6pPr>
            <a:lvl7pPr marL="3291840" indent="0" algn="ctr">
              <a:buNone/>
            </a:lvl7pPr>
            <a:lvl8pPr marL="3840480" indent="0" algn="ctr">
              <a:buNone/>
            </a:lvl8pPr>
            <a:lvl9pPr marL="4389120" indent="0" algn="ctr">
              <a:buNone/>
            </a:lvl9pPr>
          </a:lstStyle>
          <a:p>
            <a:pPr fontAlgn="base"/>
            <a:r>
              <a:rPr lang="zh-CN" altLang="en-US" strike="noStrike" noProof="1" smtClean="0"/>
              <a:t>单击此处编辑母版副标题样式</a:t>
            </a:r>
            <a:endParaRPr lang="en-US" strike="noStrike" noProof="1"/>
          </a:p>
        </p:txBody>
      </p:sp>
      <p:sp>
        <p:nvSpPr>
          <p:cNvPr id="12" name="日期占位符 27"/>
          <p:cNvSpPr>
            <a:spLocks noGrp="1"/>
          </p:cNvSpPr>
          <p:nvPr>
            <p:ph type="dt" sz="half" idx="2"/>
          </p:nvPr>
        </p:nvSpPr>
        <p:spPr>
          <a:xfrm>
            <a:off x="1828800" y="6012180"/>
            <a:ext cx="7721600" cy="365760"/>
          </a:xfrm>
          <a:prstGeom prst="rect">
            <a:avLst/>
          </a:prstGeom>
        </p:spPr>
        <p:txBody>
          <a:bodyPr vert="horz" tIns="0" bIns="0" anchor="t"/>
          <a:lstStyle>
            <a:lvl1pPr algn="r">
              <a:defRPr sz="1200"/>
            </a:lvl1pPr>
          </a:lstStyle>
          <a:p>
            <a:pPr marL="0" marR="0" indent="0" defTabSz="914400" rtl="0" fontAlgn="base">
              <a:lnSpc>
                <a:spcPct val="100000"/>
              </a:lnSpc>
              <a:spcBef>
                <a:spcPct val="0"/>
              </a:spcBef>
              <a:spcAft>
                <a:spcPct val="0"/>
              </a:spcAft>
              <a:buClrTx/>
              <a:buSzTx/>
              <a:buFontTx/>
              <a:buNone/>
              <a:defRPr/>
            </a:pPr>
            <a:fld id="{BB962C8B-B14F-4D97-AF65-F5344CB8AC3E}" type="datetime1">
              <a:rPr kumimoji="0" lang="zh-CN" altLang="zh-CN" i="0" strike="noStrike" kern="1200" cap="none" spc="0" normalizeH="0" baseline="0" noProof="0">
                <a:latin typeface="Arial" panose="020B0604020202020204" pitchFamily="34" charset="0"/>
                <a:ea typeface="宋体" panose="02010600030101010101" pitchFamily="2" charset="-122"/>
                <a:cs typeface="+mn-cs"/>
              </a:rPr>
            </a:fld>
            <a:endParaRPr kumimoji="0" lang="en-US" altLang="zh-CN" i="0" strike="noStrike" kern="1200" cap="none" spc="0" normalizeH="0" baseline="0" noProof="0">
              <a:latin typeface="Arial" panose="020B0604020202020204" pitchFamily="34" charset="0"/>
              <a:ea typeface="宋体" panose="02010600030101010101" pitchFamily="2" charset="-122"/>
              <a:cs typeface="+mn-cs"/>
            </a:endParaRPr>
          </a:p>
        </p:txBody>
      </p:sp>
      <p:sp>
        <p:nvSpPr>
          <p:cNvPr id="13" name="页脚占位符 16"/>
          <p:cNvSpPr>
            <a:spLocks noGrp="1"/>
          </p:cNvSpPr>
          <p:nvPr>
            <p:ph type="ftr" sz="quarter" idx="3"/>
          </p:nvPr>
        </p:nvSpPr>
        <p:spPr>
          <a:xfrm>
            <a:off x="1828800" y="5650230"/>
            <a:ext cx="7721600" cy="365760"/>
          </a:xfrm>
          <a:prstGeom prst="rect">
            <a:avLst/>
          </a:prstGeom>
        </p:spPr>
        <p:txBody>
          <a:bodyPr vert="horz" tIns="0" bIns="0" anchor="b"/>
          <a:lstStyle>
            <a:lvl1pPr algn="r">
              <a:defRPr sz="1320"/>
            </a:lvl1pPr>
          </a:lstStyle>
          <a:p>
            <a:pPr marL="0" marR="0" indent="0" defTabSz="914400" rtl="0" fontAlgn="base">
              <a:lnSpc>
                <a:spcPct val="100000"/>
              </a:lnSpc>
              <a:spcBef>
                <a:spcPct val="0"/>
              </a:spcBef>
              <a:spcAft>
                <a:spcPct val="0"/>
              </a:spcAft>
              <a:buClrTx/>
              <a:buSzTx/>
              <a:buFontTx/>
              <a:buNone/>
              <a:defRPr/>
            </a:pPr>
            <a:endParaRPr kumimoji="0" lang="en-US" altLang="zh-CN" b="0" i="0" strike="noStrike" kern="1200" cap="none" spc="0" normalizeH="0" baseline="0" noProof="0">
              <a:latin typeface="Arial" panose="020B0604020202020204" pitchFamily="34" charset="0"/>
              <a:ea typeface="宋体" panose="02010600030101010101" pitchFamily="2" charset="-122"/>
              <a:cs typeface="+mn-cs"/>
            </a:endParaRPr>
          </a:p>
        </p:txBody>
      </p:sp>
      <p:sp>
        <p:nvSpPr>
          <p:cNvPr id="15" name="灯片编号占位符 28"/>
          <p:cNvSpPr>
            <a:spLocks noGrp="1"/>
          </p:cNvSpPr>
          <p:nvPr>
            <p:ph type="sldNum" sz="quarter" idx="4"/>
          </p:nvPr>
        </p:nvSpPr>
        <p:spPr>
          <a:xfrm>
            <a:off x="11188700" y="5753100"/>
            <a:ext cx="670984" cy="363856"/>
          </a:xfrm>
          <a:prstGeom prst="rect">
            <a:avLst/>
          </a:prstGeom>
        </p:spPr>
        <p:txBody>
          <a:bodyPr vert="horz" anchor="ctr"/>
          <a:p>
            <a:pPr algn="ctr" fontAlgn="base"/>
            <a:fld id="{9A0DB2DC-4C9A-4742-B13C-FB6460FD3503}" type="slidenum">
              <a:rPr lang="zh-CN" altLang="en-US" sz="1300" strike="noStrike" noProof="1" dirty="0">
                <a:solidFill>
                  <a:srgbClr val="FFFFFF"/>
                </a:solidFill>
                <a:latin typeface="Arial" panose="020B0604020202020204" pitchFamily="34" charset="0"/>
                <a:ea typeface="宋体" panose="02010600030101010101" pitchFamily="2" charset="-122"/>
                <a:cs typeface="+mn-ea"/>
              </a:rPr>
            </a:fld>
            <a:endParaRPr lang="zh-CN" altLang="en-US" sz="1300" strike="noStrike" noProof="1" dirty="0">
              <a:solidFill>
                <a:srgbClr val="FFFFFF"/>
              </a:solidFill>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hf sldNum="0" hdr="0" ftr="0"/>
</p:sldLayout>
</file>

<file path=ppt/slideLayouts/slideLayout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376672"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205728" y="1600200"/>
            <a:ext cx="5376672"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a:xfrm>
            <a:off x="609600" y="6245225"/>
            <a:ext cx="2844800" cy="476250"/>
          </a:xfrm>
        </p:spPr>
        <p:txBody>
          <a:bodyPr/>
          <a:lstStyle/>
          <a:p>
            <a:pPr lvl="0"/>
            <a:fld id="{BB962C8B-B14F-4D97-AF65-F5344CB8AC3E}" type="datetime1">
              <a:rPr lang="zh-CN" altLang="en-US" dirty="0">
                <a:latin typeface="Arial" panose="020B0604020202020204" pitchFamily="34" charset="0"/>
              </a:rPr>
            </a:fld>
            <a:endParaRPr lang="zh-CN" altLang="en-US" dirty="0">
              <a:latin typeface="Arial" panose="020B0604020202020204" pitchFamily="34" charset="0"/>
            </a:endParaRPr>
          </a:p>
        </p:txBody>
      </p:sp>
      <p:sp>
        <p:nvSpPr>
          <p:cNvPr id="6" name="页脚占位符 5"/>
          <p:cNvSpPr>
            <a:spLocks noGrp="1"/>
          </p:cNvSpPr>
          <p:nvPr>
            <p:ph type="ftr" sz="quarter" idx="11"/>
          </p:nvPr>
        </p:nvSpPr>
        <p:spPr>
          <a:xfrm>
            <a:off x="4165600" y="6245225"/>
            <a:ext cx="3860800" cy="476250"/>
          </a:xfrm>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a:xfrm>
            <a:off x="8737600" y="6245225"/>
            <a:ext cx="2844800" cy="476250"/>
          </a:xfrm>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hf sldNum="0" hdr="0" ftr="0"/>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标题和内容">
    <p:bg>
      <p:bgPr>
        <a:gradFill rotWithShape="0">
          <a:gsLst>
            <a:gs pos="0">
              <a:srgbClr val="404040">
                <a:alpha val="100000"/>
              </a:srgbClr>
            </a:gs>
            <a:gs pos="60001">
              <a:srgbClr val="626262">
                <a:alpha val="100000"/>
              </a:srgbClr>
            </a:gs>
            <a:gs pos="100000">
              <a:srgbClr val="8C8C8C">
                <a:alpha val="100000"/>
              </a:srgbClr>
            </a:gs>
          </a:gsLst>
          <a:lin ang="5400000"/>
          <a:tileRect/>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09600" y="267494"/>
            <a:ext cx="10972800" cy="1399032"/>
          </a:xfrm>
        </p:spPr>
        <p:txBody>
          <a:bodyPr/>
          <a:lstStyle/>
          <a:p>
            <a:pPr fontAlgn="base"/>
            <a:r>
              <a:rPr lang="zh-CN" altLang="en-US" strike="noStrike" noProof="1" smtClean="0"/>
              <a:t>单击此处编辑母版标题样式</a:t>
            </a:r>
            <a:endParaRPr lang="en-US" strike="noStrike" noProof="1"/>
          </a:p>
        </p:txBody>
      </p:sp>
      <p:sp>
        <p:nvSpPr>
          <p:cNvPr id="3" name="内容占位符 2"/>
          <p:cNvSpPr>
            <a:spLocks noGrp="1"/>
          </p:cNvSpPr>
          <p:nvPr>
            <p:ph idx="1"/>
          </p:nvPr>
        </p:nvSpPr>
        <p:spPr>
          <a:xfrm>
            <a:off x="609600" y="1882808"/>
            <a:ext cx="10972800" cy="45720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3"/>
          <p:cNvSpPr>
            <a:spLocks noGrp="1"/>
          </p:cNvSpPr>
          <p:nvPr>
            <p:ph type="dt" sz="half" idx="2"/>
          </p:nvPr>
        </p:nvSpPr>
        <p:spPr>
          <a:xfrm>
            <a:off x="6388100" y="6480810"/>
            <a:ext cx="2844800" cy="300990"/>
          </a:xfrm>
          <a:prstGeom prst="rect">
            <a:avLst/>
          </a:prstGeom>
        </p:spPr>
        <p:txBody>
          <a:bodyPr vert="horz" anchor="b"/>
          <a:lstStyle>
            <a:lvl1pPr>
              <a:defRPr/>
            </a:lvl1pPr>
          </a:lstStyle>
          <a:p>
            <a:pPr marL="0" marR="0" indent="0" defTabSz="914400" rtl="0" fontAlgn="base">
              <a:lnSpc>
                <a:spcPct val="100000"/>
              </a:lnSpc>
              <a:spcBef>
                <a:spcPct val="0"/>
              </a:spcBef>
              <a:spcAft>
                <a:spcPct val="0"/>
              </a:spcAft>
              <a:buClrTx/>
              <a:buSzTx/>
              <a:buFontTx/>
              <a:buNone/>
              <a:defRPr/>
            </a:pPr>
            <a:fld id="{BB962C8B-B14F-4D97-AF65-F5344CB8AC3E}" type="datetime1">
              <a:rPr kumimoji="0" lang="zh-CN" altLang="zh-CN" i="0" strike="noStrike" kern="1200" cap="none" spc="0" normalizeH="0" baseline="0" noProof="0">
                <a:latin typeface="Arial" panose="020B0604020202020204" pitchFamily="34" charset="0"/>
                <a:ea typeface="宋体" panose="02010600030101010101" pitchFamily="2" charset="-122"/>
                <a:cs typeface="+mn-cs"/>
              </a:rPr>
            </a:fld>
            <a:endParaRPr kumimoji="0" lang="en-US" altLang="zh-CN" i="0" strike="noStrike" kern="1200" cap="none" spc="0" normalizeH="0" baseline="0" noProof="0">
              <a:latin typeface="Arial" panose="020B0604020202020204" pitchFamily="34" charset="0"/>
              <a:ea typeface="宋体" panose="02010600030101010101" pitchFamily="2" charset="-122"/>
              <a:cs typeface="+mn-cs"/>
            </a:endParaRPr>
          </a:p>
        </p:txBody>
      </p:sp>
      <p:sp>
        <p:nvSpPr>
          <p:cNvPr id="12" name="页脚占位符 4"/>
          <p:cNvSpPr>
            <a:spLocks noGrp="1"/>
          </p:cNvSpPr>
          <p:nvPr>
            <p:ph type="ftr" sz="quarter" idx="3"/>
          </p:nvPr>
        </p:nvSpPr>
        <p:spPr>
          <a:xfrm>
            <a:off x="609600" y="6480810"/>
            <a:ext cx="5679017" cy="300990"/>
          </a:xfrm>
          <a:prstGeom prst="rect">
            <a:avLst/>
          </a:prstGeom>
        </p:spPr>
        <p:txBody>
          <a:bodyPr vert="horz" anchor="b"/>
          <a:lstStyle>
            <a:lvl1pPr>
              <a:defRPr/>
            </a:lvl1pPr>
          </a:lstStyle>
          <a:p>
            <a:pPr marL="0" marR="0" indent="0" defTabSz="914400" rtl="0" fontAlgn="base">
              <a:lnSpc>
                <a:spcPct val="100000"/>
              </a:lnSpc>
              <a:spcBef>
                <a:spcPct val="0"/>
              </a:spcBef>
              <a:spcAft>
                <a:spcPct val="0"/>
              </a:spcAft>
              <a:buClrTx/>
              <a:buSzTx/>
              <a:buFontTx/>
              <a:buNone/>
              <a:defRPr/>
            </a:pPr>
            <a:endParaRPr kumimoji="0" lang="en-US" altLang="zh-CN" b="0" i="0" strike="noStrike" kern="1200" cap="none" spc="0" normalizeH="0" baseline="0" noProof="0">
              <a:latin typeface="Arial" panose="020B0604020202020204" pitchFamily="34" charset="0"/>
              <a:ea typeface="宋体" panose="02010600030101010101" pitchFamily="2" charset="-122"/>
              <a:cs typeface="+mn-cs"/>
            </a:endParaRPr>
          </a:p>
        </p:txBody>
      </p:sp>
      <p:sp>
        <p:nvSpPr>
          <p:cNvPr id="13" name="灯片编号占位符 5"/>
          <p:cNvSpPr>
            <a:spLocks noGrp="1"/>
          </p:cNvSpPr>
          <p:nvPr>
            <p:ph type="sldNum" sz="quarter" idx="4"/>
          </p:nvPr>
        </p:nvSpPr>
        <p:spPr>
          <a:xfrm>
            <a:off x="10119784" y="6480810"/>
            <a:ext cx="670984" cy="300990"/>
          </a:xfrm>
          <a:prstGeom prst="rect">
            <a:avLst/>
          </a:prstGeom>
        </p:spPr>
        <p:txBody>
          <a:bodyPr vert="horz" anchor="b"/>
          <a:p>
            <a:pPr algn="ctr" fontAlgn="base"/>
            <a:fld id="{9A0DB2DC-4C9A-4742-B13C-FB6460FD3503}" type="slidenum">
              <a:rPr lang="zh-CN" altLang="en-US" sz="1200" strike="noStrike" noProof="1" dirty="0">
                <a:latin typeface="Arial" panose="020B0604020202020204" pitchFamily="34" charset="0"/>
                <a:ea typeface="宋体" panose="02010600030101010101" pitchFamily="2" charset="-122"/>
                <a:cs typeface="+mn-ea"/>
              </a:rPr>
            </a:fld>
            <a:endParaRPr lang="zh-CN" altLang="en-US" sz="1200" strike="noStrike" noProof="1" dirty="0"/>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hf sldNum="0" hdr="0" ftr="0"/>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节标题">
    <p:bg>
      <p:bgPr>
        <a:gradFill rotWithShape="0">
          <a:gsLst>
            <a:gs pos="0">
              <a:srgbClr val="404040">
                <a:alpha val="100000"/>
              </a:srgbClr>
            </a:gs>
            <a:gs pos="60001">
              <a:srgbClr val="626262">
                <a:alpha val="100000"/>
              </a:srgbClr>
            </a:gs>
            <a:gs pos="100000">
              <a:srgbClr val="8C8C8C">
                <a:alpha val="100000"/>
              </a:srgbClr>
            </a:gs>
          </a:gsLst>
          <a:lin ang="5400000"/>
          <a:tileRect/>
        </a:gradFill>
        <a:effectLst/>
      </p:bgPr>
    </p:bg>
    <p:spTree>
      <p:nvGrpSpPr>
        <p:cNvPr id="1" name=""/>
        <p:cNvGrpSpPr/>
        <p:nvPr/>
      </p:nvGrpSpPr>
      <p:grpSpPr>
        <a:xfrm>
          <a:off x="0" y="0"/>
          <a:ext cx="0" cy="0"/>
          <a:chOff x="0" y="0"/>
          <a:chExt cx="0" cy="0"/>
        </a:xfrm>
      </p:grpSpPr>
      <p:sp>
        <p:nvSpPr>
          <p:cNvPr id="10" name="直角三角形 9"/>
          <p:cNvSpPr/>
          <p:nvPr/>
        </p:nvSpPr>
        <p:spPr>
          <a:xfrm flipV="1">
            <a:off x="8467" y="7620"/>
            <a:ext cx="12175067" cy="6837046"/>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indent="0" algn="ctr" defTabSz="914400"/>
            <a:endParaRPr lang="en-US" altLang="en-US" sz="2160">
              <a:solidFill>
                <a:srgbClr val="FFFFFF"/>
              </a:solidFill>
              <a:latin typeface="Century Gothic" pitchFamily="34" charset="0"/>
              <a:ea typeface="宋体" panose="02010600030101010101" pitchFamily="2" charset="-122"/>
            </a:endParaRPr>
          </a:p>
        </p:txBody>
      </p:sp>
      <p:sp>
        <p:nvSpPr>
          <p:cNvPr id="12" name="等腰三角形 11"/>
          <p:cNvSpPr/>
          <p:nvPr/>
        </p:nvSpPr>
        <p:spPr>
          <a:xfrm rot="5400000" flipV="1">
            <a:off x="10281708" y="180023"/>
            <a:ext cx="2103967" cy="1552576"/>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indent="0" algn="ctr" defTabSz="914400"/>
            <a:endParaRPr lang="en-US" altLang="en-US" sz="2160">
              <a:solidFill>
                <a:srgbClr val="FFFFFF"/>
              </a:solidFill>
              <a:latin typeface="Century Gothic" pitchFamily="34" charset="0"/>
              <a:ea typeface="宋体" panose="02010600030101010101" pitchFamily="2" charset="-122"/>
            </a:endParaRPr>
          </a:p>
        </p:txBody>
      </p:sp>
      <p:cxnSp>
        <p:nvCxnSpPr>
          <p:cNvPr id="13" name="直接连接符 12"/>
          <p:cNvCxnSpPr/>
          <p:nvPr/>
        </p:nvCxnSpPr>
        <p:spPr>
          <a:xfrm rot="10800000">
            <a:off x="8625417" y="9526"/>
            <a:ext cx="3564467" cy="1899286"/>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5" name="直接连接符 14"/>
          <p:cNvCxnSpPr/>
          <p:nvPr/>
        </p:nvCxnSpPr>
        <p:spPr>
          <a:xfrm flipV="1">
            <a:off x="0" y="7620"/>
            <a:ext cx="12183533" cy="6842760"/>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标题 1"/>
          <p:cNvSpPr>
            <a:spLocks noGrp="1"/>
          </p:cNvSpPr>
          <p:nvPr>
            <p:ph type="title"/>
          </p:nvPr>
        </p:nvSpPr>
        <p:spPr>
          <a:xfrm>
            <a:off x="508000" y="271464"/>
            <a:ext cx="9652000" cy="1362076"/>
          </a:xfrm>
        </p:spPr>
        <p:txBody>
          <a:bodyPr/>
          <a:lstStyle>
            <a:lvl1pPr marL="0" algn="l">
              <a:buNone/>
              <a:defRPr sz="4320" b="1" cap="none" baseline="0"/>
            </a:lvl1pPr>
          </a:lstStyle>
          <a:p>
            <a:pPr fontAlgn="base"/>
            <a:r>
              <a:rPr lang="zh-CN" altLang="en-US" strike="noStrike" noProof="1" smtClean="0"/>
              <a:t>单击此处编辑母版标题样式</a:t>
            </a:r>
            <a:endParaRPr lang="en-US" strike="noStrike" noProof="1"/>
          </a:p>
        </p:txBody>
      </p:sp>
      <p:sp>
        <p:nvSpPr>
          <p:cNvPr id="3" name="文本占位符 2"/>
          <p:cNvSpPr>
            <a:spLocks noGrp="1"/>
          </p:cNvSpPr>
          <p:nvPr>
            <p:ph type="body" idx="1"/>
          </p:nvPr>
        </p:nvSpPr>
        <p:spPr>
          <a:xfrm>
            <a:off x="508000" y="1633536"/>
            <a:ext cx="5181600" cy="2286000"/>
          </a:xfrm>
        </p:spPr>
        <p:txBody>
          <a:bodyPr/>
          <a:lstStyle>
            <a:lvl1pPr marL="65405" indent="0" algn="l">
              <a:buNone/>
              <a:defRPr sz="2400">
                <a:solidFill>
                  <a:schemeClr val="tx1">
                    <a:tint val="75000"/>
                  </a:schemeClr>
                </a:solidFill>
              </a:defRPr>
            </a:lvl1pPr>
            <a:lvl2pPr>
              <a:buNone/>
              <a:defRPr sz="2160">
                <a:solidFill>
                  <a:schemeClr val="tx1">
                    <a:tint val="75000"/>
                  </a:schemeClr>
                </a:solidFill>
              </a:defRPr>
            </a:lvl2pPr>
            <a:lvl3pPr>
              <a:buNone/>
              <a:defRPr sz="1920">
                <a:solidFill>
                  <a:schemeClr val="tx1">
                    <a:tint val="75000"/>
                  </a:schemeClr>
                </a:solidFill>
              </a:defRPr>
            </a:lvl3pPr>
            <a:lvl4pPr>
              <a:buNone/>
              <a:defRPr sz="1680">
                <a:solidFill>
                  <a:schemeClr val="tx1">
                    <a:tint val="75000"/>
                  </a:schemeClr>
                </a:solidFill>
              </a:defRPr>
            </a:lvl4pPr>
            <a:lvl5pPr>
              <a:buNone/>
              <a:defRPr sz="1680">
                <a:solidFill>
                  <a:schemeClr val="tx1">
                    <a:tint val="75000"/>
                  </a:schemeClr>
                </a:solidFill>
              </a:defRPr>
            </a:lvl5pPr>
          </a:lstStyle>
          <a:p>
            <a:pPr lvl="0" fontAlgn="base"/>
            <a:r>
              <a:rPr lang="zh-CN" altLang="en-US" strike="noStrike" noProof="1" smtClean="0"/>
              <a:t>单击此处编辑母版文本样式</a:t>
            </a:r>
            <a:endParaRPr lang="zh-CN" altLang="en-US" strike="noStrike" noProof="1" smtClean="0"/>
          </a:p>
        </p:txBody>
      </p:sp>
      <p:sp>
        <p:nvSpPr>
          <p:cNvPr id="16" name="日期占位符 3"/>
          <p:cNvSpPr>
            <a:spLocks noGrp="1"/>
          </p:cNvSpPr>
          <p:nvPr>
            <p:ph type="dt" sz="half" idx="2"/>
          </p:nvPr>
        </p:nvSpPr>
        <p:spPr>
          <a:xfrm>
            <a:off x="9275233" y="6477000"/>
            <a:ext cx="2844800" cy="304800"/>
          </a:xfrm>
          <a:prstGeom prst="rect">
            <a:avLst/>
          </a:prstGeom>
        </p:spPr>
        <p:txBody>
          <a:bodyPr vert="horz" anchor="b"/>
          <a:lstStyle>
            <a:lvl1pPr>
              <a:defRPr/>
            </a:lvl1pPr>
          </a:lstStyle>
          <a:p>
            <a:pPr marL="0" marR="0" indent="0" defTabSz="914400" rtl="0" fontAlgn="base">
              <a:lnSpc>
                <a:spcPct val="100000"/>
              </a:lnSpc>
              <a:spcBef>
                <a:spcPct val="0"/>
              </a:spcBef>
              <a:spcAft>
                <a:spcPct val="0"/>
              </a:spcAft>
              <a:buClrTx/>
              <a:buSzTx/>
              <a:buFontTx/>
              <a:buNone/>
              <a:defRPr/>
            </a:pPr>
            <a:fld id="{BB962C8B-B14F-4D97-AF65-F5344CB8AC3E}" type="datetime1">
              <a:rPr kumimoji="0" lang="zh-CN" altLang="zh-CN" i="0" strike="noStrike" kern="1200" cap="none" spc="0" normalizeH="0" baseline="0" noProof="0">
                <a:latin typeface="Arial" panose="020B0604020202020204" pitchFamily="34" charset="0"/>
                <a:ea typeface="宋体" panose="02010600030101010101" pitchFamily="2" charset="-122"/>
                <a:cs typeface="+mn-cs"/>
              </a:rPr>
            </a:fld>
            <a:endParaRPr kumimoji="0" lang="en-US" altLang="zh-CN" i="0" strike="noStrike" kern="1200" cap="none" spc="0" normalizeH="0" baseline="0" noProof="0">
              <a:latin typeface="Arial" panose="020B0604020202020204" pitchFamily="34" charset="0"/>
              <a:ea typeface="宋体" panose="02010600030101010101" pitchFamily="2" charset="-122"/>
              <a:cs typeface="+mn-cs"/>
            </a:endParaRPr>
          </a:p>
        </p:txBody>
      </p:sp>
      <p:sp>
        <p:nvSpPr>
          <p:cNvPr id="17" name="页脚占位符 4"/>
          <p:cNvSpPr>
            <a:spLocks noGrp="1"/>
          </p:cNvSpPr>
          <p:nvPr>
            <p:ph type="ftr" sz="quarter" idx="3"/>
          </p:nvPr>
        </p:nvSpPr>
        <p:spPr>
          <a:xfrm>
            <a:off x="3492500" y="6480810"/>
            <a:ext cx="5681133" cy="300990"/>
          </a:xfrm>
          <a:prstGeom prst="rect">
            <a:avLst/>
          </a:prstGeom>
        </p:spPr>
        <p:txBody>
          <a:bodyPr vert="horz" anchor="b"/>
          <a:lstStyle>
            <a:lvl1pPr>
              <a:defRPr/>
            </a:lvl1pPr>
          </a:lstStyle>
          <a:p>
            <a:pPr marL="0" marR="0" indent="0" defTabSz="914400" rtl="0" fontAlgn="base">
              <a:lnSpc>
                <a:spcPct val="100000"/>
              </a:lnSpc>
              <a:spcBef>
                <a:spcPct val="0"/>
              </a:spcBef>
              <a:spcAft>
                <a:spcPct val="0"/>
              </a:spcAft>
              <a:buClrTx/>
              <a:buSzTx/>
              <a:buFontTx/>
              <a:buNone/>
              <a:defRPr/>
            </a:pPr>
            <a:endParaRPr kumimoji="0" lang="en-US" altLang="zh-CN" b="0" i="0" strike="noStrike" kern="1200" cap="none" spc="0" normalizeH="0" baseline="0" noProof="0">
              <a:latin typeface="Arial" panose="020B0604020202020204" pitchFamily="34" charset="0"/>
              <a:ea typeface="宋体" panose="02010600030101010101" pitchFamily="2" charset="-122"/>
              <a:cs typeface="+mn-cs"/>
            </a:endParaRPr>
          </a:p>
        </p:txBody>
      </p:sp>
      <p:sp>
        <p:nvSpPr>
          <p:cNvPr id="18" name="灯片编号占位符 5"/>
          <p:cNvSpPr>
            <a:spLocks noGrp="1"/>
          </p:cNvSpPr>
          <p:nvPr>
            <p:ph type="sldNum" sz="quarter" idx="4"/>
          </p:nvPr>
        </p:nvSpPr>
        <p:spPr>
          <a:xfrm>
            <a:off x="11267017" y="809626"/>
            <a:ext cx="670984" cy="300990"/>
          </a:xfrm>
          <a:prstGeom prst="rect">
            <a:avLst/>
          </a:prstGeom>
        </p:spPr>
        <p:txBody>
          <a:bodyPr vert="horz" anchor="b"/>
          <a:p>
            <a:pPr algn="ctr" fontAlgn="base"/>
            <a:fld id="{9A0DB2DC-4C9A-4742-B13C-FB6460FD3503}" type="slidenum">
              <a:rPr lang="zh-CN" altLang="en-US" sz="1200" strike="noStrike" noProof="1" dirty="0">
                <a:latin typeface="Arial" panose="020B0604020202020204" pitchFamily="34" charset="0"/>
                <a:ea typeface="宋体" panose="02010600030101010101" pitchFamily="2" charset="-122"/>
                <a:cs typeface="+mn-ea"/>
              </a:rPr>
            </a:fld>
            <a:endParaRPr lang="zh-CN" altLang="en-US" sz="1200" strike="noStrike" noProof="1" dirty="0"/>
          </a:p>
        </p:txBody>
      </p:sp>
    </p:spTree>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hf sldNum="0" hdr="0" ftr="0"/>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两栏内容">
    <p:bg>
      <p:bgPr>
        <a:gradFill rotWithShape="0">
          <a:gsLst>
            <a:gs pos="0">
              <a:srgbClr val="404040">
                <a:alpha val="100000"/>
              </a:srgbClr>
            </a:gs>
            <a:gs pos="60001">
              <a:srgbClr val="626262">
                <a:alpha val="100000"/>
              </a:srgbClr>
            </a:gs>
            <a:gs pos="100000">
              <a:srgbClr val="8C8C8C">
                <a:alpha val="100000"/>
              </a:srgbClr>
            </a:gs>
          </a:gsLst>
          <a:lin ang="5400000"/>
          <a:tileRect/>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marL="0" algn="l">
              <a:defRPr/>
            </a:lvl1pPr>
          </a:lstStyle>
          <a:p>
            <a:pPr fontAlgn="base"/>
            <a:r>
              <a:rPr lang="zh-CN" altLang="en-US" strike="noStrike" noProof="1" smtClean="0"/>
              <a:t>单击此处编辑母版标题样式</a:t>
            </a:r>
            <a:endParaRPr lang="en-US" strike="noStrike" noProof="1"/>
          </a:p>
        </p:txBody>
      </p:sp>
      <p:sp>
        <p:nvSpPr>
          <p:cNvPr id="3" name="内容占位符 2"/>
          <p:cNvSpPr>
            <a:spLocks noGrp="1"/>
          </p:cNvSpPr>
          <p:nvPr>
            <p:ph sz="half" idx="1"/>
          </p:nvPr>
        </p:nvSpPr>
        <p:spPr>
          <a:xfrm>
            <a:off x="609600" y="1722438"/>
            <a:ext cx="5384800" cy="4525963"/>
          </a:xfrm>
        </p:spPr>
        <p:txBody>
          <a:bodyPr/>
          <a:lstStyle>
            <a:lvl1pPr>
              <a:defRPr sz="3120"/>
            </a:lvl1pPr>
            <a:lvl2pPr>
              <a:defRPr sz="2880"/>
            </a:lvl2pPr>
            <a:lvl3pPr>
              <a:defRPr sz="2400"/>
            </a:lvl3pPr>
            <a:lvl4pPr>
              <a:defRPr sz="2160"/>
            </a:lvl4pPr>
            <a:lvl5pPr>
              <a:defRPr sz="2160"/>
            </a:lvl5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4" name="内容占位符 3"/>
          <p:cNvSpPr>
            <a:spLocks noGrp="1"/>
          </p:cNvSpPr>
          <p:nvPr>
            <p:ph sz="half" idx="2"/>
          </p:nvPr>
        </p:nvSpPr>
        <p:spPr>
          <a:xfrm>
            <a:off x="6197600" y="1722438"/>
            <a:ext cx="5384800" cy="4525963"/>
          </a:xfrm>
        </p:spPr>
        <p:txBody>
          <a:bodyPr/>
          <a:lstStyle>
            <a:lvl1pPr>
              <a:defRPr sz="3120"/>
            </a:lvl1pPr>
            <a:lvl2pPr>
              <a:defRPr sz="2880"/>
            </a:lvl2pPr>
            <a:lvl3pPr>
              <a:defRPr sz="2400"/>
            </a:lvl3pPr>
            <a:lvl4pPr>
              <a:defRPr sz="2160"/>
            </a:lvl4pPr>
            <a:lvl5pPr>
              <a:defRPr sz="2160"/>
            </a:lvl5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4"/>
          <p:cNvSpPr>
            <a:spLocks noGrp="1"/>
          </p:cNvSpPr>
          <p:nvPr>
            <p:ph type="dt" sz="half" idx="12"/>
          </p:nvPr>
        </p:nvSpPr>
        <p:spPr>
          <a:xfrm>
            <a:off x="6388100" y="6480810"/>
            <a:ext cx="2844800" cy="300990"/>
          </a:xfrm>
          <a:prstGeom prst="rect">
            <a:avLst/>
          </a:prstGeom>
        </p:spPr>
        <p:txBody>
          <a:bodyPr vert="horz" anchor="b"/>
          <a:lstStyle>
            <a:lvl1pPr>
              <a:defRPr/>
            </a:lvl1pPr>
          </a:lstStyle>
          <a:p>
            <a:pPr marL="0" marR="0" indent="0" defTabSz="914400" rtl="0" fontAlgn="base">
              <a:lnSpc>
                <a:spcPct val="100000"/>
              </a:lnSpc>
              <a:spcBef>
                <a:spcPct val="0"/>
              </a:spcBef>
              <a:spcAft>
                <a:spcPct val="0"/>
              </a:spcAft>
              <a:buClrTx/>
              <a:buSzTx/>
              <a:buFontTx/>
              <a:buNone/>
              <a:defRPr/>
            </a:pPr>
            <a:fld id="{BB962C8B-B14F-4D97-AF65-F5344CB8AC3E}" type="datetime1">
              <a:rPr kumimoji="0" lang="zh-CN" altLang="zh-CN" i="0" strike="noStrike" kern="1200" cap="none" spc="0" normalizeH="0" baseline="0" noProof="0">
                <a:latin typeface="Arial" panose="020B0604020202020204" pitchFamily="34" charset="0"/>
                <a:ea typeface="宋体" panose="02010600030101010101" pitchFamily="2" charset="-122"/>
                <a:cs typeface="+mn-cs"/>
              </a:rPr>
            </a:fld>
            <a:endParaRPr kumimoji="0" lang="en-US" altLang="zh-CN" i="0" strike="noStrike" kern="1200" cap="none" spc="0" normalizeH="0" baseline="0" noProof="0">
              <a:latin typeface="Arial" panose="020B0604020202020204" pitchFamily="34" charset="0"/>
              <a:ea typeface="宋体" panose="02010600030101010101" pitchFamily="2" charset="-122"/>
              <a:cs typeface="+mn-cs"/>
            </a:endParaRPr>
          </a:p>
        </p:txBody>
      </p:sp>
      <p:sp>
        <p:nvSpPr>
          <p:cNvPr id="12" name="页脚占位符 5"/>
          <p:cNvSpPr>
            <a:spLocks noGrp="1"/>
          </p:cNvSpPr>
          <p:nvPr>
            <p:ph type="ftr" sz="quarter" idx="3"/>
          </p:nvPr>
        </p:nvSpPr>
        <p:spPr>
          <a:xfrm>
            <a:off x="609600" y="6480810"/>
            <a:ext cx="5679017" cy="300990"/>
          </a:xfrm>
          <a:prstGeom prst="rect">
            <a:avLst/>
          </a:prstGeom>
        </p:spPr>
        <p:txBody>
          <a:bodyPr vert="horz" anchor="b"/>
          <a:lstStyle>
            <a:lvl1pPr>
              <a:defRPr/>
            </a:lvl1pPr>
          </a:lstStyle>
          <a:p>
            <a:pPr marL="0" marR="0" indent="0" defTabSz="914400" rtl="0" fontAlgn="base">
              <a:lnSpc>
                <a:spcPct val="100000"/>
              </a:lnSpc>
              <a:spcBef>
                <a:spcPct val="0"/>
              </a:spcBef>
              <a:spcAft>
                <a:spcPct val="0"/>
              </a:spcAft>
              <a:buClrTx/>
              <a:buSzTx/>
              <a:buFontTx/>
              <a:buNone/>
              <a:defRPr/>
            </a:pPr>
            <a:endParaRPr kumimoji="0" lang="en-US" altLang="zh-CN" b="0" i="0" strike="noStrike" kern="1200" cap="none" spc="0" normalizeH="0" baseline="0" noProof="0">
              <a:latin typeface="Arial" panose="020B0604020202020204" pitchFamily="34" charset="0"/>
              <a:ea typeface="宋体" panose="02010600030101010101" pitchFamily="2" charset="-122"/>
              <a:cs typeface="+mn-cs"/>
            </a:endParaRPr>
          </a:p>
        </p:txBody>
      </p:sp>
      <p:sp>
        <p:nvSpPr>
          <p:cNvPr id="13" name="灯片编号占位符 6"/>
          <p:cNvSpPr>
            <a:spLocks noGrp="1"/>
          </p:cNvSpPr>
          <p:nvPr>
            <p:ph type="sldNum" sz="quarter" idx="4"/>
          </p:nvPr>
        </p:nvSpPr>
        <p:spPr>
          <a:xfrm>
            <a:off x="10119784" y="6480810"/>
            <a:ext cx="670984" cy="300990"/>
          </a:xfrm>
          <a:prstGeom prst="rect">
            <a:avLst/>
          </a:prstGeom>
        </p:spPr>
        <p:txBody>
          <a:bodyPr vert="horz" anchor="b"/>
          <a:p>
            <a:pPr algn="ctr" fontAlgn="base"/>
            <a:fld id="{9A0DB2DC-4C9A-4742-B13C-FB6460FD3503}" type="slidenum">
              <a:rPr lang="zh-CN" altLang="en-US" sz="1200" strike="noStrike" noProof="1" dirty="0">
                <a:latin typeface="Arial" panose="020B0604020202020204" pitchFamily="34" charset="0"/>
                <a:ea typeface="宋体" panose="02010600030101010101" pitchFamily="2" charset="-122"/>
                <a:cs typeface="+mn-ea"/>
              </a:rPr>
            </a:fld>
            <a:endParaRPr lang="zh-CN" altLang="en-US" sz="1200" strike="noStrike" noProof="1" dirty="0"/>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hf sldNum="0" hdr="0" ftr="0"/>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比较">
    <p:bg>
      <p:bgPr>
        <a:gradFill rotWithShape="0">
          <a:gsLst>
            <a:gs pos="0">
              <a:srgbClr val="404040">
                <a:alpha val="100000"/>
              </a:srgbClr>
            </a:gs>
            <a:gs pos="60001">
              <a:srgbClr val="626262">
                <a:alpha val="100000"/>
              </a:srgbClr>
            </a:gs>
            <a:gs pos="100000">
              <a:srgbClr val="8C8C8C">
                <a:alpha val="100000"/>
              </a:srgbClr>
            </a:gs>
          </a:gsLst>
          <a:lin ang="5400000"/>
          <a:tileRect/>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330931" y="290732"/>
            <a:ext cx="1422400" cy="6153912"/>
          </a:xfrm>
        </p:spPr>
        <p:txBody>
          <a:bodyPr vert="vert270" anchor="b"/>
          <a:lstStyle>
            <a:lvl1pPr marL="0" algn="ctr">
              <a:defRPr sz="3960" b="1">
                <a:ln w="6350">
                  <a:solidFill>
                    <a:schemeClr val="tx1"/>
                  </a:solidFill>
                </a:ln>
                <a:solidFill>
                  <a:schemeClr val="tx1"/>
                </a:solidFill>
              </a:defRPr>
            </a:lvl1pPr>
          </a:lstStyle>
          <a:p>
            <a:pPr fontAlgn="base"/>
            <a:r>
              <a:rPr lang="zh-CN" altLang="en-US" strike="noStrike" noProof="1" smtClean="0"/>
              <a:t>单击此处编辑母版标题样式</a:t>
            </a:r>
            <a:endParaRPr lang="en-US" strike="noStrike" noProof="1"/>
          </a:p>
        </p:txBody>
      </p:sp>
      <p:sp>
        <p:nvSpPr>
          <p:cNvPr id="3" name="文本占位符 2"/>
          <p:cNvSpPr>
            <a:spLocks noGrp="1"/>
          </p:cNvSpPr>
          <p:nvPr>
            <p:ph type="body" idx="1"/>
          </p:nvPr>
        </p:nvSpPr>
        <p:spPr>
          <a:xfrm>
            <a:off x="1820008" y="290732"/>
            <a:ext cx="774699" cy="3017520"/>
          </a:xfrm>
          <a:solidFill>
            <a:schemeClr val="bg1"/>
          </a:solidFill>
          <a:ln w="12700">
            <a:noFill/>
          </a:ln>
        </p:spPr>
        <p:txBody>
          <a:bodyPr vert="vert270" anchor="ctr"/>
          <a:lstStyle>
            <a:lvl1pPr marL="0" indent="0" algn="ctr">
              <a:buNone/>
              <a:defRPr sz="1920" b="0">
                <a:solidFill>
                  <a:schemeClr val="tx1"/>
                </a:solidFill>
              </a:defRPr>
            </a:lvl1pPr>
            <a:lvl2pPr>
              <a:buNone/>
              <a:defRPr sz="2400" b="1"/>
            </a:lvl2pPr>
            <a:lvl3pPr>
              <a:buNone/>
              <a:defRPr sz="2160" b="1"/>
            </a:lvl3pPr>
            <a:lvl4pPr>
              <a:buNone/>
              <a:defRPr sz="1920" b="1"/>
            </a:lvl4pPr>
            <a:lvl5pPr>
              <a:buNone/>
              <a:defRPr sz="1920" b="1"/>
            </a:lvl5pPr>
          </a:lstStyle>
          <a:p>
            <a:pPr lvl="0" fontAlgn="base"/>
            <a:r>
              <a:rPr lang="zh-CN" altLang="en-US" strike="noStrike" noProof="1" smtClean="0"/>
              <a:t>单击此处编辑母版文本样式</a:t>
            </a:r>
            <a:endParaRPr lang="zh-CN" altLang="en-US" strike="noStrike" noProof="1" smtClean="0"/>
          </a:p>
        </p:txBody>
      </p:sp>
      <p:sp>
        <p:nvSpPr>
          <p:cNvPr id="4" name="文本占位符 3"/>
          <p:cNvSpPr>
            <a:spLocks noGrp="1"/>
          </p:cNvSpPr>
          <p:nvPr>
            <p:ph type="body" sz="half" idx="3"/>
          </p:nvPr>
        </p:nvSpPr>
        <p:spPr>
          <a:xfrm>
            <a:off x="1820008" y="3427124"/>
            <a:ext cx="774699" cy="3017520"/>
          </a:xfrm>
          <a:solidFill>
            <a:schemeClr val="bg1"/>
          </a:solidFill>
          <a:ln w="12700">
            <a:noFill/>
          </a:ln>
        </p:spPr>
        <p:txBody>
          <a:bodyPr vert="vert270" anchor="ctr"/>
          <a:lstStyle>
            <a:lvl1pPr marL="0" indent="0" algn="ctr">
              <a:buNone/>
              <a:defRPr sz="1920" b="0">
                <a:solidFill>
                  <a:schemeClr val="tx1"/>
                </a:solidFill>
              </a:defRPr>
            </a:lvl1pPr>
            <a:lvl2pPr>
              <a:buNone/>
              <a:defRPr sz="2400" b="1"/>
            </a:lvl2pPr>
            <a:lvl3pPr>
              <a:buNone/>
              <a:defRPr sz="2160" b="1"/>
            </a:lvl3pPr>
            <a:lvl4pPr>
              <a:buNone/>
              <a:defRPr sz="1920" b="1"/>
            </a:lvl4pPr>
            <a:lvl5pPr>
              <a:buNone/>
              <a:defRPr sz="1920" b="1"/>
            </a:lvl5pPr>
          </a:lstStyle>
          <a:p>
            <a:pPr lvl="0" fontAlgn="base"/>
            <a:r>
              <a:rPr lang="zh-CN" altLang="en-US" strike="noStrike" noProof="1" smtClean="0"/>
              <a:t>单击此处编辑母版文本样式</a:t>
            </a:r>
            <a:endParaRPr lang="zh-CN" altLang="en-US" strike="noStrike" noProof="1" smtClean="0"/>
          </a:p>
        </p:txBody>
      </p:sp>
      <p:sp>
        <p:nvSpPr>
          <p:cNvPr id="5" name="内容占位符 4"/>
          <p:cNvSpPr>
            <a:spLocks noGrp="1"/>
          </p:cNvSpPr>
          <p:nvPr>
            <p:ph sz="quarter" idx="2"/>
          </p:nvPr>
        </p:nvSpPr>
        <p:spPr>
          <a:xfrm>
            <a:off x="2696307" y="290732"/>
            <a:ext cx="9144000" cy="3017520"/>
          </a:xfrm>
        </p:spPr>
        <p:txBody>
          <a:bodyPr/>
          <a:lstStyle>
            <a:lvl1pPr algn="l">
              <a:defRPr sz="2880"/>
            </a:lvl1pPr>
            <a:lvl2pPr algn="l">
              <a:defRPr sz="2400"/>
            </a:lvl2pPr>
            <a:lvl3pPr algn="l">
              <a:defRPr sz="2160"/>
            </a:lvl3pPr>
            <a:lvl4pPr algn="l">
              <a:defRPr sz="1920"/>
            </a:lvl4pPr>
            <a:lvl5pPr algn="l">
              <a:defRPr sz="1920"/>
            </a:lvl5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6" name="内容占位符 5"/>
          <p:cNvSpPr>
            <a:spLocks noGrp="1"/>
          </p:cNvSpPr>
          <p:nvPr>
            <p:ph sz="quarter" idx="4"/>
          </p:nvPr>
        </p:nvSpPr>
        <p:spPr>
          <a:xfrm>
            <a:off x="2696307" y="3427124"/>
            <a:ext cx="9144000" cy="3017520"/>
          </a:xfrm>
        </p:spPr>
        <p:txBody>
          <a:bodyPr/>
          <a:lstStyle>
            <a:lvl1pPr>
              <a:defRPr sz="2880"/>
            </a:lvl1pPr>
            <a:lvl2pPr>
              <a:defRPr sz="2400"/>
            </a:lvl2pPr>
            <a:lvl3pPr>
              <a:defRPr sz="2160"/>
            </a:lvl3pPr>
            <a:lvl4pPr>
              <a:defRPr sz="1920"/>
            </a:lvl4pPr>
            <a:lvl5pPr>
              <a:defRPr sz="1920"/>
            </a:lvl5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6"/>
          <p:cNvSpPr>
            <a:spLocks noGrp="1"/>
          </p:cNvSpPr>
          <p:nvPr>
            <p:ph type="dt" sz="half" idx="12"/>
          </p:nvPr>
        </p:nvSpPr>
        <p:spPr>
          <a:xfrm>
            <a:off x="6388100" y="6480810"/>
            <a:ext cx="2840567" cy="300990"/>
          </a:xfrm>
          <a:prstGeom prst="rect">
            <a:avLst/>
          </a:prstGeom>
        </p:spPr>
        <p:txBody>
          <a:bodyPr vert="horz" anchor="b"/>
          <a:lstStyle>
            <a:lvl1pPr>
              <a:defRPr/>
            </a:lvl1pPr>
          </a:lstStyle>
          <a:p>
            <a:pPr marL="0" marR="0" indent="0" defTabSz="914400" rtl="0" fontAlgn="base">
              <a:lnSpc>
                <a:spcPct val="100000"/>
              </a:lnSpc>
              <a:spcBef>
                <a:spcPct val="0"/>
              </a:spcBef>
              <a:spcAft>
                <a:spcPct val="0"/>
              </a:spcAft>
              <a:buClrTx/>
              <a:buSzTx/>
              <a:buFontTx/>
              <a:buNone/>
              <a:defRPr/>
            </a:pPr>
            <a:fld id="{BB962C8B-B14F-4D97-AF65-F5344CB8AC3E}" type="datetime1">
              <a:rPr kumimoji="0" lang="zh-CN" altLang="zh-CN" i="0" strike="noStrike" kern="1200" cap="none" spc="0" normalizeH="0" baseline="0" noProof="0">
                <a:latin typeface="Arial" panose="020B0604020202020204" pitchFamily="34" charset="0"/>
                <a:ea typeface="宋体" panose="02010600030101010101" pitchFamily="2" charset="-122"/>
                <a:cs typeface="+mn-cs"/>
              </a:rPr>
            </a:fld>
            <a:endParaRPr kumimoji="0" lang="en-US" altLang="zh-CN" i="0" strike="noStrike" kern="1200" cap="none" spc="0" normalizeH="0" baseline="0" noProof="0">
              <a:latin typeface="Arial" panose="020B0604020202020204" pitchFamily="34" charset="0"/>
              <a:ea typeface="宋体" panose="02010600030101010101" pitchFamily="2" charset="-122"/>
              <a:cs typeface="+mn-cs"/>
            </a:endParaRPr>
          </a:p>
        </p:txBody>
      </p:sp>
      <p:sp>
        <p:nvSpPr>
          <p:cNvPr id="12" name="页脚占位符 7"/>
          <p:cNvSpPr>
            <a:spLocks noGrp="1"/>
          </p:cNvSpPr>
          <p:nvPr>
            <p:ph type="ftr" sz="quarter" idx="13"/>
          </p:nvPr>
        </p:nvSpPr>
        <p:spPr>
          <a:xfrm>
            <a:off x="609600" y="6480810"/>
            <a:ext cx="5681133" cy="300990"/>
          </a:xfrm>
          <a:prstGeom prst="rect">
            <a:avLst/>
          </a:prstGeom>
        </p:spPr>
        <p:txBody>
          <a:bodyPr vert="horz" anchor="b"/>
          <a:lstStyle>
            <a:lvl1pPr>
              <a:defRPr/>
            </a:lvl1pPr>
          </a:lstStyle>
          <a:p>
            <a:pPr marL="0" marR="0" indent="0" defTabSz="914400" rtl="0" fontAlgn="base">
              <a:lnSpc>
                <a:spcPct val="100000"/>
              </a:lnSpc>
              <a:spcBef>
                <a:spcPct val="0"/>
              </a:spcBef>
              <a:spcAft>
                <a:spcPct val="0"/>
              </a:spcAft>
              <a:buClrTx/>
              <a:buSzTx/>
              <a:buFontTx/>
              <a:buNone/>
              <a:defRPr/>
            </a:pPr>
            <a:endParaRPr kumimoji="0" lang="en-US" altLang="zh-CN" b="0" i="0" strike="noStrike" kern="1200" cap="none" spc="0" normalizeH="0" baseline="0" noProof="0">
              <a:latin typeface="Arial" panose="020B0604020202020204" pitchFamily="34" charset="0"/>
              <a:ea typeface="宋体" panose="02010600030101010101" pitchFamily="2" charset="-122"/>
              <a:cs typeface="+mn-cs"/>
            </a:endParaRPr>
          </a:p>
        </p:txBody>
      </p:sp>
      <p:sp>
        <p:nvSpPr>
          <p:cNvPr id="13" name="灯片编号占位符 8"/>
          <p:cNvSpPr>
            <a:spLocks noGrp="1"/>
          </p:cNvSpPr>
          <p:nvPr>
            <p:ph type="sldNum" sz="quarter" idx="14"/>
          </p:nvPr>
        </p:nvSpPr>
        <p:spPr>
          <a:xfrm>
            <a:off x="10119784" y="6482716"/>
            <a:ext cx="670984" cy="302896"/>
          </a:xfrm>
          <a:prstGeom prst="rect">
            <a:avLst/>
          </a:prstGeom>
        </p:spPr>
        <p:txBody>
          <a:bodyPr vert="horz" anchor="b"/>
          <a:p>
            <a:pPr algn="ctr" fontAlgn="base"/>
            <a:fld id="{9A0DB2DC-4C9A-4742-B13C-FB6460FD3503}" type="slidenum">
              <a:rPr lang="zh-CN" altLang="en-US" sz="1200" strike="noStrike" noProof="1" dirty="0">
                <a:latin typeface="Arial" panose="020B0604020202020204" pitchFamily="34" charset="0"/>
                <a:ea typeface="宋体" panose="02010600030101010101" pitchFamily="2" charset="-122"/>
                <a:cs typeface="+mn-ea"/>
              </a:rPr>
            </a:fld>
            <a:endParaRPr lang="zh-CN" altLang="en-US" sz="1200" strike="noStrike" noProof="1" dirty="0"/>
          </a:p>
        </p:txBody>
      </p:sp>
    </p:spTree>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hf sldNum="0" hdr="0" ftr="0"/>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b="0"/>
            </a:lvl1pPr>
          </a:lstStyle>
          <a:p>
            <a:pPr fontAlgn="base"/>
            <a:r>
              <a:rPr lang="zh-CN" altLang="en-US" strike="noStrike" noProof="1" smtClean="0"/>
              <a:t>单击此处编辑母版标题样式</a:t>
            </a:r>
            <a:endParaRPr 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BB962C8B-B14F-4D97-AF65-F5344CB8AC3E}" type="datetime1">
              <a:rPr kumimoji="0" lang="zh-CN" altLang="zh-CN"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algn="ctr" eaLnBrk="1" fontAlgn="base" hangingPunct="1"/>
            <a:fld id="{9A0DB2DC-4C9A-4742-B13C-FB6460FD3503}" type="slidenum">
              <a:rPr lang="zh-CN" altLang="en-US" sz="1200" strike="noStrike" noProof="1" dirty="0">
                <a:latin typeface="Arial" panose="020B0604020202020204" pitchFamily="34" charset="0"/>
                <a:ea typeface="宋体" panose="02010600030101010101" pitchFamily="2" charset="-122"/>
                <a:cs typeface="+mn-ea"/>
              </a:rPr>
            </a:fld>
            <a:endParaRPr lang="zh-CN" altLang="en-US" sz="1200" strike="noStrike" noProof="1" dirty="0"/>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hf sldNum="0" hdr="0" ftr="0"/>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BB962C8B-B14F-4D97-AF65-F5344CB8AC3E}" type="datetime1">
              <a:rPr kumimoji="0" lang="zh-CN" altLang="zh-CN"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algn="ctr" eaLnBrk="1" fontAlgn="base" hangingPunct="1"/>
            <a:fld id="{9A0DB2DC-4C9A-4742-B13C-FB6460FD3503}" type="slidenum">
              <a:rPr lang="zh-CN" altLang="en-US" sz="1200" strike="noStrike" noProof="1" dirty="0">
                <a:latin typeface="Arial" panose="020B0604020202020204" pitchFamily="34" charset="0"/>
                <a:ea typeface="宋体" panose="02010600030101010101" pitchFamily="2" charset="-122"/>
                <a:cs typeface="+mn-ea"/>
              </a:rPr>
            </a:fld>
            <a:endParaRPr lang="zh-CN" altLang="en-US" sz="1200" strike="noStrike" noProof="1" dirty="0"/>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hf sldNum="0" hdr="0" ftr="0"/>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内容与标题">
    <p:bg>
      <p:bgPr>
        <a:gradFill rotWithShape="0">
          <a:gsLst>
            <a:gs pos="0">
              <a:srgbClr val="404040">
                <a:alpha val="100000"/>
              </a:srgbClr>
            </a:gs>
            <a:gs pos="60001">
              <a:srgbClr val="626262">
                <a:alpha val="100000"/>
              </a:srgbClr>
            </a:gs>
            <a:gs pos="100000">
              <a:srgbClr val="8C8C8C">
                <a:alpha val="100000"/>
              </a:srgbClr>
            </a:gs>
          </a:gsLst>
          <a:lin ang="5400000"/>
          <a:tileRect/>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292608" y="367664"/>
            <a:ext cx="1219200" cy="5943600"/>
          </a:xfrm>
        </p:spPr>
        <p:txBody>
          <a:bodyPr vert="vert270" anchor="b"/>
          <a:lstStyle>
            <a:lvl1pPr marL="0" marR="18415" algn="r">
              <a:spcBef>
                <a:spcPts val="0"/>
              </a:spcBef>
              <a:buNone/>
              <a:defRPr sz="3480" b="0" cap="all" baseline="0"/>
            </a:lvl1pPr>
          </a:lstStyle>
          <a:p>
            <a:pPr fontAlgn="base"/>
            <a:r>
              <a:rPr lang="zh-CN" altLang="en-US" strike="noStrike" noProof="1" smtClean="0"/>
              <a:t>单击此处编辑母版标题样式</a:t>
            </a:r>
            <a:endParaRPr lang="en-US" strike="noStrike" noProof="1"/>
          </a:p>
        </p:txBody>
      </p:sp>
      <p:sp>
        <p:nvSpPr>
          <p:cNvPr id="3" name="文本占位符 2"/>
          <p:cNvSpPr>
            <a:spLocks noGrp="1"/>
          </p:cNvSpPr>
          <p:nvPr>
            <p:ph type="body" idx="2"/>
          </p:nvPr>
        </p:nvSpPr>
        <p:spPr>
          <a:xfrm>
            <a:off x="1514475" y="367664"/>
            <a:ext cx="3251200" cy="5943600"/>
          </a:xfrm>
        </p:spPr>
        <p:txBody>
          <a:bodyPr/>
          <a:lstStyle>
            <a:lvl1pPr marL="0" indent="0">
              <a:spcBef>
                <a:spcPts val="0"/>
              </a:spcBef>
              <a:buNone/>
              <a:defRPr sz="1680"/>
            </a:lvl1pPr>
            <a:lvl2pPr>
              <a:buNone/>
              <a:defRPr sz="1440"/>
            </a:lvl2pPr>
            <a:lvl3pPr>
              <a:buNone/>
              <a:defRPr sz="1200"/>
            </a:lvl3pPr>
            <a:lvl4pPr>
              <a:buNone/>
              <a:defRPr sz="1080"/>
            </a:lvl4pPr>
            <a:lvl5pPr>
              <a:buNone/>
              <a:defRPr sz="1080"/>
            </a:lvl5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1"/>
          </p:nvPr>
        </p:nvSpPr>
        <p:spPr>
          <a:xfrm>
            <a:off x="4868333" y="320040"/>
            <a:ext cx="7034784" cy="5989320"/>
          </a:xfrm>
        </p:spPr>
        <p:txBody>
          <a:bodyPr/>
          <a:lstStyle>
            <a:lvl1pPr>
              <a:spcBef>
                <a:spcPts val="0"/>
              </a:spcBef>
              <a:defRPr sz="3600"/>
            </a:lvl1pPr>
            <a:lvl2pPr>
              <a:defRPr sz="3120"/>
            </a:lvl2pPr>
            <a:lvl3pPr>
              <a:defRPr sz="2880"/>
            </a:lvl3pPr>
            <a:lvl4pPr>
              <a:defRPr sz="2400"/>
            </a:lvl4pPr>
            <a:lvl5pPr>
              <a:defRPr sz="2400"/>
            </a:lvl5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4"/>
          <p:cNvSpPr>
            <a:spLocks noGrp="1"/>
          </p:cNvSpPr>
          <p:nvPr>
            <p:ph type="dt" sz="half" idx="12"/>
          </p:nvPr>
        </p:nvSpPr>
        <p:spPr>
          <a:xfrm>
            <a:off x="8371417" y="6557010"/>
            <a:ext cx="2844800" cy="300990"/>
          </a:xfrm>
          <a:prstGeom prst="rect">
            <a:avLst/>
          </a:prstGeom>
        </p:spPr>
        <p:txBody>
          <a:bodyPr vert="horz" anchor="b"/>
          <a:lstStyle>
            <a:lvl1pPr>
              <a:defRPr sz="1080"/>
            </a:lvl1pPr>
          </a:lstStyle>
          <a:p>
            <a:pPr marL="0" marR="0" indent="0" defTabSz="914400" rtl="0" fontAlgn="base">
              <a:lnSpc>
                <a:spcPct val="100000"/>
              </a:lnSpc>
              <a:spcBef>
                <a:spcPct val="0"/>
              </a:spcBef>
              <a:spcAft>
                <a:spcPct val="0"/>
              </a:spcAft>
              <a:buClrTx/>
              <a:buSzTx/>
              <a:buFontTx/>
              <a:buNone/>
              <a:defRPr/>
            </a:pPr>
            <a:fld id="{BB962C8B-B14F-4D97-AF65-F5344CB8AC3E}" type="datetime1">
              <a:rPr kumimoji="0" lang="zh-CN" altLang="zh-CN" i="0" strike="noStrike" kern="1200" cap="none" spc="0" normalizeH="0" baseline="0" noProof="0">
                <a:latin typeface="Arial" panose="020B0604020202020204" pitchFamily="34" charset="0"/>
                <a:ea typeface="宋体" panose="02010600030101010101" pitchFamily="2" charset="-122"/>
                <a:cs typeface="+mn-cs"/>
              </a:rPr>
            </a:fld>
            <a:endParaRPr kumimoji="0" lang="en-US" altLang="zh-CN" i="0" strike="noStrike" kern="1200" cap="none" spc="0" normalizeH="0" baseline="0" noProof="0">
              <a:latin typeface="Arial" panose="020B0604020202020204" pitchFamily="34" charset="0"/>
              <a:ea typeface="宋体" panose="02010600030101010101" pitchFamily="2" charset="-122"/>
              <a:cs typeface="+mn-cs"/>
            </a:endParaRPr>
          </a:p>
        </p:txBody>
      </p:sp>
      <p:sp>
        <p:nvSpPr>
          <p:cNvPr id="12" name="页脚占位符 5"/>
          <p:cNvSpPr>
            <a:spLocks noGrp="1"/>
          </p:cNvSpPr>
          <p:nvPr>
            <p:ph type="ftr" sz="quarter" idx="3"/>
          </p:nvPr>
        </p:nvSpPr>
        <p:spPr>
          <a:xfrm>
            <a:off x="1513417" y="6557010"/>
            <a:ext cx="6858000" cy="300990"/>
          </a:xfrm>
          <a:prstGeom prst="rect">
            <a:avLst/>
          </a:prstGeom>
        </p:spPr>
        <p:txBody>
          <a:bodyPr vert="horz" anchor="b"/>
          <a:lstStyle>
            <a:lvl1pPr>
              <a:defRPr sz="1080"/>
            </a:lvl1pPr>
          </a:lstStyle>
          <a:p>
            <a:pPr marL="0" marR="0" indent="0" defTabSz="914400" rtl="0" fontAlgn="base">
              <a:lnSpc>
                <a:spcPct val="100000"/>
              </a:lnSpc>
              <a:spcBef>
                <a:spcPct val="0"/>
              </a:spcBef>
              <a:spcAft>
                <a:spcPct val="0"/>
              </a:spcAft>
              <a:buClrTx/>
              <a:buSzTx/>
              <a:buFontTx/>
              <a:buNone/>
              <a:defRPr/>
            </a:pPr>
            <a:endParaRPr kumimoji="0" lang="en-US" altLang="zh-CN" b="0" i="0" strike="noStrike" kern="1200" cap="none" spc="0" normalizeH="0" baseline="0" noProof="0">
              <a:latin typeface="Arial" panose="020B0604020202020204" pitchFamily="34" charset="0"/>
              <a:ea typeface="宋体" panose="02010600030101010101" pitchFamily="2" charset="-122"/>
              <a:cs typeface="+mn-cs"/>
            </a:endParaRPr>
          </a:p>
        </p:txBody>
      </p:sp>
      <p:sp>
        <p:nvSpPr>
          <p:cNvPr id="13" name="灯片编号占位符 6"/>
          <p:cNvSpPr>
            <a:spLocks noGrp="1"/>
          </p:cNvSpPr>
          <p:nvPr>
            <p:ph type="sldNum" sz="quarter" idx="4"/>
          </p:nvPr>
        </p:nvSpPr>
        <p:spPr>
          <a:xfrm>
            <a:off x="11214100" y="6557010"/>
            <a:ext cx="670984" cy="300990"/>
          </a:xfrm>
          <a:prstGeom prst="rect">
            <a:avLst/>
          </a:prstGeom>
        </p:spPr>
        <p:txBody>
          <a:bodyPr vert="horz" anchor="b"/>
          <a:p>
            <a:pPr algn="ctr" fontAlgn="base"/>
            <a:fld id="{9A0DB2DC-4C9A-4742-B13C-FB6460FD3503}" type="slidenum">
              <a:rPr lang="zh-CN" altLang="en-US" sz="900" strike="noStrike" noProof="1" dirty="0">
                <a:latin typeface="Arial" panose="020B0604020202020204" pitchFamily="34" charset="0"/>
                <a:ea typeface="宋体" panose="02010600030101010101" pitchFamily="2" charset="-122"/>
                <a:cs typeface="+mn-ea"/>
              </a:rPr>
            </a:fld>
            <a:endParaRPr lang="zh-CN" altLang="en-US" sz="900" strike="noStrike" noProof="1" dirty="0"/>
          </a:p>
        </p:txBody>
      </p:sp>
    </p:spTree>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hf sldNum="0" hdr="0" ftr="0"/>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图片与标题">
    <p:bg>
      <p:bgPr>
        <a:gradFill rotWithShape="0">
          <a:gsLst>
            <a:gs pos="0">
              <a:srgbClr val="404040">
                <a:alpha val="100000"/>
              </a:srgbClr>
            </a:gs>
            <a:gs pos="60001">
              <a:srgbClr val="626262">
                <a:alpha val="100000"/>
              </a:srgbClr>
            </a:gs>
            <a:gs pos="100000">
              <a:srgbClr val="8C8C8C">
                <a:alpha val="100000"/>
              </a:srgbClr>
            </a:gs>
          </a:gsLst>
          <a:lin ang="5400000"/>
          <a:tileRect/>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292608" y="150896"/>
            <a:ext cx="1219200" cy="6400800"/>
          </a:xfrm>
        </p:spPr>
        <p:txBody>
          <a:bodyPr vert="vert270" anchor="b"/>
          <a:lstStyle>
            <a:lvl1pPr marL="0" algn="l">
              <a:buNone/>
              <a:defRPr sz="3600" b="0" cap="all" baseline="0"/>
            </a:lvl1pPr>
          </a:lstStyle>
          <a:p>
            <a:pPr fontAlgn="base"/>
            <a:r>
              <a:rPr lang="zh-CN" altLang="en-US" strike="noStrike" noProof="1" smtClean="0"/>
              <a:t>单击此处编辑母版标题样式</a:t>
            </a:r>
            <a:endParaRPr lang="en-US" strike="noStrike" noProof="1"/>
          </a:p>
        </p:txBody>
      </p:sp>
      <p:sp>
        <p:nvSpPr>
          <p:cNvPr id="3" name="图片占位符 2"/>
          <p:cNvSpPr>
            <a:spLocks noGrp="1"/>
          </p:cNvSpPr>
          <p:nvPr>
            <p:ph type="pic" idx="1"/>
          </p:nvPr>
        </p:nvSpPr>
        <p:spPr>
          <a:xfrm>
            <a:off x="1517649" y="373966"/>
            <a:ext cx="9777984" cy="5486400"/>
          </a:xfrm>
          <a:solidFill>
            <a:schemeClr val="bg2">
              <a:shade val="50000"/>
            </a:schemeClr>
          </a:solidFill>
        </p:spPr>
        <p:txBody>
          <a:bodyPr vert="horz" wrap="square" lIns="91440" tIns="45720" rIns="91440" bIns="45720" numCol="1" anchor="t" anchorCtr="0" compatLnSpc="1">
            <a:normAutofit/>
          </a:bodyPr>
          <a:lstStyle>
            <a:lvl1pPr marL="0" indent="0">
              <a:buNone/>
              <a:defRPr sz="3840"/>
            </a:lvl1pPr>
          </a:lstStyle>
          <a:p>
            <a:pPr marL="0" marR="0" lvl="0" indent="0" algn="l" defTabSz="914400" rtl="0" eaLnBrk="0" fontAlgn="base" latinLnBrk="0" hangingPunct="0">
              <a:lnSpc>
                <a:spcPct val="100000"/>
              </a:lnSpc>
              <a:spcBef>
                <a:spcPct val="20000"/>
              </a:spcBef>
              <a:spcAft>
                <a:spcPct val="0"/>
              </a:spcAft>
              <a:buClr>
                <a:schemeClr val="accent1"/>
              </a:buClr>
              <a:buSzPct val="80000"/>
              <a:buFont typeface="Wingdings 2" pitchFamily="18" charset="2"/>
              <a:buNone/>
              <a:defRPr/>
            </a:pPr>
            <a:r>
              <a:rPr kumimoji="0" lang="zh-CN" altLang="en-US" sz="3200" b="0" i="0" u="none" strike="noStrike" kern="1200" cap="none" spc="0" normalizeH="0" baseline="0" noProof="0" smtClean="0">
                <a:ln>
                  <a:noFill/>
                </a:ln>
                <a:solidFill>
                  <a:schemeClr val="tx1"/>
                </a:solidFill>
                <a:effectLst/>
                <a:uLnTx/>
                <a:uFillTx/>
                <a:latin typeface="+mn-lt"/>
                <a:ea typeface="+mn-ea"/>
                <a:cs typeface="+mn-cs"/>
              </a:rPr>
              <a:t>单击图标添加图片</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524000" y="5867400"/>
            <a:ext cx="9777984" cy="685800"/>
          </a:xfrm>
          <a:solidFill>
            <a:schemeClr val="accent1">
              <a:alpha val="15000"/>
            </a:schemeClr>
          </a:solidFill>
          <a:ln>
            <a:solidFill>
              <a:schemeClr val="accent1"/>
            </a:solidFill>
            <a:miter lim="800000"/>
          </a:ln>
        </p:spPr>
        <p:txBody>
          <a:bodyPr/>
          <a:lstStyle>
            <a:lvl1pPr marL="0" indent="0">
              <a:spcBef>
                <a:spcPts val="0"/>
              </a:spcBef>
              <a:buNone/>
              <a:defRPr sz="1680"/>
            </a:lvl1pPr>
            <a:lvl2pPr>
              <a:defRPr sz="1440"/>
            </a:lvl2pPr>
            <a:lvl3pPr>
              <a:defRPr sz="1200"/>
            </a:lvl3pPr>
            <a:lvl4pPr>
              <a:defRPr sz="1080"/>
            </a:lvl4pPr>
            <a:lvl5pPr>
              <a:defRPr sz="1080"/>
            </a:lvl5pPr>
          </a:lstStyle>
          <a:p>
            <a:pPr lvl="0" fontAlgn="base"/>
            <a:r>
              <a:rPr lang="zh-CN" altLang="en-US" strike="noStrike" noProof="1" smtClean="0"/>
              <a:t>单击此处编辑母版文本样式</a:t>
            </a:r>
            <a:endParaRPr lang="zh-CN" altLang="en-US" strike="noStrike" noProof="1" smtClean="0"/>
          </a:p>
        </p:txBody>
      </p:sp>
      <p:sp>
        <p:nvSpPr>
          <p:cNvPr id="10" name="日期占位符 4"/>
          <p:cNvSpPr>
            <a:spLocks noGrp="1"/>
          </p:cNvSpPr>
          <p:nvPr>
            <p:ph type="dt" sz="half" idx="12"/>
          </p:nvPr>
        </p:nvSpPr>
        <p:spPr>
          <a:xfrm>
            <a:off x="8144933" y="6557010"/>
            <a:ext cx="2802467" cy="300990"/>
          </a:xfrm>
          <a:prstGeom prst="rect">
            <a:avLst/>
          </a:prstGeom>
        </p:spPr>
        <p:txBody>
          <a:bodyPr vert="horz" anchor="b"/>
          <a:lstStyle>
            <a:lvl1pPr>
              <a:defRPr sz="1080"/>
            </a:lvl1pPr>
          </a:lstStyle>
          <a:p>
            <a:pPr marL="0" marR="0" indent="0" defTabSz="914400" rtl="0" fontAlgn="base">
              <a:lnSpc>
                <a:spcPct val="100000"/>
              </a:lnSpc>
              <a:spcBef>
                <a:spcPct val="0"/>
              </a:spcBef>
              <a:spcAft>
                <a:spcPct val="0"/>
              </a:spcAft>
              <a:buClrTx/>
              <a:buSzTx/>
              <a:buFontTx/>
              <a:buNone/>
              <a:defRPr/>
            </a:pPr>
            <a:fld id="{BB962C8B-B14F-4D97-AF65-F5344CB8AC3E}" type="datetime1">
              <a:rPr kumimoji="0" lang="zh-CN" altLang="zh-CN" i="0" strike="noStrike" kern="1200" cap="none" spc="0" normalizeH="0" baseline="0" noProof="0">
                <a:latin typeface="Arial" panose="020B0604020202020204" pitchFamily="34" charset="0"/>
                <a:ea typeface="宋体" panose="02010600030101010101" pitchFamily="2" charset="-122"/>
                <a:cs typeface="+mn-cs"/>
              </a:rPr>
            </a:fld>
            <a:endParaRPr kumimoji="0" lang="en-US" altLang="zh-CN" i="0" strike="noStrike" kern="1200" cap="none" spc="0" normalizeH="0" baseline="0" noProof="0">
              <a:latin typeface="Arial" panose="020B0604020202020204" pitchFamily="34" charset="0"/>
              <a:ea typeface="宋体" panose="02010600030101010101" pitchFamily="2" charset="-122"/>
              <a:cs typeface="+mn-cs"/>
            </a:endParaRPr>
          </a:p>
        </p:txBody>
      </p:sp>
      <p:sp>
        <p:nvSpPr>
          <p:cNvPr id="12" name="页脚占位符 5"/>
          <p:cNvSpPr>
            <a:spLocks noGrp="1"/>
          </p:cNvSpPr>
          <p:nvPr>
            <p:ph type="ftr" sz="quarter" idx="3"/>
          </p:nvPr>
        </p:nvSpPr>
        <p:spPr>
          <a:xfrm>
            <a:off x="1559984" y="6557010"/>
            <a:ext cx="6597651" cy="300990"/>
          </a:xfrm>
          <a:prstGeom prst="rect">
            <a:avLst/>
          </a:prstGeom>
        </p:spPr>
        <p:txBody>
          <a:bodyPr vert="horz" anchor="b"/>
          <a:lstStyle>
            <a:lvl1pPr>
              <a:defRPr sz="1080"/>
            </a:lvl1pPr>
          </a:lstStyle>
          <a:p>
            <a:pPr marL="0" marR="0" indent="0" defTabSz="914400" rtl="0" fontAlgn="base">
              <a:lnSpc>
                <a:spcPct val="100000"/>
              </a:lnSpc>
              <a:spcBef>
                <a:spcPct val="0"/>
              </a:spcBef>
              <a:spcAft>
                <a:spcPct val="0"/>
              </a:spcAft>
              <a:buClrTx/>
              <a:buSzTx/>
              <a:buFontTx/>
              <a:buNone/>
              <a:defRPr/>
            </a:pPr>
            <a:endParaRPr kumimoji="0" lang="en-US" altLang="zh-CN" b="0" i="0" strike="noStrike" kern="1200" cap="none" spc="0" normalizeH="0" baseline="0" noProof="0">
              <a:latin typeface="Arial" panose="020B0604020202020204" pitchFamily="34" charset="0"/>
              <a:ea typeface="宋体" panose="02010600030101010101" pitchFamily="2" charset="-122"/>
              <a:cs typeface="+mn-cs"/>
            </a:endParaRPr>
          </a:p>
        </p:txBody>
      </p:sp>
      <p:sp>
        <p:nvSpPr>
          <p:cNvPr id="13" name="灯片编号占位符 6"/>
          <p:cNvSpPr>
            <a:spLocks noGrp="1"/>
          </p:cNvSpPr>
          <p:nvPr>
            <p:ph type="sldNum" sz="quarter" idx="4"/>
          </p:nvPr>
        </p:nvSpPr>
        <p:spPr>
          <a:xfrm>
            <a:off x="10955867" y="6557010"/>
            <a:ext cx="488951" cy="300990"/>
          </a:xfrm>
          <a:prstGeom prst="rect">
            <a:avLst/>
          </a:prstGeom>
        </p:spPr>
        <p:txBody>
          <a:bodyPr vert="horz" anchor="b"/>
          <a:p>
            <a:pPr algn="ctr" fontAlgn="base"/>
            <a:fld id="{9A0DB2DC-4C9A-4742-B13C-FB6460FD3503}" type="slidenum">
              <a:rPr lang="zh-CN" altLang="en-US" sz="900" strike="noStrike" noProof="1" dirty="0">
                <a:latin typeface="Arial" panose="020B0604020202020204" pitchFamily="34" charset="0"/>
                <a:ea typeface="宋体" panose="02010600030101010101" pitchFamily="2" charset="-122"/>
                <a:cs typeface="+mn-ea"/>
              </a:rPr>
            </a:fld>
            <a:endParaRPr lang="zh-CN" altLang="en-US" sz="900" strike="noStrike" noProof="1" dirty="0"/>
          </a:p>
        </p:txBody>
      </p:sp>
    </p:spTree>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hf sldNum="0" hdr="0" ftr="0"/>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BB962C8B-B14F-4D97-AF65-F5344CB8AC3E}" type="datetime1">
              <a:rPr kumimoji="0" lang="zh-CN" altLang="zh-CN"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ctr" eaLnBrk="1" fontAlgn="base" hangingPunct="1"/>
            <a:fld id="{9A0DB2DC-4C9A-4742-B13C-FB6460FD3503}" type="slidenum">
              <a:rPr lang="zh-CN" altLang="en-US" sz="1200" strike="noStrike" noProof="1" dirty="0">
                <a:latin typeface="Arial" panose="020B0604020202020204" pitchFamily="34" charset="0"/>
                <a:ea typeface="宋体" panose="02010600030101010101" pitchFamily="2" charset="-122"/>
                <a:cs typeface="+mn-ea"/>
              </a:rPr>
            </a:fld>
            <a:endParaRPr lang="zh-CN" altLang="en-US" sz="1200" strike="noStrike" noProof="1" dirty="0"/>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hf sldNum="0" hdr="0" ftr="0"/>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042400" y="381000"/>
            <a:ext cx="2540000" cy="5486400"/>
          </a:xfrm>
        </p:spPr>
        <p:txBody>
          <a:bodyPr vert="eaVert"/>
          <a:lstStyle/>
          <a:p>
            <a:pPr fontAlgn="base"/>
            <a:r>
              <a:rPr lang="zh-CN" altLang="en-US" strike="noStrike" noProof="1" smtClean="0"/>
              <a:t>单击此处编辑母版标题样式</a:t>
            </a:r>
            <a:endParaRPr lang="en-US" strike="noStrike" noProof="1"/>
          </a:p>
        </p:txBody>
      </p:sp>
      <p:sp>
        <p:nvSpPr>
          <p:cNvPr id="3" name="竖排文字占位符 2"/>
          <p:cNvSpPr>
            <a:spLocks noGrp="1"/>
          </p:cNvSpPr>
          <p:nvPr>
            <p:ph type="body" orient="vert" idx="1"/>
          </p:nvPr>
        </p:nvSpPr>
        <p:spPr>
          <a:xfrm>
            <a:off x="609600" y="381000"/>
            <a:ext cx="8331200" cy="5486400"/>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BB962C8B-B14F-4D97-AF65-F5344CB8AC3E}" type="datetime1">
              <a:rPr kumimoji="0" lang="zh-CN" altLang="zh-CN"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ctr" eaLnBrk="1" fontAlgn="base" hangingPunct="1"/>
            <a:fld id="{9A0DB2DC-4C9A-4742-B13C-FB6460FD3503}" type="slidenum">
              <a:rPr lang="zh-CN" altLang="en-US" sz="1200" strike="noStrike" noProof="1" dirty="0">
                <a:latin typeface="Arial" panose="020B0604020202020204" pitchFamily="34" charset="0"/>
                <a:ea typeface="宋体" panose="02010600030101010101" pitchFamily="2" charset="-122"/>
                <a:cs typeface="+mn-ea"/>
              </a:rPr>
            </a:fld>
            <a:endParaRPr lang="zh-CN" altLang="en-US" sz="1200" strike="noStrike" noProof="1" dirty="0"/>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hf sldNum="0" hdr="0" ftr="0"/>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9600" y="1600200"/>
            <a:ext cx="10972800"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245225"/>
            <a:ext cx="2844800" cy="476250"/>
          </a:xfrm>
        </p:spPr>
        <p:txBody>
          <a:bodyPr/>
          <a:lstStyle/>
          <a:p>
            <a:pPr lvl="0"/>
            <a:fld id="{BB962C8B-B14F-4D97-AF65-F5344CB8AC3E}" type="datetime1">
              <a:rPr lang="zh-CN" altLang="en-US" dirty="0">
                <a:latin typeface="Arial" panose="020B0604020202020204" pitchFamily="34" charset="0"/>
              </a:rPr>
            </a:fld>
            <a:endParaRPr lang="zh-CN" altLang="en-US" dirty="0">
              <a:latin typeface="Arial" panose="020B0604020202020204" pitchFamily="34" charset="0"/>
            </a:endParaRPr>
          </a:p>
        </p:txBody>
      </p:sp>
      <p:sp>
        <p:nvSpPr>
          <p:cNvPr id="5" name="页脚占位符 4"/>
          <p:cNvSpPr>
            <a:spLocks noGrp="1"/>
          </p:cNvSpPr>
          <p:nvPr>
            <p:ph type="ftr" sz="quarter" idx="11"/>
          </p:nvPr>
        </p:nvSpPr>
        <p:spPr>
          <a:xfrm>
            <a:off x="4165600" y="6245225"/>
            <a:ext cx="3860800" cy="476250"/>
          </a:xfrm>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a:xfrm>
            <a:off x="8737600" y="6245225"/>
            <a:ext cx="2844800" cy="476250"/>
          </a:xfrm>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hf sldNum="0" hdr="0" ftr="0"/>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600" y="6245225"/>
            <a:ext cx="2844800" cy="476250"/>
          </a:xfrm>
        </p:spPr>
        <p:txBody>
          <a:bodyPr/>
          <a:lstStyle/>
          <a:p>
            <a:pPr lvl="0"/>
            <a:fld id="{BB962C8B-B14F-4D97-AF65-F5344CB8AC3E}" type="datetime1">
              <a:rPr lang="zh-CN" altLang="en-US" dirty="0">
                <a:latin typeface="Arial" panose="020B0604020202020204" pitchFamily="34" charset="0"/>
              </a:rPr>
            </a:fld>
            <a:endParaRPr lang="zh-CN" altLang="en-US" dirty="0">
              <a:latin typeface="Arial" panose="020B0604020202020204" pitchFamily="34" charset="0"/>
            </a:endParaRPr>
          </a:p>
        </p:txBody>
      </p:sp>
      <p:sp>
        <p:nvSpPr>
          <p:cNvPr id="3" name="页脚占位符 2"/>
          <p:cNvSpPr>
            <a:spLocks noGrp="1"/>
          </p:cNvSpPr>
          <p:nvPr>
            <p:ph type="ftr" sz="quarter" idx="11"/>
          </p:nvPr>
        </p:nvSpPr>
        <p:spPr>
          <a:xfrm>
            <a:off x="4165600" y="6245225"/>
            <a:ext cx="3860800" cy="476250"/>
          </a:xfrm>
        </p:spPr>
        <p:txBody>
          <a:bodyPr/>
          <a:lstStyle/>
          <a:p>
            <a:pPr lvl="0"/>
            <a:endParaRPr lang="zh-CN" altLang="en-US" dirty="0">
              <a:latin typeface="Arial" panose="020B0604020202020204" pitchFamily="34" charset="0"/>
            </a:endParaRPr>
          </a:p>
        </p:txBody>
      </p:sp>
      <p:sp>
        <p:nvSpPr>
          <p:cNvPr id="4" name="灯片编号占位符 3"/>
          <p:cNvSpPr>
            <a:spLocks noGrp="1"/>
          </p:cNvSpPr>
          <p:nvPr>
            <p:ph type="sldNum" sz="quarter" idx="12"/>
          </p:nvPr>
        </p:nvSpPr>
        <p:spPr>
          <a:xfrm>
            <a:off x="8737600" y="6245225"/>
            <a:ext cx="2844800" cy="476250"/>
          </a:xfrm>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hf sldNum="0" hdr="0" ftr="0"/>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609600" y="6251575"/>
            <a:ext cx="2844800" cy="476250"/>
          </a:xfrm>
        </p:spPr>
        <p:txBody>
          <a:bodyPr/>
          <a:lstStyle/>
          <a:p>
            <a:pPr lvl="0"/>
            <a:fld id="{BB962C8B-B14F-4D97-AF65-F5344CB8AC3E}" type="datetime1">
              <a:rPr lang="zh-CN" altLang="en-US">
                <a:latin typeface="Arial" panose="020B0604020202020204" pitchFamily="34" charset="0"/>
              </a:rPr>
            </a:fld>
            <a:endParaRPr lang="zh-CN" altLang="en-US">
              <a:latin typeface="Arial" panose="020B0604020202020204" pitchFamily="34" charset="0"/>
            </a:endParaRPr>
          </a:p>
        </p:txBody>
      </p:sp>
      <p:sp>
        <p:nvSpPr>
          <p:cNvPr id="4" name="页脚占位符 3"/>
          <p:cNvSpPr>
            <a:spLocks noGrp="1"/>
          </p:cNvSpPr>
          <p:nvPr>
            <p:ph type="ftr" sz="quarter" idx="11"/>
          </p:nvPr>
        </p:nvSpPr>
        <p:spPr>
          <a:xfrm>
            <a:off x="4165600" y="6248400"/>
            <a:ext cx="3860800" cy="476250"/>
          </a:xfrm>
        </p:spPr>
        <p:txBody>
          <a:bodyPr/>
          <a:lstStyle/>
          <a:p>
            <a:pPr lvl="0"/>
            <a:endParaRPr lang="zh-CN" altLang="en-US">
              <a:latin typeface="Arial" panose="020B0604020202020204" pitchFamily="34" charset="0"/>
            </a:endParaRPr>
          </a:p>
        </p:txBody>
      </p:sp>
      <p:sp>
        <p:nvSpPr>
          <p:cNvPr id="5" name="灯片编号占位符 4"/>
          <p:cNvSpPr>
            <a:spLocks noGrp="1"/>
          </p:cNvSpPr>
          <p:nvPr>
            <p:ph type="sldNum" sz="quarter" idx="12"/>
          </p:nvPr>
        </p:nvSpPr>
        <p:spPr>
          <a:xfrm>
            <a:off x="8737600" y="6248400"/>
            <a:ext cx="2844800" cy="476250"/>
          </a:xfrm>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hf sldNum="0" hdr="0" ftr="0"/>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389" y="6356746"/>
            <a:ext cx="2742447" cy="364275"/>
          </a:xfrm>
        </p:spPr>
        <p:txBody>
          <a:bodyPr/>
          <a:p>
            <a:pPr marL="0" marR="0" lvl="0" indent="0" algn="l" defTabSz="914400" rtl="0" eaLnBrk="1" fontAlgn="base" latinLnBrk="0" hangingPunct="1">
              <a:lnSpc>
                <a:spcPct val="100000"/>
              </a:lnSpc>
              <a:spcBef>
                <a:spcPct val="0"/>
              </a:spcBef>
              <a:spcAft>
                <a:spcPct val="0"/>
              </a:spcAft>
              <a:buClrTx/>
              <a:buSzTx/>
              <a:buFontTx/>
              <a:buNone/>
              <a:defRPr/>
            </a:pPr>
            <a:fld id="{BB962C8B-B14F-4D97-AF65-F5344CB8AC3E}" type="datetime1">
              <a:rPr kumimoji="0" lang="zh-CN" altLang="en-US" sz="1265"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rPr>
            </a:fld>
            <a:endParaRPr kumimoji="0" lang="zh-CN" altLang="en-US" sz="1265"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a:xfrm>
            <a:off x="4038412" y="6356746"/>
            <a:ext cx="4115176" cy="364275"/>
          </a:xfrm>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65"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a:xfrm>
            <a:off x="8611165" y="6356746"/>
            <a:ext cx="2742447" cy="364275"/>
          </a:xfrm>
        </p:spPr>
        <p:txBody>
          <a:bodyPr/>
          <a:p>
            <a:pPr lvl="0"/>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hf sldNum="0" hdr="0" ftr="0"/>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内容与标题">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a:xfrm>
            <a:off x="609600" y="6245225"/>
            <a:ext cx="2844800" cy="476250"/>
          </a:xfrm>
          <a:prstGeom prst="rect">
            <a:avLst/>
          </a:prstGeom>
          <a:noFill/>
          <a:ln w="9525">
            <a:noFill/>
          </a:ln>
        </p:spPr>
        <p:txBody>
          <a:bodyPr/>
          <a:lstStyle/>
          <a:p>
            <a:pPr fontAlgn="base"/>
            <a:endParaRPr lang="zh-CN" altLang="en-US" strike="noStrike" noProof="1" dirty="0"/>
          </a:p>
        </p:txBody>
      </p:sp>
      <p:sp>
        <p:nvSpPr>
          <p:cNvPr id="6" name="页脚占位符 5"/>
          <p:cNvSpPr>
            <a:spLocks noGrp="1"/>
          </p:cNvSpPr>
          <p:nvPr>
            <p:ph type="ftr" sz="quarter" idx="11"/>
          </p:nvPr>
        </p:nvSpPr>
        <p:spPr>
          <a:xfrm>
            <a:off x="4165600" y="6245225"/>
            <a:ext cx="3860800" cy="476250"/>
          </a:xfrm>
          <a:prstGeom prst="rect">
            <a:avLst/>
          </a:prstGeom>
          <a:noFill/>
          <a:ln w="9525">
            <a:noFill/>
          </a:ln>
        </p:spPr>
        <p:txBody>
          <a:bodyPr/>
          <a:lstStyle/>
          <a:p>
            <a:pPr fontAlgn="base"/>
            <a:endParaRPr lang="zh-CN" altLang="en-US" strike="noStrike" noProof="1" dirty="0"/>
          </a:p>
        </p:txBody>
      </p:sp>
      <p:sp>
        <p:nvSpPr>
          <p:cNvPr id="7" name="灯片编号占位符 6"/>
          <p:cNvSpPr>
            <a:spLocks noGrp="1"/>
          </p:cNvSpPr>
          <p:nvPr>
            <p:ph type="sldNum" sz="quarter" idx="12"/>
          </p:nvPr>
        </p:nvSpPr>
        <p:spPr>
          <a:xfrm>
            <a:off x="8737600" y="6245225"/>
            <a:ext cx="2844800" cy="476250"/>
          </a:xfrm>
          <a:prstGeom prst="rect">
            <a:avLst/>
          </a:prstGeom>
          <a:noFill/>
          <a:ln w="9525">
            <a:noFill/>
          </a:ln>
        </p:spPr>
        <p:txBody>
          <a:bodyPr/>
          <a:lstStyle/>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alpha val="100000"/>
          </a:schemeClr>
        </a:solidFill>
        <a:effectLst/>
      </p:bgPr>
    </p:bg>
    <p:spTree>
      <p:nvGrpSpPr>
        <p:cNvPr id="1" name=""/>
        <p:cNvGrpSpPr/>
        <p:nvPr/>
      </p:nvGrpSpPr>
      <p:grpSpPr/>
      <p:grpSp>
        <p:nvGrpSpPr>
          <p:cNvPr id="2050" name="组合 2049"/>
          <p:cNvGrpSpPr/>
          <p:nvPr/>
        </p:nvGrpSpPr>
        <p:grpSpPr>
          <a:xfrm>
            <a:off x="0" y="0"/>
            <a:ext cx="12187767" cy="6850063"/>
            <a:chOff x="0" y="0"/>
            <a:chExt cx="5758" cy="4315"/>
          </a:xfrm>
        </p:grpSpPr>
        <p:grpSp>
          <p:nvGrpSpPr>
            <p:cNvPr id="2051" name="组合 2050"/>
            <p:cNvGrpSpPr/>
            <p:nvPr userDrawn="1"/>
          </p:nvGrpSpPr>
          <p:grpSpPr>
            <a:xfrm>
              <a:off x="1728" y="2230"/>
              <a:ext cx="4027" cy="2085"/>
              <a:chOff x="0" y="0"/>
              <a:chExt cx="4027" cy="2085"/>
            </a:xfrm>
          </p:grpSpPr>
          <p:sp>
            <p:nvSpPr>
              <p:cNvPr id="2052" name="未知"/>
              <p:cNvSpPr/>
              <p:nvPr/>
            </p:nvSpPr>
            <p:spPr>
              <a:xfrm>
                <a:off x="0" y="414"/>
                <a:ext cx="2882" cy="1671"/>
              </a:xfrm>
              <a:custGeom>
                <a:avLst/>
                <a:gdLst/>
                <a:ahLst/>
                <a:cxnLst/>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tileRect/>
              </a:gradFill>
              <a:ln w="9525">
                <a:noFill/>
              </a:ln>
            </p:spPr>
            <p:txBody>
              <a:bodyPr/>
              <a:p>
                <a:endParaRPr lang="zh-CN" altLang="en-US"/>
              </a:p>
            </p:txBody>
          </p:sp>
          <p:sp>
            <p:nvSpPr>
              <p:cNvPr id="2053" name="未知"/>
              <p:cNvSpPr/>
              <p:nvPr/>
            </p:nvSpPr>
            <p:spPr>
              <a:xfrm>
                <a:off x="2442" y="441"/>
                <a:ext cx="1259" cy="811"/>
              </a:xfrm>
              <a:custGeom>
                <a:avLst/>
                <a:gdLst/>
                <a:ahLst/>
                <a:cxnLst/>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tileRect/>
              </a:gradFill>
              <a:ln w="9525">
                <a:noFill/>
              </a:ln>
            </p:spPr>
            <p:txBody>
              <a:bodyPr/>
              <a:p>
                <a:endParaRPr lang="zh-CN" altLang="en-US"/>
              </a:p>
            </p:txBody>
          </p:sp>
          <p:sp>
            <p:nvSpPr>
              <p:cNvPr id="2054" name="未知"/>
              <p:cNvSpPr/>
              <p:nvPr/>
            </p:nvSpPr>
            <p:spPr>
              <a:xfrm>
                <a:off x="1172" y="1116"/>
                <a:ext cx="2849" cy="969"/>
              </a:xfrm>
              <a:custGeom>
                <a:avLst/>
                <a:gdLst/>
                <a:ahLst/>
                <a:cxnLst/>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alpha val="100000"/>
                    </a:schemeClr>
                  </a:gs>
                  <a:gs pos="100000">
                    <a:schemeClr val="bg1">
                      <a:alpha val="100000"/>
                    </a:schemeClr>
                  </a:gs>
                </a:gsLst>
                <a:lin ang="5400000" scaled="1"/>
                <a:tileRect/>
              </a:gradFill>
              <a:ln w="9525">
                <a:noFill/>
              </a:ln>
            </p:spPr>
            <p:txBody>
              <a:bodyPr/>
              <a:p>
                <a:endParaRPr lang="zh-CN" altLang="en-US"/>
              </a:p>
            </p:txBody>
          </p:sp>
          <p:sp>
            <p:nvSpPr>
              <p:cNvPr id="2055" name="未知"/>
              <p:cNvSpPr/>
              <p:nvPr/>
            </p:nvSpPr>
            <p:spPr>
              <a:xfrm>
                <a:off x="1020" y="0"/>
                <a:ext cx="3007" cy="2085"/>
              </a:xfrm>
              <a:custGeom>
                <a:avLst/>
                <a:gdLst/>
                <a:ahLst/>
                <a:cxnLst/>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lnTo>
                      <a:pt x="1427" y="441"/>
                    </a:lnTo>
                    <a:close/>
                  </a:path>
                </a:pathLst>
              </a:custGeom>
              <a:solidFill>
                <a:schemeClr val="bg1"/>
              </a:solidFill>
              <a:ln w="9525">
                <a:noFill/>
              </a:ln>
            </p:spPr>
            <p:txBody>
              <a:bodyPr/>
              <a:p>
                <a:endParaRPr lang="zh-CN" altLang="en-US"/>
              </a:p>
            </p:txBody>
          </p:sp>
          <p:sp>
            <p:nvSpPr>
              <p:cNvPr id="2056" name="未知"/>
              <p:cNvSpPr/>
              <p:nvPr/>
            </p:nvSpPr>
            <p:spPr>
              <a:xfrm>
                <a:off x="2773" y="87"/>
                <a:ext cx="1248" cy="539"/>
              </a:xfrm>
              <a:custGeom>
                <a:avLst/>
                <a:gdLst/>
                <a:ahLst/>
                <a:cxnLst/>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alpha val="100000"/>
                    </a:schemeClr>
                  </a:gs>
                  <a:gs pos="100000">
                    <a:schemeClr val="bg1">
                      <a:alpha val="100000"/>
                    </a:schemeClr>
                  </a:gs>
                </a:gsLst>
                <a:lin ang="2700000" scaled="1"/>
                <a:tileRect/>
              </a:gradFill>
              <a:ln w="9525">
                <a:noFill/>
              </a:ln>
            </p:spPr>
            <p:txBody>
              <a:bodyPr/>
              <a:p>
                <a:endParaRPr lang="zh-CN" altLang="en-US"/>
              </a:p>
            </p:txBody>
          </p:sp>
        </p:grpSp>
        <p:sp>
          <p:nvSpPr>
            <p:cNvPr id="2057" name="未知"/>
            <p:cNvSpPr/>
            <p:nvPr/>
          </p:nvSpPr>
          <p:spPr>
            <a:xfrm>
              <a:off x="3322" y="1341"/>
              <a:ext cx="1825" cy="1537"/>
            </a:xfrm>
            <a:custGeom>
              <a:avLst/>
              <a:gdLst/>
              <a:ahLst/>
              <a:cxnLst/>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alpha val="100000"/>
                  </a:schemeClr>
                </a:gs>
                <a:gs pos="100000">
                  <a:schemeClr val="bg1">
                    <a:alpha val="100000"/>
                  </a:schemeClr>
                </a:gs>
              </a:gsLst>
              <a:lin ang="2700000" scaled="1"/>
              <a:tileRect/>
            </a:gradFill>
            <a:ln w="9525">
              <a:noFill/>
            </a:ln>
          </p:spPr>
          <p:txBody>
            <a:bodyPr/>
            <a:p>
              <a:endParaRPr lang="zh-CN" altLang="en-US"/>
            </a:p>
          </p:txBody>
        </p:sp>
        <p:sp>
          <p:nvSpPr>
            <p:cNvPr id="2058" name="未知"/>
            <p:cNvSpPr/>
            <p:nvPr/>
          </p:nvSpPr>
          <p:spPr>
            <a:xfrm>
              <a:off x="0" y="0"/>
              <a:ext cx="5758" cy="1776"/>
            </a:xfrm>
            <a:custGeom>
              <a:avLst/>
              <a:gdLst/>
              <a:ahLst/>
              <a:cxnLst/>
              <a:pathLst>
                <a:path w="5740" h="1906">
                  <a:moveTo>
                    <a:pt x="0" y="0"/>
                  </a:moveTo>
                  <a:lnTo>
                    <a:pt x="0" y="1906"/>
                  </a:lnTo>
                  <a:lnTo>
                    <a:pt x="5740" y="1906"/>
                  </a:lnTo>
                  <a:lnTo>
                    <a:pt x="5740" y="0"/>
                  </a:lnTo>
                  <a:lnTo>
                    <a:pt x="0" y="0"/>
                  </a:lnTo>
                  <a:lnTo>
                    <a:pt x="0" y="0"/>
                  </a:lnTo>
                  <a:close/>
                </a:path>
              </a:pathLst>
            </a:custGeom>
            <a:gradFill rotWithShape="0">
              <a:gsLst>
                <a:gs pos="0">
                  <a:schemeClr val="bg2"/>
                </a:gs>
                <a:gs pos="100000">
                  <a:schemeClr val="bg1"/>
                </a:gs>
              </a:gsLst>
              <a:lin ang="5400000" scaled="1"/>
              <a:tileRect/>
            </a:gradFill>
            <a:ln w="9525">
              <a:noFill/>
            </a:ln>
          </p:spPr>
          <p:txBody>
            <a:bodyPr/>
            <a:p>
              <a:endParaRPr lang="zh-CN" altLang="en-US"/>
            </a:p>
          </p:txBody>
        </p:sp>
      </p:grpSp>
      <p:sp>
        <p:nvSpPr>
          <p:cNvPr id="2059" name="标题 2058"/>
          <p:cNvSpPr>
            <a:spLocks noGrp="1"/>
          </p:cNvSpPr>
          <p:nvPr>
            <p:ph type="ctrTitle" sz="quarter"/>
          </p:nvPr>
        </p:nvSpPr>
        <p:spPr>
          <a:xfrm>
            <a:off x="914400" y="1736725"/>
            <a:ext cx="10363200" cy="1920875"/>
          </a:xfrm>
          <a:prstGeom prst="rect">
            <a:avLst/>
          </a:prstGeom>
          <a:noFill/>
          <a:ln w="9525">
            <a:noFill/>
          </a:ln>
        </p:spPr>
        <p:txBody>
          <a:bodyPr anchor="ctr"/>
          <a:lstStyle>
            <a:lvl1pPr lvl="0">
              <a:defRPr sz="6600"/>
            </a:lvl1pPr>
          </a:lstStyle>
          <a:p>
            <a:pPr lvl="0"/>
            <a:r>
              <a:rPr lang="zh-CN" altLang="en-US"/>
              <a:t>单击此处编辑母版标题样式</a:t>
            </a:r>
            <a:endParaRPr lang="zh-CN" altLang="en-US"/>
          </a:p>
        </p:txBody>
      </p:sp>
      <p:sp>
        <p:nvSpPr>
          <p:cNvPr id="2060" name="副标题 2059"/>
          <p:cNvSpPr>
            <a:spLocks noGrp="1"/>
          </p:cNvSpPr>
          <p:nvPr>
            <p:ph type="subTitle" sz="quarter" idx="1"/>
          </p:nvPr>
        </p:nvSpPr>
        <p:spPr>
          <a:xfrm>
            <a:off x="1828800" y="3886200"/>
            <a:ext cx="8534400" cy="1752600"/>
          </a:xfrm>
          <a:prstGeom prst="rect">
            <a:avLst/>
          </a:prstGeom>
          <a:noFill/>
          <a:ln w="9525">
            <a:noFill/>
          </a:ln>
        </p:spPr>
        <p:txBody>
          <a:bodyPr anchor="t"/>
          <a:lstStyle>
            <a:lvl1pPr marL="0" lvl="0" indent="0" algn="ctr">
              <a:buNone/>
              <a:defRPr/>
            </a:lvl1pPr>
            <a:lvl2pPr marL="457200" lvl="1" indent="0" algn="ctr">
              <a:buNone/>
              <a:defRPr/>
            </a:lvl2pPr>
            <a:lvl3pPr marL="914400" lvl="2" indent="0" algn="ctr">
              <a:buNone/>
              <a:defRPr/>
            </a:lvl3pPr>
            <a:lvl4pPr marL="1371600" lvl="3" indent="0" algn="ctr">
              <a:buNone/>
              <a:defRPr/>
            </a:lvl4pPr>
            <a:lvl5pPr marL="1828800" lvl="4" indent="0" algn="ctr">
              <a:buNone/>
              <a:defRPr/>
            </a:lvl5pPr>
          </a:lstStyle>
          <a:p>
            <a:pPr lvl="0"/>
            <a:r>
              <a:rPr lang="zh-CN" altLang="en-US"/>
              <a:t>单击此处编辑母版副标题样式</a:t>
            </a:r>
            <a:endParaRPr lang="zh-CN" altLang="en-US"/>
          </a:p>
        </p:txBody>
      </p:sp>
      <p:sp>
        <p:nvSpPr>
          <p:cNvPr id="2061" name="日期占位符 2060"/>
          <p:cNvSpPr>
            <a:spLocks noGrp="1"/>
          </p:cNvSpPr>
          <p:nvPr>
            <p:ph type="dt" sz="quarter" idx="2"/>
          </p:nvPr>
        </p:nvSpPr>
        <p:spPr>
          <a:xfrm>
            <a:off x="609600" y="6248400"/>
            <a:ext cx="2844800" cy="476250"/>
          </a:xfrm>
          <a:prstGeom prst="rect">
            <a:avLst/>
          </a:prstGeom>
          <a:noFill/>
          <a:ln w="9525">
            <a:noFill/>
          </a:ln>
        </p:spPr>
        <p:txBody>
          <a:bodyPr anchor="b"/>
          <a:lstStyle>
            <a:lvl1pPr>
              <a:defRPr sz="1200"/>
            </a:lvl1pPr>
          </a:lstStyle>
          <a:p>
            <a:fld id="{BB962C8B-B14F-4D97-AF65-F5344CB8AC3E}" type="datetime1">
              <a:rPr lang="zh-CN" altLang="en-US">
                <a:latin typeface="Arial" panose="020B0604020202020204" pitchFamily="34" charset="0"/>
              </a:rPr>
            </a:fld>
            <a:endParaRPr lang="zh-CN" altLang="en-US">
              <a:latin typeface="Arial" panose="020B0604020202020204" pitchFamily="34" charset="0"/>
            </a:endParaRPr>
          </a:p>
        </p:txBody>
      </p:sp>
      <p:sp>
        <p:nvSpPr>
          <p:cNvPr id="2062" name="页脚占位符 2061"/>
          <p:cNvSpPr>
            <a:spLocks noGrp="1"/>
          </p:cNvSpPr>
          <p:nvPr>
            <p:ph type="ftr" sz="quarter" idx="3"/>
          </p:nvPr>
        </p:nvSpPr>
        <p:spPr>
          <a:xfrm>
            <a:off x="4165600" y="6251575"/>
            <a:ext cx="3860800" cy="476250"/>
          </a:xfrm>
          <a:prstGeom prst="rect">
            <a:avLst/>
          </a:prstGeom>
          <a:noFill/>
          <a:ln w="9525">
            <a:noFill/>
          </a:ln>
        </p:spPr>
        <p:txBody>
          <a:bodyPr anchor="b"/>
          <a:lstStyle>
            <a:lvl1pPr algn="ctr">
              <a:defRPr sz="1200"/>
            </a:lvl1pPr>
          </a:lstStyle>
          <a:p>
            <a:endParaRPr lang="zh-CN" altLang="en-US">
              <a:latin typeface="Arial" panose="020B0604020202020204" pitchFamily="34" charset="0"/>
            </a:endParaRPr>
          </a:p>
        </p:txBody>
      </p:sp>
      <p:sp>
        <p:nvSpPr>
          <p:cNvPr id="2063" name="灯片编号占位符 2062"/>
          <p:cNvSpPr>
            <a:spLocks noGrp="1"/>
          </p:cNvSpPr>
          <p:nvPr>
            <p:ph type="sldNum" sz="quarter" idx="4"/>
          </p:nvPr>
        </p:nvSpPr>
        <p:spPr>
          <a:xfrm>
            <a:off x="8737600" y="6254750"/>
            <a:ext cx="2844800" cy="476250"/>
          </a:xfrm>
          <a:prstGeom prst="rect">
            <a:avLst/>
          </a:prstGeom>
          <a:noFill/>
          <a:ln w="9525">
            <a:noFill/>
          </a:ln>
        </p:spPr>
        <p:txBody>
          <a:bodyPr anchor="b"/>
          <a:lstStyle>
            <a:lvl1pPr algn="r">
              <a:defRPr sz="1200"/>
            </a:lvl1pPr>
          </a:lstStyle>
          <a:p>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059"/>
                                        </p:tgtEl>
                                        <p:attrNameLst>
                                          <p:attrName>style.visibility</p:attrName>
                                        </p:attrNameLst>
                                      </p:cBhvr>
                                      <p:to>
                                        <p:strVal val="visible"/>
                                      </p:to>
                                    </p:set>
                                    <p:animEffect transition="in" filter="fade">
                                      <p:cBhvr>
                                        <p:cTn id="7" dur="2000"/>
                                        <p:tgtEl>
                                          <p:spTgt spid="205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060">
                                            <p:txEl>
                                              <p:charRg st="0" end="14"/>
                                            </p:txEl>
                                          </p:spTgt>
                                        </p:tgtEl>
                                        <p:attrNameLst>
                                          <p:attrName>style.visibility</p:attrName>
                                        </p:attrNameLst>
                                      </p:cBhvr>
                                      <p:to>
                                        <p:strVal val="visible"/>
                                      </p:to>
                                    </p:set>
                                    <p:animEffect transition="in" filter="wipe(left)">
                                      <p:cBhvr>
                                        <p:cTn id="12" dur="500"/>
                                        <p:tgtEl>
                                          <p:spTgt spid="2060">
                                            <p:txEl>
                                              <p:charRg st="0" end="1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9" grpId="0"/>
      <p:bldP spid="2060" grpId="0" build="p"/>
    </p:bldLst>
  </p:timing>
  <p:hf sldNum="0" hdr="0" ftr="0"/>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fld id="{BB962C8B-B14F-4D97-AF65-F5344CB8AC3E}" type="datetime1">
              <a:rPr lang="zh-CN" altLang="en-US">
                <a:latin typeface="Arial" panose="020B0604020202020204" pitchFamily="34" charset="0"/>
              </a:rPr>
            </a:fld>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hf sldNum="0" hdr="0" ftr="0"/>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6.xml"/><Relationship Id="rId8" Type="http://schemas.openxmlformats.org/officeDocument/2006/relationships/slideLayout" Target="../slideLayouts/slideLayout15.xml"/><Relationship Id="rId7" Type="http://schemas.openxmlformats.org/officeDocument/2006/relationships/slideLayout" Target="../slideLayouts/slideLayout14.xml"/><Relationship Id="rId6" Type="http://schemas.openxmlformats.org/officeDocument/2006/relationships/slideLayout" Target="../slideLayouts/slideLayout13.xml"/><Relationship Id="rId5" Type="http://schemas.openxmlformats.org/officeDocument/2006/relationships/slideLayout" Target="../slideLayouts/slideLayout12.xml"/><Relationship Id="rId4" Type="http://schemas.openxmlformats.org/officeDocument/2006/relationships/slideLayout" Target="../slideLayouts/slideLayout11.xml"/><Relationship Id="rId3" Type="http://schemas.openxmlformats.org/officeDocument/2006/relationships/slideLayout" Target="../slideLayouts/slideLayout10.xml"/><Relationship Id="rId2" Type="http://schemas.openxmlformats.org/officeDocument/2006/relationships/slideLayout" Target="../slideLayouts/slideLayout9.xml"/><Relationship Id="rId12" Type="http://schemas.openxmlformats.org/officeDocument/2006/relationships/theme" Target="../theme/theme2.xml"/><Relationship Id="rId11" Type="http://schemas.openxmlformats.org/officeDocument/2006/relationships/slideLayout" Target="../slideLayouts/slideLayout18.xml"/><Relationship Id="rId10" Type="http://schemas.openxmlformats.org/officeDocument/2006/relationships/slideLayout" Target="../slideLayouts/slideLayout17.xml"/><Relationship Id="rId1" Type="http://schemas.openxmlformats.org/officeDocument/2006/relationships/slideLayout" Target="../slideLayouts/slideLayout8.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27.xml"/><Relationship Id="rId8" Type="http://schemas.openxmlformats.org/officeDocument/2006/relationships/slideLayout" Target="../slideLayouts/slideLayout26.xml"/><Relationship Id="rId7" Type="http://schemas.openxmlformats.org/officeDocument/2006/relationships/slideLayout" Target="../slideLayouts/slideLayout25.xml"/><Relationship Id="rId6" Type="http://schemas.openxmlformats.org/officeDocument/2006/relationships/slideLayout" Target="../slideLayouts/slideLayout24.xml"/><Relationship Id="rId5" Type="http://schemas.openxmlformats.org/officeDocument/2006/relationships/slideLayout" Target="../slideLayouts/slideLayout23.xml"/><Relationship Id="rId4" Type="http://schemas.openxmlformats.org/officeDocument/2006/relationships/slideLayout" Target="../slideLayouts/slideLayout22.xml"/><Relationship Id="rId3" Type="http://schemas.openxmlformats.org/officeDocument/2006/relationships/slideLayout" Target="../slideLayouts/slideLayout21.xml"/><Relationship Id="rId2" Type="http://schemas.openxmlformats.org/officeDocument/2006/relationships/slideLayout" Target="../slideLayouts/slideLayout20.xml"/><Relationship Id="rId12" Type="http://schemas.openxmlformats.org/officeDocument/2006/relationships/theme" Target="../theme/theme3.xml"/><Relationship Id="rId11" Type="http://schemas.openxmlformats.org/officeDocument/2006/relationships/slideLayout" Target="../slideLayouts/slideLayout29.xml"/><Relationship Id="rId10" Type="http://schemas.openxmlformats.org/officeDocument/2006/relationships/slideLayout" Target="../slideLayouts/slideLayout28.xml"/><Relationship Id="rId1"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hf sldNum="0" hdr="0" ftr="0"/>
  <p:txStyles>
    <p:titleStyle>
      <a:lvl1pPr marL="0" lvl="0" indent="0" algn="l" defTabSz="685800" rtl="0" eaLnBrk="1" fontAlgn="base" latinLnBrk="0" hangingPunct="1">
        <a:lnSpc>
          <a:spcPct val="90000"/>
        </a:lnSpc>
        <a:spcBef>
          <a:spcPct val="0"/>
        </a:spcBef>
        <a:spcAft>
          <a:spcPct val="0"/>
        </a:spcAft>
        <a:buNone/>
        <a:defRPr sz="3300" b="0" i="0" u="none" kern="1200" baseline="0">
          <a:solidFill>
            <a:schemeClr val="tx1"/>
          </a:solidFill>
          <a:latin typeface="Arial" panose="020B0604020202020204" pitchFamily="34" charset="0"/>
          <a:ea typeface="宋体" panose="02010600030101010101" pitchFamily="2" charset="-122"/>
        </a:defRPr>
      </a:lvl1pPr>
    </p:titleStyle>
    <p:bodyStyle>
      <a:lvl1pPr marL="171450" lvl="0" indent="-171450" algn="l" defTabSz="685800" rtl="0" eaLnBrk="1" fontAlgn="base" latinLnBrk="0" hangingPunct="1">
        <a:lnSpc>
          <a:spcPct val="90000"/>
        </a:lnSpc>
        <a:spcBef>
          <a:spcPts val="750"/>
        </a:spcBef>
        <a:spcAft>
          <a:spcPct val="0"/>
        </a:spcAft>
        <a:buFont typeface="Arial" panose="020B0604020202020204" pitchFamily="34" charset="0"/>
        <a:buChar char="•"/>
        <a:defRPr sz="2100" b="0" i="0" u="none" kern="1200" baseline="0">
          <a:solidFill>
            <a:schemeClr val="tx1"/>
          </a:solidFill>
          <a:latin typeface="Calibri" panose="020F0502020204030204" pitchFamily="34" charset="0"/>
          <a:ea typeface="宋体" panose="02010600030101010101" pitchFamily="2" charset="-122"/>
        </a:defRPr>
      </a:lvl1pPr>
      <a:lvl2pPr marL="514350" lvl="1" indent="-171450" algn="l" defTabSz="685800" rtl="0" eaLnBrk="1" fontAlgn="base" latinLnBrk="0" hangingPunct="1">
        <a:lnSpc>
          <a:spcPct val="90000"/>
        </a:lnSpc>
        <a:spcBef>
          <a:spcPts val="375"/>
        </a:spcBef>
        <a:spcAft>
          <a:spcPct val="0"/>
        </a:spcAft>
        <a:buFont typeface="Arial" panose="020B0604020202020204" pitchFamily="34" charset="0"/>
        <a:buChar char="•"/>
        <a:defRPr sz="1800" b="0" i="0" u="none" kern="1200" baseline="0">
          <a:solidFill>
            <a:schemeClr val="tx1"/>
          </a:solidFill>
          <a:latin typeface="Calibri" panose="020F0502020204030204" pitchFamily="34" charset="0"/>
          <a:ea typeface="宋体" panose="02010600030101010101" pitchFamily="2" charset="-122"/>
        </a:defRPr>
      </a:lvl2pPr>
      <a:lvl3pPr marL="857250" lvl="2" indent="-171450" algn="l" defTabSz="685800" rtl="0" eaLnBrk="1" fontAlgn="base" latinLnBrk="0" hangingPunct="1">
        <a:lnSpc>
          <a:spcPct val="90000"/>
        </a:lnSpc>
        <a:spcBef>
          <a:spcPts val="375"/>
        </a:spcBef>
        <a:spcAft>
          <a:spcPct val="0"/>
        </a:spcAft>
        <a:buFont typeface="Arial" panose="020B0604020202020204" pitchFamily="34" charset="0"/>
        <a:buChar char="•"/>
        <a:defRPr sz="1500" b="0" i="0" u="none" kern="1200" baseline="0">
          <a:solidFill>
            <a:schemeClr val="tx1"/>
          </a:solidFill>
          <a:latin typeface="Calibri" panose="020F0502020204030204" pitchFamily="34" charset="0"/>
          <a:ea typeface="宋体" panose="02010600030101010101" pitchFamily="2" charset="-122"/>
        </a:defRPr>
      </a:lvl3pPr>
      <a:lvl4pPr marL="1200150" lvl="3" indent="-171450" algn="l" defTabSz="685800" rtl="0" eaLnBrk="1" fontAlgn="base" latinLnBrk="0" hangingPunct="1">
        <a:lnSpc>
          <a:spcPct val="90000"/>
        </a:lnSpc>
        <a:spcBef>
          <a:spcPts val="375"/>
        </a:spcBef>
        <a:spcAft>
          <a:spcPct val="0"/>
        </a:spcAft>
        <a:buFont typeface="Arial" panose="020B0604020202020204" pitchFamily="34" charset="0"/>
        <a:buChar char="•"/>
        <a:defRPr sz="1300" b="0" i="0" u="none" kern="1200" baseline="0">
          <a:solidFill>
            <a:schemeClr val="tx1"/>
          </a:solidFill>
          <a:latin typeface="Calibri" panose="020F0502020204030204" pitchFamily="34" charset="0"/>
          <a:ea typeface="宋体" panose="02010600030101010101" pitchFamily="2" charset="-122"/>
        </a:defRPr>
      </a:lvl4pPr>
      <a:lvl5pPr marL="1543050" lvl="4" indent="-171450" algn="l" defTabSz="685800" rtl="0" eaLnBrk="1" fontAlgn="base" latinLnBrk="0" hangingPunct="1">
        <a:lnSpc>
          <a:spcPct val="90000"/>
        </a:lnSpc>
        <a:spcBef>
          <a:spcPts val="375"/>
        </a:spcBef>
        <a:spcAft>
          <a:spcPct val="0"/>
        </a:spcAft>
        <a:buFont typeface="Arial" panose="020B0604020202020204" pitchFamily="34" charset="0"/>
        <a:buChar char="•"/>
        <a:defRPr sz="1300" b="0" i="0" u="none" kern="1200" baseline="0">
          <a:solidFill>
            <a:schemeClr val="tx1"/>
          </a:solidFill>
          <a:latin typeface="Calibri" panose="020F0502020204030204" pitchFamily="34" charset="0"/>
          <a:ea typeface="宋体" panose="02010600030101010101" pitchFamily="2" charset="-122"/>
        </a:defRPr>
      </a:lvl5pPr>
      <a:lvl6pPr marL="2514600" lvl="5" indent="-228600" algn="l" defTabSz="685800" rtl="0" eaLnBrk="1" fontAlgn="base" latinLnBrk="0" hangingPunct="1">
        <a:lnSpc>
          <a:spcPct val="90000"/>
        </a:lnSpc>
        <a:spcBef>
          <a:spcPts val="375"/>
        </a:spcBef>
        <a:spcAft>
          <a:spcPct val="0"/>
        </a:spcAft>
        <a:buFont typeface="Arial" panose="020B0604020202020204" pitchFamily="34" charset="0"/>
        <a:buChar char="•"/>
        <a:defRPr sz="1300" b="0" i="0" u="none" kern="1200" baseline="0">
          <a:solidFill>
            <a:schemeClr val="tx1"/>
          </a:solidFill>
          <a:latin typeface="Calibri" panose="020F0502020204030204" pitchFamily="34" charset="0"/>
          <a:ea typeface="宋体" panose="02010600030101010101" pitchFamily="2" charset="-122"/>
        </a:defRPr>
      </a:lvl6pPr>
      <a:lvl7pPr marL="2971800" lvl="6" indent="-228600" algn="l" defTabSz="685800" rtl="0" eaLnBrk="1" fontAlgn="base" latinLnBrk="0" hangingPunct="1">
        <a:lnSpc>
          <a:spcPct val="90000"/>
        </a:lnSpc>
        <a:spcBef>
          <a:spcPts val="375"/>
        </a:spcBef>
        <a:spcAft>
          <a:spcPct val="0"/>
        </a:spcAft>
        <a:buFont typeface="Arial" panose="020B0604020202020204" pitchFamily="34" charset="0"/>
        <a:buChar char="•"/>
        <a:defRPr sz="1300" b="0" i="0" u="none" kern="1200" baseline="0">
          <a:solidFill>
            <a:schemeClr val="tx1"/>
          </a:solidFill>
          <a:latin typeface="Calibri" panose="020F0502020204030204" pitchFamily="34" charset="0"/>
          <a:ea typeface="宋体" panose="02010600030101010101" pitchFamily="2" charset="-122"/>
        </a:defRPr>
      </a:lvl7pPr>
      <a:lvl8pPr marL="3429000" lvl="7" indent="-228600" algn="l" defTabSz="685800" rtl="0" eaLnBrk="1" fontAlgn="base" latinLnBrk="0" hangingPunct="1">
        <a:lnSpc>
          <a:spcPct val="90000"/>
        </a:lnSpc>
        <a:spcBef>
          <a:spcPts val="375"/>
        </a:spcBef>
        <a:spcAft>
          <a:spcPct val="0"/>
        </a:spcAft>
        <a:buFont typeface="Arial" panose="020B0604020202020204" pitchFamily="34" charset="0"/>
        <a:buChar char="•"/>
        <a:defRPr sz="1300" b="0" i="0" u="none" kern="1200" baseline="0">
          <a:solidFill>
            <a:schemeClr val="tx1"/>
          </a:solidFill>
          <a:latin typeface="Calibri" panose="020F0502020204030204" pitchFamily="34" charset="0"/>
          <a:ea typeface="宋体" panose="02010600030101010101" pitchFamily="2" charset="-122"/>
        </a:defRPr>
      </a:lvl8pPr>
      <a:lvl9pPr marL="3886200" lvl="8" indent="-228600" algn="l" defTabSz="685800" rtl="0" eaLnBrk="1" fontAlgn="base" latinLnBrk="0" hangingPunct="1">
        <a:lnSpc>
          <a:spcPct val="90000"/>
        </a:lnSpc>
        <a:spcBef>
          <a:spcPts val="375"/>
        </a:spcBef>
        <a:spcAft>
          <a:spcPct val="0"/>
        </a:spcAft>
        <a:buFont typeface="Arial" panose="020B0604020202020204" pitchFamily="34" charset="0"/>
        <a:buChar char="•"/>
        <a:defRPr sz="1300" b="0" i="0" u="none" kern="1200" baseline="0">
          <a:solidFill>
            <a:schemeClr val="tx1"/>
          </a:solidFill>
          <a:latin typeface="Calibri" panose="020F0502020204030204" pitchFamily="34" charset="0"/>
          <a:ea typeface="宋体" panose="02010600030101010101" pitchFamily="2" charset="-122"/>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Times New Roman" panose="02020603050405020304" pitchFamily="18" charset="0"/>
          <a:ea typeface="幼圆" pitchFamily="49"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幼圆" pitchFamily="49"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幼圆" pitchFamily="49"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幼圆" pitchFamily="49"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幼圆" pitchFamily="49"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幼圆" pitchFamily="49"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幼圆" pitchFamily="49"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幼圆" pitchFamily="49"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幼圆" pitchFamily="49" charset="-122"/>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sp>
        <p:nvSpPr>
          <p:cNvPr id="1026" name="日期占位符 1025"/>
          <p:cNvSpPr>
            <a:spLocks noGrp="1"/>
          </p:cNvSpPr>
          <p:nvPr>
            <p:ph type="dt" sz="half" idx="2"/>
          </p:nvPr>
        </p:nvSpPr>
        <p:spPr>
          <a:xfrm>
            <a:off x="609600" y="6251575"/>
            <a:ext cx="2844800" cy="476250"/>
          </a:xfrm>
          <a:prstGeom prst="rect">
            <a:avLst/>
          </a:prstGeom>
          <a:noFill/>
          <a:ln w="9525">
            <a:noFill/>
          </a:ln>
        </p:spPr>
        <p:txBody>
          <a:bodyPr anchor="b"/>
          <a:lstStyle>
            <a:lvl1pPr>
              <a:defRPr sz="1200"/>
            </a:lvl1pPr>
          </a:lstStyle>
          <a:p>
            <a:pPr lvl="0"/>
            <a:fld id="{BB962C8B-B14F-4D97-AF65-F5344CB8AC3E}" type="datetime1">
              <a:rPr lang="zh-CN" altLang="en-US">
                <a:latin typeface="Arial" panose="020B0604020202020204" pitchFamily="34" charset="0"/>
              </a:rPr>
            </a:fld>
            <a:endParaRPr lang="zh-CN" altLang="en-US">
              <a:latin typeface="Arial" panose="020B0604020202020204" pitchFamily="34" charset="0"/>
            </a:endParaRPr>
          </a:p>
        </p:txBody>
      </p:sp>
      <p:sp>
        <p:nvSpPr>
          <p:cNvPr id="1027" name="灯片编号占位符 1026"/>
          <p:cNvSpPr>
            <a:spLocks noGrp="1"/>
          </p:cNvSpPr>
          <p:nvPr>
            <p:ph type="sldNum" sz="quarter" idx="4"/>
          </p:nvPr>
        </p:nvSpPr>
        <p:spPr>
          <a:xfrm>
            <a:off x="8737600" y="6248400"/>
            <a:ext cx="2844800" cy="476250"/>
          </a:xfrm>
          <a:prstGeom prst="rect">
            <a:avLst/>
          </a:prstGeom>
          <a:noFill/>
          <a:ln w="9525">
            <a:noFill/>
          </a:ln>
        </p:spPr>
        <p:txBody>
          <a:bodyPr anchor="b"/>
          <a:lstStyle>
            <a:lvl1pPr algn="r">
              <a:defRPr sz="1200"/>
            </a:lvl1p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grpSp>
        <p:nvGrpSpPr>
          <p:cNvPr id="1028" name="组合 1027"/>
          <p:cNvGrpSpPr/>
          <p:nvPr/>
        </p:nvGrpSpPr>
        <p:grpSpPr>
          <a:xfrm>
            <a:off x="0" y="0"/>
            <a:ext cx="12187767" cy="6850063"/>
            <a:chOff x="0" y="0"/>
            <a:chExt cx="5758" cy="4315"/>
          </a:xfrm>
        </p:grpSpPr>
        <p:grpSp>
          <p:nvGrpSpPr>
            <p:cNvPr id="1029" name="组合 1028"/>
            <p:cNvGrpSpPr/>
            <p:nvPr userDrawn="1"/>
          </p:nvGrpSpPr>
          <p:grpSpPr>
            <a:xfrm>
              <a:off x="1728" y="2230"/>
              <a:ext cx="4027" cy="2085"/>
              <a:chOff x="0" y="0"/>
              <a:chExt cx="4027" cy="2085"/>
            </a:xfrm>
          </p:grpSpPr>
          <p:sp>
            <p:nvSpPr>
              <p:cNvPr id="1030" name="未知"/>
              <p:cNvSpPr/>
              <p:nvPr/>
            </p:nvSpPr>
            <p:spPr>
              <a:xfrm>
                <a:off x="0" y="414"/>
                <a:ext cx="2882" cy="1671"/>
              </a:xfrm>
              <a:custGeom>
                <a:avLst/>
                <a:gdLst/>
                <a:ahLst/>
                <a:cxnLst/>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tileRect/>
              </a:gradFill>
              <a:ln w="9525">
                <a:noFill/>
              </a:ln>
            </p:spPr>
            <p:txBody>
              <a:bodyPr/>
              <a:p>
                <a:endParaRPr lang="zh-CN" altLang="en-US"/>
              </a:p>
            </p:txBody>
          </p:sp>
          <p:sp>
            <p:nvSpPr>
              <p:cNvPr id="1031" name="未知"/>
              <p:cNvSpPr/>
              <p:nvPr/>
            </p:nvSpPr>
            <p:spPr>
              <a:xfrm>
                <a:off x="2442" y="441"/>
                <a:ext cx="1259" cy="811"/>
              </a:xfrm>
              <a:custGeom>
                <a:avLst/>
                <a:gdLst/>
                <a:ahLst/>
                <a:cxnLst/>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tileRect/>
              </a:gradFill>
              <a:ln w="9525">
                <a:noFill/>
              </a:ln>
            </p:spPr>
            <p:txBody>
              <a:bodyPr/>
              <a:p>
                <a:endParaRPr lang="zh-CN" altLang="en-US"/>
              </a:p>
            </p:txBody>
          </p:sp>
          <p:sp>
            <p:nvSpPr>
              <p:cNvPr id="1032" name="未知"/>
              <p:cNvSpPr/>
              <p:nvPr/>
            </p:nvSpPr>
            <p:spPr>
              <a:xfrm>
                <a:off x="1172" y="1116"/>
                <a:ext cx="2849" cy="969"/>
              </a:xfrm>
              <a:custGeom>
                <a:avLst/>
                <a:gdLst/>
                <a:ahLst/>
                <a:cxnLst/>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alpha val="100000"/>
                    </a:schemeClr>
                  </a:gs>
                  <a:gs pos="100000">
                    <a:schemeClr val="bg1">
                      <a:alpha val="100000"/>
                    </a:schemeClr>
                  </a:gs>
                </a:gsLst>
                <a:lin ang="5400000" scaled="1"/>
                <a:tileRect/>
              </a:gradFill>
              <a:ln w="9525">
                <a:noFill/>
              </a:ln>
            </p:spPr>
            <p:txBody>
              <a:bodyPr/>
              <a:p>
                <a:endParaRPr lang="zh-CN" altLang="en-US"/>
              </a:p>
            </p:txBody>
          </p:sp>
          <p:sp>
            <p:nvSpPr>
              <p:cNvPr id="1033" name="未知"/>
              <p:cNvSpPr/>
              <p:nvPr/>
            </p:nvSpPr>
            <p:spPr>
              <a:xfrm>
                <a:off x="1020" y="0"/>
                <a:ext cx="3007" cy="2085"/>
              </a:xfrm>
              <a:custGeom>
                <a:avLst/>
                <a:gdLst/>
                <a:ahLst/>
                <a:cxnLst/>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lnTo>
                      <a:pt x="1427" y="441"/>
                    </a:lnTo>
                    <a:close/>
                  </a:path>
                </a:pathLst>
              </a:custGeom>
              <a:solidFill>
                <a:schemeClr val="bg1"/>
              </a:solidFill>
              <a:ln w="9525">
                <a:noFill/>
              </a:ln>
            </p:spPr>
            <p:txBody>
              <a:bodyPr/>
              <a:p>
                <a:endParaRPr lang="zh-CN" altLang="en-US"/>
              </a:p>
            </p:txBody>
          </p:sp>
          <p:sp>
            <p:nvSpPr>
              <p:cNvPr id="1034" name="未知"/>
              <p:cNvSpPr/>
              <p:nvPr/>
            </p:nvSpPr>
            <p:spPr>
              <a:xfrm>
                <a:off x="2773" y="87"/>
                <a:ext cx="1248" cy="539"/>
              </a:xfrm>
              <a:custGeom>
                <a:avLst/>
                <a:gdLst/>
                <a:ahLst/>
                <a:cxnLst/>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alpha val="100000"/>
                    </a:schemeClr>
                  </a:gs>
                  <a:gs pos="100000">
                    <a:schemeClr val="bg1">
                      <a:alpha val="100000"/>
                    </a:schemeClr>
                  </a:gs>
                </a:gsLst>
                <a:lin ang="2700000" scaled="1"/>
                <a:tileRect/>
              </a:gradFill>
              <a:ln w="9525">
                <a:noFill/>
              </a:ln>
            </p:spPr>
            <p:txBody>
              <a:bodyPr/>
              <a:p>
                <a:endParaRPr lang="zh-CN" altLang="en-US"/>
              </a:p>
            </p:txBody>
          </p:sp>
        </p:grpSp>
        <p:sp>
          <p:nvSpPr>
            <p:cNvPr id="1035" name="未知"/>
            <p:cNvSpPr/>
            <p:nvPr/>
          </p:nvSpPr>
          <p:spPr>
            <a:xfrm>
              <a:off x="3322" y="1341"/>
              <a:ext cx="1825" cy="1537"/>
            </a:xfrm>
            <a:custGeom>
              <a:avLst/>
              <a:gdLst/>
              <a:ahLst/>
              <a:cxnLst/>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alpha val="100000"/>
                  </a:schemeClr>
                </a:gs>
                <a:gs pos="100000">
                  <a:schemeClr val="bg1">
                    <a:alpha val="100000"/>
                  </a:schemeClr>
                </a:gs>
              </a:gsLst>
              <a:lin ang="2700000" scaled="1"/>
              <a:tileRect/>
            </a:gradFill>
            <a:ln w="9525">
              <a:noFill/>
            </a:ln>
          </p:spPr>
          <p:txBody>
            <a:bodyPr/>
            <a:p>
              <a:endParaRPr lang="zh-CN" altLang="en-US"/>
            </a:p>
          </p:txBody>
        </p:sp>
        <p:sp>
          <p:nvSpPr>
            <p:cNvPr id="1036" name="未知"/>
            <p:cNvSpPr/>
            <p:nvPr/>
          </p:nvSpPr>
          <p:spPr>
            <a:xfrm>
              <a:off x="0" y="0"/>
              <a:ext cx="5758" cy="1776"/>
            </a:xfrm>
            <a:custGeom>
              <a:avLst/>
              <a:gdLst/>
              <a:ahLst/>
              <a:cxnLst/>
              <a:pathLst>
                <a:path w="5740" h="1906">
                  <a:moveTo>
                    <a:pt x="0" y="0"/>
                  </a:moveTo>
                  <a:lnTo>
                    <a:pt x="0" y="1906"/>
                  </a:lnTo>
                  <a:lnTo>
                    <a:pt x="5740" y="1906"/>
                  </a:lnTo>
                  <a:lnTo>
                    <a:pt x="5740" y="0"/>
                  </a:lnTo>
                  <a:lnTo>
                    <a:pt x="0" y="0"/>
                  </a:lnTo>
                  <a:lnTo>
                    <a:pt x="0" y="0"/>
                  </a:lnTo>
                  <a:close/>
                </a:path>
              </a:pathLst>
            </a:custGeom>
            <a:gradFill rotWithShape="0">
              <a:gsLst>
                <a:gs pos="0">
                  <a:schemeClr val="bg2"/>
                </a:gs>
                <a:gs pos="100000">
                  <a:schemeClr val="bg1"/>
                </a:gs>
              </a:gsLst>
              <a:lin ang="5400000" scaled="1"/>
              <a:tileRect/>
            </a:gradFill>
            <a:ln w="9525">
              <a:noFill/>
            </a:ln>
          </p:spPr>
          <p:txBody>
            <a:bodyPr/>
            <a:p>
              <a:endParaRPr lang="zh-CN" altLang="en-US"/>
            </a:p>
          </p:txBody>
        </p:sp>
      </p:grpSp>
      <p:sp>
        <p:nvSpPr>
          <p:cNvPr id="1037" name="标题 1036"/>
          <p:cNvSpPr>
            <a:spLocks noGrp="1" noRot="1"/>
          </p:cNvSpPr>
          <p:nvPr>
            <p:ph type="title"/>
          </p:nvPr>
        </p:nvSpPr>
        <p:spPr>
          <a:xfrm>
            <a:off x="609600" y="274638"/>
            <a:ext cx="10972800" cy="1143000"/>
          </a:xfrm>
          <a:prstGeom prst="rect">
            <a:avLst/>
          </a:prstGeom>
          <a:noFill/>
          <a:ln w="9525">
            <a:noFill/>
          </a:ln>
        </p:spPr>
        <p:txBody>
          <a:bodyPr anchor="ctr"/>
          <a:p>
            <a:pPr lvl="0"/>
            <a:r>
              <a:rPr lang="zh-CN" altLang="en-US"/>
              <a:t>单击此处编辑母版标题样式</a:t>
            </a:r>
            <a:endParaRPr lang="zh-CN" altLang="en-US"/>
          </a:p>
        </p:txBody>
      </p:sp>
      <p:sp>
        <p:nvSpPr>
          <p:cNvPr id="1038" name="页脚占位符 1037"/>
          <p:cNvSpPr>
            <a:spLocks noGrp="1"/>
          </p:cNvSpPr>
          <p:nvPr>
            <p:ph type="ftr" sz="quarter" idx="3"/>
          </p:nvPr>
        </p:nvSpPr>
        <p:spPr>
          <a:xfrm>
            <a:off x="4165600" y="6248400"/>
            <a:ext cx="3860800" cy="476250"/>
          </a:xfrm>
          <a:prstGeom prst="rect">
            <a:avLst/>
          </a:prstGeom>
          <a:noFill/>
          <a:ln w="9525">
            <a:noFill/>
          </a:ln>
        </p:spPr>
        <p:txBody>
          <a:bodyPr anchor="b"/>
          <a:lstStyle>
            <a:lvl1pPr algn="ctr">
              <a:defRPr sz="1200"/>
            </a:lvl1pPr>
          </a:lstStyle>
          <a:p>
            <a:pPr lvl="0"/>
            <a:endParaRPr lang="zh-CN" altLang="en-US">
              <a:latin typeface="Arial" panose="020B0604020202020204" pitchFamily="34" charset="0"/>
            </a:endParaRPr>
          </a:p>
        </p:txBody>
      </p:sp>
      <p:sp>
        <p:nvSpPr>
          <p:cNvPr id="1039" name="文本占位符 1038"/>
          <p:cNvSpPr>
            <a:spLocks noGrp="1"/>
          </p:cNvSpPr>
          <p:nvPr>
            <p:ph type="body" idx="1"/>
          </p:nvPr>
        </p:nvSpPr>
        <p:spPr>
          <a:xfrm>
            <a:off x="609600" y="1600200"/>
            <a:ext cx="10972800" cy="4525963"/>
          </a:xfrm>
          <a:prstGeom prst="rect">
            <a:avLst/>
          </a:prstGeom>
          <a:noFill/>
          <a:ln w="9525">
            <a:noFill/>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 id="2147483661" r:id="rId5"/>
    <p:sldLayoutId id="2147483662" r:id="rId6"/>
    <p:sldLayoutId id="2147483663" r:id="rId7"/>
    <p:sldLayoutId id="2147483664" r:id="rId8"/>
    <p:sldLayoutId id="2147483665" r:id="rId9"/>
    <p:sldLayoutId id="2147483666" r:id="rId10"/>
    <p:sldLayoutId id="2147483667" r:id="rId11"/>
  </p:sldLayoutIdLst>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37"/>
                                        </p:tgtEl>
                                        <p:attrNameLst>
                                          <p:attrName>style.visibility</p:attrName>
                                        </p:attrNameLst>
                                      </p:cBhvr>
                                      <p:to>
                                        <p:strVal val="visible"/>
                                      </p:to>
                                    </p:set>
                                    <p:animEffect transition="in" filter="fade">
                                      <p:cBhvr>
                                        <p:cTn id="7" dur="2000"/>
                                        <p:tgtEl>
                                          <p:spTgt spid="103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039">
                                            <p:txEl>
                                              <p:charRg st="0" end="13"/>
                                            </p:txEl>
                                          </p:spTgt>
                                        </p:tgtEl>
                                        <p:attrNameLst>
                                          <p:attrName>style.visibility</p:attrName>
                                        </p:attrNameLst>
                                      </p:cBhvr>
                                      <p:to>
                                        <p:strVal val="visible"/>
                                      </p:to>
                                    </p:set>
                                    <p:animEffect transition="in" filter="wipe(left)">
                                      <p:cBhvr>
                                        <p:cTn id="12" dur="500"/>
                                        <p:tgtEl>
                                          <p:spTgt spid="1039">
                                            <p:txEl>
                                              <p:charRg st="0" end="13"/>
                                            </p:txEl>
                                          </p:spTgt>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1039">
                                            <p:txEl>
                                              <p:charRg st="13" end="17"/>
                                            </p:txEl>
                                          </p:spTgt>
                                        </p:tgtEl>
                                        <p:attrNameLst>
                                          <p:attrName>style.visibility</p:attrName>
                                        </p:attrNameLst>
                                      </p:cBhvr>
                                      <p:to>
                                        <p:strVal val="visible"/>
                                      </p:to>
                                    </p:set>
                                    <p:animEffect transition="in" filter="wipe(left)">
                                      <p:cBhvr>
                                        <p:cTn id="15" dur="500"/>
                                        <p:tgtEl>
                                          <p:spTgt spid="1039">
                                            <p:txEl>
                                              <p:charRg st="13" end="17"/>
                                            </p:txEl>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1039">
                                            <p:txEl>
                                              <p:charRg st="17" end="21"/>
                                            </p:txEl>
                                          </p:spTgt>
                                        </p:tgtEl>
                                        <p:attrNameLst>
                                          <p:attrName>style.visibility</p:attrName>
                                        </p:attrNameLst>
                                      </p:cBhvr>
                                      <p:to>
                                        <p:strVal val="visible"/>
                                      </p:to>
                                    </p:set>
                                    <p:animEffect transition="in" filter="wipe(left)">
                                      <p:cBhvr>
                                        <p:cTn id="18" dur="500"/>
                                        <p:tgtEl>
                                          <p:spTgt spid="1039">
                                            <p:txEl>
                                              <p:charRg st="17" end="21"/>
                                            </p:txEl>
                                          </p:spTgt>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1039">
                                            <p:txEl>
                                              <p:charRg st="21" end="25"/>
                                            </p:txEl>
                                          </p:spTgt>
                                        </p:tgtEl>
                                        <p:attrNameLst>
                                          <p:attrName>style.visibility</p:attrName>
                                        </p:attrNameLst>
                                      </p:cBhvr>
                                      <p:to>
                                        <p:strVal val="visible"/>
                                      </p:to>
                                    </p:set>
                                    <p:animEffect transition="in" filter="wipe(left)">
                                      <p:cBhvr>
                                        <p:cTn id="21" dur="500"/>
                                        <p:tgtEl>
                                          <p:spTgt spid="1039">
                                            <p:txEl>
                                              <p:charRg st="21" end="25"/>
                                            </p:txEl>
                                          </p:spTgt>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1039">
                                            <p:txEl>
                                              <p:charRg st="25" end="29"/>
                                            </p:txEl>
                                          </p:spTgt>
                                        </p:tgtEl>
                                        <p:attrNameLst>
                                          <p:attrName>style.visibility</p:attrName>
                                        </p:attrNameLst>
                                      </p:cBhvr>
                                      <p:to>
                                        <p:strVal val="visible"/>
                                      </p:to>
                                    </p:set>
                                    <p:animEffect transition="in" filter="wipe(left)">
                                      <p:cBhvr>
                                        <p:cTn id="24" dur="500"/>
                                        <p:tgtEl>
                                          <p:spTgt spid="1039">
                                            <p:txEl>
                                              <p:charRg st="25" end="2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7" grpId="0"/>
      <p:bldP spid="1039" grpId="0" build="p"/>
    </p:bldLst>
  </p:timing>
  <p:hf sldNum="0" hdr="0" ftr="0"/>
  <p:txStyles>
    <p:titleStyle>
      <a:lvl1pPr marL="0" lvl="0" indent="0" algn="l" defTabSz="914400" eaLnBrk="1" fontAlgn="base" latinLnBrk="0" hangingPunct="1">
        <a:lnSpc>
          <a:spcPct val="100000"/>
        </a:lnSpc>
        <a:spcBef>
          <a:spcPct val="0"/>
        </a:spcBef>
        <a:spcAft>
          <a:spcPct val="0"/>
        </a:spcAft>
        <a:buNone/>
        <a:defRPr sz="4800" b="1" i="0" u="none" kern="1200" baseline="0">
          <a:solidFill>
            <a:schemeClr val="tx2"/>
          </a:solidFill>
          <a:effectLst>
            <a:outerShdw blurRad="38100" dist="38100" dir="2700000">
              <a:srgbClr val="000000"/>
            </a:outerShdw>
          </a:effectLst>
          <a:latin typeface="+mj-lt"/>
          <a:ea typeface="+mj-ea"/>
          <a:cs typeface="+mj-cs"/>
        </a:defRPr>
      </a:lvl1pPr>
    </p:titleStyle>
    <p:bodyStyle>
      <a:lvl1pPr marL="342900" lvl="0" indent="-342900" algn="l" defTabSz="914400" eaLnBrk="1" fontAlgn="base" latinLnBrk="0" hangingPunct="1">
        <a:lnSpc>
          <a:spcPct val="120000"/>
        </a:lnSpc>
        <a:spcBef>
          <a:spcPct val="20000"/>
        </a:spcBef>
        <a:spcAft>
          <a:spcPct val="0"/>
        </a:spcAft>
        <a:buClr>
          <a:schemeClr val="hlink"/>
        </a:buClr>
        <a:buSzPct val="70000"/>
        <a:buFont typeface="Wingdings" panose="05000000000000000000" pitchFamily="2" charset="2"/>
        <a:buChar char="n"/>
        <a:defRPr sz="4000" b="1" i="0" u="none" kern="1200" baseline="0">
          <a:solidFill>
            <a:schemeClr val="tx1"/>
          </a:solidFill>
          <a:effectLst>
            <a:outerShdw blurRad="38100" dist="38100" dir="2700000">
              <a:srgbClr val="000000"/>
            </a:outerShdw>
          </a:effectLst>
          <a:latin typeface="+mn-lt"/>
          <a:ea typeface="+mn-ea"/>
          <a:cs typeface="+mn-cs"/>
        </a:defRPr>
      </a:lvl1pPr>
      <a:lvl2pPr marL="742950" lvl="1" indent="-285750" algn="l" defTabSz="914400" eaLnBrk="1" fontAlgn="base" latinLnBrk="0" hangingPunct="1">
        <a:lnSpc>
          <a:spcPct val="120000"/>
        </a:lnSpc>
        <a:spcBef>
          <a:spcPct val="20000"/>
        </a:spcBef>
        <a:spcAft>
          <a:spcPct val="0"/>
        </a:spcAft>
        <a:buClr>
          <a:schemeClr val="accent2"/>
        </a:buClr>
        <a:buSzPct val="70000"/>
        <a:buFont typeface="Wingdings" panose="05000000000000000000" pitchFamily="2" charset="2"/>
        <a:buChar char="n"/>
        <a:defRPr sz="3600" b="1" i="0" u="none" kern="1200" baseline="0">
          <a:solidFill>
            <a:schemeClr val="tx1"/>
          </a:solidFill>
          <a:effectLst>
            <a:outerShdw blurRad="38100" dist="38100" dir="2700000">
              <a:srgbClr val="000000"/>
            </a:outerShdw>
          </a:effectLst>
          <a:latin typeface="+mn-lt"/>
          <a:ea typeface="+mn-ea"/>
          <a:cs typeface="+mn-cs"/>
        </a:defRPr>
      </a:lvl2pPr>
      <a:lvl3pPr marL="1143000" lvl="2" indent="-228600" algn="l" defTabSz="914400" eaLnBrk="1" fontAlgn="base" latinLnBrk="0" hangingPunct="1">
        <a:lnSpc>
          <a:spcPct val="120000"/>
        </a:lnSpc>
        <a:spcBef>
          <a:spcPct val="20000"/>
        </a:spcBef>
        <a:spcAft>
          <a:spcPct val="0"/>
        </a:spcAft>
        <a:buClr>
          <a:schemeClr val="tx2"/>
        </a:buClr>
        <a:buSzPct val="70000"/>
        <a:buFont typeface="Wingdings" panose="05000000000000000000" pitchFamily="2" charset="2"/>
        <a:buChar char="n"/>
        <a:defRPr sz="3200" b="1" i="0" u="none" kern="1200" baseline="0">
          <a:solidFill>
            <a:schemeClr val="tx1"/>
          </a:solidFill>
          <a:effectLst>
            <a:outerShdw blurRad="38100" dist="38100" dir="2700000">
              <a:srgbClr val="000000"/>
            </a:outerShdw>
          </a:effectLst>
          <a:latin typeface="+mn-lt"/>
          <a:ea typeface="+mn-ea"/>
          <a:cs typeface="+mn-cs"/>
        </a:defRPr>
      </a:lvl3pPr>
      <a:lvl4pPr marL="1600200" lvl="3" indent="-228600" algn="l" defTabSz="914400" eaLnBrk="1" fontAlgn="base" latinLnBrk="0" hangingPunct="1">
        <a:lnSpc>
          <a:spcPct val="120000"/>
        </a:lnSpc>
        <a:spcBef>
          <a:spcPct val="20000"/>
        </a:spcBef>
        <a:spcAft>
          <a:spcPct val="0"/>
        </a:spcAft>
        <a:buClr>
          <a:schemeClr val="accent2"/>
        </a:buClr>
        <a:buSzPct val="70000"/>
        <a:buFont typeface="Wingdings" panose="05000000000000000000" pitchFamily="2" charset="2"/>
        <a:buChar char="n"/>
        <a:defRPr sz="2800" b="1" i="0" u="none" kern="1200" baseline="0">
          <a:solidFill>
            <a:schemeClr val="tx1"/>
          </a:solidFill>
          <a:effectLst>
            <a:outerShdw blurRad="38100" dist="38100" dir="2700000">
              <a:srgbClr val="000000"/>
            </a:outerShdw>
          </a:effectLst>
          <a:latin typeface="+mn-lt"/>
          <a:ea typeface="+mn-ea"/>
          <a:cs typeface="+mn-cs"/>
        </a:defRPr>
      </a:lvl4pPr>
      <a:lvl5pPr marL="2057400" lvl="4" indent="-228600" algn="l" defTabSz="914400" eaLnBrk="1" fontAlgn="base" latinLnBrk="0" hangingPunct="1">
        <a:lnSpc>
          <a:spcPct val="120000"/>
        </a:lnSpc>
        <a:spcBef>
          <a:spcPct val="20000"/>
        </a:spcBef>
        <a:spcAft>
          <a:spcPct val="0"/>
        </a:spcAft>
        <a:buClr>
          <a:schemeClr val="hlink"/>
        </a:buClr>
        <a:buSzPct val="70000"/>
        <a:buFont typeface="Wingdings" panose="05000000000000000000" pitchFamily="2" charset="2"/>
        <a:buChar char="n"/>
        <a:defRPr sz="2800" b="1" i="0" u="none" kern="1200" baseline="0">
          <a:solidFill>
            <a:schemeClr val="tx1"/>
          </a:solidFill>
          <a:effectLst>
            <a:outerShdw blurRad="38100" dist="38100" dir="2700000">
              <a:srgbClr val="000000"/>
            </a:outerShdw>
          </a:effectLst>
          <a:latin typeface="+mn-lt"/>
          <a:ea typeface="+mn-ea"/>
          <a:cs typeface="+mn-cs"/>
        </a:defRPr>
      </a:lvl5pPr>
      <a:lvl6pPr marL="2514600" lvl="5" indent="-228600" algn="l" defTabSz="914400" eaLnBrk="1" fontAlgn="base" latinLnBrk="0" hangingPunct="1">
        <a:lnSpc>
          <a:spcPct val="120000"/>
        </a:lnSpc>
        <a:spcBef>
          <a:spcPct val="20000"/>
        </a:spcBef>
        <a:spcAft>
          <a:spcPct val="0"/>
        </a:spcAft>
        <a:buClr>
          <a:schemeClr val="hlink"/>
        </a:buClr>
        <a:buSzPct val="70000"/>
        <a:buFont typeface="Wingdings" panose="05000000000000000000" pitchFamily="2" charset="2"/>
        <a:buChar char="n"/>
        <a:defRPr sz="2800" b="1" i="0" u="none" kern="1200" baseline="0">
          <a:solidFill>
            <a:schemeClr val="tx1"/>
          </a:solidFill>
          <a:effectLst>
            <a:outerShdw blurRad="38100" dist="38100" dir="2700000">
              <a:srgbClr val="000000"/>
            </a:outerShdw>
          </a:effectLst>
          <a:latin typeface="+mn-lt"/>
          <a:ea typeface="+mn-ea"/>
          <a:cs typeface="+mn-cs"/>
        </a:defRPr>
      </a:lvl6pPr>
      <a:lvl7pPr marL="2971800" lvl="6" indent="-228600" algn="l" defTabSz="914400" eaLnBrk="1" fontAlgn="base" latinLnBrk="0" hangingPunct="1">
        <a:lnSpc>
          <a:spcPct val="120000"/>
        </a:lnSpc>
        <a:spcBef>
          <a:spcPct val="20000"/>
        </a:spcBef>
        <a:spcAft>
          <a:spcPct val="0"/>
        </a:spcAft>
        <a:buClr>
          <a:schemeClr val="hlink"/>
        </a:buClr>
        <a:buSzPct val="70000"/>
        <a:buFont typeface="Wingdings" panose="05000000000000000000" pitchFamily="2" charset="2"/>
        <a:buChar char="n"/>
        <a:defRPr sz="2800" b="1" i="0" u="none" kern="1200" baseline="0">
          <a:solidFill>
            <a:schemeClr val="tx1"/>
          </a:solidFill>
          <a:effectLst>
            <a:outerShdw blurRad="38100" dist="38100" dir="2700000">
              <a:srgbClr val="000000"/>
            </a:outerShdw>
          </a:effectLst>
          <a:latin typeface="+mn-lt"/>
          <a:ea typeface="+mn-ea"/>
          <a:cs typeface="+mn-cs"/>
        </a:defRPr>
      </a:lvl7pPr>
      <a:lvl8pPr marL="3429000" lvl="7" indent="-228600" algn="l" defTabSz="914400" eaLnBrk="1" fontAlgn="base" latinLnBrk="0" hangingPunct="1">
        <a:lnSpc>
          <a:spcPct val="120000"/>
        </a:lnSpc>
        <a:spcBef>
          <a:spcPct val="20000"/>
        </a:spcBef>
        <a:spcAft>
          <a:spcPct val="0"/>
        </a:spcAft>
        <a:buClr>
          <a:schemeClr val="hlink"/>
        </a:buClr>
        <a:buSzPct val="70000"/>
        <a:buFont typeface="Wingdings" panose="05000000000000000000" pitchFamily="2" charset="2"/>
        <a:buChar char="n"/>
        <a:defRPr sz="2800" b="1" i="0" u="none" kern="1200" baseline="0">
          <a:solidFill>
            <a:schemeClr val="tx1"/>
          </a:solidFill>
          <a:effectLst>
            <a:outerShdw blurRad="38100" dist="38100" dir="2700000">
              <a:srgbClr val="000000"/>
            </a:outerShdw>
          </a:effectLst>
          <a:latin typeface="+mn-lt"/>
          <a:ea typeface="+mn-ea"/>
          <a:cs typeface="+mn-cs"/>
        </a:defRPr>
      </a:lvl8pPr>
      <a:lvl9pPr marL="3886200" lvl="8" indent="-228600" algn="l" defTabSz="914400" eaLnBrk="1" fontAlgn="base" latinLnBrk="0" hangingPunct="1">
        <a:lnSpc>
          <a:spcPct val="120000"/>
        </a:lnSpc>
        <a:spcBef>
          <a:spcPct val="20000"/>
        </a:spcBef>
        <a:spcAft>
          <a:spcPct val="0"/>
        </a:spcAft>
        <a:buClr>
          <a:schemeClr val="hlink"/>
        </a:buClr>
        <a:buSzPct val="70000"/>
        <a:buFont typeface="Wingdings" panose="05000000000000000000" pitchFamily="2" charset="2"/>
        <a:buChar char="n"/>
        <a:defRPr sz="2800" b="1" i="0" u="none" kern="1200" baseline="0">
          <a:solidFill>
            <a:schemeClr val="tx1"/>
          </a:solidFill>
          <a:effectLst>
            <a:outerShdw blurRad="38100" dist="38100" dir="2700000">
              <a:srgbClr val="000000"/>
            </a:outerShdw>
          </a:effectLst>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Garamond"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Garamond"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Garamond"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Garamond" pitchFamily="18"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Garamond" pitchFamily="18"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Garamond" pitchFamily="18"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Garamond" pitchFamily="18"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Garamond" pitchFamily="18" charset="0"/>
          <a:ea typeface="宋体" panose="02010600030101010101" pitchFamily="2" charset="-122"/>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404040">
                <a:alpha val="100000"/>
              </a:srgbClr>
            </a:gs>
            <a:gs pos="60001">
              <a:srgbClr val="626262">
                <a:alpha val="100000"/>
              </a:srgbClr>
            </a:gs>
            <a:gs pos="100000">
              <a:srgbClr val="8C8C8C">
                <a:alpha val="100000"/>
              </a:srgbClr>
            </a:gs>
          </a:gsLst>
          <a:lin ang="5400000"/>
          <a:tileRect/>
        </a:gradFill>
        <a:effectLst/>
      </p:bgPr>
    </p:bg>
    <p:spTree>
      <p:nvGrpSpPr>
        <p:cNvPr id="1" name=""/>
        <p:cNvGrpSpPr/>
        <p:nvPr/>
      </p:nvGrpSpPr>
      <p:grpSpPr/>
      <p:sp>
        <p:nvSpPr>
          <p:cNvPr id="11" name="直角三角形 10"/>
          <p:cNvSpPr/>
          <p:nvPr/>
        </p:nvSpPr>
        <p:spPr>
          <a:xfrm>
            <a:off x="8467" y="13336"/>
            <a:ext cx="12175067" cy="6837046"/>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indent="0" algn="ctr" defTabSz="914400"/>
            <a:endParaRPr lang="en-US" altLang="en-US" sz="2160">
              <a:solidFill>
                <a:srgbClr val="FFFFFF"/>
              </a:solidFill>
              <a:latin typeface="Century Gothic" pitchFamily="34" charset="0"/>
              <a:ea typeface="宋体" panose="02010600030101010101" pitchFamily="2" charset="-122"/>
            </a:endParaRPr>
          </a:p>
        </p:txBody>
      </p:sp>
      <p:cxnSp>
        <p:nvCxnSpPr>
          <p:cNvPr id="8" name="直接连接符 7"/>
          <p:cNvCxnSpPr/>
          <p:nvPr/>
        </p:nvCxnSpPr>
        <p:spPr>
          <a:xfrm>
            <a:off x="0" y="7620"/>
            <a:ext cx="12183533" cy="6842760"/>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直接连接符 8"/>
          <p:cNvCxnSpPr/>
          <p:nvPr/>
        </p:nvCxnSpPr>
        <p:spPr>
          <a:xfrm rot="10800000" flipV="1">
            <a:off x="8625417" y="4949190"/>
            <a:ext cx="3564467" cy="1899286"/>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标题占位符 21"/>
          <p:cNvSpPr>
            <a:spLocks noGrp="1"/>
          </p:cNvSpPr>
          <p:nvPr>
            <p:ph type="title"/>
          </p:nvPr>
        </p:nvSpPr>
        <p:spPr>
          <a:xfrm>
            <a:off x="609600" y="266700"/>
            <a:ext cx="10972800" cy="1400176"/>
          </a:xfrm>
          <a:prstGeom prst="rect">
            <a:avLst/>
          </a:prstGeom>
        </p:spPr>
        <p:txBody>
          <a:bodyPr vert="horz" anchor="ctr">
            <a:normAutofit/>
          </a:bodyPr>
          <a:lstStyle/>
          <a:p>
            <a:pPr fontAlgn="base"/>
            <a:r>
              <a:rPr lang="zh-CN" altLang="en-US" strike="noStrike" noProof="1" smtClean="0"/>
              <a:t>单击此处编辑母版标题样式</a:t>
            </a:r>
            <a:endParaRPr lang="en-US" strike="noStrike" noProof="1"/>
          </a:p>
        </p:txBody>
      </p:sp>
      <p:sp>
        <p:nvSpPr>
          <p:cNvPr id="5126" name="文本占位符 12"/>
          <p:cNvSpPr>
            <a:spLocks noGrp="1"/>
          </p:cNvSpPr>
          <p:nvPr>
            <p:ph type="body"/>
          </p:nvPr>
        </p:nvSpPr>
        <p:spPr>
          <a:xfrm>
            <a:off x="609600" y="1882140"/>
            <a:ext cx="10972800" cy="4572000"/>
          </a:xfrm>
          <a:prstGeom prst="rect">
            <a:avLst/>
          </a:prstGeom>
          <a:noFill/>
          <a:ln w="9525">
            <a:noFill/>
          </a:ln>
        </p:spPr>
        <p:txBody>
          <a:bodyPr anchor="t"/>
          <a:p>
            <a:pPr lvl="0" indent="-38227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09550"/>
            <a:r>
              <a:rPr lang="zh-CN" altLang="en-US" dirty="0"/>
              <a:t>第四级</a:t>
            </a:r>
            <a:endParaRPr lang="zh-CN" altLang="en-US" dirty="0"/>
          </a:p>
          <a:p>
            <a:pPr lvl="4" indent="-209550"/>
            <a:r>
              <a:rPr lang="zh-CN" altLang="en-US" dirty="0"/>
              <a:t>第五级</a:t>
            </a:r>
            <a:endParaRPr lang="en-US" altLang="zh-CN" dirty="0"/>
          </a:p>
        </p:txBody>
      </p:sp>
      <p:sp>
        <p:nvSpPr>
          <p:cNvPr id="14" name="日期占位符 13"/>
          <p:cNvSpPr>
            <a:spLocks noGrp="1"/>
          </p:cNvSpPr>
          <p:nvPr>
            <p:ph type="dt" sz="half" idx="2"/>
          </p:nvPr>
        </p:nvSpPr>
        <p:spPr>
          <a:xfrm>
            <a:off x="6388100" y="6480810"/>
            <a:ext cx="2844800" cy="300990"/>
          </a:xfrm>
          <a:prstGeom prst="rect">
            <a:avLst/>
          </a:prstGeom>
        </p:spPr>
        <p:txBody>
          <a:bodyPr vert="horz" anchor="b"/>
          <a:lstStyle>
            <a:lvl1pPr algn="l" eaLnBrk="1" latinLnBrk="0" hangingPunct="1">
              <a:defRPr kumimoji="0" sz="1200" b="0">
                <a:solidFill>
                  <a:schemeClr val="tx1"/>
                </a:solidFill>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BB962C8B-B14F-4D97-AF65-F5344CB8AC3E}" type="datetime1">
              <a:rPr kumimoji="0" lang="zh-CN" altLang="zh-CN"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3"/>
          </p:nvPr>
        </p:nvSpPr>
        <p:spPr>
          <a:xfrm>
            <a:off x="609600" y="6482716"/>
            <a:ext cx="5679017" cy="299086"/>
          </a:xfrm>
          <a:prstGeom prst="rect">
            <a:avLst/>
          </a:prstGeom>
        </p:spPr>
        <p:txBody>
          <a:bodyPr vert="horz" anchor="b"/>
          <a:lstStyle>
            <a:lvl1pPr algn="r" eaLnBrk="1" latinLnBrk="0" hangingPunct="1">
              <a:defRPr kumimoji="0" sz="1200">
                <a:solidFill>
                  <a:schemeClr val="tx1"/>
                </a:solidFill>
                <a:latin typeface="Arial" panose="020B060402020202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3" name="灯片编号占位符 22"/>
          <p:cNvSpPr>
            <a:spLocks noGrp="1"/>
          </p:cNvSpPr>
          <p:nvPr>
            <p:ph type="sldNum" sz="quarter" idx="4"/>
          </p:nvPr>
        </p:nvSpPr>
        <p:spPr>
          <a:xfrm>
            <a:off x="10119784" y="6480810"/>
            <a:ext cx="670984" cy="300990"/>
          </a:xfrm>
          <a:prstGeom prst="rect">
            <a:avLst/>
          </a:prstGeom>
        </p:spPr>
        <p:txBody>
          <a:bodyPr vert="horz" anchor="b"/>
          <a:p>
            <a:pPr lvl="0" algn="ctr" eaLnBrk="1" fontAlgn="base" hangingPunct="1"/>
            <a:fld id="{9A0DB2DC-4C9A-4742-B13C-FB6460FD3503}" type="slidenum">
              <a:rPr lang="zh-CN" altLang="en-US" sz="1200" strike="noStrike" noProof="1" dirty="0">
                <a:latin typeface="Arial" panose="020B0604020202020204" pitchFamily="34" charset="0"/>
                <a:ea typeface="宋体" panose="02010600030101010101" pitchFamily="2" charset="-122"/>
                <a:cs typeface="+mn-ea"/>
              </a:rPr>
            </a:fld>
            <a:endParaRPr lang="zh-CN" altLang="en-US" sz="1200" strike="noStrike" noProof="1" dirty="0"/>
          </a:p>
        </p:txBody>
      </p:sp>
    </p:spTree>
  </p:cSld>
  <p:clrMap bg1="dk1" tx1="lt1" bg2="dk2" tx2="lt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Lst>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hf sldNum="0" hdr="0" ftr="0"/>
  <p:txStyles>
    <p:titleStyle>
      <a:lvl1pPr marL="581660" algn="l" rtl="0" eaLnBrk="0" fontAlgn="base" hangingPunct="0">
        <a:spcBef>
          <a:spcPct val="0"/>
        </a:spcBef>
        <a:spcAft>
          <a:spcPct val="0"/>
        </a:spcAft>
        <a:defRPr sz="5040" kern="1200">
          <a:ln w="6350">
            <a:solidFill>
              <a:schemeClr val="accent1">
                <a:shade val="43000"/>
              </a:schemeClr>
            </a:solidFill>
          </a:ln>
          <a:solidFill>
            <a:srgbClr val="FF5C9C"/>
          </a:solidFill>
          <a:effectLst>
            <a:outerShdw blurRad="26000" dist="26000" dir="14500000" algn="tl" rotWithShape="0">
              <a:srgbClr val="000000">
                <a:alpha val="40000"/>
              </a:srgbClr>
            </a:outerShdw>
          </a:effectLst>
          <a:latin typeface="+mj-lt"/>
          <a:ea typeface="+mj-ea"/>
          <a:cs typeface="+mj-cs"/>
        </a:defRPr>
      </a:lvl1pPr>
      <a:lvl2pPr marL="484505" algn="l" rtl="0" eaLnBrk="0" fontAlgn="base" hangingPunct="0">
        <a:spcBef>
          <a:spcPct val="0"/>
        </a:spcBef>
        <a:spcAft>
          <a:spcPct val="0"/>
        </a:spcAft>
        <a:defRPr sz="4200">
          <a:solidFill>
            <a:srgbClr val="FF5C9C"/>
          </a:solidFill>
          <a:latin typeface="Century Gothic" pitchFamily="34" charset="0"/>
          <a:ea typeface="幼圆" pitchFamily="49" charset="-122"/>
        </a:defRPr>
      </a:lvl2pPr>
      <a:lvl3pPr marL="484505" algn="l" rtl="0" eaLnBrk="0" fontAlgn="base" hangingPunct="0">
        <a:spcBef>
          <a:spcPct val="0"/>
        </a:spcBef>
        <a:spcAft>
          <a:spcPct val="0"/>
        </a:spcAft>
        <a:defRPr sz="4200">
          <a:solidFill>
            <a:srgbClr val="FF5C9C"/>
          </a:solidFill>
          <a:latin typeface="Century Gothic" pitchFamily="34" charset="0"/>
          <a:ea typeface="幼圆" pitchFamily="49" charset="-122"/>
        </a:defRPr>
      </a:lvl3pPr>
      <a:lvl4pPr marL="484505" algn="l" rtl="0" eaLnBrk="0" fontAlgn="base" hangingPunct="0">
        <a:spcBef>
          <a:spcPct val="0"/>
        </a:spcBef>
        <a:spcAft>
          <a:spcPct val="0"/>
        </a:spcAft>
        <a:defRPr sz="4200">
          <a:solidFill>
            <a:srgbClr val="FF5C9C"/>
          </a:solidFill>
          <a:latin typeface="Century Gothic" pitchFamily="34" charset="0"/>
          <a:ea typeface="幼圆" pitchFamily="49" charset="-122"/>
        </a:defRPr>
      </a:lvl4pPr>
      <a:lvl5pPr marL="484505" algn="l" rtl="0" eaLnBrk="0" fontAlgn="base" hangingPunct="0">
        <a:spcBef>
          <a:spcPct val="0"/>
        </a:spcBef>
        <a:spcAft>
          <a:spcPct val="0"/>
        </a:spcAft>
        <a:defRPr sz="4200">
          <a:solidFill>
            <a:srgbClr val="FF5C9C"/>
          </a:solidFill>
          <a:latin typeface="Century Gothic" pitchFamily="34" charset="0"/>
          <a:ea typeface="幼圆" pitchFamily="49" charset="-122"/>
        </a:defRPr>
      </a:lvl5pPr>
      <a:lvl6pPr marL="941705" algn="l" rtl="0" fontAlgn="base">
        <a:spcBef>
          <a:spcPct val="0"/>
        </a:spcBef>
        <a:spcAft>
          <a:spcPct val="0"/>
        </a:spcAft>
        <a:defRPr sz="4200">
          <a:solidFill>
            <a:srgbClr val="FF5C9C"/>
          </a:solidFill>
          <a:latin typeface="Century Gothic" pitchFamily="34" charset="0"/>
          <a:ea typeface="幼圆" pitchFamily="49" charset="-122"/>
        </a:defRPr>
      </a:lvl6pPr>
      <a:lvl7pPr marL="1398905" algn="l" rtl="0" fontAlgn="base">
        <a:spcBef>
          <a:spcPct val="0"/>
        </a:spcBef>
        <a:spcAft>
          <a:spcPct val="0"/>
        </a:spcAft>
        <a:defRPr sz="4200">
          <a:solidFill>
            <a:srgbClr val="FF5C9C"/>
          </a:solidFill>
          <a:latin typeface="Century Gothic" pitchFamily="34" charset="0"/>
          <a:ea typeface="幼圆" pitchFamily="49" charset="-122"/>
        </a:defRPr>
      </a:lvl7pPr>
      <a:lvl8pPr marL="1856105" algn="l" rtl="0" fontAlgn="base">
        <a:spcBef>
          <a:spcPct val="0"/>
        </a:spcBef>
        <a:spcAft>
          <a:spcPct val="0"/>
        </a:spcAft>
        <a:defRPr sz="4200">
          <a:solidFill>
            <a:srgbClr val="FF5C9C"/>
          </a:solidFill>
          <a:latin typeface="Century Gothic" pitchFamily="34" charset="0"/>
          <a:ea typeface="幼圆" pitchFamily="49" charset="-122"/>
        </a:defRPr>
      </a:lvl8pPr>
      <a:lvl9pPr marL="2313305" algn="l" rtl="0" fontAlgn="base">
        <a:spcBef>
          <a:spcPct val="0"/>
        </a:spcBef>
        <a:spcAft>
          <a:spcPct val="0"/>
        </a:spcAft>
        <a:defRPr sz="4200">
          <a:solidFill>
            <a:srgbClr val="FF5C9C"/>
          </a:solidFill>
          <a:latin typeface="Century Gothic" pitchFamily="34" charset="0"/>
          <a:ea typeface="幼圆" pitchFamily="49" charset="-122"/>
        </a:defRPr>
      </a:lvl9pPr>
    </p:titleStyle>
    <p:bodyStyle>
      <a:lvl1pPr marL="537210" indent="-459740" algn="l" rtl="0" eaLnBrk="0" fontAlgn="base" hangingPunct="0">
        <a:spcBef>
          <a:spcPct val="24000"/>
        </a:spcBef>
        <a:spcAft>
          <a:spcPct val="0"/>
        </a:spcAft>
        <a:buClr>
          <a:schemeClr val="accent1"/>
        </a:buClr>
        <a:buSzPct val="80000"/>
        <a:buFont typeface="Wingdings 2" pitchFamily="18" charset="2"/>
        <a:buChar char=""/>
        <a:defRPr sz="3600" kern="1200">
          <a:solidFill>
            <a:schemeClr val="tx1"/>
          </a:solidFill>
          <a:latin typeface="+mn-lt"/>
          <a:ea typeface="+mn-ea"/>
          <a:cs typeface="+mn-cs"/>
        </a:defRPr>
      </a:lvl1pPr>
      <a:lvl2pPr marL="986790" indent="-342900" algn="l" rtl="0" eaLnBrk="0" fontAlgn="base" hangingPunct="0">
        <a:spcBef>
          <a:spcPct val="24000"/>
        </a:spcBef>
        <a:spcAft>
          <a:spcPct val="0"/>
        </a:spcAft>
        <a:buClr>
          <a:schemeClr val="accent1"/>
        </a:buClr>
        <a:buSzPct val="95000"/>
        <a:buFont typeface="Verdana" panose="020B0604030504040204" pitchFamily="34" charset="0"/>
        <a:buChar char="›"/>
        <a:defRPr sz="3120" kern="1200">
          <a:solidFill>
            <a:schemeClr val="tx1"/>
          </a:solidFill>
          <a:latin typeface="+mn-lt"/>
          <a:ea typeface="+mn-ea"/>
          <a:cs typeface="+mn-cs"/>
        </a:defRPr>
      </a:lvl2pPr>
      <a:lvl3pPr marL="1325880" indent="-274320" algn="l" rtl="0" eaLnBrk="0" fontAlgn="base" hangingPunct="0">
        <a:spcBef>
          <a:spcPct val="24000"/>
        </a:spcBef>
        <a:spcAft>
          <a:spcPct val="0"/>
        </a:spcAft>
        <a:buClr>
          <a:schemeClr val="accent1"/>
        </a:buClr>
        <a:buFont typeface="Wingdings 2" pitchFamily="18" charset="2"/>
        <a:buChar char=""/>
        <a:defRPr sz="2880" kern="1200">
          <a:solidFill>
            <a:schemeClr val="tx1"/>
          </a:solidFill>
          <a:latin typeface="+mn-lt"/>
          <a:ea typeface="+mn-ea"/>
          <a:cs typeface="+mn-cs"/>
        </a:defRPr>
      </a:lvl3pPr>
      <a:lvl4pPr marL="1645920" indent="-251460" algn="l" rtl="0" eaLnBrk="0" fontAlgn="base" hangingPunct="0">
        <a:spcBef>
          <a:spcPct val="24000"/>
        </a:spcBef>
        <a:spcAft>
          <a:spcPct val="0"/>
        </a:spcAft>
        <a:buClr>
          <a:schemeClr val="accent1"/>
        </a:buClr>
        <a:buFont typeface="Wingdings 2" pitchFamily="18" charset="2"/>
        <a:buChar char=""/>
        <a:defRPr sz="2400" kern="1200">
          <a:solidFill>
            <a:schemeClr val="tx1"/>
          </a:solidFill>
          <a:latin typeface="+mn-lt"/>
          <a:ea typeface="+mn-ea"/>
          <a:cs typeface="+mn-cs"/>
        </a:defRPr>
      </a:lvl4pPr>
      <a:lvl5pPr marL="1920240" indent="-251460" algn="l" rtl="0" eaLnBrk="0" fontAlgn="base" hangingPunct="0">
        <a:spcBef>
          <a:spcPct val="24000"/>
        </a:spcBef>
        <a:spcAft>
          <a:spcPct val="0"/>
        </a:spcAft>
        <a:buClr>
          <a:srgbClr val="FF90B2"/>
        </a:buClr>
        <a:buFont typeface="Wingdings 2" pitchFamily="18" charset="2"/>
        <a:buChar char=""/>
        <a:defRPr sz="2280" kern="1200">
          <a:solidFill>
            <a:schemeClr val="tx1"/>
          </a:solidFill>
          <a:latin typeface="+mn-lt"/>
          <a:ea typeface="+mn-ea"/>
          <a:cs typeface="+mn-cs"/>
        </a:defRPr>
      </a:lvl5pPr>
      <a:lvl6pPr marL="2194560" indent="-252095" algn="l" rtl="0" eaLnBrk="1" latinLnBrk="0" hangingPunct="1">
        <a:spcBef>
          <a:spcPct val="24000"/>
        </a:spcBef>
        <a:buClr>
          <a:schemeClr val="accent1">
            <a:tint val="75000"/>
          </a:schemeClr>
        </a:buClr>
        <a:buFont typeface="Wingdings 2"/>
        <a:buChar char=""/>
        <a:defRPr kumimoji="0" sz="2160" kern="1200">
          <a:solidFill>
            <a:schemeClr val="tx1"/>
          </a:solidFill>
          <a:latin typeface="+mn-lt"/>
          <a:ea typeface="+mn-ea"/>
          <a:cs typeface="+mn-cs"/>
        </a:defRPr>
      </a:lvl6pPr>
      <a:lvl7pPr marL="2501900" indent="-252095" algn="l" rtl="0" eaLnBrk="1" latinLnBrk="0" hangingPunct="1">
        <a:spcBef>
          <a:spcPct val="24000"/>
        </a:spcBef>
        <a:buClr>
          <a:schemeClr val="accent1">
            <a:tint val="75000"/>
          </a:schemeClr>
        </a:buClr>
        <a:buFont typeface="Wingdings 2"/>
        <a:buChar char=""/>
        <a:defRPr kumimoji="0" sz="1920" kern="1200">
          <a:solidFill>
            <a:schemeClr val="tx1"/>
          </a:solidFill>
          <a:latin typeface="+mn-lt"/>
          <a:ea typeface="+mn-ea"/>
          <a:cs typeface="+mn-cs"/>
        </a:defRPr>
      </a:lvl7pPr>
      <a:lvl8pPr marL="2743200" indent="-219710" algn="l" rtl="0" eaLnBrk="1" latinLnBrk="0" hangingPunct="1">
        <a:spcBef>
          <a:spcPct val="24000"/>
        </a:spcBef>
        <a:buClr>
          <a:schemeClr val="accent1">
            <a:tint val="75000"/>
          </a:schemeClr>
        </a:buClr>
        <a:buFont typeface="Wingdings 2"/>
        <a:buChar char=""/>
        <a:defRPr kumimoji="0" sz="1920" kern="1200">
          <a:solidFill>
            <a:schemeClr val="tx1"/>
          </a:solidFill>
          <a:latin typeface="+mn-lt"/>
          <a:ea typeface="+mn-ea"/>
          <a:cs typeface="+mn-cs"/>
        </a:defRPr>
      </a:lvl8pPr>
      <a:lvl9pPr marL="3017520" indent="-219710" algn="l" rtl="0" eaLnBrk="1" latinLnBrk="0" hangingPunct="1">
        <a:spcBef>
          <a:spcPct val="24000"/>
        </a:spcBef>
        <a:buClr>
          <a:schemeClr val="accent1">
            <a:tint val="75000"/>
          </a:schemeClr>
        </a:buClr>
        <a:buFont typeface="Wingdings 2"/>
        <a:buChar char=""/>
        <a:defRPr kumimoji="0" sz="192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548640" algn="l" rtl="0" eaLnBrk="1" latinLnBrk="0" hangingPunct="1">
        <a:defRPr kumimoji="0" kern="1200">
          <a:solidFill>
            <a:schemeClr val="tx1"/>
          </a:solidFill>
          <a:latin typeface="+mn-lt"/>
          <a:ea typeface="+mn-ea"/>
          <a:cs typeface="+mn-cs"/>
        </a:defRPr>
      </a:lvl2pPr>
      <a:lvl3pPr marL="1097280" algn="l" rtl="0" eaLnBrk="1" latinLnBrk="0" hangingPunct="1">
        <a:defRPr kumimoji="0" kern="1200">
          <a:solidFill>
            <a:schemeClr val="tx1"/>
          </a:solidFill>
          <a:latin typeface="+mn-lt"/>
          <a:ea typeface="+mn-ea"/>
          <a:cs typeface="+mn-cs"/>
        </a:defRPr>
      </a:lvl3pPr>
      <a:lvl4pPr marL="1645920" algn="l" rtl="0" eaLnBrk="1" latinLnBrk="0" hangingPunct="1">
        <a:defRPr kumimoji="0" kern="1200">
          <a:solidFill>
            <a:schemeClr val="tx1"/>
          </a:solidFill>
          <a:latin typeface="+mn-lt"/>
          <a:ea typeface="+mn-ea"/>
          <a:cs typeface="+mn-cs"/>
        </a:defRPr>
      </a:lvl4pPr>
      <a:lvl5pPr marL="2194560" algn="l" rtl="0" eaLnBrk="1" latinLnBrk="0" hangingPunct="1">
        <a:defRPr kumimoji="0" kern="1200">
          <a:solidFill>
            <a:schemeClr val="tx1"/>
          </a:solidFill>
          <a:latin typeface="+mn-lt"/>
          <a:ea typeface="+mn-ea"/>
          <a:cs typeface="+mn-cs"/>
        </a:defRPr>
      </a:lvl5pPr>
      <a:lvl6pPr marL="2743200" algn="l" rtl="0" eaLnBrk="1" latinLnBrk="0" hangingPunct="1">
        <a:defRPr kumimoji="0" kern="1200">
          <a:solidFill>
            <a:schemeClr val="tx1"/>
          </a:solidFill>
          <a:latin typeface="+mn-lt"/>
          <a:ea typeface="+mn-ea"/>
          <a:cs typeface="+mn-cs"/>
        </a:defRPr>
      </a:lvl6pPr>
      <a:lvl7pPr marL="3291840" algn="l" rtl="0" eaLnBrk="1" latinLnBrk="0" hangingPunct="1">
        <a:defRPr kumimoji="0" kern="1200">
          <a:solidFill>
            <a:schemeClr val="tx1"/>
          </a:solidFill>
          <a:latin typeface="+mn-lt"/>
          <a:ea typeface="+mn-ea"/>
          <a:cs typeface="+mn-cs"/>
        </a:defRPr>
      </a:lvl7pPr>
      <a:lvl8pPr marL="3840480" algn="l" rtl="0" eaLnBrk="1" latinLnBrk="0" hangingPunct="1">
        <a:defRPr kumimoji="0" kern="1200">
          <a:solidFill>
            <a:schemeClr val="tx1"/>
          </a:solidFill>
          <a:latin typeface="+mn-lt"/>
          <a:ea typeface="+mn-ea"/>
          <a:cs typeface="+mn-cs"/>
        </a:defRPr>
      </a:lvl8pPr>
      <a:lvl9pPr marL="438912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image" Target="../media/image6.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1.jpeg"/><Relationship Id="rId1" Type="http://schemas.openxmlformats.org/officeDocument/2006/relationships/image" Target="../media/image10.jpe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3.jpeg"/><Relationship Id="rId1" Type="http://schemas.openxmlformats.org/officeDocument/2006/relationships/image" Target="../media/image12.jpeg"/></Relationships>
</file>

<file path=ppt/slides/_rels/slide19.xml.rels><?xml version="1.0" encoding="UTF-8" standalone="yes"?>
<Relationships xmlns="http://schemas.openxmlformats.org/package/2006/relationships"><Relationship Id="rId5" Type="http://schemas.openxmlformats.org/officeDocument/2006/relationships/vmlDrawing" Target="../drawings/vmlDrawing1.vml"/><Relationship Id="rId4" Type="http://schemas.openxmlformats.org/officeDocument/2006/relationships/slideLayout" Target="../slideLayouts/slideLayout4.xml"/><Relationship Id="rId3" Type="http://schemas.openxmlformats.org/officeDocument/2006/relationships/image" Target="../media/image15.png"/><Relationship Id="rId2" Type="http://schemas.openxmlformats.org/officeDocument/2006/relationships/oleObject" Target="../embeddings/oleObject1.bin"/><Relationship Id="rId1" Type="http://schemas.openxmlformats.org/officeDocument/2006/relationships/image" Target="../media/image14.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6.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7.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8.jpe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20.jpeg"/><Relationship Id="rId1" Type="http://schemas.openxmlformats.org/officeDocument/2006/relationships/image" Target="../media/image19.jpe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22.jpeg"/><Relationship Id="rId1" Type="http://schemas.openxmlformats.org/officeDocument/2006/relationships/image" Target="../media/image21.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4.xml"/><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image" Target="../media/image23.jpe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image" Target="../media/image4.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6.jpe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8" Type="http://schemas.openxmlformats.org/officeDocument/2006/relationships/slideLayout" Target="../slideLayouts/slideLayout4.xml"/><Relationship Id="rId7" Type="http://schemas.openxmlformats.org/officeDocument/2006/relationships/image" Target="../media/image33.png"/><Relationship Id="rId6" Type="http://schemas.openxmlformats.org/officeDocument/2006/relationships/image" Target="../media/image32.jpeg"/><Relationship Id="rId5" Type="http://schemas.openxmlformats.org/officeDocument/2006/relationships/image" Target="../media/image31.jpeg"/><Relationship Id="rId4" Type="http://schemas.openxmlformats.org/officeDocument/2006/relationships/image" Target="../media/image30.png"/><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image" Target="../media/image27.jpeg"/></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35.GIF"/><Relationship Id="rId1" Type="http://schemas.openxmlformats.org/officeDocument/2006/relationships/image" Target="../media/image34.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19050" y="-8890"/>
            <a:ext cx="12238990" cy="6880225"/>
          </a:xfrm>
          <a:prstGeom prst="rect">
            <a:avLst/>
          </a:prstGeom>
        </p:spPr>
      </p:pic>
      <p:sp>
        <p:nvSpPr>
          <p:cNvPr id="7" name="Text Box 3"/>
          <p:cNvSpPr txBox="1"/>
          <p:nvPr/>
        </p:nvSpPr>
        <p:spPr>
          <a:xfrm>
            <a:off x="1371600" y="1354455"/>
            <a:ext cx="9448800" cy="3387090"/>
          </a:xfrm>
          <a:prstGeom prst="rect">
            <a:avLst/>
          </a:prstGeom>
          <a:noFill/>
          <a:ln w="9525">
            <a:noFill/>
          </a:ln>
        </p:spPr>
        <p:txBody>
          <a:bodyPr wrap="square" anchor="t">
            <a:spAutoFit/>
          </a:bodyPr>
          <a:p>
            <a:pPr algn="ctr" defTabSz="914400">
              <a:spcBef>
                <a:spcPct val="50000"/>
              </a:spcBef>
            </a:pPr>
            <a:r>
              <a:rPr lang="zh-CN" altLang="en-US" sz="11520" b="1" dirty="0">
                <a:solidFill>
                  <a:srgbClr val="FFFF00"/>
                </a:solidFill>
                <a:uFillTx/>
                <a:latin typeface="Times New Roman" panose="02020603050405020304" pitchFamily="18" charset="0"/>
                <a:ea typeface="宋体" panose="02010600030101010101" pitchFamily="2" charset="-122"/>
              </a:rPr>
              <a:t>白 杨 礼 赞</a:t>
            </a:r>
            <a:endParaRPr lang="zh-CN" altLang="en-US" sz="11520" b="1" dirty="0">
              <a:solidFill>
                <a:srgbClr val="FFFF00"/>
              </a:solidFill>
              <a:uFillTx/>
              <a:latin typeface="Times New Roman" panose="02020603050405020304" pitchFamily="18" charset="0"/>
              <a:ea typeface="宋体" panose="02010600030101010101" pitchFamily="2" charset="-122"/>
            </a:endParaRPr>
          </a:p>
          <a:p>
            <a:pPr algn="ctr" defTabSz="914400">
              <a:spcBef>
                <a:spcPct val="50000"/>
              </a:spcBef>
            </a:pPr>
            <a:r>
              <a:rPr lang="zh-CN" altLang="en-US" sz="4320" dirty="0">
                <a:solidFill>
                  <a:srgbClr val="FFFF00"/>
                </a:solidFill>
                <a:uFillTx/>
                <a:latin typeface="Times New Roman" panose="02020603050405020304" pitchFamily="18" charset="0"/>
                <a:ea typeface="宋体" panose="02010600030101010101" pitchFamily="2" charset="-122"/>
              </a:rPr>
              <a:t>   </a:t>
            </a:r>
            <a:r>
              <a:rPr lang="zh-CN" altLang="en-US" sz="6600" b="1" dirty="0">
                <a:solidFill>
                  <a:srgbClr val="00B050"/>
                </a:solidFill>
                <a:uFillTx/>
                <a:latin typeface="Times New Roman" panose="02020603050405020304" pitchFamily="18" charset="0"/>
                <a:ea typeface="宋体" panose="02010600030101010101" pitchFamily="2" charset="-122"/>
              </a:rPr>
              <a:t>茅  盾</a:t>
            </a:r>
            <a:endParaRPr lang="zh-CN" altLang="en-US" sz="6600" b="1" dirty="0">
              <a:solidFill>
                <a:srgbClr val="00B050"/>
              </a:solidFill>
              <a:uFillTx/>
              <a:latin typeface="Times New Roman" panose="02020603050405020304" pitchFamily="18" charset="0"/>
              <a:ea typeface="宋体" panose="02010600030101010101" pitchFamily="2" charset="-122"/>
            </a:endParaRPr>
          </a:p>
        </p:txBody>
      </p:sp>
      <p:sp>
        <p:nvSpPr>
          <p:cNvPr id="4" name="文本框 3"/>
          <p:cNvSpPr txBox="1"/>
          <p:nvPr/>
        </p:nvSpPr>
        <p:spPr>
          <a:xfrm>
            <a:off x="361950" y="259080"/>
            <a:ext cx="1559560" cy="829945"/>
          </a:xfrm>
          <a:prstGeom prst="rect">
            <a:avLst/>
          </a:prstGeom>
          <a:noFill/>
        </p:spPr>
        <p:txBody>
          <a:bodyPr wrap="none" rtlCol="0">
            <a:spAutoFit/>
          </a:bodyPr>
          <a:p>
            <a:r>
              <a:rPr lang="zh-CN" altLang="en-US" sz="4800" b="1">
                <a:solidFill>
                  <a:schemeClr val="bg1"/>
                </a:solidFill>
                <a:uFillTx/>
                <a:ea typeface="黑体" panose="02010609060101010101" pitchFamily="49" charset="-122"/>
              </a:rPr>
              <a:t>散 文</a:t>
            </a:r>
            <a:endParaRPr lang="zh-CN" altLang="en-US" sz="4800" b="1">
              <a:solidFill>
                <a:schemeClr val="bg1"/>
              </a:solidFill>
              <a:uFillTx/>
              <a:ea typeface="黑体" panose="02010609060101010101" pitchFamily="49" charset="-122"/>
            </a:endParaRPr>
          </a:p>
        </p:txBody>
      </p:sp>
      <p:sp>
        <p:nvSpPr>
          <p:cNvPr id="5" name="日期占位符 4"/>
          <p:cNvSpPr>
            <a:spLocks noGrp="1"/>
          </p:cNvSpPr>
          <p:nvPr>
            <p:ph type="dt" sz="half" idx="10"/>
          </p:nvPr>
        </p:nvSpPr>
        <p:spPr/>
        <p:txBody>
          <a:bodyPr/>
          <a:p>
            <a:pPr lvl="0"/>
            <a:fld id="{BB962C8B-B14F-4D97-AF65-F5344CB8AC3E}" type="datetime1">
              <a:rPr lang="zh-CN" altLang="en-US" dirty="0">
                <a:latin typeface="Arial" panose="020B0604020202020204" pitchFamily="34" charset="0"/>
              </a:rPr>
            </a:fld>
            <a:endParaRPr lang="zh-CN" altLang="en-US" dirty="0">
              <a:latin typeface="Arial" panose="020B0604020202020204" pitchFamily="34" charset="0"/>
            </a:endParaRPr>
          </a:p>
        </p:txBody>
      </p:sp>
      <p:sp>
        <p:nvSpPr>
          <p:cNvPr id="6" name="日期占位符 2"/>
          <p:cNvSpPr/>
          <p:nvPr/>
        </p:nvSpPr>
        <p:spPr>
          <a:xfrm>
            <a:off x="9410065" y="5949950"/>
            <a:ext cx="2809240" cy="704850"/>
          </a:xfrm>
          <a:prstGeom prst="rect">
            <a:avLst/>
          </a:prstGeom>
          <a:noFill/>
          <a:ln w="9525">
            <a:noFill/>
          </a:ln>
        </p:spPr>
        <p:txBody>
          <a:bodyPr/>
          <a:lstStyle>
            <a:lvl1pPr marL="0" lvl="0" indent="0" algn="l" defTabSz="914400" eaLnBrk="1" fontAlgn="base" latinLnBrk="0" hangingPunct="1">
              <a:lnSpc>
                <a:spcPct val="100000"/>
              </a:lnSpc>
              <a:spcBef>
                <a:spcPct val="0"/>
              </a:spcBef>
              <a:spcAft>
                <a:spcPct val="0"/>
              </a:spcAft>
              <a:buNone/>
              <a:defRPr sz="14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a:lstStyle>
          <a:p>
            <a:pPr lvl="0"/>
            <a:fld id="{BB962C8B-B14F-4D97-AF65-F5344CB8AC3E}" type="datetime1">
              <a:rPr lang="zh-CN" altLang="en-US" sz="4000" b="1" dirty="0">
                <a:solidFill>
                  <a:srgbClr val="CE1EBB"/>
                </a:solidFill>
                <a:uFillTx/>
                <a:ea typeface="黑体" panose="02010609060101010101" pitchFamily="49" charset="-122"/>
              </a:rPr>
            </a:fld>
            <a:endParaRPr lang="zh-CN" altLang="en-US" sz="4000" b="1" dirty="0">
              <a:solidFill>
                <a:srgbClr val="CE1EBB"/>
              </a:solidFill>
              <a:uFillTx/>
              <a:ea typeface="黑体" panose="02010609060101010101" pitchFamily="49" charset="-122"/>
            </a:endParaRPr>
          </a:p>
        </p:txBody>
      </p:sp>
      <p:sp>
        <p:nvSpPr>
          <p:cNvPr id="2" name="文本框 1"/>
          <p:cNvSpPr txBox="1"/>
          <p:nvPr/>
        </p:nvSpPr>
        <p:spPr>
          <a:xfrm>
            <a:off x="1115060" y="5366385"/>
            <a:ext cx="7259955" cy="583565"/>
          </a:xfrm>
          <a:prstGeom prst="rect">
            <a:avLst/>
          </a:prstGeom>
          <a:noFill/>
          <a:ln w="9525">
            <a:noFill/>
          </a:ln>
          <a:extLst>
            <a:ext uri="{909E8E84-426E-40DD-AFC4-6F175D3DCCD1}">
              <a14:hiddenFill xmlns:a14="http://schemas.microsoft.com/office/drawing/2010/main">
                <a:solidFill>
                  <a:srgbClr val="CC99FF">
                    <a:alpha val="62000"/>
                  </a:srgbClr>
                </a:solidFill>
              </a14:hiddenFill>
            </a:ext>
          </a:extLst>
        </p:spPr>
        <p:txBody>
          <a:bodyPr wrap="square">
            <a:spAutoFit/>
          </a:bodyPr>
          <a:p>
            <a:pPr>
              <a:spcBef>
                <a:spcPct val="50000"/>
              </a:spcBef>
            </a:pPr>
            <a:r>
              <a:rPr lang="zh-CN" altLang="en-US" sz="3200" b="1" dirty="0">
                <a:solidFill>
                  <a:srgbClr val="C00000"/>
                </a:solidFill>
                <a:uFillTx/>
                <a:latin typeface="Arial" panose="020B0604020202020204" pitchFamily="34" charset="0"/>
                <a:ea typeface="黑体" panose="02010609060101010101" pitchFamily="49" charset="-122"/>
              </a:rPr>
              <a:t>实用课件制作：涡阳八中臧文清</a:t>
            </a:r>
            <a:endParaRPr lang="zh-CN" altLang="en-US" sz="3200" b="1" dirty="0">
              <a:solidFill>
                <a:srgbClr val="C00000"/>
              </a:solidFill>
              <a:uFillTx/>
              <a:latin typeface="Arial" panose="020B0604020202020204" pitchFamily="34" charset="0"/>
              <a:ea typeface="黑体" panose="02010609060101010101" pitchFamily="49" charset="-122"/>
            </a:endParaRPr>
          </a:p>
        </p:txBody>
      </p:sp>
    </p:spTree>
  </p:cSld>
  <p:clrMapOvr>
    <a:masterClrMapping/>
  </p:clrMapOvr>
  <p:transition>
    <p:rand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Rectangle 2"/>
          <p:cNvSpPr>
            <a:spLocks noGrp="1"/>
          </p:cNvSpPr>
          <p:nvPr>
            <p:ph idx="1"/>
          </p:nvPr>
        </p:nvSpPr>
        <p:spPr>
          <a:xfrm>
            <a:off x="886460" y="979170"/>
            <a:ext cx="10666730" cy="5180965"/>
          </a:xfrm>
        </p:spPr>
        <p:txBody>
          <a:bodyPr vert="horz" wrap="square" lIns="91440" tIns="45720" rIns="91440" bIns="45720" anchor="t"/>
          <a:p>
            <a:pPr marL="365125" indent="-255270">
              <a:lnSpc>
                <a:spcPts val="4420"/>
              </a:lnSpc>
              <a:spcBef>
                <a:spcPts val="700"/>
              </a:spcBef>
              <a:buNone/>
            </a:pPr>
            <a:r>
              <a:rPr lang="zh-CN" altLang="en-US" sz="3600" b="1" dirty="0">
                <a:solidFill>
                  <a:srgbClr val="2020E0"/>
                </a:solidFill>
                <a:uFillTx/>
                <a:ea typeface="黑体" panose="02010609060101010101" pitchFamily="49" charset="-122"/>
              </a:rPr>
              <a:t>第</a:t>
            </a:r>
            <a:r>
              <a:rPr lang="en-US" altLang="zh-CN" sz="3600" b="1" dirty="0">
                <a:solidFill>
                  <a:srgbClr val="CE1EBB"/>
                </a:solidFill>
                <a:uFillTx/>
                <a:ea typeface="黑体" panose="02010609060101010101" pitchFamily="49" charset="-122"/>
              </a:rPr>
              <a:t>①</a:t>
            </a:r>
            <a:r>
              <a:rPr lang="zh-CN" altLang="en-US" sz="3600" b="1" dirty="0">
                <a:solidFill>
                  <a:srgbClr val="2020E0"/>
                </a:solidFill>
                <a:uFillTx/>
                <a:ea typeface="黑体" panose="02010609060101010101" pitchFamily="49" charset="-122"/>
              </a:rPr>
              <a:t>段：</a:t>
            </a:r>
            <a:r>
              <a:rPr lang="zh-CN" altLang="en-US" sz="3600" b="1" dirty="0">
                <a:solidFill>
                  <a:srgbClr val="FF0000"/>
                </a:solidFill>
                <a:ea typeface="黑体" panose="02010609060101010101" pitchFamily="49" charset="-122"/>
              </a:rPr>
              <a:t>白杨树实在是不平凡的，我</a:t>
            </a:r>
            <a:r>
              <a:rPr lang="zh-CN" altLang="en-US" sz="3600" b="1" u="heavy" dirty="0">
                <a:solidFill>
                  <a:srgbClr val="FF0000"/>
                </a:solidFill>
                <a:uFill>
                  <a:solidFill>
                    <a:srgbClr val="2830C4"/>
                  </a:solidFill>
                </a:uFill>
                <a:ea typeface="黑体" panose="02010609060101010101" pitchFamily="49" charset="-122"/>
              </a:rPr>
              <a:t>赞美</a:t>
            </a:r>
            <a:r>
              <a:rPr lang="zh-CN" altLang="en-US" sz="3600" b="1" dirty="0">
                <a:solidFill>
                  <a:srgbClr val="FF0000"/>
                </a:solidFill>
                <a:ea typeface="黑体" panose="02010609060101010101" pitchFamily="49" charset="-122"/>
              </a:rPr>
              <a:t>白杨树</a:t>
            </a:r>
            <a:r>
              <a:rPr lang="en-US" altLang="zh-CN" sz="3600" b="1">
                <a:solidFill>
                  <a:srgbClr val="FF0000"/>
                </a:solidFill>
                <a:ea typeface="黑体" panose="02010609060101010101" pitchFamily="49" charset="-122"/>
              </a:rPr>
              <a:t>!  </a:t>
            </a:r>
            <a:endParaRPr lang="en-US" altLang="zh-CN" sz="3600" b="1">
              <a:solidFill>
                <a:srgbClr val="FF0000"/>
              </a:solidFill>
              <a:ea typeface="黑体" panose="02010609060101010101" pitchFamily="49" charset="-122"/>
            </a:endParaRPr>
          </a:p>
          <a:p>
            <a:pPr marL="365125" indent="-255270">
              <a:lnSpc>
                <a:spcPts val="4420"/>
              </a:lnSpc>
              <a:spcBef>
                <a:spcPts val="700"/>
              </a:spcBef>
              <a:buNone/>
            </a:pPr>
            <a:r>
              <a:rPr lang="zh-CN" altLang="en-US" sz="3600" b="1" dirty="0">
                <a:solidFill>
                  <a:srgbClr val="2020E0"/>
                </a:solidFill>
                <a:uFillTx/>
                <a:ea typeface="黑体" panose="02010609060101010101" pitchFamily="49" charset="-122"/>
                <a:cs typeface="+mn-ea"/>
              </a:rPr>
              <a:t>第</a:t>
            </a:r>
            <a:r>
              <a:rPr lang="en-US" altLang="zh-CN" sz="3600" b="1" dirty="0">
                <a:solidFill>
                  <a:srgbClr val="CE1EBB"/>
                </a:solidFill>
                <a:uFillTx/>
                <a:ea typeface="黑体" panose="02010609060101010101" pitchFamily="49" charset="-122"/>
                <a:cs typeface="+mn-ea"/>
              </a:rPr>
              <a:t>④</a:t>
            </a:r>
            <a:r>
              <a:rPr lang="zh-CN" altLang="en-US" sz="3600" b="1" dirty="0">
                <a:solidFill>
                  <a:srgbClr val="2020E0"/>
                </a:solidFill>
                <a:uFillTx/>
                <a:ea typeface="黑体" panose="02010609060101010101" pitchFamily="49" charset="-122"/>
                <a:cs typeface="+mn-ea"/>
              </a:rPr>
              <a:t>段：</a:t>
            </a:r>
            <a:r>
              <a:rPr lang="zh-CN" altLang="en-US" sz="3600" b="1" dirty="0">
                <a:solidFill>
                  <a:srgbClr val="00B050"/>
                </a:solidFill>
                <a:uFillTx/>
                <a:ea typeface="黑体" panose="02010609060101010101" pitchFamily="49" charset="-122"/>
              </a:rPr>
              <a:t>那</a:t>
            </a:r>
            <a:r>
              <a:rPr lang="zh-CN" altLang="en-US" sz="3600" b="1" dirty="0">
                <a:solidFill>
                  <a:srgbClr val="FF0000"/>
                </a:solidFill>
                <a:ea typeface="黑体" panose="02010609060101010101" pitchFamily="49" charset="-122"/>
              </a:rPr>
              <a:t>就是白杨树，西北极普通的一种树，然</a:t>
            </a:r>
            <a:endParaRPr lang="zh-CN" altLang="en-US" sz="3600" b="1" dirty="0">
              <a:solidFill>
                <a:srgbClr val="FF0000"/>
              </a:solidFill>
              <a:ea typeface="黑体" panose="02010609060101010101" pitchFamily="49" charset="-122"/>
            </a:endParaRPr>
          </a:p>
          <a:p>
            <a:pPr marL="365125" indent="-255270">
              <a:lnSpc>
                <a:spcPts val="4420"/>
              </a:lnSpc>
              <a:spcBef>
                <a:spcPts val="700"/>
              </a:spcBef>
              <a:buNone/>
            </a:pPr>
            <a:r>
              <a:rPr lang="zh-CN" altLang="en-US" sz="3600" b="1" dirty="0">
                <a:solidFill>
                  <a:srgbClr val="FF0000"/>
                </a:solidFill>
                <a:ea typeface="黑体" panose="02010609060101010101" pitchFamily="49" charset="-122"/>
              </a:rPr>
              <a:t>                 而实在是不平凡的一种树。</a:t>
            </a:r>
            <a:r>
              <a:rPr lang="en-US" altLang="zh-CN" sz="3600" b="1" dirty="0">
                <a:solidFill>
                  <a:srgbClr val="FF0000"/>
                </a:solidFill>
                <a:ea typeface="黑体" panose="02010609060101010101" pitchFamily="49" charset="-122"/>
              </a:rPr>
              <a:t>  </a:t>
            </a:r>
            <a:endParaRPr lang="en-US" altLang="zh-CN" sz="3600" b="1" dirty="0">
              <a:solidFill>
                <a:srgbClr val="FF0000"/>
              </a:solidFill>
              <a:ea typeface="黑体" panose="02010609060101010101" pitchFamily="49" charset="-122"/>
            </a:endParaRPr>
          </a:p>
          <a:p>
            <a:pPr marL="365125" indent="-255270">
              <a:lnSpc>
                <a:spcPts val="4420"/>
              </a:lnSpc>
              <a:spcBef>
                <a:spcPts val="700"/>
              </a:spcBef>
              <a:buNone/>
            </a:pPr>
            <a:r>
              <a:rPr lang="zh-CN" altLang="en-US" sz="3600" b="1" dirty="0">
                <a:solidFill>
                  <a:srgbClr val="2020E0"/>
                </a:solidFill>
                <a:uFillTx/>
                <a:ea typeface="黑体" panose="02010609060101010101" pitchFamily="49" charset="-122"/>
                <a:cs typeface="+mn-ea"/>
              </a:rPr>
              <a:t>第</a:t>
            </a:r>
            <a:r>
              <a:rPr lang="en-US" altLang="zh-CN" sz="3600" b="1" dirty="0">
                <a:solidFill>
                  <a:srgbClr val="CE1EBB"/>
                </a:solidFill>
                <a:uFillTx/>
                <a:ea typeface="黑体" panose="02010609060101010101" pitchFamily="49" charset="-122"/>
                <a:cs typeface="+mn-ea"/>
              </a:rPr>
              <a:t>⑥</a:t>
            </a:r>
            <a:r>
              <a:rPr lang="zh-CN" altLang="en-US" sz="3600" b="1" dirty="0">
                <a:solidFill>
                  <a:srgbClr val="2020E0"/>
                </a:solidFill>
                <a:uFillTx/>
                <a:ea typeface="黑体" panose="02010609060101010101" pitchFamily="49" charset="-122"/>
                <a:cs typeface="+mn-ea"/>
              </a:rPr>
              <a:t>段：</a:t>
            </a:r>
            <a:r>
              <a:rPr lang="zh-CN" altLang="en-US" sz="3600" b="1" dirty="0">
                <a:solidFill>
                  <a:srgbClr val="00B050"/>
                </a:solidFill>
                <a:uFillTx/>
                <a:ea typeface="黑体" panose="02010609060101010101" pitchFamily="49" charset="-122"/>
              </a:rPr>
              <a:t>这</a:t>
            </a:r>
            <a:r>
              <a:rPr lang="zh-CN" altLang="en-US" sz="3600" b="1" dirty="0">
                <a:solidFill>
                  <a:srgbClr val="FF0000"/>
                </a:solidFill>
                <a:ea typeface="黑体" panose="02010609060101010101" pitchFamily="49" charset="-122"/>
              </a:rPr>
              <a:t>就是白杨树，西北极普通的一种树，然 </a:t>
            </a:r>
            <a:endParaRPr lang="zh-CN" altLang="en-US" sz="3600" b="1" dirty="0">
              <a:solidFill>
                <a:srgbClr val="FF0000"/>
              </a:solidFill>
              <a:ea typeface="黑体" panose="02010609060101010101" pitchFamily="49" charset="-122"/>
            </a:endParaRPr>
          </a:p>
          <a:p>
            <a:pPr marL="365125" indent="-255270">
              <a:lnSpc>
                <a:spcPts val="4420"/>
              </a:lnSpc>
              <a:spcBef>
                <a:spcPts val="700"/>
              </a:spcBef>
              <a:buNone/>
            </a:pPr>
            <a:r>
              <a:rPr lang="zh-CN" altLang="en-US" sz="3600" b="1" dirty="0">
                <a:solidFill>
                  <a:srgbClr val="FF0000"/>
                </a:solidFill>
                <a:ea typeface="黑体" panose="02010609060101010101" pitchFamily="49" charset="-122"/>
              </a:rPr>
              <a:t>                而决不是平凡的树。</a:t>
            </a:r>
            <a:r>
              <a:rPr lang="en-US" altLang="zh-CN" sz="3600" b="1" dirty="0">
                <a:solidFill>
                  <a:srgbClr val="FF0000"/>
                </a:solidFill>
                <a:ea typeface="黑体" panose="02010609060101010101" pitchFamily="49" charset="-122"/>
              </a:rPr>
              <a:t>  </a:t>
            </a:r>
            <a:endParaRPr lang="en-US" altLang="zh-CN" sz="3600" b="1" dirty="0">
              <a:solidFill>
                <a:srgbClr val="FF0000"/>
              </a:solidFill>
              <a:ea typeface="黑体" panose="02010609060101010101" pitchFamily="49" charset="-122"/>
            </a:endParaRPr>
          </a:p>
          <a:p>
            <a:pPr marL="365125" indent="-255270">
              <a:lnSpc>
                <a:spcPts val="4420"/>
              </a:lnSpc>
              <a:spcBef>
                <a:spcPts val="700"/>
              </a:spcBef>
              <a:buNone/>
            </a:pPr>
            <a:r>
              <a:rPr lang="zh-CN" altLang="en-US" sz="3600" b="1" dirty="0">
                <a:solidFill>
                  <a:srgbClr val="2020E0"/>
                </a:solidFill>
                <a:uFillTx/>
                <a:ea typeface="黑体" panose="02010609060101010101" pitchFamily="49" charset="-122"/>
                <a:cs typeface="+mn-ea"/>
              </a:rPr>
              <a:t>第</a:t>
            </a:r>
            <a:r>
              <a:rPr lang="en-US" altLang="zh-CN" sz="3600" b="1" dirty="0">
                <a:solidFill>
                  <a:srgbClr val="CE1EBB"/>
                </a:solidFill>
                <a:uFillTx/>
                <a:ea typeface="黑体" panose="02010609060101010101" pitchFamily="49" charset="-122"/>
                <a:cs typeface="+mn-ea"/>
              </a:rPr>
              <a:t>⑧</a:t>
            </a:r>
            <a:r>
              <a:rPr lang="zh-CN" altLang="en-US" sz="3600" b="1" dirty="0">
                <a:solidFill>
                  <a:srgbClr val="2020E0"/>
                </a:solidFill>
                <a:uFillTx/>
                <a:ea typeface="黑体" panose="02010609060101010101" pitchFamily="49" charset="-122"/>
                <a:cs typeface="+mn-ea"/>
              </a:rPr>
              <a:t>段：</a:t>
            </a:r>
            <a:r>
              <a:rPr lang="zh-CN" altLang="en-US" sz="3600" b="1" dirty="0">
                <a:solidFill>
                  <a:srgbClr val="FF0000"/>
                </a:solidFill>
                <a:ea typeface="黑体" panose="02010609060101010101" pitchFamily="49" charset="-122"/>
              </a:rPr>
              <a:t>白杨树实在是不平凡的， </a:t>
            </a:r>
            <a:r>
              <a:rPr lang="en-US" altLang="zh-CN" sz="3600" b="1">
                <a:solidFill>
                  <a:srgbClr val="FF0000"/>
                </a:solidFill>
                <a:latin typeface="Arial" panose="020B0604020202020204" pitchFamily="34" charset="0"/>
                <a:ea typeface="黑体" panose="02010609060101010101" pitchFamily="49" charset="-122"/>
              </a:rPr>
              <a:t>……</a:t>
            </a:r>
            <a:r>
              <a:rPr lang="zh-CN" altLang="en-US" sz="3600" b="1" dirty="0">
                <a:solidFill>
                  <a:srgbClr val="FF0000"/>
                </a:solidFill>
                <a:ea typeface="黑体" panose="02010609060101010101" pitchFamily="49" charset="-122"/>
              </a:rPr>
              <a:t>我</a:t>
            </a:r>
            <a:r>
              <a:rPr lang="zh-CN" altLang="en-US" sz="3600" b="1" u="heavy" dirty="0">
                <a:solidFill>
                  <a:srgbClr val="FF0000"/>
                </a:solidFill>
                <a:uFill>
                  <a:solidFill>
                    <a:srgbClr val="2830C4"/>
                  </a:solidFill>
                </a:uFill>
                <a:ea typeface="黑体" panose="02010609060101010101" pitchFamily="49" charset="-122"/>
                <a:cs typeface="+mn-ea"/>
              </a:rPr>
              <a:t>赞美</a:t>
            </a:r>
            <a:r>
              <a:rPr lang="zh-CN" altLang="en-US" sz="3600" b="1" dirty="0">
                <a:solidFill>
                  <a:srgbClr val="FF0000"/>
                </a:solidFill>
                <a:ea typeface="黑体" panose="02010609060101010101" pitchFamily="49" charset="-122"/>
              </a:rPr>
              <a:t>白杨</a:t>
            </a:r>
            <a:endParaRPr lang="zh-CN" altLang="en-US" sz="3600" b="1" dirty="0">
              <a:solidFill>
                <a:srgbClr val="FF0000"/>
              </a:solidFill>
              <a:ea typeface="黑体" panose="02010609060101010101" pitchFamily="49" charset="-122"/>
            </a:endParaRPr>
          </a:p>
          <a:p>
            <a:pPr marL="365125" indent="-255270">
              <a:lnSpc>
                <a:spcPts val="4420"/>
              </a:lnSpc>
              <a:spcBef>
                <a:spcPts val="700"/>
              </a:spcBef>
              <a:buNone/>
            </a:pPr>
            <a:r>
              <a:rPr lang="zh-CN" altLang="en-US" sz="3600" b="1" dirty="0">
                <a:solidFill>
                  <a:srgbClr val="FF0000"/>
                </a:solidFill>
                <a:ea typeface="黑体" panose="02010609060101010101" pitchFamily="49" charset="-122"/>
              </a:rPr>
              <a:t>               树，就因为</a:t>
            </a:r>
            <a:r>
              <a:rPr lang="en-US" altLang="zh-CN" sz="3600" b="1">
                <a:solidFill>
                  <a:srgbClr val="FF0000"/>
                </a:solidFill>
                <a:latin typeface="Arial" panose="020B0604020202020204" pitchFamily="34" charset="0"/>
                <a:ea typeface="黑体" panose="02010609060101010101" pitchFamily="49" charset="-122"/>
              </a:rPr>
              <a:t>……</a:t>
            </a:r>
            <a:r>
              <a:rPr lang="en-US" altLang="zh-CN" sz="3600" b="1">
                <a:solidFill>
                  <a:srgbClr val="FF0000"/>
                </a:solidFill>
                <a:ea typeface="黑体" panose="02010609060101010101" pitchFamily="49" charset="-122"/>
              </a:rPr>
              <a:t>  </a:t>
            </a:r>
            <a:endParaRPr lang="en-US" altLang="zh-CN" sz="3600" b="1">
              <a:solidFill>
                <a:srgbClr val="FF0000"/>
              </a:solidFill>
              <a:ea typeface="黑体" panose="02010609060101010101" pitchFamily="49" charset="-122"/>
            </a:endParaRPr>
          </a:p>
          <a:p>
            <a:pPr marL="365125" indent="-255270">
              <a:lnSpc>
                <a:spcPts val="4420"/>
              </a:lnSpc>
              <a:spcBef>
                <a:spcPts val="700"/>
              </a:spcBef>
              <a:buNone/>
            </a:pPr>
            <a:r>
              <a:rPr lang="zh-CN" altLang="en-US" sz="3600" b="1" dirty="0">
                <a:solidFill>
                  <a:srgbClr val="2020E0"/>
                </a:solidFill>
                <a:uFillTx/>
                <a:ea typeface="黑体" panose="02010609060101010101" pitchFamily="49" charset="-122"/>
                <a:cs typeface="+mn-ea"/>
              </a:rPr>
              <a:t>第</a:t>
            </a:r>
            <a:r>
              <a:rPr lang="en-US" altLang="zh-CN" sz="3600" b="1" dirty="0">
                <a:solidFill>
                  <a:srgbClr val="CE1EBB"/>
                </a:solidFill>
                <a:uFillTx/>
                <a:ea typeface="黑体" panose="02010609060101010101" pitchFamily="49" charset="-122"/>
                <a:cs typeface="+mn-ea"/>
              </a:rPr>
              <a:t>⑨</a:t>
            </a:r>
            <a:r>
              <a:rPr lang="zh-CN" altLang="en-US" sz="3600" b="1" dirty="0">
                <a:solidFill>
                  <a:srgbClr val="2020E0"/>
                </a:solidFill>
                <a:uFillTx/>
                <a:ea typeface="黑体" panose="02010609060101010101" pitchFamily="49" charset="-122"/>
                <a:cs typeface="+mn-ea"/>
              </a:rPr>
              <a:t>段：</a:t>
            </a:r>
            <a:r>
              <a:rPr lang="en-US" altLang="zh-CN" sz="3600" b="1">
                <a:solidFill>
                  <a:srgbClr val="FF0000"/>
                </a:solidFill>
                <a:latin typeface="Arial" panose="020B0604020202020204" pitchFamily="34" charset="0"/>
                <a:ea typeface="黑体" panose="02010609060101010101" pitchFamily="49" charset="-122"/>
              </a:rPr>
              <a:t>……</a:t>
            </a:r>
            <a:r>
              <a:rPr lang="zh-CN" altLang="en-US" sz="3600" b="1" dirty="0">
                <a:solidFill>
                  <a:srgbClr val="FF0000"/>
                </a:solidFill>
                <a:ea typeface="黑体" panose="02010609060101010101" pitchFamily="49" charset="-122"/>
              </a:rPr>
              <a:t>我要</a:t>
            </a:r>
            <a:r>
              <a:rPr lang="zh-CN" altLang="en-US" sz="3600" b="1" u="heavy" dirty="0">
                <a:solidFill>
                  <a:srgbClr val="FF0000"/>
                </a:solidFill>
                <a:uFill>
                  <a:solidFill>
                    <a:srgbClr val="2830C4"/>
                  </a:solidFill>
                </a:uFill>
                <a:ea typeface="黑体" panose="02010609060101010101" pitchFamily="49" charset="-122"/>
                <a:cs typeface="+mn-ea"/>
              </a:rPr>
              <a:t>高声赞美</a:t>
            </a:r>
            <a:r>
              <a:rPr lang="zh-CN" altLang="en-US" sz="3600" b="1" dirty="0">
                <a:solidFill>
                  <a:srgbClr val="FF0000"/>
                </a:solidFill>
                <a:ea typeface="黑体" panose="02010609060101010101" pitchFamily="49" charset="-122"/>
              </a:rPr>
              <a:t>白杨树</a:t>
            </a:r>
            <a:r>
              <a:rPr lang="en-US" altLang="zh-CN" sz="3600" b="1">
                <a:solidFill>
                  <a:srgbClr val="FF0000"/>
                </a:solidFill>
                <a:ea typeface="黑体" panose="02010609060101010101" pitchFamily="49" charset="-122"/>
              </a:rPr>
              <a:t>! </a:t>
            </a:r>
            <a:endParaRPr lang="en-US" altLang="zh-CN" sz="3600" b="1">
              <a:solidFill>
                <a:srgbClr val="FF0000"/>
              </a:solidFill>
              <a:ea typeface="黑体" panose="02010609060101010101" pitchFamily="49" charset="-122"/>
            </a:endParaRPr>
          </a:p>
          <a:p>
            <a:pPr marL="365125" indent="-255270">
              <a:lnSpc>
                <a:spcPts val="4420"/>
              </a:lnSpc>
              <a:spcBef>
                <a:spcPts val="700"/>
              </a:spcBef>
              <a:buNone/>
            </a:pPr>
            <a:r>
              <a:rPr lang="en-US" altLang="zh-CN" sz="3600" b="1">
                <a:solidFill>
                  <a:srgbClr val="FF0000"/>
                </a:solidFill>
                <a:ea typeface="黑体" panose="02010609060101010101" pitchFamily="49" charset="-122"/>
              </a:rPr>
              <a:t>      </a:t>
            </a:r>
            <a:r>
              <a:rPr lang="zh-CN" altLang="en-US" sz="3600" b="1" dirty="0">
                <a:solidFill>
                  <a:srgbClr val="C00000"/>
                </a:solidFill>
                <a:uFillTx/>
                <a:ea typeface="黑体" panose="02010609060101010101" pitchFamily="49" charset="-122"/>
              </a:rPr>
              <a:t>对白杨树的观察从远到近，感情由浅入深</a:t>
            </a:r>
            <a:endParaRPr lang="zh-CN" altLang="en-US" sz="3600" b="1" dirty="0">
              <a:solidFill>
                <a:srgbClr val="C00000"/>
              </a:solidFill>
              <a:uFillTx/>
              <a:ea typeface="黑体" panose="02010609060101010101" pitchFamily="49" charset="-122"/>
            </a:endParaRPr>
          </a:p>
        </p:txBody>
      </p:sp>
      <p:sp>
        <p:nvSpPr>
          <p:cNvPr id="3" name="文本框 2"/>
          <p:cNvSpPr txBox="1"/>
          <p:nvPr/>
        </p:nvSpPr>
        <p:spPr>
          <a:xfrm>
            <a:off x="47625" y="1905"/>
            <a:ext cx="2019300" cy="645160"/>
          </a:xfrm>
          <a:prstGeom prst="rect">
            <a:avLst/>
          </a:prstGeom>
          <a:noFill/>
        </p:spPr>
        <p:txBody>
          <a:bodyPr wrap="none" rtlCol="0">
            <a:spAutoFit/>
          </a:bodyPr>
          <a:p>
            <a:pPr algn="l"/>
            <a:r>
              <a:rPr lang="zh-CN" altLang="en-US" sz="3600" b="1">
                <a:solidFill>
                  <a:srgbClr val="7030A0"/>
                </a:solidFill>
                <a:uFillTx/>
                <a:ea typeface="黑体" panose="02010609060101010101" pitchFamily="49" charset="-122"/>
              </a:rPr>
              <a:t>整体把握</a:t>
            </a:r>
            <a:endParaRPr lang="zh-CN" altLang="en-US" sz="3600" b="1">
              <a:solidFill>
                <a:srgbClr val="7030A0"/>
              </a:solidFill>
              <a:uFillTx/>
              <a:ea typeface="黑体" panose="02010609060101010101" pitchFamily="49" charset="-122"/>
            </a:endParaRPr>
          </a:p>
        </p:txBody>
      </p:sp>
      <p:sp>
        <p:nvSpPr>
          <p:cNvPr id="5" name="标题 1"/>
          <p:cNvSpPr>
            <a:spLocks noGrp="1"/>
          </p:cNvSpPr>
          <p:nvPr/>
        </p:nvSpPr>
        <p:spPr>
          <a:xfrm>
            <a:off x="3254375" y="1905"/>
            <a:ext cx="5289550" cy="1066800"/>
          </a:xfrm>
        </p:spPr>
        <p:txBody>
          <a:bodyPr vert="horz" wrap="square" lIns="91440" tIns="45720" rIns="91440" bIns="45720" numCol="1" anchor="ctr" anchorCtr="0" compatLnSpc="1"/>
          <a:lstStyle>
            <a:lvl1pPr marL="0" lvl="0" indent="0" algn="l" defTabSz="685800" rtl="0" eaLnBrk="1" fontAlgn="base" latinLnBrk="0" hangingPunct="1">
              <a:lnSpc>
                <a:spcPct val="90000"/>
              </a:lnSpc>
              <a:spcBef>
                <a:spcPct val="0"/>
              </a:spcBef>
              <a:spcAft>
                <a:spcPct val="0"/>
              </a:spcAft>
              <a:buNone/>
              <a:defRPr sz="3300" b="0" i="0" u="none" kern="1200" baseline="0">
                <a:solidFill>
                  <a:schemeClr val="tx1"/>
                </a:solidFill>
                <a:latin typeface="Arial" panose="020B0604020202020204" pitchFamily="34" charset="0"/>
                <a:ea typeface="宋体" panose="02010600030101010101" pitchFamily="2" charset="-122"/>
              </a:defRPr>
            </a:lvl1pPr>
          </a:lstStyle>
          <a:p>
            <a:pPr>
              <a:buClr>
                <a:srgbClr val="2830C4"/>
              </a:buClr>
              <a:buFont typeface="Wingdings" panose="05000000000000000000" charset="0"/>
            </a:pPr>
            <a:r>
              <a:rPr lang="zh-CN" altLang="en-US" sz="4000" b="1" dirty="0">
                <a:solidFill>
                  <a:srgbClr val="2020E0"/>
                </a:solidFill>
                <a:uFillTx/>
                <a:ea typeface="黑体" panose="02010609060101010101" pitchFamily="49" charset="-122"/>
              </a:rPr>
              <a:t>直接赞美白杨树的语句：</a:t>
            </a:r>
            <a:endParaRPr lang="zh-CN" altLang="en-US" sz="4000" b="1" dirty="0">
              <a:solidFill>
                <a:srgbClr val="2020E0"/>
              </a:solidFill>
              <a:uFillTx/>
              <a:ea typeface="黑体" panose="02010609060101010101" pitchFamily="49" charset="-122"/>
            </a:endParaRPr>
          </a:p>
        </p:txBody>
      </p:sp>
      <p:sp>
        <p:nvSpPr>
          <p:cNvPr id="5122" name="TextBox 9"/>
          <p:cNvSpPr txBox="1"/>
          <p:nvPr/>
        </p:nvSpPr>
        <p:spPr>
          <a:xfrm>
            <a:off x="1067435" y="8256905"/>
            <a:ext cx="9257665" cy="922020"/>
          </a:xfrm>
          <a:prstGeom prst="rect">
            <a:avLst/>
          </a:prstGeom>
          <a:noFill/>
          <a:ln w="9525">
            <a:noFill/>
          </a:ln>
        </p:spPr>
        <p:txBody>
          <a:bodyPr wrap="square">
            <a:spAutoFit/>
          </a:bodyPr>
          <a:p>
            <a:r>
              <a:rPr lang="en-US" altLang="zh-CN" sz="1800" b="1" dirty="0">
                <a:latin typeface="Arial" panose="020B0604020202020204" pitchFamily="34" charset="0"/>
              </a:rPr>
              <a:t>1.</a:t>
            </a:r>
            <a:r>
              <a:rPr lang="zh-CN" altLang="en-US" sz="1800" b="1" dirty="0">
                <a:latin typeface="Arial" panose="020B0604020202020204" pitchFamily="34" charset="0"/>
              </a:rPr>
              <a:t>默读课文后</a:t>
            </a:r>
            <a:r>
              <a:rPr lang="en-US" altLang="zh-CN" sz="1800" b="1" dirty="0">
                <a:latin typeface="Arial" panose="020B0604020202020204" pitchFamily="34" charset="0"/>
              </a:rPr>
              <a:t>,</a:t>
            </a:r>
            <a:r>
              <a:rPr lang="zh-CN" altLang="en-US" sz="1800" b="1" dirty="0">
                <a:latin typeface="Arial" panose="020B0604020202020204" pitchFamily="34" charset="0"/>
              </a:rPr>
              <a:t>以“我读出了一株</a:t>
            </a:r>
            <a:r>
              <a:rPr lang="zh-CN" altLang="en-US" sz="1800" b="1" u="sng" dirty="0">
                <a:latin typeface="Arial" panose="020B0604020202020204" pitchFamily="34" charset="0"/>
              </a:rPr>
              <a:t>　　　　　　</a:t>
            </a:r>
            <a:r>
              <a:rPr lang="zh-CN" altLang="en-US" sz="1800" b="1" dirty="0">
                <a:latin typeface="Arial" panose="020B0604020202020204" pitchFamily="34" charset="0"/>
              </a:rPr>
              <a:t>的白杨树</a:t>
            </a:r>
            <a:r>
              <a:rPr lang="en-US" altLang="zh-CN" sz="1800" b="1" dirty="0">
                <a:latin typeface="Arial" panose="020B0604020202020204" pitchFamily="34" charset="0"/>
              </a:rPr>
              <a:t>,</a:t>
            </a:r>
            <a:r>
              <a:rPr lang="zh-CN" altLang="en-US" sz="1800" b="1" dirty="0">
                <a:latin typeface="Arial" panose="020B0604020202020204" pitchFamily="34" charset="0"/>
              </a:rPr>
              <a:t>因为它</a:t>
            </a:r>
            <a:r>
              <a:rPr lang="zh-CN" altLang="en-US" sz="1800" b="1" u="sng" dirty="0">
                <a:latin typeface="Arial" panose="020B0604020202020204" pitchFamily="34" charset="0"/>
              </a:rPr>
              <a:t>　　　　　　</a:t>
            </a:r>
            <a:r>
              <a:rPr lang="zh-CN" altLang="en-US" sz="1800" b="1" dirty="0">
                <a:latin typeface="Arial" panose="020B0604020202020204" pitchFamily="34" charset="0"/>
              </a:rPr>
              <a:t>”的句式与小组同学交流读后感受。</a:t>
            </a:r>
            <a:r>
              <a:rPr lang="en-US" altLang="zh-CN" sz="1800" b="1" dirty="0">
                <a:latin typeface="Arial" panose="020B0604020202020204" pitchFamily="34" charset="0"/>
              </a:rPr>
              <a:t> </a:t>
            </a:r>
            <a:r>
              <a:rPr lang="zh-CN" altLang="en-US" sz="1800" b="1" dirty="0">
                <a:solidFill>
                  <a:srgbClr val="0000FF"/>
                </a:solidFill>
                <a:latin typeface="Arial" panose="020B0604020202020204" pitchFamily="34" charset="0"/>
                <a:sym typeface="+mn-ea"/>
              </a:rPr>
              <a:t>示例</a:t>
            </a:r>
            <a:r>
              <a:rPr lang="en-US" altLang="zh-CN" sz="1800" b="1" dirty="0">
                <a:solidFill>
                  <a:srgbClr val="0000FF"/>
                </a:solidFill>
                <a:latin typeface="Arial" panose="020B0604020202020204" pitchFamily="34" charset="0"/>
                <a:sym typeface="+mn-ea"/>
              </a:rPr>
              <a:t>:</a:t>
            </a:r>
            <a:r>
              <a:rPr lang="zh-CN" altLang="en-US" sz="1800" b="1" dirty="0">
                <a:solidFill>
                  <a:srgbClr val="0000FF"/>
                </a:solidFill>
                <a:latin typeface="Arial" panose="020B0604020202020204" pitchFamily="34" charset="0"/>
                <a:sym typeface="+mn-ea"/>
              </a:rPr>
              <a:t>我读出了一株力求上进的白杨树</a:t>
            </a:r>
            <a:r>
              <a:rPr lang="en-US" altLang="zh-CN" sz="1800" b="1" dirty="0">
                <a:solidFill>
                  <a:srgbClr val="0000FF"/>
                </a:solidFill>
                <a:latin typeface="Arial" panose="020B0604020202020204" pitchFamily="34" charset="0"/>
                <a:sym typeface="+mn-ea"/>
              </a:rPr>
              <a:t>,</a:t>
            </a:r>
            <a:r>
              <a:rPr lang="zh-CN" altLang="en-US" sz="1800" b="1" dirty="0">
                <a:solidFill>
                  <a:srgbClr val="0000FF"/>
                </a:solidFill>
                <a:latin typeface="Arial" panose="020B0604020202020204" pitchFamily="34" charset="0"/>
                <a:sym typeface="+mn-ea"/>
              </a:rPr>
              <a:t>因为它所有的丫枝一律向上</a:t>
            </a:r>
            <a:r>
              <a:rPr lang="en-US" altLang="zh-CN" sz="1800" b="1" dirty="0">
                <a:solidFill>
                  <a:srgbClr val="0000FF"/>
                </a:solidFill>
                <a:latin typeface="Arial" panose="020B0604020202020204" pitchFamily="34" charset="0"/>
                <a:sym typeface="+mn-ea"/>
              </a:rPr>
              <a:t>,</a:t>
            </a:r>
            <a:r>
              <a:rPr lang="zh-CN" altLang="en-US" sz="1800" b="1" dirty="0">
                <a:solidFill>
                  <a:srgbClr val="0000FF"/>
                </a:solidFill>
                <a:latin typeface="Arial" panose="020B0604020202020204" pitchFamily="34" charset="0"/>
                <a:sym typeface="+mn-ea"/>
              </a:rPr>
              <a:t>而且紧紧靠拢</a:t>
            </a:r>
            <a:r>
              <a:rPr lang="en-US" altLang="zh-CN" sz="1800" b="1" dirty="0">
                <a:solidFill>
                  <a:srgbClr val="0000FF"/>
                </a:solidFill>
                <a:latin typeface="Arial" panose="020B0604020202020204" pitchFamily="34" charset="0"/>
                <a:sym typeface="+mn-ea"/>
              </a:rPr>
              <a:t>,</a:t>
            </a:r>
            <a:r>
              <a:rPr lang="zh-CN" altLang="en-US" sz="1800" b="1" dirty="0">
                <a:solidFill>
                  <a:srgbClr val="0000FF"/>
                </a:solidFill>
                <a:latin typeface="Arial" panose="020B0604020202020204" pitchFamily="34" charset="0"/>
                <a:sym typeface="+mn-ea"/>
              </a:rPr>
              <a:t>也像加过人工似的</a:t>
            </a:r>
            <a:r>
              <a:rPr lang="en-US" altLang="zh-CN" sz="1800" b="1" dirty="0">
                <a:solidFill>
                  <a:srgbClr val="0000FF"/>
                </a:solidFill>
                <a:latin typeface="Arial" panose="020B0604020202020204" pitchFamily="34" charset="0"/>
                <a:sym typeface="+mn-ea"/>
              </a:rPr>
              <a:t>,</a:t>
            </a:r>
            <a:r>
              <a:rPr lang="zh-CN" altLang="en-US" sz="1800" b="1" dirty="0">
                <a:solidFill>
                  <a:srgbClr val="0000FF"/>
                </a:solidFill>
                <a:latin typeface="Arial" panose="020B0604020202020204" pitchFamily="34" charset="0"/>
                <a:sym typeface="+mn-ea"/>
              </a:rPr>
              <a:t>成为一束</a:t>
            </a:r>
            <a:r>
              <a:rPr lang="en-US" altLang="zh-CN" sz="1800" b="1" dirty="0">
                <a:solidFill>
                  <a:srgbClr val="0000FF"/>
                </a:solidFill>
                <a:latin typeface="Arial" panose="020B0604020202020204" pitchFamily="34" charset="0"/>
                <a:sym typeface="+mn-ea"/>
              </a:rPr>
              <a:t>,</a:t>
            </a:r>
            <a:r>
              <a:rPr lang="zh-CN" altLang="en-US" sz="1800" b="1" dirty="0">
                <a:solidFill>
                  <a:srgbClr val="0000FF"/>
                </a:solidFill>
                <a:latin typeface="Arial" panose="020B0604020202020204" pitchFamily="34" charset="0"/>
                <a:sym typeface="+mn-ea"/>
              </a:rPr>
              <a:t>绝不旁逸斜出。</a:t>
            </a:r>
            <a:endParaRPr lang="zh-CN" altLang="en-US" sz="1800" b="1" dirty="0">
              <a:latin typeface="Arial" panose="020B0604020202020204" pitchFamily="34" charset="0"/>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4">
                                            <p:txEl>
                                              <p:pRg st="0" end="0"/>
                                            </p:txEl>
                                          </p:spTgt>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4">
                                            <p:txEl>
                                              <p:pRg st="0" end="0"/>
                                            </p:txEl>
                                          </p:spTgt>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4">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9" presetClass="entr" presetSubtype="0" accel="100000" fill="hold" nodeType="click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anim calcmode="lin" valueType="num">
                                      <p:cBhvr>
                                        <p:cTn id="15" dur="500" fill="hold"/>
                                        <p:tgtEl>
                                          <p:spTgt spid="4">
                                            <p:txEl>
                                              <p:pRg st="1" end="1"/>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16" dur="500" fill="hold"/>
                                        <p:tgtEl>
                                          <p:spTgt spid="4">
                                            <p:txEl>
                                              <p:pRg st="1" end="1"/>
                                            </p:txEl>
                                          </p:spTgt>
                                        </p:tgtEl>
                                        <p:attrNameLst>
                                          <p:attrName>ppt_w</p:attrName>
                                        </p:attrNameLst>
                                      </p:cBhvr>
                                      <p:tavLst>
                                        <p:tav tm="0">
                                          <p:val>
                                            <p:strVal val="#ppt_w+.3"/>
                                          </p:val>
                                        </p:tav>
                                        <p:tav tm="50000">
                                          <p:val>
                                            <p:strVal val="#ppt_w+.3"/>
                                          </p:val>
                                        </p:tav>
                                        <p:tav tm="100000">
                                          <p:val>
                                            <p:strVal val="#ppt_w"/>
                                          </p:val>
                                        </p:tav>
                                      </p:tavLst>
                                    </p:anim>
                                    <p:anim calcmode="lin" valueType="num">
                                      <p:cBhvr>
                                        <p:cTn id="17" dur="500" fill="hold"/>
                                        <p:tgtEl>
                                          <p:spTgt spid="4">
                                            <p:txEl>
                                              <p:pRg st="1" end="1"/>
                                            </p:txEl>
                                          </p:spTgt>
                                        </p:tgtEl>
                                        <p:attrNameLst>
                                          <p:attrName>ppt_x</p:attrName>
                                        </p:attrNameLst>
                                      </p:cBhvr>
                                      <p:tavLst>
                                        <p:tav tm="0">
                                          <p:val>
                                            <p:strVal val="#ppt_x-.3"/>
                                          </p:val>
                                        </p:tav>
                                        <p:tav tm="50000">
                                          <p:val>
                                            <p:strVal val="#ppt_x"/>
                                          </p:val>
                                        </p:tav>
                                        <p:tav tm="100000">
                                          <p:val>
                                            <p:strVal val="#ppt_x"/>
                                          </p:val>
                                        </p:tav>
                                      </p:tavLst>
                                    </p:anim>
                                    <p:anim calcmode="lin" valueType="num">
                                      <p:cBhvr>
                                        <p:cTn id="18" dur="500" fill="hold"/>
                                        <p:tgtEl>
                                          <p:spTgt spid="4">
                                            <p:txEl>
                                              <p:pRg st="1" end="1"/>
                                            </p:txEl>
                                          </p:spTgt>
                                        </p:tgtEl>
                                        <p:attrNameLst>
                                          <p:attrName>ppt_y</p:attrName>
                                        </p:attrNameLst>
                                      </p:cBhvr>
                                      <p:tavLst>
                                        <p:tav tm="0">
                                          <p:val>
                                            <p:strVal val="#ppt_y"/>
                                          </p:val>
                                        </p:tav>
                                        <p:tav tm="100000">
                                          <p:val>
                                            <p:strVal val="#ppt_y"/>
                                          </p:val>
                                        </p:tav>
                                      </p:tavLst>
                                    </p:anim>
                                  </p:childTnLst>
                                </p:cTn>
                              </p:par>
                              <p:par>
                                <p:cTn id="19" presetID="39" presetClass="entr" presetSubtype="0" accel="100000" fill="hold" nodeType="withEffect">
                                  <p:stCondLst>
                                    <p:cond delay="0"/>
                                  </p:stCondLst>
                                  <p:childTnLst>
                                    <p:set>
                                      <p:cBhvr>
                                        <p:cTn id="20" dur="1" fill="hold">
                                          <p:stCondLst>
                                            <p:cond delay="0"/>
                                          </p:stCondLst>
                                        </p:cTn>
                                        <p:tgtEl>
                                          <p:spTgt spid="4">
                                            <p:txEl>
                                              <p:pRg st="2" end="2"/>
                                            </p:txEl>
                                          </p:spTgt>
                                        </p:tgtEl>
                                        <p:attrNameLst>
                                          <p:attrName>style.visibility</p:attrName>
                                        </p:attrNameLst>
                                      </p:cBhvr>
                                      <p:to>
                                        <p:strVal val="visible"/>
                                      </p:to>
                                    </p:set>
                                    <p:anim calcmode="lin" valueType="num">
                                      <p:cBhvr>
                                        <p:cTn id="21" dur="500" fill="hold"/>
                                        <p:tgtEl>
                                          <p:spTgt spid="4">
                                            <p:txEl>
                                              <p:pRg st="2" end="2"/>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22" dur="500" fill="hold"/>
                                        <p:tgtEl>
                                          <p:spTgt spid="4">
                                            <p:txEl>
                                              <p:pRg st="2" end="2"/>
                                            </p:txEl>
                                          </p:spTgt>
                                        </p:tgtEl>
                                        <p:attrNameLst>
                                          <p:attrName>ppt_w</p:attrName>
                                        </p:attrNameLst>
                                      </p:cBhvr>
                                      <p:tavLst>
                                        <p:tav tm="0">
                                          <p:val>
                                            <p:strVal val="#ppt_w+.3"/>
                                          </p:val>
                                        </p:tav>
                                        <p:tav tm="50000">
                                          <p:val>
                                            <p:strVal val="#ppt_w+.3"/>
                                          </p:val>
                                        </p:tav>
                                        <p:tav tm="100000">
                                          <p:val>
                                            <p:strVal val="#ppt_w"/>
                                          </p:val>
                                        </p:tav>
                                      </p:tavLst>
                                    </p:anim>
                                    <p:anim calcmode="lin" valueType="num">
                                      <p:cBhvr>
                                        <p:cTn id="23" dur="500" fill="hold"/>
                                        <p:tgtEl>
                                          <p:spTgt spid="4">
                                            <p:txEl>
                                              <p:pRg st="2" end="2"/>
                                            </p:txEl>
                                          </p:spTgt>
                                        </p:tgtEl>
                                        <p:attrNameLst>
                                          <p:attrName>ppt_x</p:attrName>
                                        </p:attrNameLst>
                                      </p:cBhvr>
                                      <p:tavLst>
                                        <p:tav tm="0">
                                          <p:val>
                                            <p:strVal val="#ppt_x-.3"/>
                                          </p:val>
                                        </p:tav>
                                        <p:tav tm="50000">
                                          <p:val>
                                            <p:strVal val="#ppt_x"/>
                                          </p:val>
                                        </p:tav>
                                        <p:tav tm="100000">
                                          <p:val>
                                            <p:strVal val="#ppt_x"/>
                                          </p:val>
                                        </p:tav>
                                      </p:tavLst>
                                    </p:anim>
                                    <p:anim calcmode="lin" valueType="num">
                                      <p:cBhvr>
                                        <p:cTn id="24" dur="500" fill="hold"/>
                                        <p:tgtEl>
                                          <p:spTgt spid="4">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39" presetClass="entr" presetSubtype="0" accel="100000" fill="hold" nodeType="clickEffect">
                                  <p:stCondLst>
                                    <p:cond delay="0"/>
                                  </p:stCondLst>
                                  <p:childTnLst>
                                    <p:set>
                                      <p:cBhvr>
                                        <p:cTn id="28" dur="1" fill="hold">
                                          <p:stCondLst>
                                            <p:cond delay="0"/>
                                          </p:stCondLst>
                                        </p:cTn>
                                        <p:tgtEl>
                                          <p:spTgt spid="4">
                                            <p:txEl>
                                              <p:pRg st="3" end="3"/>
                                            </p:txEl>
                                          </p:spTgt>
                                        </p:tgtEl>
                                        <p:attrNameLst>
                                          <p:attrName>style.visibility</p:attrName>
                                        </p:attrNameLst>
                                      </p:cBhvr>
                                      <p:to>
                                        <p:strVal val="visible"/>
                                      </p:to>
                                    </p:set>
                                    <p:anim calcmode="lin" valueType="num">
                                      <p:cBhvr>
                                        <p:cTn id="29" dur="500" fill="hold"/>
                                        <p:tgtEl>
                                          <p:spTgt spid="4">
                                            <p:txEl>
                                              <p:pRg st="3" end="3"/>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30" dur="500" fill="hold"/>
                                        <p:tgtEl>
                                          <p:spTgt spid="4">
                                            <p:txEl>
                                              <p:pRg st="3" end="3"/>
                                            </p:txEl>
                                          </p:spTgt>
                                        </p:tgtEl>
                                        <p:attrNameLst>
                                          <p:attrName>ppt_w</p:attrName>
                                        </p:attrNameLst>
                                      </p:cBhvr>
                                      <p:tavLst>
                                        <p:tav tm="0">
                                          <p:val>
                                            <p:strVal val="#ppt_w+.3"/>
                                          </p:val>
                                        </p:tav>
                                        <p:tav tm="50000">
                                          <p:val>
                                            <p:strVal val="#ppt_w+.3"/>
                                          </p:val>
                                        </p:tav>
                                        <p:tav tm="100000">
                                          <p:val>
                                            <p:strVal val="#ppt_w"/>
                                          </p:val>
                                        </p:tav>
                                      </p:tavLst>
                                    </p:anim>
                                    <p:anim calcmode="lin" valueType="num">
                                      <p:cBhvr>
                                        <p:cTn id="31" dur="500" fill="hold"/>
                                        <p:tgtEl>
                                          <p:spTgt spid="4">
                                            <p:txEl>
                                              <p:pRg st="3" end="3"/>
                                            </p:txEl>
                                          </p:spTgt>
                                        </p:tgtEl>
                                        <p:attrNameLst>
                                          <p:attrName>ppt_x</p:attrName>
                                        </p:attrNameLst>
                                      </p:cBhvr>
                                      <p:tavLst>
                                        <p:tav tm="0">
                                          <p:val>
                                            <p:strVal val="#ppt_x-.3"/>
                                          </p:val>
                                        </p:tav>
                                        <p:tav tm="50000">
                                          <p:val>
                                            <p:strVal val="#ppt_x"/>
                                          </p:val>
                                        </p:tav>
                                        <p:tav tm="100000">
                                          <p:val>
                                            <p:strVal val="#ppt_x"/>
                                          </p:val>
                                        </p:tav>
                                      </p:tavLst>
                                    </p:anim>
                                    <p:anim calcmode="lin" valueType="num">
                                      <p:cBhvr>
                                        <p:cTn id="32" dur="500" fill="hold"/>
                                        <p:tgtEl>
                                          <p:spTgt spid="4">
                                            <p:txEl>
                                              <p:pRg st="3" end="3"/>
                                            </p:txEl>
                                          </p:spTgt>
                                        </p:tgtEl>
                                        <p:attrNameLst>
                                          <p:attrName>ppt_y</p:attrName>
                                        </p:attrNameLst>
                                      </p:cBhvr>
                                      <p:tavLst>
                                        <p:tav tm="0">
                                          <p:val>
                                            <p:strVal val="#ppt_y"/>
                                          </p:val>
                                        </p:tav>
                                        <p:tav tm="100000">
                                          <p:val>
                                            <p:strVal val="#ppt_y"/>
                                          </p:val>
                                        </p:tav>
                                      </p:tavLst>
                                    </p:anim>
                                  </p:childTnLst>
                                </p:cTn>
                              </p:par>
                              <p:par>
                                <p:cTn id="33" presetID="39" presetClass="entr" presetSubtype="0" accel="100000" fill="hold" nodeType="withEffect">
                                  <p:stCondLst>
                                    <p:cond delay="0"/>
                                  </p:stCondLst>
                                  <p:childTnLst>
                                    <p:set>
                                      <p:cBhvr>
                                        <p:cTn id="34" dur="1" fill="hold">
                                          <p:stCondLst>
                                            <p:cond delay="0"/>
                                          </p:stCondLst>
                                        </p:cTn>
                                        <p:tgtEl>
                                          <p:spTgt spid="4">
                                            <p:txEl>
                                              <p:pRg st="4" end="4"/>
                                            </p:txEl>
                                          </p:spTgt>
                                        </p:tgtEl>
                                        <p:attrNameLst>
                                          <p:attrName>style.visibility</p:attrName>
                                        </p:attrNameLst>
                                      </p:cBhvr>
                                      <p:to>
                                        <p:strVal val="visible"/>
                                      </p:to>
                                    </p:set>
                                    <p:anim calcmode="lin" valueType="num">
                                      <p:cBhvr>
                                        <p:cTn id="35" dur="500" fill="hold"/>
                                        <p:tgtEl>
                                          <p:spTgt spid="4">
                                            <p:txEl>
                                              <p:pRg st="4" end="4"/>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36" dur="500" fill="hold"/>
                                        <p:tgtEl>
                                          <p:spTgt spid="4">
                                            <p:txEl>
                                              <p:pRg st="4" end="4"/>
                                            </p:txEl>
                                          </p:spTgt>
                                        </p:tgtEl>
                                        <p:attrNameLst>
                                          <p:attrName>ppt_w</p:attrName>
                                        </p:attrNameLst>
                                      </p:cBhvr>
                                      <p:tavLst>
                                        <p:tav tm="0">
                                          <p:val>
                                            <p:strVal val="#ppt_w+.3"/>
                                          </p:val>
                                        </p:tav>
                                        <p:tav tm="50000">
                                          <p:val>
                                            <p:strVal val="#ppt_w+.3"/>
                                          </p:val>
                                        </p:tav>
                                        <p:tav tm="100000">
                                          <p:val>
                                            <p:strVal val="#ppt_w"/>
                                          </p:val>
                                        </p:tav>
                                      </p:tavLst>
                                    </p:anim>
                                    <p:anim calcmode="lin" valueType="num">
                                      <p:cBhvr>
                                        <p:cTn id="37" dur="500" fill="hold"/>
                                        <p:tgtEl>
                                          <p:spTgt spid="4">
                                            <p:txEl>
                                              <p:pRg st="4" end="4"/>
                                            </p:txEl>
                                          </p:spTgt>
                                        </p:tgtEl>
                                        <p:attrNameLst>
                                          <p:attrName>ppt_x</p:attrName>
                                        </p:attrNameLst>
                                      </p:cBhvr>
                                      <p:tavLst>
                                        <p:tav tm="0">
                                          <p:val>
                                            <p:strVal val="#ppt_x-.3"/>
                                          </p:val>
                                        </p:tav>
                                        <p:tav tm="50000">
                                          <p:val>
                                            <p:strVal val="#ppt_x"/>
                                          </p:val>
                                        </p:tav>
                                        <p:tav tm="100000">
                                          <p:val>
                                            <p:strVal val="#ppt_x"/>
                                          </p:val>
                                        </p:tav>
                                      </p:tavLst>
                                    </p:anim>
                                    <p:anim calcmode="lin" valueType="num">
                                      <p:cBhvr>
                                        <p:cTn id="38" dur="500" fill="hold"/>
                                        <p:tgtEl>
                                          <p:spTgt spid="4">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39" presetClass="entr" presetSubtype="0" accel="100000" fill="hold" nodeType="clickEffect">
                                  <p:stCondLst>
                                    <p:cond delay="0"/>
                                  </p:stCondLst>
                                  <p:childTnLst>
                                    <p:set>
                                      <p:cBhvr>
                                        <p:cTn id="42" dur="1" fill="hold">
                                          <p:stCondLst>
                                            <p:cond delay="0"/>
                                          </p:stCondLst>
                                        </p:cTn>
                                        <p:tgtEl>
                                          <p:spTgt spid="4">
                                            <p:txEl>
                                              <p:pRg st="5" end="5"/>
                                            </p:txEl>
                                          </p:spTgt>
                                        </p:tgtEl>
                                        <p:attrNameLst>
                                          <p:attrName>style.visibility</p:attrName>
                                        </p:attrNameLst>
                                      </p:cBhvr>
                                      <p:to>
                                        <p:strVal val="visible"/>
                                      </p:to>
                                    </p:set>
                                    <p:anim calcmode="lin" valueType="num">
                                      <p:cBhvr>
                                        <p:cTn id="43" dur="500" fill="hold"/>
                                        <p:tgtEl>
                                          <p:spTgt spid="4">
                                            <p:txEl>
                                              <p:pRg st="5" end="5"/>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44" dur="500" fill="hold"/>
                                        <p:tgtEl>
                                          <p:spTgt spid="4">
                                            <p:txEl>
                                              <p:pRg st="5" end="5"/>
                                            </p:txEl>
                                          </p:spTgt>
                                        </p:tgtEl>
                                        <p:attrNameLst>
                                          <p:attrName>ppt_w</p:attrName>
                                        </p:attrNameLst>
                                      </p:cBhvr>
                                      <p:tavLst>
                                        <p:tav tm="0">
                                          <p:val>
                                            <p:strVal val="#ppt_w+.3"/>
                                          </p:val>
                                        </p:tav>
                                        <p:tav tm="50000">
                                          <p:val>
                                            <p:strVal val="#ppt_w+.3"/>
                                          </p:val>
                                        </p:tav>
                                        <p:tav tm="100000">
                                          <p:val>
                                            <p:strVal val="#ppt_w"/>
                                          </p:val>
                                        </p:tav>
                                      </p:tavLst>
                                    </p:anim>
                                    <p:anim calcmode="lin" valueType="num">
                                      <p:cBhvr>
                                        <p:cTn id="45" dur="500" fill="hold"/>
                                        <p:tgtEl>
                                          <p:spTgt spid="4">
                                            <p:txEl>
                                              <p:pRg st="5" end="5"/>
                                            </p:txEl>
                                          </p:spTgt>
                                        </p:tgtEl>
                                        <p:attrNameLst>
                                          <p:attrName>ppt_x</p:attrName>
                                        </p:attrNameLst>
                                      </p:cBhvr>
                                      <p:tavLst>
                                        <p:tav tm="0">
                                          <p:val>
                                            <p:strVal val="#ppt_x-.3"/>
                                          </p:val>
                                        </p:tav>
                                        <p:tav tm="50000">
                                          <p:val>
                                            <p:strVal val="#ppt_x"/>
                                          </p:val>
                                        </p:tav>
                                        <p:tav tm="100000">
                                          <p:val>
                                            <p:strVal val="#ppt_x"/>
                                          </p:val>
                                        </p:tav>
                                      </p:tavLst>
                                    </p:anim>
                                    <p:anim calcmode="lin" valueType="num">
                                      <p:cBhvr>
                                        <p:cTn id="46" dur="500" fill="hold"/>
                                        <p:tgtEl>
                                          <p:spTgt spid="4">
                                            <p:txEl>
                                              <p:pRg st="5" end="5"/>
                                            </p:txEl>
                                          </p:spTgt>
                                        </p:tgtEl>
                                        <p:attrNameLst>
                                          <p:attrName>ppt_y</p:attrName>
                                        </p:attrNameLst>
                                      </p:cBhvr>
                                      <p:tavLst>
                                        <p:tav tm="0">
                                          <p:val>
                                            <p:strVal val="#ppt_y"/>
                                          </p:val>
                                        </p:tav>
                                        <p:tav tm="100000">
                                          <p:val>
                                            <p:strVal val="#ppt_y"/>
                                          </p:val>
                                        </p:tav>
                                      </p:tavLst>
                                    </p:anim>
                                  </p:childTnLst>
                                </p:cTn>
                              </p:par>
                              <p:par>
                                <p:cTn id="47" presetID="39" presetClass="entr" presetSubtype="0" accel="100000" fill="hold" nodeType="withEffect">
                                  <p:stCondLst>
                                    <p:cond delay="0"/>
                                  </p:stCondLst>
                                  <p:childTnLst>
                                    <p:set>
                                      <p:cBhvr>
                                        <p:cTn id="48" dur="1" fill="hold">
                                          <p:stCondLst>
                                            <p:cond delay="0"/>
                                          </p:stCondLst>
                                        </p:cTn>
                                        <p:tgtEl>
                                          <p:spTgt spid="4">
                                            <p:txEl>
                                              <p:pRg st="6" end="6"/>
                                            </p:txEl>
                                          </p:spTgt>
                                        </p:tgtEl>
                                        <p:attrNameLst>
                                          <p:attrName>style.visibility</p:attrName>
                                        </p:attrNameLst>
                                      </p:cBhvr>
                                      <p:to>
                                        <p:strVal val="visible"/>
                                      </p:to>
                                    </p:set>
                                    <p:anim calcmode="lin" valueType="num">
                                      <p:cBhvr>
                                        <p:cTn id="49" dur="500" fill="hold"/>
                                        <p:tgtEl>
                                          <p:spTgt spid="4">
                                            <p:txEl>
                                              <p:pRg st="6" end="6"/>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50" dur="500" fill="hold"/>
                                        <p:tgtEl>
                                          <p:spTgt spid="4">
                                            <p:txEl>
                                              <p:pRg st="6" end="6"/>
                                            </p:txEl>
                                          </p:spTgt>
                                        </p:tgtEl>
                                        <p:attrNameLst>
                                          <p:attrName>ppt_w</p:attrName>
                                        </p:attrNameLst>
                                      </p:cBhvr>
                                      <p:tavLst>
                                        <p:tav tm="0">
                                          <p:val>
                                            <p:strVal val="#ppt_w+.3"/>
                                          </p:val>
                                        </p:tav>
                                        <p:tav tm="50000">
                                          <p:val>
                                            <p:strVal val="#ppt_w+.3"/>
                                          </p:val>
                                        </p:tav>
                                        <p:tav tm="100000">
                                          <p:val>
                                            <p:strVal val="#ppt_w"/>
                                          </p:val>
                                        </p:tav>
                                      </p:tavLst>
                                    </p:anim>
                                    <p:anim calcmode="lin" valueType="num">
                                      <p:cBhvr>
                                        <p:cTn id="51" dur="500" fill="hold"/>
                                        <p:tgtEl>
                                          <p:spTgt spid="4">
                                            <p:txEl>
                                              <p:pRg st="6" end="6"/>
                                            </p:txEl>
                                          </p:spTgt>
                                        </p:tgtEl>
                                        <p:attrNameLst>
                                          <p:attrName>ppt_x</p:attrName>
                                        </p:attrNameLst>
                                      </p:cBhvr>
                                      <p:tavLst>
                                        <p:tav tm="0">
                                          <p:val>
                                            <p:strVal val="#ppt_x-.3"/>
                                          </p:val>
                                        </p:tav>
                                        <p:tav tm="50000">
                                          <p:val>
                                            <p:strVal val="#ppt_x"/>
                                          </p:val>
                                        </p:tav>
                                        <p:tav tm="100000">
                                          <p:val>
                                            <p:strVal val="#ppt_x"/>
                                          </p:val>
                                        </p:tav>
                                      </p:tavLst>
                                    </p:anim>
                                    <p:anim calcmode="lin" valueType="num">
                                      <p:cBhvr>
                                        <p:cTn id="52" dur="500" fill="hold"/>
                                        <p:tgtEl>
                                          <p:spTgt spid="4">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39" presetClass="entr" presetSubtype="0" accel="100000" fill="hold" nodeType="clickEffect">
                                  <p:stCondLst>
                                    <p:cond delay="0"/>
                                  </p:stCondLst>
                                  <p:childTnLst>
                                    <p:set>
                                      <p:cBhvr>
                                        <p:cTn id="56" dur="1" fill="hold">
                                          <p:stCondLst>
                                            <p:cond delay="0"/>
                                          </p:stCondLst>
                                        </p:cTn>
                                        <p:tgtEl>
                                          <p:spTgt spid="4">
                                            <p:txEl>
                                              <p:pRg st="7" end="7"/>
                                            </p:txEl>
                                          </p:spTgt>
                                        </p:tgtEl>
                                        <p:attrNameLst>
                                          <p:attrName>style.visibility</p:attrName>
                                        </p:attrNameLst>
                                      </p:cBhvr>
                                      <p:to>
                                        <p:strVal val="visible"/>
                                      </p:to>
                                    </p:set>
                                    <p:anim calcmode="lin" valueType="num">
                                      <p:cBhvr>
                                        <p:cTn id="57" dur="500" fill="hold"/>
                                        <p:tgtEl>
                                          <p:spTgt spid="4">
                                            <p:txEl>
                                              <p:pRg st="7" end="7"/>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58" dur="500" fill="hold"/>
                                        <p:tgtEl>
                                          <p:spTgt spid="4">
                                            <p:txEl>
                                              <p:pRg st="7" end="7"/>
                                            </p:txEl>
                                          </p:spTgt>
                                        </p:tgtEl>
                                        <p:attrNameLst>
                                          <p:attrName>ppt_w</p:attrName>
                                        </p:attrNameLst>
                                      </p:cBhvr>
                                      <p:tavLst>
                                        <p:tav tm="0">
                                          <p:val>
                                            <p:strVal val="#ppt_w+.3"/>
                                          </p:val>
                                        </p:tav>
                                        <p:tav tm="50000">
                                          <p:val>
                                            <p:strVal val="#ppt_w+.3"/>
                                          </p:val>
                                        </p:tav>
                                        <p:tav tm="100000">
                                          <p:val>
                                            <p:strVal val="#ppt_w"/>
                                          </p:val>
                                        </p:tav>
                                      </p:tavLst>
                                    </p:anim>
                                    <p:anim calcmode="lin" valueType="num">
                                      <p:cBhvr>
                                        <p:cTn id="59" dur="500" fill="hold"/>
                                        <p:tgtEl>
                                          <p:spTgt spid="4">
                                            <p:txEl>
                                              <p:pRg st="7" end="7"/>
                                            </p:txEl>
                                          </p:spTgt>
                                        </p:tgtEl>
                                        <p:attrNameLst>
                                          <p:attrName>ppt_x</p:attrName>
                                        </p:attrNameLst>
                                      </p:cBhvr>
                                      <p:tavLst>
                                        <p:tav tm="0">
                                          <p:val>
                                            <p:strVal val="#ppt_x-.3"/>
                                          </p:val>
                                        </p:tav>
                                        <p:tav tm="50000">
                                          <p:val>
                                            <p:strVal val="#ppt_x"/>
                                          </p:val>
                                        </p:tav>
                                        <p:tav tm="100000">
                                          <p:val>
                                            <p:strVal val="#ppt_x"/>
                                          </p:val>
                                        </p:tav>
                                      </p:tavLst>
                                    </p:anim>
                                    <p:anim calcmode="lin" valueType="num">
                                      <p:cBhvr>
                                        <p:cTn id="60" dur="500" fill="hold"/>
                                        <p:tgtEl>
                                          <p:spTgt spid="4">
                                            <p:txEl>
                                              <p:pRg st="7" end="7"/>
                                            </p:txEl>
                                          </p:spTgt>
                                        </p:tgtEl>
                                        <p:attrNameLst>
                                          <p:attrName>ppt_y</p:attrName>
                                        </p:attrNameLst>
                                      </p:cBhvr>
                                      <p:tavLst>
                                        <p:tav tm="0">
                                          <p:val>
                                            <p:strVal val="#ppt_y"/>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17" presetClass="entr" presetSubtype="10" fill="hold" nodeType="clickEffect">
                                  <p:stCondLst>
                                    <p:cond delay="0"/>
                                  </p:stCondLst>
                                  <p:childTnLst>
                                    <p:set>
                                      <p:cBhvr>
                                        <p:cTn id="64" dur="1" fill="hold">
                                          <p:stCondLst>
                                            <p:cond delay="0"/>
                                          </p:stCondLst>
                                        </p:cTn>
                                        <p:tgtEl>
                                          <p:spTgt spid="4">
                                            <p:txEl>
                                              <p:pRg st="8" end="8"/>
                                            </p:txEl>
                                          </p:spTgt>
                                        </p:tgtEl>
                                        <p:attrNameLst>
                                          <p:attrName>style.visibility</p:attrName>
                                        </p:attrNameLst>
                                      </p:cBhvr>
                                      <p:to>
                                        <p:strVal val="visible"/>
                                      </p:to>
                                    </p:set>
                                    <p:anim calcmode="lin" valueType="num">
                                      <p:cBhvr>
                                        <p:cTn id="65" dur="500" fill="hold"/>
                                        <p:tgtEl>
                                          <p:spTgt spid="4">
                                            <p:txEl>
                                              <p:pRg st="8" end="8"/>
                                            </p:txEl>
                                          </p:spTgt>
                                        </p:tgtEl>
                                        <p:attrNameLst>
                                          <p:attrName>ppt_w</p:attrName>
                                        </p:attrNameLst>
                                      </p:cBhvr>
                                      <p:tavLst>
                                        <p:tav tm="0">
                                          <p:val>
                                            <p:fltVal val="0"/>
                                          </p:val>
                                        </p:tav>
                                        <p:tav tm="100000">
                                          <p:val>
                                            <p:strVal val="#ppt_w"/>
                                          </p:val>
                                        </p:tav>
                                      </p:tavLst>
                                    </p:anim>
                                    <p:anim calcmode="lin" valueType="num">
                                      <p:cBhvr>
                                        <p:cTn id="66" dur="500" fill="hold"/>
                                        <p:tgtEl>
                                          <p:spTgt spid="4">
                                            <p:txEl>
                                              <p:pRg st="8" end="8"/>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7409" name="文本框 79873"/>
          <p:cNvSpPr txBox="1"/>
          <p:nvPr/>
        </p:nvSpPr>
        <p:spPr>
          <a:xfrm>
            <a:off x="4572000" y="5638800"/>
            <a:ext cx="3886200" cy="460375"/>
          </a:xfrm>
          <a:prstGeom prst="rect">
            <a:avLst/>
          </a:prstGeom>
          <a:noFill/>
          <a:ln w="9525">
            <a:noFill/>
          </a:ln>
        </p:spPr>
        <p:txBody>
          <a:bodyPr>
            <a:spAutoFit/>
          </a:bodyPr>
          <a:p>
            <a:pPr algn="ctr">
              <a:spcBef>
                <a:spcPct val="50000"/>
              </a:spcBef>
              <a:buClr>
                <a:schemeClr val="bg1"/>
              </a:buClr>
            </a:pPr>
            <a:endParaRPr lang="en-US" altLang="zh-CN" sz="2400" b="1">
              <a:solidFill>
                <a:schemeClr val="bg1"/>
              </a:solidFill>
              <a:latin typeface="Times New Roman" panose="02020603050405020304" pitchFamily="18" charset="0"/>
              <a:ea typeface="宋体" panose="02010600030101010101" pitchFamily="2" charset="-122"/>
            </a:endParaRPr>
          </a:p>
        </p:txBody>
      </p:sp>
      <p:sp>
        <p:nvSpPr>
          <p:cNvPr id="17413" name="矩形 79880"/>
          <p:cNvSpPr/>
          <p:nvPr/>
        </p:nvSpPr>
        <p:spPr>
          <a:xfrm>
            <a:off x="1990725" y="647065"/>
            <a:ext cx="8766810" cy="706755"/>
          </a:xfrm>
          <a:prstGeom prst="rect">
            <a:avLst/>
          </a:prstGeom>
          <a:noFill/>
          <a:ln w="9525">
            <a:noFill/>
          </a:ln>
        </p:spPr>
        <p:txBody>
          <a:bodyPr wrap="square">
            <a:spAutoFit/>
          </a:bodyPr>
          <a:p>
            <a:pPr marL="571500" indent="-571500">
              <a:buClr>
                <a:srgbClr val="2830C4"/>
              </a:buClr>
              <a:buFont typeface="Wingdings" panose="05000000000000000000" charset="0"/>
              <a:buChar char="u"/>
            </a:pPr>
            <a:r>
              <a:rPr lang="zh-CN" altLang="en-US" sz="4000" b="1" dirty="0">
                <a:solidFill>
                  <a:srgbClr val="2020E0"/>
                </a:solidFill>
                <a:uFillTx/>
                <a:latin typeface="宋体" panose="02010600030101010101" pitchFamily="2" charset="-122"/>
                <a:ea typeface="宋体" panose="02010600030101010101" pitchFamily="2" charset="-122"/>
              </a:rPr>
              <a:t>为什么白杨树值得崇敬和赞美？</a:t>
            </a:r>
            <a:endParaRPr lang="zh-CN" altLang="en-US" sz="4000" b="1" dirty="0">
              <a:solidFill>
                <a:srgbClr val="2020E0"/>
              </a:solidFill>
              <a:uFillTx/>
              <a:latin typeface="宋体" panose="02010600030101010101" pitchFamily="2" charset="-122"/>
              <a:ea typeface="宋体" panose="02010600030101010101" pitchFamily="2" charset="-122"/>
            </a:endParaRPr>
          </a:p>
        </p:txBody>
      </p:sp>
      <p:sp>
        <p:nvSpPr>
          <p:cNvPr id="79882" name="矩形 79881"/>
          <p:cNvSpPr/>
          <p:nvPr/>
        </p:nvSpPr>
        <p:spPr>
          <a:xfrm>
            <a:off x="2964180" y="1353820"/>
            <a:ext cx="6019800" cy="706755"/>
          </a:xfrm>
          <a:prstGeom prst="rect">
            <a:avLst/>
          </a:prstGeom>
          <a:noFill/>
          <a:ln w="9525">
            <a:noFill/>
          </a:ln>
        </p:spPr>
        <p:txBody>
          <a:bodyPr>
            <a:spAutoFit/>
          </a:bodyPr>
          <a:p>
            <a:r>
              <a:rPr lang="zh-CN" altLang="en-US" sz="4000" b="1" dirty="0">
                <a:solidFill>
                  <a:srgbClr val="FF0000"/>
                </a:solidFill>
                <a:uFillTx/>
                <a:latin typeface="Arial" panose="020B0604020202020204" pitchFamily="34" charset="0"/>
                <a:ea typeface="宋体" panose="02010600030101010101" pitchFamily="2" charset="-122"/>
              </a:rPr>
              <a:t>因为白杨树不平凡。</a:t>
            </a:r>
            <a:endParaRPr lang="zh-CN" altLang="en-US" sz="4000" b="1" dirty="0">
              <a:solidFill>
                <a:srgbClr val="FF0000"/>
              </a:solidFill>
              <a:uFillTx/>
              <a:latin typeface="Arial" panose="020B0604020202020204" pitchFamily="34" charset="0"/>
              <a:ea typeface="宋体" panose="02010600030101010101" pitchFamily="2" charset="-122"/>
            </a:endParaRPr>
          </a:p>
        </p:txBody>
      </p:sp>
      <p:sp>
        <p:nvSpPr>
          <p:cNvPr id="3" name="文本框 2"/>
          <p:cNvSpPr txBox="1"/>
          <p:nvPr/>
        </p:nvSpPr>
        <p:spPr>
          <a:xfrm>
            <a:off x="47625" y="1905"/>
            <a:ext cx="2019300" cy="645160"/>
          </a:xfrm>
          <a:prstGeom prst="rect">
            <a:avLst/>
          </a:prstGeom>
          <a:noFill/>
        </p:spPr>
        <p:txBody>
          <a:bodyPr wrap="none" rtlCol="0">
            <a:spAutoFit/>
          </a:bodyPr>
          <a:p>
            <a:pPr algn="l"/>
            <a:r>
              <a:rPr lang="zh-CN" altLang="en-US" sz="3600" b="1">
                <a:solidFill>
                  <a:srgbClr val="7030A0"/>
                </a:solidFill>
                <a:uFillTx/>
                <a:ea typeface="黑体" panose="02010609060101010101" pitchFamily="49" charset="-122"/>
              </a:rPr>
              <a:t>整体把握</a:t>
            </a:r>
            <a:endParaRPr lang="zh-CN" altLang="en-US" sz="3600" b="1">
              <a:solidFill>
                <a:srgbClr val="7030A0"/>
              </a:solidFill>
              <a:uFillTx/>
              <a:ea typeface="黑体" panose="02010609060101010101" pitchFamily="49" charset="-122"/>
            </a:endParaRPr>
          </a:p>
        </p:txBody>
      </p:sp>
      <p:sp>
        <p:nvSpPr>
          <p:cNvPr id="2" name="矩形 79880"/>
          <p:cNvSpPr/>
          <p:nvPr/>
        </p:nvSpPr>
        <p:spPr>
          <a:xfrm>
            <a:off x="1990725" y="2173605"/>
            <a:ext cx="8766810" cy="1938020"/>
          </a:xfrm>
          <a:prstGeom prst="rect">
            <a:avLst/>
          </a:prstGeom>
          <a:noFill/>
          <a:ln w="9525">
            <a:noFill/>
          </a:ln>
        </p:spPr>
        <p:txBody>
          <a:bodyPr wrap="square">
            <a:spAutoFit/>
          </a:bodyPr>
          <a:p>
            <a:pPr marL="571500" indent="-571500">
              <a:buClr>
                <a:srgbClr val="2830C4"/>
              </a:buClr>
              <a:buFont typeface="Wingdings" panose="05000000000000000000" charset="0"/>
              <a:buChar char="u"/>
            </a:pPr>
            <a:r>
              <a:rPr lang="zh-CN" altLang="en-US" sz="4000" b="1" dirty="0">
                <a:solidFill>
                  <a:srgbClr val="2020E0"/>
                </a:solidFill>
                <a:uFillTx/>
                <a:latin typeface="宋体" panose="02010600030101010101" pitchFamily="2" charset="-122"/>
                <a:ea typeface="宋体" panose="02010600030101010101" pitchFamily="2" charset="-122"/>
              </a:rPr>
              <a:t>“白杨树是不平凡的树。”文中反复出现这句话，白杨树的“不平凡”又具体表现在哪些方面呢？</a:t>
            </a:r>
            <a:endParaRPr lang="zh-CN" altLang="en-US" sz="4000" b="1" dirty="0">
              <a:solidFill>
                <a:srgbClr val="2020E0"/>
              </a:solidFill>
              <a:uFillTx/>
              <a:latin typeface="宋体" panose="02010600030101010101" pitchFamily="2" charset="-122"/>
              <a:ea typeface="宋体" panose="02010600030101010101" pitchFamily="2" charset="-122"/>
            </a:endParaRPr>
          </a:p>
        </p:txBody>
      </p:sp>
      <p:sp>
        <p:nvSpPr>
          <p:cNvPr id="4" name="矩形 3"/>
          <p:cNvSpPr/>
          <p:nvPr/>
        </p:nvSpPr>
        <p:spPr>
          <a:xfrm>
            <a:off x="4924425" y="4111625"/>
            <a:ext cx="4371975" cy="1938020"/>
          </a:xfrm>
          <a:prstGeom prst="rect">
            <a:avLst/>
          </a:prstGeom>
          <a:noFill/>
          <a:ln w="9525">
            <a:noFill/>
          </a:ln>
        </p:spPr>
        <p:txBody>
          <a:bodyPr wrap="square">
            <a:spAutoFit/>
          </a:bodyPr>
          <a:p>
            <a:r>
              <a:rPr lang="zh-CN" altLang="en-US" sz="4000" b="1" dirty="0">
                <a:solidFill>
                  <a:srgbClr val="FF0000"/>
                </a:solidFill>
                <a:uFillTx/>
                <a:latin typeface="Arial" panose="020B0604020202020204" pitchFamily="34" charset="0"/>
                <a:ea typeface="宋体" panose="02010600030101010101" pitchFamily="2" charset="-122"/>
              </a:rPr>
              <a:t>生长环境的不平凡</a:t>
            </a:r>
            <a:endParaRPr lang="zh-CN" altLang="en-US" sz="4000" b="1" dirty="0">
              <a:solidFill>
                <a:srgbClr val="FF0000"/>
              </a:solidFill>
              <a:uFillTx/>
              <a:latin typeface="Arial" panose="020B0604020202020204" pitchFamily="34" charset="0"/>
              <a:ea typeface="宋体" panose="02010600030101010101" pitchFamily="2" charset="-122"/>
            </a:endParaRPr>
          </a:p>
          <a:p>
            <a:r>
              <a:rPr lang="zh-CN" altLang="en-US" sz="4000" b="1" dirty="0">
                <a:solidFill>
                  <a:srgbClr val="FF0000"/>
                </a:solidFill>
                <a:uFillTx/>
                <a:latin typeface="Arial" panose="020B0604020202020204" pitchFamily="34" charset="0"/>
                <a:ea typeface="宋体" panose="02010600030101010101" pitchFamily="2" charset="-122"/>
              </a:rPr>
              <a:t>外部形象的不平凡</a:t>
            </a:r>
            <a:endParaRPr lang="zh-CN" altLang="en-US" sz="4000" b="1" dirty="0">
              <a:solidFill>
                <a:srgbClr val="FF0000"/>
              </a:solidFill>
              <a:uFillTx/>
              <a:latin typeface="Arial" panose="020B0604020202020204" pitchFamily="34" charset="0"/>
              <a:ea typeface="宋体" panose="02010600030101010101" pitchFamily="2" charset="-122"/>
            </a:endParaRPr>
          </a:p>
          <a:p>
            <a:r>
              <a:rPr lang="zh-CN" altLang="en-US" sz="4000" b="1" dirty="0">
                <a:solidFill>
                  <a:srgbClr val="FF0000"/>
                </a:solidFill>
                <a:uFillTx/>
                <a:latin typeface="Arial" panose="020B0604020202020204" pitchFamily="34" charset="0"/>
                <a:ea typeface="宋体" panose="02010600030101010101" pitchFamily="2" charset="-122"/>
              </a:rPr>
              <a:t>内在气质的不平凡</a:t>
            </a:r>
            <a:endParaRPr lang="zh-CN" altLang="en-US" sz="4000" b="1" dirty="0">
              <a:solidFill>
                <a:srgbClr val="FF0000"/>
              </a:solidFill>
              <a:uFillTx/>
              <a:latin typeface="Arial" panose="020B0604020202020204" pitchFamily="34" charset="0"/>
              <a:ea typeface="宋体" panose="02010600030101010101" pitchFamily="2" charset="-122"/>
            </a:endParaRPr>
          </a:p>
        </p:txBody>
      </p:sp>
      <p:sp>
        <p:nvSpPr>
          <p:cNvPr id="15373" name="右大括号 15372"/>
          <p:cNvSpPr/>
          <p:nvPr/>
        </p:nvSpPr>
        <p:spPr>
          <a:xfrm rot="10800000">
            <a:off x="4481830" y="4202430"/>
            <a:ext cx="306705" cy="1756410"/>
          </a:xfrm>
          <a:prstGeom prst="rightBrace">
            <a:avLst>
              <a:gd name="adj1" fmla="val 44023"/>
              <a:gd name="adj2" fmla="val 50000"/>
            </a:avLst>
          </a:prstGeom>
          <a:noFill/>
          <a:ln w="47625" cap="flat" cmpd="sng">
            <a:solidFill>
              <a:srgbClr val="00B050"/>
            </a:solidFill>
            <a:prstDash val="solid"/>
            <a:round/>
            <a:headEnd type="none" w="med" len="med"/>
            <a:tailEnd type="none" w="med" len="med"/>
          </a:ln>
        </p:spPr>
        <p:txBody>
          <a:bodyPr anchor="t"/>
          <a:p>
            <a:endParaRPr lang="zh-CN" altLang="en-US">
              <a:latin typeface="Arial" panose="020B0604020202020204" pitchFamily="34" charset="0"/>
              <a:ea typeface="宋体" panose="02010600030101010101" pitchFamily="2" charset="-122"/>
            </a:endParaRPr>
          </a:p>
        </p:txBody>
      </p:sp>
      <p:sp>
        <p:nvSpPr>
          <p:cNvPr id="5" name="矩形 4"/>
          <p:cNvSpPr/>
          <p:nvPr/>
        </p:nvSpPr>
        <p:spPr>
          <a:xfrm>
            <a:off x="2508250" y="4727575"/>
            <a:ext cx="1828800" cy="706755"/>
          </a:xfrm>
          <a:prstGeom prst="rect">
            <a:avLst/>
          </a:prstGeom>
          <a:noFill/>
          <a:ln w="9525">
            <a:noFill/>
          </a:ln>
        </p:spPr>
        <p:txBody>
          <a:bodyPr wrap="square">
            <a:spAutoFit/>
          </a:bodyPr>
          <a:p>
            <a:r>
              <a:rPr lang="zh-CN" altLang="en-US" sz="4000" b="1" dirty="0">
                <a:solidFill>
                  <a:srgbClr val="2020E0"/>
                </a:solidFill>
                <a:uFillTx/>
                <a:latin typeface="Arial" panose="020B0604020202020204" pitchFamily="34" charset="0"/>
                <a:ea typeface="宋体" panose="02010600030101010101" pitchFamily="2" charset="-122"/>
              </a:rPr>
              <a:t>不平凡</a:t>
            </a:r>
            <a:endParaRPr lang="zh-CN" altLang="en-US" sz="4000" b="1" dirty="0">
              <a:solidFill>
                <a:srgbClr val="2020E0"/>
              </a:solidFill>
              <a:uFillTx/>
              <a:latin typeface="Arial" panose="020B0604020202020204" pitchFamily="34" charset="0"/>
              <a:ea typeface="宋体" panose="02010600030101010101" pitchFamily="2" charset="-122"/>
            </a:endParaRPr>
          </a:p>
        </p:txBody>
      </p:sp>
      <p:sp>
        <p:nvSpPr>
          <p:cNvPr id="6" name="矩形 5"/>
          <p:cNvSpPr/>
          <p:nvPr/>
        </p:nvSpPr>
        <p:spPr>
          <a:xfrm>
            <a:off x="2860040" y="6099175"/>
            <a:ext cx="1828800" cy="706755"/>
          </a:xfrm>
          <a:prstGeom prst="rect">
            <a:avLst/>
          </a:prstGeom>
          <a:noFill/>
          <a:ln w="9525">
            <a:noFill/>
          </a:ln>
        </p:spPr>
        <p:txBody>
          <a:bodyPr wrap="square">
            <a:spAutoFit/>
          </a:bodyPr>
          <a:p>
            <a:r>
              <a:rPr lang="zh-CN" altLang="en-US" sz="4000" b="1" dirty="0">
                <a:solidFill>
                  <a:srgbClr val="C00000"/>
                </a:solidFill>
                <a:uFillTx/>
                <a:latin typeface="Arial" panose="020B0604020202020204" pitchFamily="34" charset="0"/>
                <a:ea typeface="宋体" panose="02010600030101010101" pitchFamily="2" charset="-122"/>
              </a:rPr>
              <a:t>线索：</a:t>
            </a:r>
            <a:endParaRPr lang="zh-CN" altLang="en-US" sz="4000" b="1" dirty="0">
              <a:solidFill>
                <a:srgbClr val="C00000"/>
              </a:solidFill>
              <a:uFillTx/>
              <a:latin typeface="Arial" panose="020B0604020202020204" pitchFamily="34" charset="0"/>
              <a:ea typeface="宋体" panose="02010600030101010101" pitchFamily="2" charset="-122"/>
            </a:endParaRPr>
          </a:p>
        </p:txBody>
      </p:sp>
      <p:sp>
        <p:nvSpPr>
          <p:cNvPr id="7" name="矩形 6"/>
          <p:cNvSpPr/>
          <p:nvPr/>
        </p:nvSpPr>
        <p:spPr>
          <a:xfrm>
            <a:off x="4924425" y="6099175"/>
            <a:ext cx="5715000" cy="706755"/>
          </a:xfrm>
          <a:prstGeom prst="rect">
            <a:avLst/>
          </a:prstGeom>
          <a:noFill/>
          <a:ln w="9525">
            <a:noFill/>
          </a:ln>
        </p:spPr>
        <p:txBody>
          <a:bodyPr wrap="square">
            <a:spAutoFit/>
          </a:bodyPr>
          <a:p>
            <a:r>
              <a:rPr lang="zh-CN" altLang="en-US" sz="4000" b="1" dirty="0">
                <a:solidFill>
                  <a:srgbClr val="FF0000"/>
                </a:solidFill>
                <a:uFillTx/>
                <a:latin typeface="Arial" panose="020B0604020202020204" pitchFamily="34" charset="0"/>
                <a:ea typeface="宋体" panose="02010600030101010101" pitchFamily="2" charset="-122"/>
              </a:rPr>
              <a:t>赞美白杨树的不平凡</a:t>
            </a:r>
            <a:endParaRPr lang="zh-CN" altLang="en-US" sz="4000" b="1" dirty="0">
              <a:solidFill>
                <a:srgbClr val="FF0000"/>
              </a:solidFill>
              <a:uFillTx/>
              <a:latin typeface="Arial" panose="020B0604020202020204" pitchFamily="34" charset="0"/>
              <a:ea typeface="宋体" panose="02010600030101010101"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grpId="0" nodeType="clickEffect">
                                  <p:stCondLst>
                                    <p:cond delay="0"/>
                                  </p:stCondLst>
                                  <p:childTnLst>
                                    <p:set>
                                      <p:cBhvr>
                                        <p:cTn id="6" dur="1" fill="hold">
                                          <p:stCondLst>
                                            <p:cond delay="0"/>
                                          </p:stCondLst>
                                        </p:cTn>
                                        <p:tgtEl>
                                          <p:spTgt spid="79882"/>
                                        </p:tgtEl>
                                        <p:attrNameLst>
                                          <p:attrName>style.visibility</p:attrName>
                                        </p:attrNameLst>
                                      </p:cBhvr>
                                      <p:to>
                                        <p:strVal val="visible"/>
                                      </p:to>
                                    </p:set>
                                    <p:animEffect transition="in" filter="fade">
                                      <p:cBhvr>
                                        <p:cTn id="7" dur="2000"/>
                                        <p:tgtEl>
                                          <p:spTgt spid="79882"/>
                                        </p:tgtEl>
                                      </p:cBhvr>
                                    </p:animEffect>
                                    <p:anim calcmode="lin" valueType="num">
                                      <p:cBhvr>
                                        <p:cTn id="8" dur="2000" fill="hold"/>
                                        <p:tgtEl>
                                          <p:spTgt spid="79882"/>
                                        </p:tgtEl>
                                        <p:attrNameLst>
                                          <p:attrName>style.rotation</p:attrName>
                                        </p:attrNameLst>
                                      </p:cBhvr>
                                      <p:tavLst>
                                        <p:tav tm="0">
                                          <p:val>
                                            <p:fltVal val="720"/>
                                          </p:val>
                                        </p:tav>
                                        <p:tav tm="100000">
                                          <p:val>
                                            <p:fltVal val="0"/>
                                          </p:val>
                                        </p:tav>
                                      </p:tavLst>
                                    </p:anim>
                                    <p:anim calcmode="lin" valueType="num">
                                      <p:cBhvr>
                                        <p:cTn id="9" dur="2000" fill="hold"/>
                                        <p:tgtEl>
                                          <p:spTgt spid="79882"/>
                                        </p:tgtEl>
                                        <p:attrNameLst>
                                          <p:attrName>ppt_h</p:attrName>
                                        </p:attrNameLst>
                                      </p:cBhvr>
                                      <p:tavLst>
                                        <p:tav tm="0">
                                          <p:val>
                                            <p:fltVal val="0"/>
                                          </p:val>
                                        </p:tav>
                                        <p:tav tm="100000">
                                          <p:val>
                                            <p:strVal val="#ppt_h"/>
                                          </p:val>
                                        </p:tav>
                                      </p:tavLst>
                                    </p:anim>
                                    <p:anim calcmode="lin" valueType="num">
                                      <p:cBhvr>
                                        <p:cTn id="10" dur="2000" fill="hold"/>
                                        <p:tgtEl>
                                          <p:spTgt spid="79882"/>
                                        </p:tgtEl>
                                        <p:attrNameLst>
                                          <p:attrName>ppt_w</p:attrName>
                                        </p:attrNameLst>
                                      </p:cBhvr>
                                      <p:tavLst>
                                        <p:tav tm="0">
                                          <p:val>
                                            <p:fltVal val="0"/>
                                          </p:val>
                                        </p:tav>
                                        <p:tav tm="100000">
                                          <p:val>
                                            <p:strVal val="#ppt_w"/>
                                          </p:val>
                                        </p:tav>
                                      </p:tavLst>
                                    </p:anim>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linds(horizontal)">
                                      <p:cBhvr>
                                        <p:cTn id="15" dur="5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8" presetClass="entr" presetSubtype="16"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diamond(in)">
                                      <p:cBhvr>
                                        <p:cTn id="20" dur="20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17" presetClass="entr" presetSubtype="10" fill="hold" grpId="0" nodeType="clickEffect">
                                  <p:stCondLst>
                                    <p:cond delay="0"/>
                                  </p:stCondLst>
                                  <p:childTnLst>
                                    <p:set>
                                      <p:cBhvr>
                                        <p:cTn id="24" dur="1" fill="hold">
                                          <p:stCondLst>
                                            <p:cond delay="0"/>
                                          </p:stCondLst>
                                        </p:cTn>
                                        <p:tgtEl>
                                          <p:spTgt spid="15373"/>
                                        </p:tgtEl>
                                        <p:attrNameLst>
                                          <p:attrName>style.visibility</p:attrName>
                                        </p:attrNameLst>
                                      </p:cBhvr>
                                      <p:to>
                                        <p:strVal val="visible"/>
                                      </p:to>
                                    </p:set>
                                    <p:anim calcmode="lin" valueType="num">
                                      <p:cBhvr>
                                        <p:cTn id="25" dur="500" fill="hold"/>
                                        <p:tgtEl>
                                          <p:spTgt spid="15373"/>
                                        </p:tgtEl>
                                        <p:attrNameLst>
                                          <p:attrName>ppt_w</p:attrName>
                                        </p:attrNameLst>
                                      </p:cBhvr>
                                      <p:tavLst>
                                        <p:tav tm="0">
                                          <p:val>
                                            <p:fltVal val="0"/>
                                          </p:val>
                                        </p:tav>
                                        <p:tav tm="100000">
                                          <p:val>
                                            <p:strVal val="#ppt_w"/>
                                          </p:val>
                                        </p:tav>
                                      </p:tavLst>
                                    </p:anim>
                                    <p:anim calcmode="lin" valueType="num">
                                      <p:cBhvr>
                                        <p:cTn id="26" dur="500" fill="hold"/>
                                        <p:tgtEl>
                                          <p:spTgt spid="15373"/>
                                        </p:tgtEl>
                                        <p:attrNameLst>
                                          <p:attrName>ppt_h</p:attrName>
                                        </p:attrNameLst>
                                      </p:cBhvr>
                                      <p:tavLst>
                                        <p:tav tm="0">
                                          <p:val>
                                            <p:strVal val="#ppt_h"/>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39" presetClass="entr" presetSubtype="0" accel="100000" fill="hold" nodeType="clickEffect">
                                  <p:stCondLst>
                                    <p:cond delay="0"/>
                                  </p:stCondLst>
                                  <p:childTnLst>
                                    <p:set>
                                      <p:cBhvr>
                                        <p:cTn id="30" dur="1" fill="hold">
                                          <p:stCondLst>
                                            <p:cond delay="0"/>
                                          </p:stCondLst>
                                        </p:cTn>
                                        <p:tgtEl>
                                          <p:spTgt spid="4">
                                            <p:txEl>
                                              <p:pRg st="0" end="0"/>
                                            </p:txEl>
                                          </p:spTgt>
                                        </p:tgtEl>
                                        <p:attrNameLst>
                                          <p:attrName>style.visibility</p:attrName>
                                        </p:attrNameLst>
                                      </p:cBhvr>
                                      <p:to>
                                        <p:strVal val="visible"/>
                                      </p:to>
                                    </p:set>
                                    <p:anim calcmode="lin" valueType="num">
                                      <p:cBhvr>
                                        <p:cTn id="31" dur="500" fill="hold"/>
                                        <p:tgtEl>
                                          <p:spTgt spid="4">
                                            <p:txEl>
                                              <p:pRg st="0" end="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32" dur="500" fill="hold"/>
                                        <p:tgtEl>
                                          <p:spTgt spid="4">
                                            <p:txEl>
                                              <p:pRg st="0" end="0"/>
                                            </p:txEl>
                                          </p:spTgt>
                                        </p:tgtEl>
                                        <p:attrNameLst>
                                          <p:attrName>ppt_w</p:attrName>
                                        </p:attrNameLst>
                                      </p:cBhvr>
                                      <p:tavLst>
                                        <p:tav tm="0">
                                          <p:val>
                                            <p:strVal val="#ppt_w+.3"/>
                                          </p:val>
                                        </p:tav>
                                        <p:tav tm="50000">
                                          <p:val>
                                            <p:strVal val="#ppt_w+.3"/>
                                          </p:val>
                                        </p:tav>
                                        <p:tav tm="100000">
                                          <p:val>
                                            <p:strVal val="#ppt_w"/>
                                          </p:val>
                                        </p:tav>
                                      </p:tavLst>
                                    </p:anim>
                                    <p:anim calcmode="lin" valueType="num">
                                      <p:cBhvr>
                                        <p:cTn id="33" dur="500" fill="hold"/>
                                        <p:tgtEl>
                                          <p:spTgt spid="4">
                                            <p:txEl>
                                              <p:pRg st="0" end="0"/>
                                            </p:txEl>
                                          </p:spTgt>
                                        </p:tgtEl>
                                        <p:attrNameLst>
                                          <p:attrName>ppt_x</p:attrName>
                                        </p:attrNameLst>
                                      </p:cBhvr>
                                      <p:tavLst>
                                        <p:tav tm="0">
                                          <p:val>
                                            <p:strVal val="#ppt_x-.3"/>
                                          </p:val>
                                        </p:tav>
                                        <p:tav tm="50000">
                                          <p:val>
                                            <p:strVal val="#ppt_x"/>
                                          </p:val>
                                        </p:tav>
                                        <p:tav tm="100000">
                                          <p:val>
                                            <p:strVal val="#ppt_x"/>
                                          </p:val>
                                        </p:tav>
                                      </p:tavLst>
                                    </p:anim>
                                    <p:anim calcmode="lin" valueType="num">
                                      <p:cBhvr>
                                        <p:cTn id="34" dur="500" fill="hold"/>
                                        <p:tgtEl>
                                          <p:spTgt spid="4">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39" presetClass="entr" presetSubtype="0" accel="100000" fill="hold" nodeType="clickEffect">
                                  <p:stCondLst>
                                    <p:cond delay="0"/>
                                  </p:stCondLst>
                                  <p:childTnLst>
                                    <p:set>
                                      <p:cBhvr>
                                        <p:cTn id="38" dur="1" fill="hold">
                                          <p:stCondLst>
                                            <p:cond delay="0"/>
                                          </p:stCondLst>
                                        </p:cTn>
                                        <p:tgtEl>
                                          <p:spTgt spid="4">
                                            <p:txEl>
                                              <p:pRg st="1" end="1"/>
                                            </p:txEl>
                                          </p:spTgt>
                                        </p:tgtEl>
                                        <p:attrNameLst>
                                          <p:attrName>style.visibility</p:attrName>
                                        </p:attrNameLst>
                                      </p:cBhvr>
                                      <p:to>
                                        <p:strVal val="visible"/>
                                      </p:to>
                                    </p:set>
                                    <p:anim calcmode="lin" valueType="num">
                                      <p:cBhvr>
                                        <p:cTn id="39" dur="500" fill="hold"/>
                                        <p:tgtEl>
                                          <p:spTgt spid="4">
                                            <p:txEl>
                                              <p:pRg st="1" end="1"/>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40" dur="500" fill="hold"/>
                                        <p:tgtEl>
                                          <p:spTgt spid="4">
                                            <p:txEl>
                                              <p:pRg st="1" end="1"/>
                                            </p:txEl>
                                          </p:spTgt>
                                        </p:tgtEl>
                                        <p:attrNameLst>
                                          <p:attrName>ppt_w</p:attrName>
                                        </p:attrNameLst>
                                      </p:cBhvr>
                                      <p:tavLst>
                                        <p:tav tm="0">
                                          <p:val>
                                            <p:strVal val="#ppt_w+.3"/>
                                          </p:val>
                                        </p:tav>
                                        <p:tav tm="50000">
                                          <p:val>
                                            <p:strVal val="#ppt_w+.3"/>
                                          </p:val>
                                        </p:tav>
                                        <p:tav tm="100000">
                                          <p:val>
                                            <p:strVal val="#ppt_w"/>
                                          </p:val>
                                        </p:tav>
                                      </p:tavLst>
                                    </p:anim>
                                    <p:anim calcmode="lin" valueType="num">
                                      <p:cBhvr>
                                        <p:cTn id="41" dur="500" fill="hold"/>
                                        <p:tgtEl>
                                          <p:spTgt spid="4">
                                            <p:txEl>
                                              <p:pRg st="1" end="1"/>
                                            </p:txEl>
                                          </p:spTgt>
                                        </p:tgtEl>
                                        <p:attrNameLst>
                                          <p:attrName>ppt_x</p:attrName>
                                        </p:attrNameLst>
                                      </p:cBhvr>
                                      <p:tavLst>
                                        <p:tav tm="0">
                                          <p:val>
                                            <p:strVal val="#ppt_x-.3"/>
                                          </p:val>
                                        </p:tav>
                                        <p:tav tm="50000">
                                          <p:val>
                                            <p:strVal val="#ppt_x"/>
                                          </p:val>
                                        </p:tav>
                                        <p:tav tm="100000">
                                          <p:val>
                                            <p:strVal val="#ppt_x"/>
                                          </p:val>
                                        </p:tav>
                                      </p:tavLst>
                                    </p:anim>
                                    <p:anim calcmode="lin" valueType="num">
                                      <p:cBhvr>
                                        <p:cTn id="42" dur="500" fill="hold"/>
                                        <p:tgtEl>
                                          <p:spTgt spid="4">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39" presetClass="entr" presetSubtype="0" accel="100000" fill="hold" nodeType="clickEffect">
                                  <p:stCondLst>
                                    <p:cond delay="0"/>
                                  </p:stCondLst>
                                  <p:childTnLst>
                                    <p:set>
                                      <p:cBhvr>
                                        <p:cTn id="46" dur="1" fill="hold">
                                          <p:stCondLst>
                                            <p:cond delay="0"/>
                                          </p:stCondLst>
                                        </p:cTn>
                                        <p:tgtEl>
                                          <p:spTgt spid="4">
                                            <p:txEl>
                                              <p:pRg st="2" end="2"/>
                                            </p:txEl>
                                          </p:spTgt>
                                        </p:tgtEl>
                                        <p:attrNameLst>
                                          <p:attrName>style.visibility</p:attrName>
                                        </p:attrNameLst>
                                      </p:cBhvr>
                                      <p:to>
                                        <p:strVal val="visible"/>
                                      </p:to>
                                    </p:set>
                                    <p:anim calcmode="lin" valueType="num">
                                      <p:cBhvr>
                                        <p:cTn id="47" dur="500" fill="hold"/>
                                        <p:tgtEl>
                                          <p:spTgt spid="4">
                                            <p:txEl>
                                              <p:pRg st="2" end="2"/>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48" dur="500" fill="hold"/>
                                        <p:tgtEl>
                                          <p:spTgt spid="4">
                                            <p:txEl>
                                              <p:pRg st="2" end="2"/>
                                            </p:txEl>
                                          </p:spTgt>
                                        </p:tgtEl>
                                        <p:attrNameLst>
                                          <p:attrName>ppt_w</p:attrName>
                                        </p:attrNameLst>
                                      </p:cBhvr>
                                      <p:tavLst>
                                        <p:tav tm="0">
                                          <p:val>
                                            <p:strVal val="#ppt_w+.3"/>
                                          </p:val>
                                        </p:tav>
                                        <p:tav tm="50000">
                                          <p:val>
                                            <p:strVal val="#ppt_w+.3"/>
                                          </p:val>
                                        </p:tav>
                                        <p:tav tm="100000">
                                          <p:val>
                                            <p:strVal val="#ppt_w"/>
                                          </p:val>
                                        </p:tav>
                                      </p:tavLst>
                                    </p:anim>
                                    <p:anim calcmode="lin" valueType="num">
                                      <p:cBhvr>
                                        <p:cTn id="49" dur="500" fill="hold"/>
                                        <p:tgtEl>
                                          <p:spTgt spid="4">
                                            <p:txEl>
                                              <p:pRg st="2" end="2"/>
                                            </p:txEl>
                                          </p:spTgt>
                                        </p:tgtEl>
                                        <p:attrNameLst>
                                          <p:attrName>ppt_x</p:attrName>
                                        </p:attrNameLst>
                                      </p:cBhvr>
                                      <p:tavLst>
                                        <p:tav tm="0">
                                          <p:val>
                                            <p:strVal val="#ppt_x-.3"/>
                                          </p:val>
                                        </p:tav>
                                        <p:tav tm="50000">
                                          <p:val>
                                            <p:strVal val="#ppt_x"/>
                                          </p:val>
                                        </p:tav>
                                        <p:tav tm="100000">
                                          <p:val>
                                            <p:strVal val="#ppt_x"/>
                                          </p:val>
                                        </p:tav>
                                      </p:tavLst>
                                    </p:anim>
                                    <p:anim calcmode="lin" valueType="num">
                                      <p:cBhvr>
                                        <p:cTn id="50" dur="500" fill="hold"/>
                                        <p:tgtEl>
                                          <p:spTgt spid="4">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53" presetClass="entr" presetSubtype="16" fill="hold" grpId="0" nodeType="clickEffect">
                                  <p:stCondLst>
                                    <p:cond delay="0"/>
                                  </p:stCondLst>
                                  <p:childTnLst>
                                    <p:set>
                                      <p:cBhvr>
                                        <p:cTn id="54" dur="1" fill="hold">
                                          <p:stCondLst>
                                            <p:cond delay="0"/>
                                          </p:stCondLst>
                                        </p:cTn>
                                        <p:tgtEl>
                                          <p:spTgt spid="6"/>
                                        </p:tgtEl>
                                        <p:attrNameLst>
                                          <p:attrName>style.visibility</p:attrName>
                                        </p:attrNameLst>
                                      </p:cBhvr>
                                      <p:to>
                                        <p:strVal val="visible"/>
                                      </p:to>
                                    </p:set>
                                    <p:anim calcmode="lin" valueType="num">
                                      <p:cBhvr>
                                        <p:cTn id="55" dur="500" fill="hold"/>
                                        <p:tgtEl>
                                          <p:spTgt spid="6"/>
                                        </p:tgtEl>
                                        <p:attrNameLst>
                                          <p:attrName>ppt_w</p:attrName>
                                        </p:attrNameLst>
                                      </p:cBhvr>
                                      <p:tavLst>
                                        <p:tav tm="0">
                                          <p:val>
                                            <p:fltVal val="0"/>
                                          </p:val>
                                        </p:tav>
                                        <p:tav tm="100000">
                                          <p:val>
                                            <p:strVal val="#ppt_w"/>
                                          </p:val>
                                        </p:tav>
                                      </p:tavLst>
                                    </p:anim>
                                    <p:anim calcmode="lin" valueType="num">
                                      <p:cBhvr>
                                        <p:cTn id="56" dur="500" fill="hold"/>
                                        <p:tgtEl>
                                          <p:spTgt spid="6"/>
                                        </p:tgtEl>
                                        <p:attrNameLst>
                                          <p:attrName>ppt_h</p:attrName>
                                        </p:attrNameLst>
                                      </p:cBhvr>
                                      <p:tavLst>
                                        <p:tav tm="0">
                                          <p:val>
                                            <p:fltVal val="0"/>
                                          </p:val>
                                        </p:tav>
                                        <p:tav tm="100000">
                                          <p:val>
                                            <p:strVal val="#ppt_h"/>
                                          </p:val>
                                        </p:tav>
                                      </p:tavLst>
                                    </p:anim>
                                    <p:animEffect transition="in" filter="fade">
                                      <p:cBhvr>
                                        <p:cTn id="57" dur="500"/>
                                        <p:tgtEl>
                                          <p:spTgt spid="6"/>
                                        </p:tgtEl>
                                      </p:cBhvr>
                                    </p:animEffect>
                                  </p:childTnLst>
                                </p:cTn>
                              </p:par>
                            </p:childTnLst>
                          </p:cTn>
                        </p:par>
                      </p:childTnLst>
                    </p:cTn>
                  </p:par>
                  <p:par>
                    <p:cTn id="58" fill="hold">
                      <p:stCondLst>
                        <p:cond delay="indefinite"/>
                      </p:stCondLst>
                      <p:childTnLst>
                        <p:par>
                          <p:cTn id="59" fill="hold">
                            <p:stCondLst>
                              <p:cond delay="0"/>
                            </p:stCondLst>
                            <p:childTnLst>
                              <p:par>
                                <p:cTn id="60" presetID="51" presetClass="entr" presetSubtype="0" fill="hold" grpId="0" nodeType="clickEffect">
                                  <p:stCondLst>
                                    <p:cond delay="0"/>
                                  </p:stCondLst>
                                  <p:childTnLst>
                                    <p:set>
                                      <p:cBhvr>
                                        <p:cTn id="61" dur="1" fill="hold">
                                          <p:stCondLst>
                                            <p:cond delay="0"/>
                                          </p:stCondLst>
                                        </p:cTn>
                                        <p:tgtEl>
                                          <p:spTgt spid="7"/>
                                        </p:tgtEl>
                                        <p:attrNameLst>
                                          <p:attrName>style.visibility</p:attrName>
                                        </p:attrNameLst>
                                      </p:cBhvr>
                                      <p:to>
                                        <p:strVal val="visible"/>
                                      </p:to>
                                    </p:set>
                                    <p:animEffect transition="in" filter="fade">
                                      <p:cBhvr>
                                        <p:cTn id="62" dur="770" decel="100000"/>
                                        <p:tgtEl>
                                          <p:spTgt spid="7"/>
                                        </p:tgtEl>
                                      </p:cBhvr>
                                    </p:animEffect>
                                    <p:animScale>
                                      <p:cBhvr>
                                        <p:cTn id="63" dur="770" decel="100000"/>
                                        <p:tgtEl>
                                          <p:spTgt spid="7"/>
                                        </p:tgtEl>
                                      </p:cBhvr>
                                      <p:from x="10000" y="10000"/>
                                      <p:to x="200000" y="450000"/>
                                    </p:animScale>
                                    <p:animScale>
                                      <p:cBhvr>
                                        <p:cTn id="64" dur="1230" accel="100000" fill="hold">
                                          <p:stCondLst>
                                            <p:cond delay="770"/>
                                          </p:stCondLst>
                                        </p:cTn>
                                        <p:tgtEl>
                                          <p:spTgt spid="7"/>
                                        </p:tgtEl>
                                      </p:cBhvr>
                                      <p:from x="200000" y="450000"/>
                                      <p:to x="100000" y="100000"/>
                                    </p:animScale>
                                    <p:set>
                                      <p:cBhvr>
                                        <p:cTn id="65" dur="770" fill="hold"/>
                                        <p:tgtEl>
                                          <p:spTgt spid="7"/>
                                        </p:tgtEl>
                                        <p:attrNameLst>
                                          <p:attrName>ppt_x</p:attrName>
                                        </p:attrNameLst>
                                      </p:cBhvr>
                                      <p:to>
                                        <p:strVal val="(0.5)"/>
                                      </p:to>
                                    </p:set>
                                    <p:anim from="(0.5)" to="(#ppt_x)" calcmode="lin" valueType="num">
                                      <p:cBhvr>
                                        <p:cTn id="66" dur="1230" accel="100000" fill="hold">
                                          <p:stCondLst>
                                            <p:cond delay="770"/>
                                          </p:stCondLst>
                                        </p:cTn>
                                        <p:tgtEl>
                                          <p:spTgt spid="7"/>
                                        </p:tgtEl>
                                        <p:attrNameLst>
                                          <p:attrName>ppt_x</p:attrName>
                                        </p:attrNameLst>
                                      </p:cBhvr>
                                    </p:anim>
                                    <p:set>
                                      <p:cBhvr>
                                        <p:cTn id="67" dur="770" fill="hold"/>
                                        <p:tgtEl>
                                          <p:spTgt spid="7"/>
                                        </p:tgtEl>
                                        <p:attrNameLst>
                                          <p:attrName>ppt_y</p:attrName>
                                        </p:attrNameLst>
                                      </p:cBhvr>
                                      <p:to>
                                        <p:strVal val="(#ppt_y+0.4)"/>
                                      </p:to>
                                    </p:set>
                                    <p:anim from="(#ppt_y+0.4)" to="(#ppt_y)" calcmode="lin" valueType="num">
                                      <p:cBhvr>
                                        <p:cTn id="68" dur="1230" accel="100000" fill="hold">
                                          <p:stCondLst>
                                            <p:cond delay="770"/>
                                          </p:stCondLst>
                                        </p:cTn>
                                        <p:tgtEl>
                                          <p:spTgt spid="7"/>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82" grpId="0"/>
      <p:bldP spid="2" grpId="0"/>
      <p:bldP spid="5" grpId="0"/>
      <p:bldP spid="15373" grpId="0" animBg="1"/>
      <p:bldP spid="6" grpId="0"/>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11971" name="图片 211970" descr="2"/>
          <p:cNvPicPr>
            <a:picLocks noChangeAspect="1"/>
          </p:cNvPicPr>
          <p:nvPr/>
        </p:nvPicPr>
        <p:blipFill>
          <a:blip r:embed="rId1"/>
          <a:stretch>
            <a:fillRect/>
          </a:stretch>
        </p:blipFill>
        <p:spPr>
          <a:xfrm>
            <a:off x="4800918" y="0"/>
            <a:ext cx="2686050" cy="3860800"/>
          </a:xfrm>
          <a:prstGeom prst="rect">
            <a:avLst/>
          </a:prstGeom>
          <a:noFill/>
          <a:ln w="9525">
            <a:noFill/>
          </a:ln>
        </p:spPr>
      </p:pic>
      <p:pic>
        <p:nvPicPr>
          <p:cNvPr id="211970" name="图片 211969" descr="黄土高原3"/>
          <p:cNvPicPr>
            <a:picLocks noChangeAspect="1"/>
          </p:cNvPicPr>
          <p:nvPr/>
        </p:nvPicPr>
        <p:blipFill>
          <a:blip r:embed="rId2"/>
          <a:stretch>
            <a:fillRect/>
          </a:stretch>
        </p:blipFill>
        <p:spPr>
          <a:xfrm>
            <a:off x="964565" y="3764280"/>
            <a:ext cx="4123690" cy="3093720"/>
          </a:xfrm>
          <a:prstGeom prst="rect">
            <a:avLst/>
          </a:prstGeom>
          <a:noFill/>
          <a:ln w="9525">
            <a:noFill/>
          </a:ln>
        </p:spPr>
      </p:pic>
      <p:pic>
        <p:nvPicPr>
          <p:cNvPr id="211972" name="图片 211971" descr="u=2688218972,2821453377&amp;gp=3"/>
          <p:cNvPicPr>
            <a:picLocks noChangeAspect="1"/>
          </p:cNvPicPr>
          <p:nvPr/>
        </p:nvPicPr>
        <p:blipFill>
          <a:blip r:embed="rId3"/>
          <a:stretch>
            <a:fillRect/>
          </a:stretch>
        </p:blipFill>
        <p:spPr>
          <a:xfrm>
            <a:off x="7032625" y="3764280"/>
            <a:ext cx="4265295" cy="3093720"/>
          </a:xfrm>
          <a:prstGeom prst="rect">
            <a:avLst/>
          </a:prstGeom>
          <a:noFill/>
          <a:ln w="9525">
            <a:noFill/>
          </a:ln>
        </p:spPr>
      </p:pic>
      <p:sp>
        <p:nvSpPr>
          <p:cNvPr id="211973" name="矩形 211972"/>
          <p:cNvSpPr/>
          <p:nvPr/>
        </p:nvSpPr>
        <p:spPr>
          <a:xfrm>
            <a:off x="1774825" y="6165850"/>
            <a:ext cx="2268538" cy="583565"/>
          </a:xfrm>
          <a:prstGeom prst="rect">
            <a:avLst/>
          </a:prstGeom>
          <a:noFill/>
          <a:ln w="9525">
            <a:noFill/>
          </a:ln>
        </p:spPr>
        <p:txBody>
          <a:bodyPr>
            <a:spAutoFit/>
          </a:bodyPr>
          <a:p>
            <a:r>
              <a:rPr lang="zh-CN" altLang="en-US" sz="3200" b="1">
                <a:solidFill>
                  <a:srgbClr val="C00000"/>
                </a:solidFill>
                <a:uFillTx/>
                <a:latin typeface="Arial" panose="020B0604020202020204" pitchFamily="34" charset="0"/>
                <a:ea typeface="黑体" panose="02010609060101010101" pitchFamily="49" charset="-122"/>
              </a:rPr>
              <a:t>高原风景图</a:t>
            </a:r>
            <a:endParaRPr lang="zh-CN" altLang="en-US" sz="3200" b="1">
              <a:solidFill>
                <a:srgbClr val="C00000"/>
              </a:solidFill>
              <a:uFillTx/>
              <a:latin typeface="Arial" panose="020B0604020202020204" pitchFamily="34" charset="0"/>
              <a:ea typeface="黑体" panose="02010609060101010101" pitchFamily="49" charset="-122"/>
            </a:endParaRPr>
          </a:p>
        </p:txBody>
      </p:sp>
      <p:sp>
        <p:nvSpPr>
          <p:cNvPr id="211974" name="矩形 211973"/>
          <p:cNvSpPr/>
          <p:nvPr/>
        </p:nvSpPr>
        <p:spPr>
          <a:xfrm>
            <a:off x="5087938" y="0"/>
            <a:ext cx="3167062" cy="583565"/>
          </a:xfrm>
          <a:prstGeom prst="rect">
            <a:avLst/>
          </a:prstGeom>
          <a:noFill/>
          <a:ln w="9525">
            <a:noFill/>
          </a:ln>
        </p:spPr>
        <p:txBody>
          <a:bodyPr>
            <a:spAutoFit/>
          </a:bodyPr>
          <a:p>
            <a:r>
              <a:rPr lang="zh-CN" altLang="en-US" sz="3200" b="1">
                <a:solidFill>
                  <a:srgbClr val="C00000"/>
                </a:solidFill>
                <a:uFillTx/>
                <a:latin typeface="Arial" panose="020B0604020202020204" pitchFamily="34" charset="0"/>
                <a:ea typeface="黑体" panose="02010609060101010101" pitchFamily="49" charset="-122"/>
              </a:rPr>
              <a:t>白杨特写图</a:t>
            </a:r>
            <a:endParaRPr lang="zh-CN" altLang="en-US" sz="3200" b="1">
              <a:solidFill>
                <a:srgbClr val="C00000"/>
              </a:solidFill>
              <a:uFillTx/>
              <a:latin typeface="Arial" panose="020B0604020202020204" pitchFamily="34" charset="0"/>
              <a:ea typeface="黑体" panose="02010609060101010101" pitchFamily="49" charset="-122"/>
            </a:endParaRPr>
          </a:p>
        </p:txBody>
      </p:sp>
      <p:sp>
        <p:nvSpPr>
          <p:cNvPr id="211975" name="矩形 211974"/>
          <p:cNvSpPr/>
          <p:nvPr/>
        </p:nvSpPr>
        <p:spPr>
          <a:xfrm>
            <a:off x="8040688" y="6165850"/>
            <a:ext cx="2376487" cy="583565"/>
          </a:xfrm>
          <a:prstGeom prst="rect">
            <a:avLst/>
          </a:prstGeom>
          <a:noFill/>
          <a:ln w="9525">
            <a:noFill/>
          </a:ln>
        </p:spPr>
        <p:txBody>
          <a:bodyPr>
            <a:spAutoFit/>
          </a:bodyPr>
          <a:p>
            <a:r>
              <a:rPr lang="zh-CN" altLang="en-US" sz="3200" b="1">
                <a:solidFill>
                  <a:srgbClr val="C00000"/>
                </a:solidFill>
                <a:uFillTx/>
                <a:latin typeface="Arial" panose="020B0604020202020204" pitchFamily="34" charset="0"/>
                <a:ea typeface="黑体" panose="02010609060101010101" pitchFamily="49" charset="-122"/>
              </a:rPr>
              <a:t>物人联想图</a:t>
            </a:r>
            <a:endParaRPr lang="zh-CN" altLang="en-US" sz="3200" b="1">
              <a:solidFill>
                <a:srgbClr val="FF0000"/>
              </a:solidFill>
              <a:latin typeface="Arial" panose="020B0604020202020204" pitchFamily="34" charset="0"/>
            </a:endParaRPr>
          </a:p>
        </p:txBody>
      </p:sp>
      <p:grpSp>
        <p:nvGrpSpPr>
          <p:cNvPr id="211977" name="组合 211976"/>
          <p:cNvGrpSpPr>
            <a:grpSpLocks noChangeAspect="1"/>
          </p:cNvGrpSpPr>
          <p:nvPr/>
        </p:nvGrpSpPr>
        <p:grpSpPr>
          <a:xfrm>
            <a:off x="2063750" y="333375"/>
            <a:ext cx="8604250" cy="7278688"/>
            <a:chOff x="0" y="0"/>
            <a:chExt cx="3454" cy="3311"/>
          </a:xfrm>
        </p:grpSpPr>
        <p:sp>
          <p:nvSpPr>
            <p:cNvPr id="211978" name="矩形 211977"/>
            <p:cNvSpPr>
              <a:spLocks noChangeAspect="1" noTextEdit="1"/>
            </p:cNvSpPr>
            <p:nvPr/>
          </p:nvSpPr>
          <p:spPr>
            <a:xfrm>
              <a:off x="0" y="0"/>
              <a:ext cx="3454" cy="3311"/>
            </a:xfrm>
            <a:prstGeom prst="rect">
              <a:avLst/>
            </a:prstGeom>
            <a:noFill/>
            <a:ln w="9525">
              <a:noFill/>
            </a:ln>
          </p:spPr>
          <p:txBody>
            <a:bodyPr/>
            <a:p>
              <a:endParaRPr lang="zh-CN" altLang="en-US"/>
            </a:p>
          </p:txBody>
        </p:sp>
        <p:sp>
          <p:nvSpPr>
            <p:cNvPr id="211979" name="_s211979"/>
            <p:cNvSpPr/>
            <p:nvPr/>
          </p:nvSpPr>
          <p:spPr>
            <a:xfrm flipH="1">
              <a:off x="992" y="1786"/>
              <a:ext cx="341" cy="196"/>
            </a:xfrm>
            <a:prstGeom prst="line">
              <a:avLst/>
            </a:prstGeom>
            <a:ln w="28575" cap="flat" cmpd="sng">
              <a:solidFill>
                <a:srgbClr val="FFFF00"/>
              </a:solidFill>
              <a:prstDash val="solid"/>
              <a:headEnd type="none" w="med" len="med"/>
              <a:tailEnd type="none" w="med" len="med"/>
            </a:ln>
          </p:spPr>
        </p:sp>
        <p:sp>
          <p:nvSpPr>
            <p:cNvPr id="211980" name="_s211980"/>
            <p:cNvSpPr/>
            <p:nvPr/>
          </p:nvSpPr>
          <p:spPr>
            <a:xfrm>
              <a:off x="206" y="1725"/>
              <a:ext cx="786" cy="786"/>
            </a:xfrm>
            <a:prstGeom prst="ellipse">
              <a:avLst/>
            </a:prstGeom>
            <a:solidFill>
              <a:srgbClr val="FFFF00"/>
            </a:solidFill>
            <a:ln w="9525" cap="flat" cmpd="sng">
              <a:solidFill>
                <a:srgbClr val="00513D"/>
              </a:solidFill>
              <a:prstDash val="solid"/>
              <a:headEnd type="none" w="med" len="med"/>
              <a:tailEnd type="none" w="med" len="med"/>
            </a:ln>
            <a:effectLst>
              <a:outerShdw dist="53882" dir="2699999" algn="ctr" rotWithShape="0">
                <a:schemeClr val="bg2">
                  <a:alpha val="50000"/>
                </a:schemeClr>
              </a:outerShdw>
            </a:effectLst>
          </p:spPr>
          <p:txBody>
            <a:bodyPr wrap="none" lIns="0" tIns="0" rIns="0" bIns="0" anchor="ctr"/>
            <a:p>
              <a:pPr algn="ctr"/>
              <a:r>
                <a:rPr lang="zh-CN" altLang="en-US" sz="4100" b="1">
                  <a:solidFill>
                    <a:srgbClr val="0000FF"/>
                  </a:solidFill>
                  <a:latin typeface="Arial" panose="020B0604020202020204" pitchFamily="34" charset="0"/>
                </a:rPr>
                <a:t>生长</a:t>
              </a:r>
              <a:endParaRPr lang="zh-CN" altLang="en-US" sz="4100" b="1">
                <a:solidFill>
                  <a:srgbClr val="0000FF"/>
                </a:solidFill>
                <a:latin typeface="Arial" panose="020B0604020202020204" pitchFamily="34" charset="0"/>
              </a:endParaRPr>
            </a:p>
            <a:p>
              <a:pPr algn="ctr"/>
              <a:r>
                <a:rPr lang="zh-CN" altLang="en-US" sz="4100" b="1">
                  <a:solidFill>
                    <a:srgbClr val="0000FF"/>
                  </a:solidFill>
                  <a:latin typeface="Arial" panose="020B0604020202020204" pitchFamily="34" charset="0"/>
                </a:rPr>
                <a:t>环境</a:t>
              </a:r>
              <a:endParaRPr lang="zh-CN" altLang="en-US" sz="4100" b="1">
                <a:solidFill>
                  <a:srgbClr val="0000FF"/>
                </a:solidFill>
                <a:latin typeface="Arial" panose="020B0604020202020204" pitchFamily="34" charset="0"/>
              </a:endParaRPr>
            </a:p>
          </p:txBody>
        </p:sp>
        <p:sp>
          <p:nvSpPr>
            <p:cNvPr id="211981" name="_s211981"/>
            <p:cNvSpPr/>
            <p:nvPr/>
          </p:nvSpPr>
          <p:spPr>
            <a:xfrm>
              <a:off x="2015" y="1821"/>
              <a:ext cx="340" cy="197"/>
            </a:xfrm>
            <a:prstGeom prst="line">
              <a:avLst/>
            </a:prstGeom>
            <a:ln w="28575" cap="flat" cmpd="sng">
              <a:solidFill>
                <a:srgbClr val="FFFF00"/>
              </a:solidFill>
              <a:prstDash val="solid"/>
              <a:headEnd type="none" w="med" len="med"/>
              <a:tailEnd type="none" w="med" len="med"/>
            </a:ln>
          </p:spPr>
        </p:sp>
        <p:sp>
          <p:nvSpPr>
            <p:cNvPr id="211982" name="_s211982"/>
            <p:cNvSpPr/>
            <p:nvPr/>
          </p:nvSpPr>
          <p:spPr>
            <a:xfrm>
              <a:off x="2355" y="1786"/>
              <a:ext cx="786" cy="786"/>
            </a:xfrm>
            <a:prstGeom prst="ellipse">
              <a:avLst/>
            </a:prstGeom>
            <a:solidFill>
              <a:srgbClr val="FFFF00"/>
            </a:solidFill>
            <a:ln w="9525" cap="flat" cmpd="sng">
              <a:solidFill>
                <a:srgbClr val="00513D"/>
              </a:solidFill>
              <a:prstDash val="solid"/>
              <a:headEnd type="none" w="med" len="med"/>
              <a:tailEnd type="none" w="med" len="med"/>
            </a:ln>
            <a:effectLst>
              <a:outerShdw dist="53882" dir="2699999" algn="ctr" rotWithShape="0">
                <a:schemeClr val="bg2">
                  <a:alpha val="50000"/>
                </a:schemeClr>
              </a:outerShdw>
            </a:effectLst>
          </p:spPr>
          <p:txBody>
            <a:bodyPr wrap="none" lIns="0" tIns="0" rIns="0" bIns="0" anchor="ctr"/>
            <a:p>
              <a:pPr algn="ctr"/>
              <a:r>
                <a:rPr lang="zh-CN" altLang="en-US" sz="4100" b="1">
                  <a:solidFill>
                    <a:srgbClr val="0000FF"/>
                  </a:solidFill>
                  <a:latin typeface="Arial" panose="020B0604020202020204" pitchFamily="34" charset="0"/>
                </a:rPr>
                <a:t>内在</a:t>
              </a:r>
              <a:endParaRPr lang="zh-CN" altLang="en-US" sz="4100" b="1">
                <a:solidFill>
                  <a:srgbClr val="0000FF"/>
                </a:solidFill>
                <a:latin typeface="Arial" panose="020B0604020202020204" pitchFamily="34" charset="0"/>
              </a:endParaRPr>
            </a:p>
            <a:p>
              <a:pPr algn="ctr"/>
              <a:r>
                <a:rPr lang="zh-CN" altLang="en-US" sz="4100" b="1">
                  <a:solidFill>
                    <a:srgbClr val="0000FF"/>
                  </a:solidFill>
                  <a:latin typeface="Arial" panose="020B0604020202020204" pitchFamily="34" charset="0"/>
                </a:rPr>
                <a:t>气质</a:t>
              </a:r>
              <a:endParaRPr lang="zh-CN" altLang="en-US" sz="4100" b="1">
                <a:solidFill>
                  <a:srgbClr val="0000FF"/>
                </a:solidFill>
                <a:latin typeface="Arial" panose="020B0604020202020204" pitchFamily="34" charset="0"/>
              </a:endParaRPr>
            </a:p>
          </p:txBody>
        </p:sp>
        <p:sp>
          <p:nvSpPr>
            <p:cNvPr id="211983" name="_s211983"/>
            <p:cNvSpPr/>
            <p:nvPr/>
          </p:nvSpPr>
          <p:spPr>
            <a:xfrm flipV="1">
              <a:off x="1619" y="869"/>
              <a:ext cx="0" cy="393"/>
            </a:xfrm>
            <a:prstGeom prst="line">
              <a:avLst/>
            </a:prstGeom>
            <a:ln w="28575" cap="flat" cmpd="sng">
              <a:solidFill>
                <a:srgbClr val="FFFF00"/>
              </a:solidFill>
              <a:prstDash val="solid"/>
              <a:headEnd type="none" w="med" len="med"/>
              <a:tailEnd type="none" w="med" len="med"/>
            </a:ln>
          </p:spPr>
        </p:sp>
        <p:sp>
          <p:nvSpPr>
            <p:cNvPr id="211984" name="_s211984"/>
            <p:cNvSpPr/>
            <p:nvPr/>
          </p:nvSpPr>
          <p:spPr>
            <a:xfrm>
              <a:off x="1209" y="83"/>
              <a:ext cx="786" cy="786"/>
            </a:xfrm>
            <a:prstGeom prst="ellipse">
              <a:avLst/>
            </a:prstGeom>
            <a:solidFill>
              <a:srgbClr val="FFFF00"/>
            </a:solidFill>
            <a:ln w="9525" cap="flat" cmpd="sng">
              <a:solidFill>
                <a:srgbClr val="00513D"/>
              </a:solidFill>
              <a:prstDash val="solid"/>
              <a:headEnd type="none" w="med" len="med"/>
              <a:tailEnd type="none" w="med" len="med"/>
            </a:ln>
            <a:effectLst>
              <a:outerShdw dist="53882" dir="2699999" algn="ctr" rotWithShape="0">
                <a:schemeClr val="bg2">
                  <a:alpha val="50000"/>
                </a:schemeClr>
              </a:outerShdw>
            </a:effectLst>
          </p:spPr>
          <p:txBody>
            <a:bodyPr wrap="none" lIns="0" tIns="0" rIns="0" bIns="0" anchor="ctr"/>
            <a:p>
              <a:pPr algn="ctr"/>
              <a:r>
                <a:rPr lang="zh-CN" altLang="en-US" sz="4100" b="1">
                  <a:solidFill>
                    <a:srgbClr val="0000FF"/>
                  </a:solidFill>
                  <a:latin typeface="Arial" panose="020B0604020202020204" pitchFamily="34" charset="0"/>
                </a:rPr>
                <a:t>外部</a:t>
              </a:r>
              <a:endParaRPr lang="zh-CN" altLang="en-US" sz="4100" b="1">
                <a:solidFill>
                  <a:srgbClr val="0000FF"/>
                </a:solidFill>
                <a:latin typeface="Arial" panose="020B0604020202020204" pitchFamily="34" charset="0"/>
              </a:endParaRPr>
            </a:p>
            <a:p>
              <a:pPr algn="ctr"/>
              <a:r>
                <a:rPr lang="zh-CN" altLang="en-US" sz="4100" b="1" dirty="0">
                  <a:solidFill>
                    <a:srgbClr val="0000FF"/>
                  </a:solidFill>
                  <a:latin typeface="Arial" panose="020B0604020202020204" pitchFamily="34" charset="0"/>
                </a:rPr>
                <a:t>形态</a:t>
              </a:r>
              <a:endParaRPr lang="zh-CN" altLang="en-US" sz="4100" b="1" dirty="0">
                <a:solidFill>
                  <a:srgbClr val="0000FF"/>
                </a:solidFill>
                <a:latin typeface="Arial" panose="020B0604020202020204" pitchFamily="34" charset="0"/>
              </a:endParaRPr>
            </a:p>
          </p:txBody>
        </p:sp>
        <p:sp>
          <p:nvSpPr>
            <p:cNvPr id="211985" name="_s211985"/>
            <p:cNvSpPr/>
            <p:nvPr/>
          </p:nvSpPr>
          <p:spPr>
            <a:xfrm>
              <a:off x="1226" y="1262"/>
              <a:ext cx="786" cy="786"/>
            </a:xfrm>
            <a:prstGeom prst="ellipse">
              <a:avLst/>
            </a:prstGeom>
            <a:solidFill>
              <a:srgbClr val="FFFF00"/>
            </a:solidFill>
            <a:ln w="9525" cap="flat" cmpd="sng">
              <a:solidFill>
                <a:srgbClr val="00513D"/>
              </a:solidFill>
              <a:prstDash val="solid"/>
              <a:headEnd type="none" w="med" len="med"/>
              <a:tailEnd type="none" w="med" len="med"/>
            </a:ln>
            <a:effectLst>
              <a:outerShdw dist="53882" dir="2699999" algn="ctr" rotWithShape="0">
                <a:schemeClr val="bg2">
                  <a:alpha val="50000"/>
                </a:schemeClr>
              </a:outerShdw>
            </a:effectLst>
          </p:spPr>
          <p:txBody>
            <a:bodyPr wrap="none" lIns="0" tIns="0" rIns="0" bIns="0" anchor="ctr"/>
            <a:p>
              <a:pPr algn="ctr"/>
              <a:r>
                <a:rPr lang="zh-CN" altLang="en-US" sz="4100" b="1">
                  <a:solidFill>
                    <a:srgbClr val="FF0000"/>
                  </a:solidFill>
                  <a:latin typeface="Arial" panose="020B0604020202020204" pitchFamily="34" charset="0"/>
                  <a:ea typeface="黑体" panose="02010609060101010101" pitchFamily="49" charset="-122"/>
                </a:rPr>
                <a:t>白杨树</a:t>
              </a:r>
              <a:endParaRPr lang="zh-CN" altLang="en-US" sz="4100" b="1">
                <a:solidFill>
                  <a:srgbClr val="FF0000"/>
                </a:solidFill>
                <a:latin typeface="Arial" panose="020B0604020202020204" pitchFamily="34" charset="0"/>
                <a:ea typeface="黑体" panose="02010609060101010101" pitchFamily="49" charset="-122"/>
              </a:endParaRPr>
            </a:p>
            <a:p>
              <a:pPr algn="ctr"/>
              <a:r>
                <a:rPr lang="zh-CN" altLang="en-US" sz="4100" b="1">
                  <a:solidFill>
                    <a:srgbClr val="FF0000"/>
                  </a:solidFill>
                  <a:latin typeface="Arial" panose="020B0604020202020204" pitchFamily="34" charset="0"/>
                  <a:ea typeface="黑体" panose="02010609060101010101" pitchFamily="49" charset="-122"/>
                </a:rPr>
                <a:t>不平凡</a:t>
              </a:r>
              <a:endParaRPr lang="zh-CN" altLang="en-US" sz="4100" b="1">
                <a:solidFill>
                  <a:srgbClr val="FF0000"/>
                </a:solidFill>
                <a:latin typeface="Arial" panose="020B0604020202020204" pitchFamily="34" charset="0"/>
                <a:ea typeface="黑体" panose="02010609060101010101" pitchFamily="49" charset="-122"/>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211977"/>
                                        </p:tgtEl>
                                        <p:attrNameLst>
                                          <p:attrName>style.visibility</p:attrName>
                                        </p:attrNameLst>
                                      </p:cBhvr>
                                      <p:to>
                                        <p:strVal val="visible"/>
                                      </p:to>
                                    </p:set>
                                    <p:animEffect transition="in" filter="wedge">
                                      <p:cBhvr>
                                        <p:cTn id="7" dur="2000"/>
                                        <p:tgtEl>
                                          <p:spTgt spid="2119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05" name="Rectangle 5"/>
          <p:cNvSpPr>
            <a:spLocks noChangeArrowheads="1"/>
          </p:cNvSpPr>
          <p:nvPr/>
        </p:nvSpPr>
        <p:spPr bwMode="auto">
          <a:xfrm>
            <a:off x="1230630" y="757238"/>
            <a:ext cx="9730740" cy="19392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nchor="ctr">
            <a:spAutoFit/>
          </a:bodyPr>
          <a:lstStyle/>
          <a:p>
            <a:pPr marL="571500" indent="-571500">
              <a:lnSpc>
                <a:spcPct val="100000"/>
              </a:lnSpc>
              <a:buClr>
                <a:srgbClr val="2727E1"/>
              </a:buClr>
              <a:buFont typeface="Wingdings" panose="05000000000000000000" charset="0"/>
              <a:buChar char="u"/>
            </a:pPr>
            <a:r>
              <a:rPr kumimoji="1" lang="zh-CN" altLang="en-US" sz="4000" b="1" dirty="0">
                <a:solidFill>
                  <a:srgbClr val="2727E1"/>
                </a:solidFill>
                <a:latin typeface="黑体" panose="02010609060101010101" pitchFamily="49" charset="-122"/>
                <a:ea typeface="黑体" panose="02010609060101010101" pitchFamily="49" charset="-122"/>
              </a:rPr>
              <a:t>从文中筛选以下信息：黄土高原的特点、见到黄土高原的感觉、见到白杨树时情绪的变化。</a:t>
            </a:r>
            <a:endParaRPr kumimoji="1" lang="zh-CN" altLang="en-US" sz="4000" b="1" dirty="0">
              <a:solidFill>
                <a:srgbClr val="2727E1"/>
              </a:solidFill>
              <a:latin typeface="黑体" panose="02010609060101010101" pitchFamily="49" charset="-122"/>
              <a:ea typeface="黑体" panose="02010609060101010101" pitchFamily="49" charset="-122"/>
            </a:endParaRPr>
          </a:p>
        </p:txBody>
      </p:sp>
      <p:sp>
        <p:nvSpPr>
          <p:cNvPr id="2" name="文本框 1"/>
          <p:cNvSpPr txBox="1"/>
          <p:nvPr/>
        </p:nvSpPr>
        <p:spPr>
          <a:xfrm>
            <a:off x="47625" y="1905"/>
            <a:ext cx="2019300" cy="645160"/>
          </a:xfrm>
          <a:prstGeom prst="rect">
            <a:avLst/>
          </a:prstGeom>
          <a:noFill/>
        </p:spPr>
        <p:txBody>
          <a:bodyPr wrap="none" rtlCol="0">
            <a:spAutoFit/>
          </a:bodyPr>
          <a:p>
            <a:pPr algn="l"/>
            <a:r>
              <a:rPr lang="zh-CN" altLang="en-US" sz="3600" b="1">
                <a:solidFill>
                  <a:srgbClr val="7030A0"/>
                </a:solidFill>
                <a:uFillTx/>
                <a:ea typeface="黑体" panose="02010609060101010101" pitchFamily="49" charset="-122"/>
              </a:rPr>
              <a:t>合作探究</a:t>
            </a:r>
            <a:endParaRPr lang="zh-CN" altLang="en-US" sz="3600" b="1">
              <a:solidFill>
                <a:srgbClr val="7030A0"/>
              </a:solidFill>
              <a:uFillTx/>
              <a:ea typeface="黑体" panose="02010609060101010101" pitchFamily="49" charset="-122"/>
            </a:endParaRPr>
          </a:p>
        </p:txBody>
      </p:sp>
      <p:sp>
        <p:nvSpPr>
          <p:cNvPr id="4" name="Rectangle 5"/>
          <p:cNvSpPr>
            <a:spLocks noChangeArrowheads="1"/>
          </p:cNvSpPr>
          <p:nvPr/>
        </p:nvSpPr>
        <p:spPr bwMode="auto">
          <a:xfrm>
            <a:off x="1473835" y="5612131"/>
            <a:ext cx="9730740" cy="8312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nchor="ctr">
            <a:spAutoFit/>
          </a:bodyPr>
          <a:p>
            <a:pPr algn="l">
              <a:lnSpc>
                <a:spcPct val="120000"/>
              </a:lnSpc>
              <a:buClr>
                <a:srgbClr val="2727E1"/>
              </a:buClr>
              <a:buFont typeface="Wingdings" panose="05000000000000000000" charset="0"/>
            </a:pPr>
            <a:r>
              <a:rPr lang="zh-CN" altLang="en-US" sz="3600" b="1" dirty="0">
                <a:solidFill>
                  <a:srgbClr val="FF0000"/>
                </a:solidFill>
                <a:uFillTx/>
                <a:latin typeface="微软雅黑" panose="020B0503020204020204" pitchFamily="34" charset="-122"/>
                <a:ea typeface="黑体" panose="02010609060101010101" pitchFamily="49" charset="-122"/>
              </a:rPr>
              <a:t> </a:t>
            </a:r>
            <a:r>
              <a:rPr lang="zh-CN" altLang="en-US" sz="4000" b="1" dirty="0">
                <a:solidFill>
                  <a:srgbClr val="FF0000"/>
                </a:solidFill>
                <a:uFillTx/>
                <a:latin typeface="微软雅黑" panose="020B0503020204020204" pitchFamily="34" charset="-122"/>
                <a:ea typeface="黑体" panose="02010609060101010101" pitchFamily="49" charset="-122"/>
              </a:rPr>
              <a:t>情绪：恹恹欲睡、惊奇地叫了一声　 </a:t>
            </a:r>
            <a:endParaRPr lang="zh-CN" altLang="en-US" sz="4000" b="1" dirty="0">
              <a:solidFill>
                <a:srgbClr val="FF0000"/>
              </a:solidFill>
              <a:uFillTx/>
              <a:latin typeface="微软雅黑" panose="020B0503020204020204" pitchFamily="34" charset="-122"/>
              <a:ea typeface="黑体" panose="02010609060101010101" pitchFamily="49" charset="-122"/>
            </a:endParaRPr>
          </a:p>
        </p:txBody>
      </p:sp>
      <p:sp>
        <p:nvSpPr>
          <p:cNvPr id="5" name="Rectangle 5"/>
          <p:cNvSpPr>
            <a:spLocks noChangeArrowheads="1"/>
          </p:cNvSpPr>
          <p:nvPr/>
        </p:nvSpPr>
        <p:spPr bwMode="auto">
          <a:xfrm>
            <a:off x="1609725" y="2863533"/>
            <a:ext cx="9730740" cy="1569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nchor="ctr">
            <a:spAutoFit/>
          </a:bodyPr>
          <a:p>
            <a:pPr>
              <a:lnSpc>
                <a:spcPct val="120000"/>
              </a:lnSpc>
              <a:buClr>
                <a:srgbClr val="2727E1"/>
              </a:buClr>
              <a:buFont typeface="Wingdings" panose="05000000000000000000" charset="0"/>
            </a:pPr>
            <a:r>
              <a:rPr lang="zh-CN" altLang="en-US" sz="4000" b="1" dirty="0">
                <a:solidFill>
                  <a:srgbClr val="FF0000"/>
                </a:solidFill>
                <a:uFillTx/>
                <a:latin typeface="微软雅黑" panose="020B0503020204020204" pitchFamily="34" charset="-122"/>
                <a:ea typeface="黑体" panose="02010609060101010101" pitchFamily="49" charset="-122"/>
              </a:rPr>
              <a:t>特点：“黄绿错综”；“无边无垠”；坦  </a:t>
            </a:r>
            <a:endParaRPr lang="zh-CN" altLang="en-US" sz="4000" b="1" dirty="0">
              <a:solidFill>
                <a:srgbClr val="FF0000"/>
              </a:solidFill>
              <a:uFillTx/>
              <a:latin typeface="微软雅黑" panose="020B0503020204020204" pitchFamily="34" charset="-122"/>
              <a:ea typeface="黑体" panose="02010609060101010101" pitchFamily="49" charset="-122"/>
            </a:endParaRPr>
          </a:p>
          <a:p>
            <a:pPr>
              <a:lnSpc>
                <a:spcPct val="120000"/>
              </a:lnSpc>
              <a:buClr>
                <a:srgbClr val="2727E1"/>
              </a:buClr>
              <a:buFont typeface="Wingdings" panose="05000000000000000000" charset="0"/>
            </a:pPr>
            <a:r>
              <a:rPr lang="zh-CN" altLang="en-US" sz="4000" b="1" dirty="0">
                <a:solidFill>
                  <a:srgbClr val="FF0000"/>
                </a:solidFill>
                <a:uFillTx/>
                <a:latin typeface="微软雅黑" panose="020B0503020204020204" pitchFamily="34" charset="-122"/>
                <a:ea typeface="黑体" panose="02010609060101010101" pitchFamily="49" charset="-122"/>
              </a:rPr>
              <a:t>            荡如砥”。</a:t>
            </a:r>
            <a:endParaRPr kumimoji="1" lang="zh-CN" altLang="en-US" sz="4000" b="1" dirty="0">
              <a:solidFill>
                <a:srgbClr val="2727E1"/>
              </a:solidFill>
              <a:latin typeface="黑体" panose="02010609060101010101" pitchFamily="49" charset="-122"/>
              <a:ea typeface="黑体" panose="02010609060101010101" pitchFamily="49" charset="-122"/>
            </a:endParaRPr>
          </a:p>
        </p:txBody>
      </p:sp>
      <p:sp>
        <p:nvSpPr>
          <p:cNvPr id="6" name="Rectangle 5"/>
          <p:cNvSpPr>
            <a:spLocks noChangeArrowheads="1"/>
          </p:cNvSpPr>
          <p:nvPr/>
        </p:nvSpPr>
        <p:spPr bwMode="auto">
          <a:xfrm>
            <a:off x="1609725" y="4536440"/>
            <a:ext cx="9730740" cy="8312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nchor="ctr">
            <a:spAutoFit/>
          </a:bodyPr>
          <a:p>
            <a:pPr>
              <a:lnSpc>
                <a:spcPct val="120000"/>
              </a:lnSpc>
              <a:buClr>
                <a:srgbClr val="2727E1"/>
              </a:buClr>
              <a:buFont typeface="Wingdings" panose="05000000000000000000" charset="0"/>
            </a:pPr>
            <a:r>
              <a:rPr lang="zh-CN" altLang="en-US" sz="4000" b="1" dirty="0">
                <a:solidFill>
                  <a:srgbClr val="FF0000"/>
                </a:solidFill>
                <a:uFillTx/>
                <a:latin typeface="微软雅黑" panose="020B0503020204020204" pitchFamily="34" charset="-122"/>
                <a:ea typeface="黑体" panose="02010609060101010101" pitchFamily="49" charset="-122"/>
              </a:rPr>
              <a:t>作者感受：雄壮、伟大；单调</a:t>
            </a:r>
            <a:r>
              <a:rPr lang="zh-CN" altLang="en-US" sz="4000" b="1" dirty="0">
                <a:solidFill>
                  <a:srgbClr val="2727E1"/>
                </a:solidFill>
                <a:latin typeface="微软雅黑" panose="020B0503020204020204" pitchFamily="34" charset="-122"/>
                <a:ea typeface="黑体" panose="02010609060101010101" pitchFamily="49" charset="-122"/>
              </a:rPr>
              <a:t>　</a:t>
            </a:r>
            <a:r>
              <a:rPr lang="zh-CN" altLang="en-US" sz="4000" b="1" dirty="0">
                <a:solidFill>
                  <a:srgbClr val="2727E1"/>
                </a:solidFill>
                <a:ea typeface="黑体" panose="02010609060101010101" pitchFamily="49" charset="-122"/>
              </a:rPr>
              <a:t> </a:t>
            </a:r>
            <a:endParaRPr kumimoji="1" lang="zh-CN" altLang="en-US" sz="4000" b="1" dirty="0">
              <a:solidFill>
                <a:srgbClr val="2727E1"/>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5"/>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5"/>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9" presetClass="entr" presetSubtype="0" accel="10000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ppt_h</p:attrName>
                                        </p:attrNameLst>
                                      </p:cBhvr>
                                      <p:tavLst>
                                        <p:tav tm="0">
                                          <p:val>
                                            <p:strVal val="#ppt_h/20"/>
                                          </p:val>
                                        </p:tav>
                                        <p:tav tm="50000">
                                          <p:val>
                                            <p:strVal val="#ppt_h/20"/>
                                          </p:val>
                                        </p:tav>
                                        <p:tav tm="100000">
                                          <p:val>
                                            <p:strVal val="#ppt_h"/>
                                          </p:val>
                                        </p:tav>
                                      </p:tavLst>
                                    </p:anim>
                                    <p:anim calcmode="lin" valueType="num">
                                      <p:cBhvr>
                                        <p:cTn id="16" dur="500" fill="hold"/>
                                        <p:tgtEl>
                                          <p:spTgt spid="6"/>
                                        </p:tgtEl>
                                        <p:attrNameLst>
                                          <p:attrName>ppt_w</p:attrName>
                                        </p:attrNameLst>
                                      </p:cBhvr>
                                      <p:tavLst>
                                        <p:tav tm="0">
                                          <p:val>
                                            <p:strVal val="#ppt_w+.3"/>
                                          </p:val>
                                        </p:tav>
                                        <p:tav tm="50000">
                                          <p:val>
                                            <p:strVal val="#ppt_w+.3"/>
                                          </p:val>
                                        </p:tav>
                                        <p:tav tm="100000">
                                          <p:val>
                                            <p:strVal val="#ppt_w"/>
                                          </p:val>
                                        </p:tav>
                                      </p:tavLst>
                                    </p:anim>
                                    <p:anim calcmode="lin" valueType="num">
                                      <p:cBhvr>
                                        <p:cTn id="17" dur="500" fill="hold"/>
                                        <p:tgtEl>
                                          <p:spTgt spid="6"/>
                                        </p:tgtEl>
                                        <p:attrNameLst>
                                          <p:attrName>ppt_x</p:attrName>
                                        </p:attrNameLst>
                                      </p:cBhvr>
                                      <p:tavLst>
                                        <p:tav tm="0">
                                          <p:val>
                                            <p:strVal val="#ppt_x-.3"/>
                                          </p:val>
                                        </p:tav>
                                        <p:tav tm="50000">
                                          <p:val>
                                            <p:strVal val="#ppt_x"/>
                                          </p:val>
                                        </p:tav>
                                        <p:tav tm="100000">
                                          <p:val>
                                            <p:strVal val="#ppt_x"/>
                                          </p:val>
                                        </p:tav>
                                      </p:tavLst>
                                    </p:anim>
                                    <p:anim calcmode="lin" valueType="num">
                                      <p:cBhvr>
                                        <p:cTn id="1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9" presetClass="entr" presetSubtype="0" accel="10000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ppt_h</p:attrName>
                                        </p:attrNameLst>
                                      </p:cBhvr>
                                      <p:tavLst>
                                        <p:tav tm="0">
                                          <p:val>
                                            <p:strVal val="#ppt_h/20"/>
                                          </p:val>
                                        </p:tav>
                                        <p:tav tm="50000">
                                          <p:val>
                                            <p:strVal val="#ppt_h/20"/>
                                          </p:val>
                                        </p:tav>
                                        <p:tav tm="100000">
                                          <p:val>
                                            <p:strVal val="#ppt_h"/>
                                          </p:val>
                                        </p:tav>
                                      </p:tavLst>
                                    </p:anim>
                                    <p:anim calcmode="lin" valueType="num">
                                      <p:cBhvr>
                                        <p:cTn id="24" dur="500" fill="hold"/>
                                        <p:tgtEl>
                                          <p:spTgt spid="4"/>
                                        </p:tgtEl>
                                        <p:attrNameLst>
                                          <p:attrName>ppt_w</p:attrName>
                                        </p:attrNameLst>
                                      </p:cBhvr>
                                      <p:tavLst>
                                        <p:tav tm="0">
                                          <p:val>
                                            <p:strVal val="#ppt_w+.3"/>
                                          </p:val>
                                        </p:tav>
                                        <p:tav tm="50000">
                                          <p:val>
                                            <p:strVal val="#ppt_w+.3"/>
                                          </p:val>
                                        </p:tav>
                                        <p:tav tm="100000">
                                          <p:val>
                                            <p:strVal val="#ppt_w"/>
                                          </p:val>
                                        </p:tav>
                                      </p:tavLst>
                                    </p:anim>
                                    <p:anim calcmode="lin" valueType="num">
                                      <p:cBhvr>
                                        <p:cTn id="25" dur="500" fill="hold"/>
                                        <p:tgtEl>
                                          <p:spTgt spid="4"/>
                                        </p:tgtEl>
                                        <p:attrNameLst>
                                          <p:attrName>ppt_x</p:attrName>
                                        </p:attrNameLst>
                                      </p:cBhvr>
                                      <p:tavLst>
                                        <p:tav tm="0">
                                          <p:val>
                                            <p:strVal val="#ppt_x-.3"/>
                                          </p:val>
                                        </p:tav>
                                        <p:tav tm="50000">
                                          <p:val>
                                            <p:strVal val="#ppt_x"/>
                                          </p:val>
                                        </p:tav>
                                        <p:tav tm="100000">
                                          <p:val>
                                            <p:strVal val="#ppt_x"/>
                                          </p:val>
                                        </p:tav>
                                      </p:tavLst>
                                    </p:anim>
                                    <p:anim calcmode="lin" valueType="num">
                                      <p:cBhvr>
                                        <p:cTn id="26"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bldLvl="0" animBg="1"/>
      <p:bldP spid="4"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2529" name="标题 1"/>
          <p:cNvSpPr>
            <a:spLocks noGrp="1"/>
          </p:cNvSpPr>
          <p:nvPr>
            <p:ph type="title"/>
          </p:nvPr>
        </p:nvSpPr>
        <p:spPr>
          <a:xfrm>
            <a:off x="1901825" y="885825"/>
            <a:ext cx="8229600" cy="1143000"/>
          </a:xfrm>
          <a:prstGeom prst="rect">
            <a:avLst/>
          </a:prstGeom>
          <a:noFill/>
          <a:ln w="9525">
            <a:noFill/>
          </a:ln>
        </p:spPr>
        <p:txBody>
          <a:bodyPr anchor="ctr"/>
          <a:p>
            <a:pPr marL="571500" indent="-571500">
              <a:buClr>
                <a:srgbClr val="2830C4"/>
              </a:buClr>
              <a:buFont typeface="Wingdings" panose="05000000000000000000" charset="0"/>
              <a:buChar char="u"/>
            </a:pPr>
            <a:r>
              <a:rPr lang="zh-CN" altLang="en-US" sz="3600" b="1" dirty="0">
                <a:solidFill>
                  <a:srgbClr val="2020E0"/>
                </a:solidFill>
                <a:uFillTx/>
                <a:latin typeface="黑体" panose="02010609060101010101" pitchFamily="49" charset="-122"/>
                <a:ea typeface="黑体" panose="02010609060101010101" pitchFamily="49" charset="-122"/>
              </a:rPr>
              <a:t>白杨树生长环境的不平凡表现在哪里？这样写的目的是什么？</a:t>
            </a:r>
            <a:endParaRPr lang="zh-CN" altLang="en-US" sz="3600" b="1" dirty="0">
              <a:solidFill>
                <a:srgbClr val="2020E0"/>
              </a:solidFill>
              <a:uFillTx/>
              <a:latin typeface="黑体" panose="02010609060101010101" pitchFamily="49" charset="-122"/>
              <a:ea typeface="黑体" panose="02010609060101010101" pitchFamily="49" charset="-122"/>
            </a:endParaRPr>
          </a:p>
        </p:txBody>
      </p:sp>
      <p:sp>
        <p:nvSpPr>
          <p:cNvPr id="22530" name="内容占位符 2"/>
          <p:cNvSpPr>
            <a:spLocks noGrp="1"/>
          </p:cNvSpPr>
          <p:nvPr>
            <p:ph/>
          </p:nvPr>
        </p:nvSpPr>
        <p:spPr>
          <a:xfrm>
            <a:off x="1524000" y="0"/>
            <a:ext cx="0" cy="0"/>
          </a:xfrm>
          <a:prstGeom prst="rect">
            <a:avLst/>
          </a:prstGeom>
          <a:solidFill>
            <a:srgbClr val="FFFFFF"/>
          </a:solidFill>
          <a:ln w="9525" cap="flat" cmpd="sng">
            <a:solidFill>
              <a:srgbClr val="000000"/>
            </a:solidFill>
            <a:prstDash val="solid"/>
            <a:round/>
            <a:headEnd type="none" w="med" len="med"/>
            <a:tailEnd type="none" w="med" len="med"/>
          </a:ln>
        </p:spPr>
        <p:txBody>
          <a:bodyPr/>
          <a:p>
            <a:pPr>
              <a:lnSpc>
                <a:spcPct val="60000"/>
              </a:lnSpc>
              <a:buNone/>
            </a:pPr>
            <a:r>
              <a:rPr lang="zh-CN" altLang="en-US" sz="500" b="1" dirty="0">
                <a:solidFill>
                  <a:srgbClr val="FFC000"/>
                </a:solidFill>
              </a:rPr>
              <a:t>    </a:t>
            </a:r>
            <a:endParaRPr lang="zh-CN" altLang="en-US" sz="500" b="1" dirty="0">
              <a:solidFill>
                <a:srgbClr val="FFC000"/>
              </a:solidFill>
            </a:endParaRPr>
          </a:p>
        </p:txBody>
      </p:sp>
      <p:sp>
        <p:nvSpPr>
          <p:cNvPr id="22531" name="Text Box 7"/>
          <p:cNvSpPr txBox="1"/>
          <p:nvPr/>
        </p:nvSpPr>
        <p:spPr>
          <a:xfrm>
            <a:off x="803275" y="2764473"/>
            <a:ext cx="2478405" cy="1198880"/>
          </a:xfrm>
          <a:prstGeom prst="rect">
            <a:avLst/>
          </a:prstGeom>
          <a:noFill/>
          <a:ln w="9525">
            <a:noFill/>
          </a:ln>
        </p:spPr>
        <p:txBody>
          <a:bodyPr wrap="none">
            <a:spAutoFit/>
          </a:bodyPr>
          <a:p>
            <a:pPr algn="ctr"/>
            <a:r>
              <a:rPr lang="zh-CN" altLang="en-US" sz="3600" b="1" dirty="0">
                <a:solidFill>
                  <a:srgbClr val="FF0000"/>
                </a:solidFill>
                <a:uFillTx/>
                <a:latin typeface="黑体" panose="02010609060101010101" pitchFamily="49" charset="-122"/>
                <a:ea typeface="黑体" panose="02010609060101010101" pitchFamily="49" charset="-122"/>
              </a:rPr>
              <a:t>生长环境的</a:t>
            </a:r>
            <a:endParaRPr lang="zh-CN" altLang="en-US" sz="3600" b="1" dirty="0">
              <a:solidFill>
                <a:srgbClr val="FF0000"/>
              </a:solidFill>
              <a:uFillTx/>
              <a:latin typeface="黑体" panose="02010609060101010101" pitchFamily="49" charset="-122"/>
              <a:ea typeface="黑体" panose="02010609060101010101" pitchFamily="49" charset="-122"/>
            </a:endParaRPr>
          </a:p>
          <a:p>
            <a:pPr algn="ctr"/>
            <a:r>
              <a:rPr lang="zh-CN" altLang="en-US" sz="3600" b="1" dirty="0">
                <a:solidFill>
                  <a:srgbClr val="FF0000"/>
                </a:solidFill>
                <a:uFillTx/>
                <a:latin typeface="黑体" panose="02010609060101010101" pitchFamily="49" charset="-122"/>
                <a:ea typeface="黑体" panose="02010609060101010101" pitchFamily="49" charset="-122"/>
              </a:rPr>
              <a:t>不平凡</a:t>
            </a:r>
            <a:endParaRPr lang="zh-CN" altLang="en-US" sz="3600" b="1" dirty="0">
              <a:solidFill>
                <a:srgbClr val="FF0000"/>
              </a:solidFill>
              <a:uFillTx/>
              <a:latin typeface="黑体" panose="02010609060101010101" pitchFamily="49" charset="-122"/>
              <a:ea typeface="黑体" panose="02010609060101010101" pitchFamily="49" charset="-122"/>
            </a:endParaRPr>
          </a:p>
        </p:txBody>
      </p:sp>
      <p:sp>
        <p:nvSpPr>
          <p:cNvPr id="61448" name="Text Box 8"/>
          <p:cNvSpPr txBox="1"/>
          <p:nvPr/>
        </p:nvSpPr>
        <p:spPr>
          <a:xfrm>
            <a:off x="3519805" y="2225675"/>
            <a:ext cx="5621020" cy="2037715"/>
          </a:xfrm>
          <a:prstGeom prst="rect">
            <a:avLst/>
          </a:prstGeom>
          <a:noFill/>
          <a:ln w="9525">
            <a:noFill/>
          </a:ln>
        </p:spPr>
        <p:txBody>
          <a:bodyPr wrap="square">
            <a:spAutoFit/>
          </a:bodyPr>
          <a:p>
            <a:pPr>
              <a:lnSpc>
                <a:spcPts val="5060"/>
              </a:lnSpc>
            </a:pPr>
            <a:r>
              <a:rPr lang="zh-CN" altLang="en-US" sz="3600" b="1" dirty="0">
                <a:solidFill>
                  <a:srgbClr val="2020E0"/>
                </a:solidFill>
                <a:uFillTx/>
                <a:latin typeface="黑体" panose="02010609060101010101" pitchFamily="49" charset="-122"/>
                <a:ea typeface="黑体" panose="02010609060101010101" pitchFamily="49" charset="-122"/>
                <a:cs typeface="+mn-ea"/>
              </a:rPr>
              <a:t>色彩浓郁——“黄绿错综”</a:t>
            </a:r>
            <a:endParaRPr lang="zh-CN" altLang="en-US" sz="3600" b="1" dirty="0">
              <a:solidFill>
                <a:srgbClr val="2020E0"/>
              </a:solidFill>
              <a:uFillTx/>
              <a:latin typeface="黑体" panose="02010609060101010101" pitchFamily="49" charset="-122"/>
              <a:ea typeface="黑体" panose="02010609060101010101" pitchFamily="49" charset="-122"/>
              <a:cs typeface="+mn-ea"/>
            </a:endParaRPr>
          </a:p>
          <a:p>
            <a:pPr>
              <a:lnSpc>
                <a:spcPts val="5060"/>
              </a:lnSpc>
            </a:pPr>
            <a:r>
              <a:rPr lang="zh-CN" altLang="en-US" sz="3600" b="1" dirty="0">
                <a:solidFill>
                  <a:srgbClr val="2020E0"/>
                </a:solidFill>
                <a:uFillTx/>
                <a:latin typeface="黑体" panose="02010609060101010101" pitchFamily="49" charset="-122"/>
                <a:ea typeface="黑体" panose="02010609060101010101" pitchFamily="49" charset="-122"/>
                <a:cs typeface="+mn-ea"/>
                <a:sym typeface="+mn-ea"/>
              </a:rPr>
              <a:t>幅员辽阔——“无边无垠”</a:t>
            </a:r>
            <a:endParaRPr lang="zh-CN" altLang="en-US" sz="3600" b="1" dirty="0">
              <a:solidFill>
                <a:srgbClr val="2020E0"/>
              </a:solidFill>
              <a:uFillTx/>
              <a:latin typeface="黑体" panose="02010609060101010101" pitchFamily="49" charset="-122"/>
              <a:ea typeface="黑体" panose="02010609060101010101" pitchFamily="49" charset="-122"/>
              <a:cs typeface="+mn-ea"/>
              <a:sym typeface="+mn-ea"/>
            </a:endParaRPr>
          </a:p>
          <a:p>
            <a:pPr>
              <a:lnSpc>
                <a:spcPts val="5060"/>
              </a:lnSpc>
            </a:pPr>
            <a:r>
              <a:rPr lang="zh-CN" altLang="en-US" sz="3600" b="1" dirty="0">
                <a:solidFill>
                  <a:srgbClr val="2020E0"/>
                </a:solidFill>
                <a:uFillTx/>
                <a:latin typeface="黑体" panose="02010609060101010101" pitchFamily="49" charset="-122"/>
                <a:ea typeface="黑体" panose="02010609060101010101" pitchFamily="49" charset="-122"/>
                <a:cs typeface="+mn-ea"/>
                <a:sym typeface="+mn-ea"/>
              </a:rPr>
              <a:t>地势平坦——“坦荡如砥”</a:t>
            </a:r>
            <a:endParaRPr lang="zh-CN" altLang="en-US" sz="2800" b="1" dirty="0">
              <a:solidFill>
                <a:srgbClr val="7030A0"/>
              </a:solidFill>
              <a:uFillTx/>
              <a:latin typeface="黑体" panose="02010609060101010101" pitchFamily="49" charset="-122"/>
              <a:ea typeface="黑体" panose="02010609060101010101" pitchFamily="49" charset="-122"/>
            </a:endParaRPr>
          </a:p>
        </p:txBody>
      </p:sp>
      <p:sp>
        <p:nvSpPr>
          <p:cNvPr id="61451" name="Text Box 11"/>
          <p:cNvSpPr txBox="1"/>
          <p:nvPr/>
        </p:nvSpPr>
        <p:spPr>
          <a:xfrm>
            <a:off x="9708515" y="1565910"/>
            <a:ext cx="2378075" cy="1198880"/>
          </a:xfrm>
          <a:prstGeom prst="rect">
            <a:avLst/>
          </a:prstGeom>
          <a:noFill/>
          <a:ln w="9525">
            <a:noFill/>
          </a:ln>
        </p:spPr>
        <p:txBody>
          <a:bodyPr wrap="square">
            <a:spAutoFit/>
          </a:bodyPr>
          <a:p>
            <a:pPr algn="ctr"/>
            <a:r>
              <a:rPr lang="zh-CN" altLang="en-US" sz="3600" b="1" dirty="0">
                <a:solidFill>
                  <a:srgbClr val="FF0000"/>
                </a:solidFill>
                <a:uFillTx/>
                <a:latin typeface="黑体" panose="02010609060101010101" pitchFamily="49" charset="-122"/>
                <a:ea typeface="黑体" panose="02010609060101010101" pitchFamily="49" charset="-122"/>
              </a:rPr>
              <a:t>黄土高原的壮美</a:t>
            </a:r>
            <a:endParaRPr lang="zh-CN" altLang="en-US" sz="3600" b="1" dirty="0">
              <a:solidFill>
                <a:srgbClr val="FF0000"/>
              </a:solidFill>
              <a:uFillTx/>
              <a:latin typeface="黑体" panose="02010609060101010101" pitchFamily="49" charset="-122"/>
              <a:ea typeface="黑体" panose="02010609060101010101" pitchFamily="49" charset="-122"/>
            </a:endParaRPr>
          </a:p>
        </p:txBody>
      </p:sp>
      <p:sp>
        <p:nvSpPr>
          <p:cNvPr id="61452" name="Text Box 12"/>
          <p:cNvSpPr txBox="1"/>
          <p:nvPr/>
        </p:nvSpPr>
        <p:spPr>
          <a:xfrm>
            <a:off x="1376680" y="4580890"/>
            <a:ext cx="9907905" cy="2061210"/>
          </a:xfrm>
          <a:prstGeom prst="rect">
            <a:avLst/>
          </a:prstGeom>
          <a:noFill/>
          <a:ln w="9525">
            <a:noFill/>
          </a:ln>
          <a:extLst>
            <a:ext uri="{909E8E84-426E-40DD-AFC4-6F175D3DCCD1}">
              <a14:hiddenFill xmlns:a14="http://schemas.microsoft.com/office/drawing/2010/main">
                <a:solidFill>
                  <a:schemeClr val="accent6">
                    <a:lumMod val="40000"/>
                    <a:lumOff val="60000"/>
                  </a:schemeClr>
                </a:solidFill>
              </a14:hiddenFill>
            </a:ext>
          </a:extLst>
        </p:spPr>
        <p:txBody>
          <a:bodyPr wrap="square">
            <a:spAutoFit/>
          </a:bodyPr>
          <a:p>
            <a:r>
              <a:rPr lang="en-US" altLang="zh-CN" sz="3200" b="1" noProof="1" dirty="0">
                <a:solidFill>
                  <a:srgbClr val="FF0000"/>
                </a:solidFill>
                <a:uFillTx/>
                <a:latin typeface="黑体" panose="02010609060101010101" pitchFamily="49" charset="-122"/>
                <a:ea typeface="黑体" panose="02010609060101010101" pitchFamily="49" charset="-122"/>
              </a:rPr>
              <a:t>① 展现了白杨树不寻常的生长环境，衬托出它傲然挺立的形象</a:t>
            </a:r>
            <a:r>
              <a:rPr lang="zh-CN" altLang="en-US" sz="3200" b="1" noProof="1" dirty="0">
                <a:solidFill>
                  <a:srgbClr val="FF0000"/>
                </a:solidFill>
                <a:uFillTx/>
                <a:latin typeface="黑体" panose="02010609060101010101" pitchFamily="49" charset="-122"/>
                <a:ea typeface="黑体" panose="02010609060101010101" pitchFamily="49" charset="-122"/>
              </a:rPr>
              <a:t>（壮美正衬不平凡，单调反衬不平凡）</a:t>
            </a:r>
            <a:r>
              <a:rPr lang="en-US" altLang="zh-CN" sz="3200" b="1" noProof="1" dirty="0">
                <a:solidFill>
                  <a:srgbClr val="FF0000"/>
                </a:solidFill>
                <a:uFillTx/>
                <a:latin typeface="黑体" panose="02010609060101010101" pitchFamily="49" charset="-122"/>
                <a:ea typeface="黑体" panose="02010609060101010101" pitchFamily="49" charset="-122"/>
              </a:rPr>
              <a:t>。</a:t>
            </a:r>
            <a:endParaRPr lang="en-US" altLang="zh-CN" sz="3200" b="1" noProof="1" dirty="0">
              <a:solidFill>
                <a:srgbClr val="FF0000"/>
              </a:solidFill>
              <a:uFillTx/>
              <a:latin typeface="黑体" panose="02010609060101010101" pitchFamily="49" charset="-122"/>
              <a:ea typeface="黑体" panose="02010609060101010101" pitchFamily="49" charset="-122"/>
            </a:endParaRPr>
          </a:p>
          <a:p>
            <a:r>
              <a:rPr lang="zh-CN" altLang="en-US" sz="3200" b="1" noProof="1" dirty="0">
                <a:solidFill>
                  <a:srgbClr val="FF0000"/>
                </a:solidFill>
                <a:uFillTx/>
                <a:latin typeface="黑体" panose="02010609060101010101" pitchFamily="49" charset="-122"/>
                <a:ea typeface="黑体" panose="02010609060101010101" pitchFamily="49" charset="-122"/>
              </a:rPr>
              <a:t>② 暗示陕甘宁边区抗日根据地，为后文揭示白杨树的象征意义，表达主题思想作铺垫。</a:t>
            </a:r>
            <a:endParaRPr lang="zh-CN" altLang="en-US" sz="3200" b="1" noProof="1" dirty="0">
              <a:solidFill>
                <a:srgbClr val="FF0000"/>
              </a:solidFill>
              <a:uFillTx/>
              <a:latin typeface="黑体" panose="02010609060101010101" pitchFamily="49" charset="-122"/>
              <a:ea typeface="黑体" panose="02010609060101010101" pitchFamily="49" charset="-122"/>
            </a:endParaRPr>
          </a:p>
        </p:txBody>
      </p:sp>
      <p:sp>
        <p:nvSpPr>
          <p:cNvPr id="3" name="文本框 2"/>
          <p:cNvSpPr txBox="1"/>
          <p:nvPr/>
        </p:nvSpPr>
        <p:spPr>
          <a:xfrm>
            <a:off x="47625" y="1905"/>
            <a:ext cx="2019300" cy="645160"/>
          </a:xfrm>
          <a:prstGeom prst="rect">
            <a:avLst/>
          </a:prstGeom>
          <a:noFill/>
        </p:spPr>
        <p:txBody>
          <a:bodyPr wrap="none" rtlCol="0">
            <a:spAutoFit/>
          </a:bodyPr>
          <a:p>
            <a:pPr algn="l"/>
            <a:r>
              <a:rPr lang="zh-CN" altLang="en-US" sz="3600" b="1">
                <a:solidFill>
                  <a:srgbClr val="7030A0"/>
                </a:solidFill>
                <a:uFillTx/>
                <a:ea typeface="黑体" panose="02010609060101010101" pitchFamily="49" charset="-122"/>
              </a:rPr>
              <a:t>合作探究</a:t>
            </a:r>
            <a:endParaRPr lang="zh-CN" altLang="en-US" sz="3600" b="1">
              <a:solidFill>
                <a:srgbClr val="7030A0"/>
              </a:solidFill>
              <a:uFillTx/>
              <a:ea typeface="黑体" panose="02010609060101010101" pitchFamily="49" charset="-122"/>
            </a:endParaRPr>
          </a:p>
        </p:txBody>
      </p:sp>
      <p:sp>
        <p:nvSpPr>
          <p:cNvPr id="15373" name="右大括号 15372"/>
          <p:cNvSpPr/>
          <p:nvPr/>
        </p:nvSpPr>
        <p:spPr>
          <a:xfrm rot="10800000">
            <a:off x="3281680" y="2383790"/>
            <a:ext cx="306705" cy="1879600"/>
          </a:xfrm>
          <a:prstGeom prst="rightBrace">
            <a:avLst>
              <a:gd name="adj1" fmla="val 44023"/>
              <a:gd name="adj2" fmla="val 50000"/>
            </a:avLst>
          </a:prstGeom>
          <a:noFill/>
          <a:ln w="47625" cap="flat" cmpd="sng">
            <a:solidFill>
              <a:srgbClr val="00B050"/>
            </a:solidFill>
            <a:prstDash val="solid"/>
            <a:round/>
            <a:headEnd type="none" w="med" len="med"/>
            <a:tailEnd type="none" w="med" len="med"/>
          </a:ln>
        </p:spPr>
        <p:txBody>
          <a:bodyPr anchor="t"/>
          <a:p>
            <a:endParaRPr lang="zh-CN" altLang="en-US">
              <a:latin typeface="Arial" panose="020B0604020202020204" pitchFamily="34" charset="0"/>
              <a:ea typeface="宋体" panose="02010600030101010101" pitchFamily="2" charset="-122"/>
            </a:endParaRPr>
          </a:p>
        </p:txBody>
      </p:sp>
      <p:sp>
        <p:nvSpPr>
          <p:cNvPr id="4" name="右大括号 3"/>
          <p:cNvSpPr/>
          <p:nvPr/>
        </p:nvSpPr>
        <p:spPr>
          <a:xfrm>
            <a:off x="8973185" y="2345690"/>
            <a:ext cx="306705" cy="1955800"/>
          </a:xfrm>
          <a:prstGeom prst="rightBrace">
            <a:avLst>
              <a:gd name="adj1" fmla="val 44023"/>
              <a:gd name="adj2" fmla="val 50000"/>
            </a:avLst>
          </a:prstGeom>
          <a:noFill/>
          <a:ln w="47625" cap="flat" cmpd="sng">
            <a:solidFill>
              <a:srgbClr val="00B050"/>
            </a:solidFill>
            <a:prstDash val="solid"/>
            <a:round/>
            <a:headEnd type="none" w="med" len="med"/>
            <a:tailEnd type="none" w="med" len="med"/>
          </a:ln>
        </p:spPr>
        <p:txBody>
          <a:bodyPr anchor="t"/>
          <a:p>
            <a:endParaRPr lang="zh-CN" altLang="en-US">
              <a:latin typeface="Arial" panose="020B0604020202020204" pitchFamily="34" charset="0"/>
              <a:ea typeface="宋体" panose="02010600030101010101" pitchFamily="2" charset="-122"/>
            </a:endParaRPr>
          </a:p>
        </p:txBody>
      </p:sp>
      <p:sp>
        <p:nvSpPr>
          <p:cNvPr id="2" name="Text Box 11"/>
          <p:cNvSpPr txBox="1"/>
          <p:nvPr/>
        </p:nvSpPr>
        <p:spPr>
          <a:xfrm>
            <a:off x="9363710" y="3001010"/>
            <a:ext cx="1586865" cy="645160"/>
          </a:xfrm>
          <a:prstGeom prst="rect">
            <a:avLst/>
          </a:prstGeom>
          <a:noFill/>
          <a:ln w="9525">
            <a:noFill/>
          </a:ln>
        </p:spPr>
        <p:txBody>
          <a:bodyPr wrap="square">
            <a:spAutoFit/>
          </a:bodyPr>
          <a:p>
            <a:pPr algn="ctr"/>
            <a:r>
              <a:rPr lang="zh-CN" altLang="en-US" sz="3600" b="1" dirty="0">
                <a:solidFill>
                  <a:srgbClr val="FF0000"/>
                </a:solidFill>
                <a:uFillTx/>
                <a:latin typeface="黑体" panose="02010609060101010101" pitchFamily="49" charset="-122"/>
                <a:ea typeface="黑体" panose="02010609060101010101" pitchFamily="49" charset="-122"/>
              </a:rPr>
              <a:t>环境美</a:t>
            </a:r>
            <a:endParaRPr lang="zh-CN" altLang="en-US" sz="3600" b="1" dirty="0">
              <a:solidFill>
                <a:srgbClr val="FF0000"/>
              </a:solidFill>
              <a:uFillTx/>
              <a:latin typeface="黑体" panose="02010609060101010101" pitchFamily="49" charset="-122"/>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nodeType="clickEffect">
                                  <p:stCondLst>
                                    <p:cond delay="0"/>
                                  </p:stCondLst>
                                  <p:childTnLst>
                                    <p:set>
                                      <p:cBhvr>
                                        <p:cTn id="6" dur="1" fill="hold">
                                          <p:stCondLst>
                                            <p:cond delay="0"/>
                                          </p:stCondLst>
                                        </p:cTn>
                                        <p:tgtEl>
                                          <p:spTgt spid="61448">
                                            <p:txEl>
                                              <p:pRg st="0" end="0"/>
                                            </p:txEl>
                                          </p:spTgt>
                                        </p:tgtEl>
                                        <p:attrNameLst>
                                          <p:attrName>style.visibility</p:attrName>
                                        </p:attrNameLst>
                                      </p:cBhvr>
                                      <p:to>
                                        <p:strVal val="visible"/>
                                      </p:to>
                                    </p:set>
                                    <p:anim calcmode="lin" valueType="num">
                                      <p:cBhvr>
                                        <p:cTn id="7" dur="500" fill="hold"/>
                                        <p:tgtEl>
                                          <p:spTgt spid="61448">
                                            <p:txEl>
                                              <p:pRg st="0" end="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61448">
                                            <p:txEl>
                                              <p:pRg st="0" end="0"/>
                                            </p:txEl>
                                          </p:spTgt>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61448">
                                            <p:txEl>
                                              <p:pRg st="0" end="0"/>
                                            </p:txEl>
                                          </p:spTgt>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61448">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9" presetClass="entr" presetSubtype="0" accel="100000" fill="hold" nodeType="clickEffect">
                                  <p:stCondLst>
                                    <p:cond delay="0"/>
                                  </p:stCondLst>
                                  <p:childTnLst>
                                    <p:set>
                                      <p:cBhvr>
                                        <p:cTn id="14" dur="1" fill="hold">
                                          <p:stCondLst>
                                            <p:cond delay="0"/>
                                          </p:stCondLst>
                                        </p:cTn>
                                        <p:tgtEl>
                                          <p:spTgt spid="61448">
                                            <p:txEl>
                                              <p:pRg st="1" end="1"/>
                                            </p:txEl>
                                          </p:spTgt>
                                        </p:tgtEl>
                                        <p:attrNameLst>
                                          <p:attrName>style.visibility</p:attrName>
                                        </p:attrNameLst>
                                      </p:cBhvr>
                                      <p:to>
                                        <p:strVal val="visible"/>
                                      </p:to>
                                    </p:set>
                                    <p:anim calcmode="lin" valueType="num">
                                      <p:cBhvr>
                                        <p:cTn id="15" dur="500" fill="hold"/>
                                        <p:tgtEl>
                                          <p:spTgt spid="61448">
                                            <p:txEl>
                                              <p:pRg st="1" end="1"/>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16" dur="500" fill="hold"/>
                                        <p:tgtEl>
                                          <p:spTgt spid="61448">
                                            <p:txEl>
                                              <p:pRg st="1" end="1"/>
                                            </p:txEl>
                                          </p:spTgt>
                                        </p:tgtEl>
                                        <p:attrNameLst>
                                          <p:attrName>ppt_w</p:attrName>
                                        </p:attrNameLst>
                                      </p:cBhvr>
                                      <p:tavLst>
                                        <p:tav tm="0">
                                          <p:val>
                                            <p:strVal val="#ppt_w+.3"/>
                                          </p:val>
                                        </p:tav>
                                        <p:tav tm="50000">
                                          <p:val>
                                            <p:strVal val="#ppt_w+.3"/>
                                          </p:val>
                                        </p:tav>
                                        <p:tav tm="100000">
                                          <p:val>
                                            <p:strVal val="#ppt_w"/>
                                          </p:val>
                                        </p:tav>
                                      </p:tavLst>
                                    </p:anim>
                                    <p:anim calcmode="lin" valueType="num">
                                      <p:cBhvr>
                                        <p:cTn id="17" dur="500" fill="hold"/>
                                        <p:tgtEl>
                                          <p:spTgt spid="61448">
                                            <p:txEl>
                                              <p:pRg st="1" end="1"/>
                                            </p:txEl>
                                          </p:spTgt>
                                        </p:tgtEl>
                                        <p:attrNameLst>
                                          <p:attrName>ppt_x</p:attrName>
                                        </p:attrNameLst>
                                      </p:cBhvr>
                                      <p:tavLst>
                                        <p:tav tm="0">
                                          <p:val>
                                            <p:strVal val="#ppt_x-.3"/>
                                          </p:val>
                                        </p:tav>
                                        <p:tav tm="50000">
                                          <p:val>
                                            <p:strVal val="#ppt_x"/>
                                          </p:val>
                                        </p:tav>
                                        <p:tav tm="100000">
                                          <p:val>
                                            <p:strVal val="#ppt_x"/>
                                          </p:val>
                                        </p:tav>
                                      </p:tavLst>
                                    </p:anim>
                                    <p:anim calcmode="lin" valueType="num">
                                      <p:cBhvr>
                                        <p:cTn id="18" dur="500" fill="hold"/>
                                        <p:tgtEl>
                                          <p:spTgt spid="61448">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9" presetClass="entr" presetSubtype="0" accel="100000" fill="hold" nodeType="clickEffect">
                                  <p:stCondLst>
                                    <p:cond delay="0"/>
                                  </p:stCondLst>
                                  <p:childTnLst>
                                    <p:set>
                                      <p:cBhvr>
                                        <p:cTn id="22" dur="1" fill="hold">
                                          <p:stCondLst>
                                            <p:cond delay="0"/>
                                          </p:stCondLst>
                                        </p:cTn>
                                        <p:tgtEl>
                                          <p:spTgt spid="61448">
                                            <p:txEl>
                                              <p:pRg st="2" end="2"/>
                                            </p:txEl>
                                          </p:spTgt>
                                        </p:tgtEl>
                                        <p:attrNameLst>
                                          <p:attrName>style.visibility</p:attrName>
                                        </p:attrNameLst>
                                      </p:cBhvr>
                                      <p:to>
                                        <p:strVal val="visible"/>
                                      </p:to>
                                    </p:set>
                                    <p:anim calcmode="lin" valueType="num">
                                      <p:cBhvr>
                                        <p:cTn id="23" dur="500" fill="hold"/>
                                        <p:tgtEl>
                                          <p:spTgt spid="61448">
                                            <p:txEl>
                                              <p:pRg st="2" end="2"/>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24" dur="500" fill="hold"/>
                                        <p:tgtEl>
                                          <p:spTgt spid="61448">
                                            <p:txEl>
                                              <p:pRg st="2" end="2"/>
                                            </p:txEl>
                                          </p:spTgt>
                                        </p:tgtEl>
                                        <p:attrNameLst>
                                          <p:attrName>ppt_w</p:attrName>
                                        </p:attrNameLst>
                                      </p:cBhvr>
                                      <p:tavLst>
                                        <p:tav tm="0">
                                          <p:val>
                                            <p:strVal val="#ppt_w+.3"/>
                                          </p:val>
                                        </p:tav>
                                        <p:tav tm="50000">
                                          <p:val>
                                            <p:strVal val="#ppt_w+.3"/>
                                          </p:val>
                                        </p:tav>
                                        <p:tav tm="100000">
                                          <p:val>
                                            <p:strVal val="#ppt_w"/>
                                          </p:val>
                                        </p:tav>
                                      </p:tavLst>
                                    </p:anim>
                                    <p:anim calcmode="lin" valueType="num">
                                      <p:cBhvr>
                                        <p:cTn id="25" dur="500" fill="hold"/>
                                        <p:tgtEl>
                                          <p:spTgt spid="61448">
                                            <p:txEl>
                                              <p:pRg st="2" end="2"/>
                                            </p:txEl>
                                          </p:spTgt>
                                        </p:tgtEl>
                                        <p:attrNameLst>
                                          <p:attrName>ppt_x</p:attrName>
                                        </p:attrNameLst>
                                      </p:cBhvr>
                                      <p:tavLst>
                                        <p:tav tm="0">
                                          <p:val>
                                            <p:strVal val="#ppt_x-.3"/>
                                          </p:val>
                                        </p:tav>
                                        <p:tav tm="50000">
                                          <p:val>
                                            <p:strVal val="#ppt_x"/>
                                          </p:val>
                                        </p:tav>
                                        <p:tav tm="100000">
                                          <p:val>
                                            <p:strVal val="#ppt_x"/>
                                          </p:val>
                                        </p:tav>
                                      </p:tavLst>
                                    </p:anim>
                                    <p:anim calcmode="lin" valueType="num">
                                      <p:cBhvr>
                                        <p:cTn id="26" dur="500" fill="hold"/>
                                        <p:tgtEl>
                                          <p:spTgt spid="61448">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0-#ppt_w/2"/>
                                          </p:val>
                                        </p:tav>
                                        <p:tav tm="100000">
                                          <p:val>
                                            <p:strVal val="#ppt_x"/>
                                          </p:val>
                                        </p:tav>
                                      </p:tavLst>
                                    </p:anim>
                                    <p:anim calcmode="lin" valueType="num">
                                      <p:cBhvr additive="base">
                                        <p:cTn id="3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61451"/>
                                        </p:tgtEl>
                                        <p:attrNameLst>
                                          <p:attrName>style.visibility</p:attrName>
                                        </p:attrNameLst>
                                      </p:cBhvr>
                                      <p:to>
                                        <p:strVal val="visible"/>
                                      </p:to>
                                    </p:set>
                                    <p:anim calcmode="lin" valueType="num">
                                      <p:cBhvr>
                                        <p:cTn id="37" dur="500" fill="hold"/>
                                        <p:tgtEl>
                                          <p:spTgt spid="61451"/>
                                        </p:tgtEl>
                                        <p:attrNameLst>
                                          <p:attrName>ppt_x</p:attrName>
                                        </p:attrNameLst>
                                      </p:cBhvr>
                                      <p:tavLst>
                                        <p:tav tm="0">
                                          <p:val>
                                            <p:strVal val="#ppt_x"/>
                                          </p:val>
                                        </p:tav>
                                        <p:tav tm="100000">
                                          <p:val>
                                            <p:strVal val="#ppt_x"/>
                                          </p:val>
                                        </p:tav>
                                      </p:tavLst>
                                    </p:anim>
                                    <p:anim calcmode="lin" valueType="num">
                                      <p:cBhvr>
                                        <p:cTn id="38" dur="500" fill="hold"/>
                                        <p:tgtEl>
                                          <p:spTgt spid="61451"/>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
                                        </p:tgtEl>
                                        <p:attrNameLst>
                                          <p:attrName>style.visibility</p:attrName>
                                        </p:attrNameLst>
                                      </p:cBhvr>
                                      <p:to>
                                        <p:strVal val="visible"/>
                                      </p:to>
                                    </p:set>
                                    <p:anim calcmode="lin" valueType="num">
                                      <p:cBhvr>
                                        <p:cTn id="43" dur="500" fill="hold"/>
                                        <p:tgtEl>
                                          <p:spTgt spid="2"/>
                                        </p:tgtEl>
                                        <p:attrNameLst>
                                          <p:attrName>ppt_x</p:attrName>
                                        </p:attrNameLst>
                                      </p:cBhvr>
                                      <p:tavLst>
                                        <p:tav tm="0">
                                          <p:val>
                                            <p:strVal val="#ppt_x"/>
                                          </p:val>
                                        </p:tav>
                                        <p:tav tm="100000">
                                          <p:val>
                                            <p:strVal val="#ppt_x"/>
                                          </p:val>
                                        </p:tav>
                                      </p:tavLst>
                                    </p:anim>
                                    <p:anim calcmode="lin" valueType="num">
                                      <p:cBhvr>
                                        <p:cTn id="4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39" presetClass="entr" presetSubtype="0" accel="100000" fill="hold" nodeType="clickEffect">
                                  <p:stCondLst>
                                    <p:cond delay="0"/>
                                  </p:stCondLst>
                                  <p:childTnLst>
                                    <p:set>
                                      <p:cBhvr>
                                        <p:cTn id="48" dur="1" fill="hold">
                                          <p:stCondLst>
                                            <p:cond delay="0"/>
                                          </p:stCondLst>
                                        </p:cTn>
                                        <p:tgtEl>
                                          <p:spTgt spid="61452">
                                            <p:txEl>
                                              <p:pRg st="0" end="0"/>
                                            </p:txEl>
                                          </p:spTgt>
                                        </p:tgtEl>
                                        <p:attrNameLst>
                                          <p:attrName>style.visibility</p:attrName>
                                        </p:attrNameLst>
                                      </p:cBhvr>
                                      <p:to>
                                        <p:strVal val="visible"/>
                                      </p:to>
                                    </p:set>
                                    <p:anim calcmode="lin" valueType="num">
                                      <p:cBhvr>
                                        <p:cTn id="49" dur="500" fill="hold"/>
                                        <p:tgtEl>
                                          <p:spTgt spid="61452">
                                            <p:txEl>
                                              <p:pRg st="0" end="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50" dur="500" fill="hold"/>
                                        <p:tgtEl>
                                          <p:spTgt spid="61452">
                                            <p:txEl>
                                              <p:pRg st="0" end="0"/>
                                            </p:txEl>
                                          </p:spTgt>
                                        </p:tgtEl>
                                        <p:attrNameLst>
                                          <p:attrName>ppt_w</p:attrName>
                                        </p:attrNameLst>
                                      </p:cBhvr>
                                      <p:tavLst>
                                        <p:tav tm="0">
                                          <p:val>
                                            <p:strVal val="#ppt_w+.3"/>
                                          </p:val>
                                        </p:tav>
                                        <p:tav tm="50000">
                                          <p:val>
                                            <p:strVal val="#ppt_w+.3"/>
                                          </p:val>
                                        </p:tav>
                                        <p:tav tm="100000">
                                          <p:val>
                                            <p:strVal val="#ppt_w"/>
                                          </p:val>
                                        </p:tav>
                                      </p:tavLst>
                                    </p:anim>
                                    <p:anim calcmode="lin" valueType="num">
                                      <p:cBhvr>
                                        <p:cTn id="51" dur="500" fill="hold"/>
                                        <p:tgtEl>
                                          <p:spTgt spid="61452">
                                            <p:txEl>
                                              <p:pRg st="0" end="0"/>
                                            </p:txEl>
                                          </p:spTgt>
                                        </p:tgtEl>
                                        <p:attrNameLst>
                                          <p:attrName>ppt_x</p:attrName>
                                        </p:attrNameLst>
                                      </p:cBhvr>
                                      <p:tavLst>
                                        <p:tav tm="0">
                                          <p:val>
                                            <p:strVal val="#ppt_x-.3"/>
                                          </p:val>
                                        </p:tav>
                                        <p:tav tm="50000">
                                          <p:val>
                                            <p:strVal val="#ppt_x"/>
                                          </p:val>
                                        </p:tav>
                                        <p:tav tm="100000">
                                          <p:val>
                                            <p:strVal val="#ppt_x"/>
                                          </p:val>
                                        </p:tav>
                                      </p:tavLst>
                                    </p:anim>
                                    <p:anim calcmode="lin" valueType="num">
                                      <p:cBhvr>
                                        <p:cTn id="52" dur="500" fill="hold"/>
                                        <p:tgtEl>
                                          <p:spTgt spid="6145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39" presetClass="entr" presetSubtype="0" accel="100000" fill="hold" nodeType="clickEffect">
                                  <p:stCondLst>
                                    <p:cond delay="0"/>
                                  </p:stCondLst>
                                  <p:childTnLst>
                                    <p:set>
                                      <p:cBhvr>
                                        <p:cTn id="56" dur="1" fill="hold">
                                          <p:stCondLst>
                                            <p:cond delay="0"/>
                                          </p:stCondLst>
                                        </p:cTn>
                                        <p:tgtEl>
                                          <p:spTgt spid="61452">
                                            <p:txEl>
                                              <p:pRg st="1" end="1"/>
                                            </p:txEl>
                                          </p:spTgt>
                                        </p:tgtEl>
                                        <p:attrNameLst>
                                          <p:attrName>style.visibility</p:attrName>
                                        </p:attrNameLst>
                                      </p:cBhvr>
                                      <p:to>
                                        <p:strVal val="visible"/>
                                      </p:to>
                                    </p:set>
                                    <p:anim calcmode="lin" valueType="num">
                                      <p:cBhvr>
                                        <p:cTn id="57" dur="500" fill="hold"/>
                                        <p:tgtEl>
                                          <p:spTgt spid="61452">
                                            <p:txEl>
                                              <p:pRg st="1" end="1"/>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58" dur="500" fill="hold"/>
                                        <p:tgtEl>
                                          <p:spTgt spid="61452">
                                            <p:txEl>
                                              <p:pRg st="1" end="1"/>
                                            </p:txEl>
                                          </p:spTgt>
                                        </p:tgtEl>
                                        <p:attrNameLst>
                                          <p:attrName>ppt_w</p:attrName>
                                        </p:attrNameLst>
                                      </p:cBhvr>
                                      <p:tavLst>
                                        <p:tav tm="0">
                                          <p:val>
                                            <p:strVal val="#ppt_w+.3"/>
                                          </p:val>
                                        </p:tav>
                                        <p:tav tm="50000">
                                          <p:val>
                                            <p:strVal val="#ppt_w+.3"/>
                                          </p:val>
                                        </p:tav>
                                        <p:tav tm="100000">
                                          <p:val>
                                            <p:strVal val="#ppt_w"/>
                                          </p:val>
                                        </p:tav>
                                      </p:tavLst>
                                    </p:anim>
                                    <p:anim calcmode="lin" valueType="num">
                                      <p:cBhvr>
                                        <p:cTn id="59" dur="500" fill="hold"/>
                                        <p:tgtEl>
                                          <p:spTgt spid="61452">
                                            <p:txEl>
                                              <p:pRg st="1" end="1"/>
                                            </p:txEl>
                                          </p:spTgt>
                                        </p:tgtEl>
                                        <p:attrNameLst>
                                          <p:attrName>ppt_x</p:attrName>
                                        </p:attrNameLst>
                                      </p:cBhvr>
                                      <p:tavLst>
                                        <p:tav tm="0">
                                          <p:val>
                                            <p:strVal val="#ppt_x-.3"/>
                                          </p:val>
                                        </p:tav>
                                        <p:tav tm="50000">
                                          <p:val>
                                            <p:strVal val="#ppt_x"/>
                                          </p:val>
                                        </p:tav>
                                        <p:tav tm="100000">
                                          <p:val>
                                            <p:strVal val="#ppt_x"/>
                                          </p:val>
                                        </p:tav>
                                      </p:tavLst>
                                    </p:anim>
                                    <p:anim calcmode="lin" valueType="num">
                                      <p:cBhvr>
                                        <p:cTn id="60" dur="500" fill="hold"/>
                                        <p:tgtEl>
                                          <p:spTgt spid="61452">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51" grpId="0"/>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Rectangle 2"/>
          <p:cNvSpPr>
            <a:spLocks noGrp="1"/>
          </p:cNvSpPr>
          <p:nvPr>
            <p:ph type="title"/>
          </p:nvPr>
        </p:nvSpPr>
        <p:spPr>
          <a:xfrm>
            <a:off x="1019175" y="1066165"/>
            <a:ext cx="9916160" cy="1590675"/>
          </a:xfrm>
        </p:spPr>
        <p:txBody>
          <a:bodyPr vert="horz" wrap="square" lIns="91440" tIns="45720" rIns="91440" bIns="45720" anchor="ctr"/>
          <a:p>
            <a:pPr marL="571500" indent="-571500" algn="l">
              <a:lnSpc>
                <a:spcPct val="100000"/>
              </a:lnSpc>
              <a:buClr>
                <a:srgbClr val="2727E1"/>
              </a:buClr>
              <a:buFont typeface="Wingdings" panose="05000000000000000000" charset="0"/>
              <a:buChar char="u"/>
            </a:pPr>
            <a:r>
              <a:rPr lang="zh-CN" altLang="en-US" sz="3600" b="1" dirty="0">
                <a:solidFill>
                  <a:srgbClr val="2727E1"/>
                </a:solidFill>
                <a:uFillTx/>
                <a:ea typeface="黑体" panose="02010609060101010101" pitchFamily="49" charset="-122"/>
                <a:sym typeface="+mn-ea"/>
              </a:rPr>
              <a:t>黄土高原的单调令作者感到</a:t>
            </a:r>
            <a:r>
              <a:rPr lang="en-US" altLang="zh-CN" sz="3600" b="1" dirty="0">
                <a:solidFill>
                  <a:srgbClr val="2727E1"/>
                </a:solidFill>
                <a:uFillTx/>
                <a:ea typeface="黑体" panose="02010609060101010101" pitchFamily="49" charset="-122"/>
                <a:sym typeface="+mn-ea"/>
              </a:rPr>
              <a:t>“</a:t>
            </a:r>
            <a:r>
              <a:rPr lang="zh-CN" altLang="en-US" sz="3600" b="1" dirty="0">
                <a:solidFill>
                  <a:srgbClr val="2727E1"/>
                </a:solidFill>
                <a:uFillTx/>
                <a:ea typeface="黑体" panose="02010609060101010101" pitchFamily="49" charset="-122"/>
                <a:sym typeface="+mn-ea"/>
              </a:rPr>
              <a:t>恹恹欲睡</a:t>
            </a:r>
            <a:r>
              <a:rPr lang="en-US" altLang="zh-CN" sz="3600" b="1" dirty="0">
                <a:solidFill>
                  <a:srgbClr val="2727E1"/>
                </a:solidFill>
                <a:uFillTx/>
                <a:ea typeface="黑体" panose="02010609060101010101" pitchFamily="49" charset="-122"/>
                <a:sym typeface="+mn-ea"/>
              </a:rPr>
              <a:t>”</a:t>
            </a:r>
            <a:r>
              <a:rPr lang="zh-CN" altLang="en-US" sz="3600" b="1" dirty="0">
                <a:solidFill>
                  <a:srgbClr val="2727E1"/>
                </a:solidFill>
                <a:uFillTx/>
                <a:ea typeface="黑体" panose="02010609060101010101" pitchFamily="49" charset="-122"/>
                <a:sym typeface="+mn-ea"/>
              </a:rPr>
              <a:t>，看到</a:t>
            </a:r>
            <a:r>
              <a:rPr lang="en-US" altLang="zh-CN" sz="3600" b="1" dirty="0">
                <a:solidFill>
                  <a:srgbClr val="2727E1"/>
                </a:solidFill>
                <a:uFillTx/>
                <a:ea typeface="黑体" panose="02010609060101010101" pitchFamily="49" charset="-122"/>
                <a:sym typeface="+mn-ea"/>
              </a:rPr>
              <a:t>“</a:t>
            </a:r>
            <a:r>
              <a:rPr lang="zh-CN" altLang="en-US" sz="3600" b="1" dirty="0">
                <a:solidFill>
                  <a:srgbClr val="2727E1"/>
                </a:solidFill>
                <a:uFillTx/>
                <a:ea typeface="黑体" panose="02010609060101010101" pitchFamily="49" charset="-122"/>
                <a:sym typeface="+mn-ea"/>
              </a:rPr>
              <a:t>傲然地耸立，像哨兵似的</a:t>
            </a:r>
            <a:r>
              <a:rPr lang="en-US" altLang="zh-CN" sz="3600" b="1" dirty="0">
                <a:solidFill>
                  <a:srgbClr val="2727E1"/>
                </a:solidFill>
                <a:uFillTx/>
                <a:ea typeface="黑体" panose="02010609060101010101" pitchFamily="49" charset="-122"/>
                <a:sym typeface="+mn-ea"/>
              </a:rPr>
              <a:t>”</a:t>
            </a:r>
            <a:r>
              <a:rPr lang="zh-CN" altLang="en-US" sz="3600" b="1" dirty="0">
                <a:solidFill>
                  <a:srgbClr val="2727E1"/>
                </a:solidFill>
                <a:uFillTx/>
                <a:ea typeface="黑体" panose="02010609060101010101" pitchFamily="49" charset="-122"/>
                <a:sym typeface="+mn-ea"/>
              </a:rPr>
              <a:t>白杨树，作者又</a:t>
            </a:r>
            <a:r>
              <a:rPr lang="en-US" altLang="zh-CN" sz="3600" b="1" dirty="0">
                <a:solidFill>
                  <a:srgbClr val="2727E1"/>
                </a:solidFill>
                <a:uFillTx/>
                <a:ea typeface="黑体" panose="02010609060101010101" pitchFamily="49" charset="-122"/>
                <a:sym typeface="+mn-ea"/>
              </a:rPr>
              <a:t>“</a:t>
            </a:r>
            <a:r>
              <a:rPr lang="zh-CN" altLang="en-US" sz="3600" b="1" dirty="0">
                <a:solidFill>
                  <a:srgbClr val="2727E1"/>
                </a:solidFill>
                <a:uFillTx/>
                <a:ea typeface="黑体" panose="02010609060101010101" pitchFamily="49" charset="-122"/>
                <a:sym typeface="+mn-ea"/>
              </a:rPr>
              <a:t>惊奇地叫了一声</a:t>
            </a:r>
            <a:r>
              <a:rPr lang="en-US" altLang="zh-CN" sz="3600" b="1" dirty="0">
                <a:solidFill>
                  <a:srgbClr val="2727E1"/>
                </a:solidFill>
                <a:uFillTx/>
                <a:ea typeface="黑体" panose="02010609060101010101" pitchFamily="49" charset="-122"/>
                <a:sym typeface="+mn-ea"/>
              </a:rPr>
              <a:t>”</a:t>
            </a:r>
            <a:r>
              <a:rPr lang="zh-CN" altLang="en-US" sz="3600" b="1" dirty="0">
                <a:solidFill>
                  <a:srgbClr val="2727E1"/>
                </a:solidFill>
                <a:uFillTx/>
                <a:ea typeface="黑体" panose="02010609060101010101" pitchFamily="49" charset="-122"/>
                <a:sym typeface="+mn-ea"/>
              </a:rPr>
              <a:t>，这是什么写作手法？</a:t>
            </a:r>
            <a:endParaRPr lang="zh-CN" altLang="en-US" sz="3600" b="1" dirty="0">
              <a:solidFill>
                <a:srgbClr val="2727E1"/>
              </a:solidFill>
              <a:uFillTx/>
              <a:ea typeface="黑体" panose="02010609060101010101" pitchFamily="49" charset="-122"/>
              <a:sym typeface="+mn-ea"/>
            </a:endParaRPr>
          </a:p>
        </p:txBody>
      </p:sp>
      <p:sp>
        <p:nvSpPr>
          <p:cNvPr id="20483" name="Rectangle 3"/>
          <p:cNvSpPr>
            <a:spLocks noGrp="1"/>
          </p:cNvSpPr>
          <p:nvPr>
            <p:ph idx="1"/>
          </p:nvPr>
        </p:nvSpPr>
        <p:spPr>
          <a:xfrm>
            <a:off x="1499870" y="3162300"/>
            <a:ext cx="8954135" cy="1820545"/>
          </a:xfrm>
        </p:spPr>
        <p:txBody>
          <a:bodyPr vert="horz" wrap="square" lIns="91440" tIns="45720" rIns="91440" bIns="45720" anchor="t"/>
          <a:p>
            <a:pPr marL="0" indent="0">
              <a:lnSpc>
                <a:spcPct val="100000"/>
              </a:lnSpc>
              <a:spcBef>
                <a:spcPts val="700"/>
              </a:spcBef>
              <a:buNone/>
            </a:pPr>
            <a:r>
              <a:rPr lang="en-US" altLang="zh-CN" sz="3600" b="1" dirty="0">
                <a:solidFill>
                  <a:srgbClr val="FF0000"/>
                </a:solidFill>
                <a:uFillTx/>
                <a:ea typeface="黑体" panose="02010609060101010101" pitchFamily="49" charset="-122"/>
              </a:rPr>
              <a:t>        </a:t>
            </a:r>
            <a:r>
              <a:rPr lang="zh-CN" altLang="en-US" sz="3600" b="1" dirty="0">
                <a:solidFill>
                  <a:srgbClr val="FF0000"/>
                </a:solidFill>
                <a:uFillTx/>
                <a:ea typeface="黑体" panose="02010609060101010101" pitchFamily="49" charset="-122"/>
              </a:rPr>
              <a:t>欲扬先抑。在恹恹欲睡时看到白杨树，令人振奋的惊叫起来，意在突出白杨树的不平凡，欲扬先抑对白杨树进行反面衬托。 </a:t>
            </a:r>
            <a:br>
              <a:rPr lang="zh-CN" altLang="en-US" sz="3600" b="1" dirty="0">
                <a:solidFill>
                  <a:srgbClr val="FF0000"/>
                </a:solidFill>
                <a:uFillTx/>
                <a:ea typeface="黑体" panose="02010609060101010101" pitchFamily="49" charset="-122"/>
              </a:rPr>
            </a:br>
            <a:endParaRPr lang="zh-CN" altLang="en-US" sz="3600" b="1" dirty="0">
              <a:solidFill>
                <a:srgbClr val="FF0000"/>
              </a:solidFill>
              <a:uFillTx/>
              <a:ea typeface="黑体" panose="02010609060101010101" pitchFamily="49" charset="-122"/>
            </a:endParaRPr>
          </a:p>
        </p:txBody>
      </p:sp>
      <p:sp>
        <p:nvSpPr>
          <p:cNvPr id="3" name="文本框 2"/>
          <p:cNvSpPr txBox="1"/>
          <p:nvPr/>
        </p:nvSpPr>
        <p:spPr>
          <a:xfrm>
            <a:off x="47625" y="1905"/>
            <a:ext cx="2019300" cy="645160"/>
          </a:xfrm>
          <a:prstGeom prst="rect">
            <a:avLst/>
          </a:prstGeom>
          <a:noFill/>
        </p:spPr>
        <p:txBody>
          <a:bodyPr wrap="none" rtlCol="0">
            <a:spAutoFit/>
          </a:bodyPr>
          <a:p>
            <a:pPr algn="l"/>
            <a:r>
              <a:rPr lang="zh-CN" altLang="en-US" sz="3600" b="1">
                <a:solidFill>
                  <a:srgbClr val="7030A0"/>
                </a:solidFill>
                <a:uFillTx/>
                <a:ea typeface="黑体" panose="02010609060101010101" pitchFamily="49" charset="-122"/>
              </a:rPr>
              <a:t>合作探究</a:t>
            </a:r>
            <a:endParaRPr lang="zh-CN" altLang="en-US" sz="3600" b="1">
              <a:solidFill>
                <a:srgbClr val="7030A0"/>
              </a:solidFill>
              <a:uFillTx/>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483">
                                            <p:txEl>
                                              <p:charRg st="0" end="208"/>
                                            </p:txEl>
                                          </p:spTgt>
                                        </p:tgtEl>
                                        <p:attrNameLst>
                                          <p:attrName>style.visibility</p:attrName>
                                        </p:attrNameLst>
                                      </p:cBhvr>
                                      <p:to>
                                        <p:strVal val="visible"/>
                                      </p:to>
                                    </p:set>
                                    <p:anim calcmode="lin" valueType="num">
                                      <p:cBhvr additive="base">
                                        <p:cTn id="7" dur="500" fill="hold"/>
                                        <p:tgtEl>
                                          <p:spTgt spid="20483">
                                            <p:txEl>
                                              <p:charRg st="0" end="208"/>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483">
                                            <p:txEl>
                                              <p:charRg st="0" end="20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p:pic>
        <p:nvPicPr>
          <p:cNvPr id="4104" name="Picture 12"/>
          <p:cNvPicPr>
            <a:picLocks noChangeAspect="1"/>
          </p:cNvPicPr>
          <p:nvPr/>
        </p:nvPicPr>
        <p:blipFill>
          <a:blip r:embed="rId1"/>
          <a:stretch>
            <a:fillRect/>
          </a:stretch>
        </p:blipFill>
        <p:spPr>
          <a:xfrm>
            <a:off x="4445" y="-33655"/>
            <a:ext cx="12177395" cy="6901180"/>
          </a:xfrm>
          <a:prstGeom prst="rect">
            <a:avLst/>
          </a:prstGeom>
          <a:noFill/>
          <a:ln w="9525">
            <a:noFill/>
          </a:ln>
        </p:spPr>
      </p:pic>
      <p:sp>
        <p:nvSpPr>
          <p:cNvPr id="5" name="日期占位符 4"/>
          <p:cNvSpPr txBox="1">
            <a:spLocks noGrp="1"/>
          </p:cNvSpPr>
          <p:nvPr>
            <p:ph type="dt" sz="half" idx="10"/>
          </p:nvPr>
        </p:nvSpPr>
        <p:spPr bwMode="auto">
          <a:xfrm>
            <a:off x="1981200" y="6356350"/>
            <a:ext cx="2133600" cy="365125"/>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fld id="{2C0092A2-1A47-4505-AACE-5EDB173320ED}" type="datetime1">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6867" name="页脚占位符 3"/>
          <p:cNvSpPr>
            <a:spLocks noGrp="1"/>
          </p:cNvSpPr>
          <p:nvPr>
            <p:ph type="ftr" sz="quarter" idx="11"/>
          </p:nvPr>
        </p:nvSpPr>
        <p:spPr>
          <a:xfrm>
            <a:off x="4648200" y="6356350"/>
            <a:ext cx="2895600" cy="365125"/>
          </a:xfrm>
        </p:spPr>
        <p:txBody>
          <a:bodyPr anchor="ct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a:endParaRPr lang="zh-CN" altLang="en-US" sz="1200" dirty="0">
              <a:solidFill>
                <a:srgbClr val="FFFFFF"/>
              </a:solidFill>
              <a:latin typeface="Calibri" panose="020F0502020204030204" pitchFamily="34" charset="0"/>
            </a:endParaRPr>
          </a:p>
        </p:txBody>
      </p:sp>
      <p:sp>
        <p:nvSpPr>
          <p:cNvPr id="36868" name="灯片编号占位符 2"/>
          <p:cNvSpPr>
            <a:spLocks noGrp="1"/>
          </p:cNvSpPr>
          <p:nvPr>
            <p:ph type="sldNum" sz="quarter" idx="12"/>
          </p:nvPr>
        </p:nvSpPr>
        <p:spPr>
          <a:xfrm>
            <a:off x="8077200" y="6356350"/>
            <a:ext cx="2133600" cy="365125"/>
          </a:xfrm>
        </p:spPr>
        <p:txBody>
          <a:bodyPr anchor="ct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200" dirty="0">
                <a:solidFill>
                  <a:srgbClr val="898FDA"/>
                </a:solidFill>
              </a:rPr>
            </a:fld>
            <a:endParaRPr lang="zh-CN" altLang="en-US" sz="1200" dirty="0">
              <a:solidFill>
                <a:srgbClr val="898FDA"/>
              </a:solidFill>
            </a:endParaRPr>
          </a:p>
        </p:txBody>
      </p:sp>
      <p:sp>
        <p:nvSpPr>
          <p:cNvPr id="22531" name="Text Box 7"/>
          <p:cNvSpPr txBox="1"/>
          <p:nvPr/>
        </p:nvSpPr>
        <p:spPr>
          <a:xfrm>
            <a:off x="1838008" y="192723"/>
            <a:ext cx="2428240" cy="768350"/>
          </a:xfrm>
          <a:prstGeom prst="rect">
            <a:avLst/>
          </a:prstGeom>
          <a:noFill/>
          <a:ln w="9525">
            <a:noFill/>
          </a:ln>
        </p:spPr>
        <p:txBody>
          <a:bodyPr wrap="none">
            <a:spAutoFit/>
          </a:bodyPr>
          <a:p>
            <a:pPr algn="ctr"/>
            <a:r>
              <a:rPr lang="zh-CN" altLang="en-US" sz="4400" b="1" dirty="0">
                <a:solidFill>
                  <a:srgbClr val="FFFF00"/>
                </a:solidFill>
                <a:uFillTx/>
                <a:latin typeface="黑体" panose="02010609060101010101" pitchFamily="49" charset="-122"/>
                <a:ea typeface="黑体" panose="02010609060101010101" pitchFamily="49" charset="-122"/>
              </a:rPr>
              <a:t>黄土高原</a:t>
            </a:r>
            <a:endParaRPr lang="zh-CN" altLang="en-US" sz="4400" b="1" dirty="0">
              <a:solidFill>
                <a:srgbClr val="FFFF00"/>
              </a:solidFill>
              <a:uFillTx/>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3" name="Picture 1" descr="C:\Users\Administrator\Desktop\黄土高原.jpg"/>
          <p:cNvPicPr>
            <a:picLocks noChangeAspect="1" noChangeArrowheads="1"/>
          </p:cNvPicPr>
          <p:nvPr/>
        </p:nvPicPr>
        <p:blipFill>
          <a:blip r:embed="rId1" cstate="print"/>
          <a:srcRect/>
          <a:stretch>
            <a:fillRect/>
          </a:stretch>
        </p:blipFill>
        <p:spPr bwMode="auto">
          <a:xfrm>
            <a:off x="-66675" y="-66675"/>
            <a:ext cx="9144000" cy="6858000"/>
          </a:xfrm>
          <a:prstGeom prst="rect">
            <a:avLst/>
          </a:prstGeom>
          <a:noFill/>
        </p:spPr>
      </p:pic>
      <p:sp>
        <p:nvSpPr>
          <p:cNvPr id="20483" name="矩形 20482" descr="civpic08"/>
          <p:cNvSpPr>
            <a:spLocks noGrp="1" noChangeAspect="1"/>
          </p:cNvSpPr>
          <p:nvPr/>
        </p:nvSpPr>
        <p:spPr>
          <a:xfrm>
            <a:off x="3048000" y="0"/>
            <a:ext cx="9144000" cy="6858000"/>
          </a:xfrm>
          <a:prstGeom prst="rect">
            <a:avLst/>
          </a:prstGeom>
          <a:blipFill rotWithShape="1">
            <a:blip r:embed="rId2"/>
            <a:stretch>
              <a:fillRect b="-11667"/>
            </a:stretch>
          </a:blipFill>
          <a:ln w="9525" cap="flat" cmpd="sng">
            <a:solidFill>
              <a:schemeClr val="tx1"/>
            </a:solidFill>
            <a:prstDash val="solid"/>
            <a:miter/>
            <a:headEnd type="none" w="med" len="med"/>
            <a:tailEnd type="none" w="med" len="med"/>
          </a:ln>
        </p:spPr>
        <p:txBody>
          <a:bodyPr/>
          <a:p>
            <a:endParaRPr lang="zh-CN" altLang="en-US"/>
          </a:p>
        </p:txBody>
      </p:sp>
      <p:sp>
        <p:nvSpPr>
          <p:cNvPr id="22531" name="Text Box 7"/>
          <p:cNvSpPr txBox="1"/>
          <p:nvPr/>
        </p:nvSpPr>
        <p:spPr>
          <a:xfrm>
            <a:off x="1838008" y="192723"/>
            <a:ext cx="2428240" cy="768350"/>
          </a:xfrm>
          <a:prstGeom prst="rect">
            <a:avLst/>
          </a:prstGeom>
          <a:noFill/>
          <a:ln w="9525">
            <a:noFill/>
          </a:ln>
        </p:spPr>
        <p:txBody>
          <a:bodyPr wrap="none">
            <a:spAutoFit/>
          </a:bodyPr>
          <a:p>
            <a:pPr algn="ctr"/>
            <a:r>
              <a:rPr lang="zh-CN" altLang="en-US" sz="4400" b="1" dirty="0">
                <a:solidFill>
                  <a:srgbClr val="FFFF00"/>
                </a:solidFill>
                <a:uFillTx/>
                <a:latin typeface="黑体" panose="02010609060101010101" pitchFamily="49" charset="-122"/>
                <a:ea typeface="黑体" panose="02010609060101010101" pitchFamily="49" charset="-122"/>
              </a:rPr>
              <a:t>黄土高原</a:t>
            </a:r>
            <a:endParaRPr lang="zh-CN" altLang="en-US" sz="4400" b="1" dirty="0">
              <a:solidFill>
                <a:srgbClr val="FFFF00"/>
              </a:solidFill>
              <a:uFillTx/>
              <a:latin typeface="黑体" panose="02010609060101010101" pitchFamily="49" charset="-122"/>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grpId="0" nodeType="clickEffect">
                                  <p:stCondLst>
                                    <p:cond delay="0"/>
                                  </p:stCondLst>
                                  <p:childTnLst>
                                    <p:set>
                                      <p:cBhvr>
                                        <p:cTn id="6" dur="1" fill="hold">
                                          <p:stCondLst>
                                            <p:cond delay="0"/>
                                          </p:stCondLst>
                                        </p:cTn>
                                        <p:tgtEl>
                                          <p:spTgt spid="20483"/>
                                        </p:tgtEl>
                                        <p:attrNameLst>
                                          <p:attrName>style.visibility</p:attrName>
                                        </p:attrNameLst>
                                      </p:cBhvr>
                                      <p:to>
                                        <p:strVal val="visible"/>
                                      </p:to>
                                    </p:set>
                                    <p:animEffect transition="in" filter="fade">
                                      <p:cBhvr>
                                        <p:cTn id="7" dur="100"/>
                                        <p:tgtEl>
                                          <p:spTgt spid="20483"/>
                                        </p:tgtEl>
                                      </p:cBhvr>
                                    </p:animEffect>
                                    <p:anim calcmode="lin" valueType="num">
                                      <p:cBhvr>
                                        <p:cTn id="8" dur="400" fill="hold"/>
                                        <p:tgtEl>
                                          <p:spTgt spid="20483"/>
                                        </p:tgtEl>
                                        <p:attrNameLst>
                                          <p:attrName>ppt_x</p:attrName>
                                        </p:attrNameLst>
                                      </p:cBhvr>
                                      <p:tavLst>
                                        <p:tav tm="0">
                                          <p:val>
                                            <p:strVal val="#ppt_x"/>
                                          </p:val>
                                        </p:tav>
                                        <p:tav tm="100000">
                                          <p:val>
                                            <p:strVal val="#ppt_x"/>
                                          </p:val>
                                        </p:tav>
                                      </p:tavLst>
                                    </p:anim>
                                    <p:anim calcmode="lin" valueType="num">
                                      <p:cBhvr>
                                        <p:cTn id="9" dur="400" fill="hold"/>
                                        <p:tgtEl>
                                          <p:spTgt spid="20483"/>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0483"/>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0483"/>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矩形 21506" descr="1"/>
          <p:cNvSpPr>
            <a:spLocks noGrp="1" noChangeAspect="1"/>
          </p:cNvSpPr>
          <p:nvPr/>
        </p:nvSpPr>
        <p:spPr>
          <a:xfrm>
            <a:off x="9525" y="0"/>
            <a:ext cx="9144000" cy="6858000"/>
          </a:xfrm>
          <a:prstGeom prst="rect">
            <a:avLst/>
          </a:prstGeom>
          <a:blipFill rotWithShape="1">
            <a:blip r:embed="rId1"/>
            <a:stretch>
              <a:fillRect/>
            </a:stretch>
          </a:blipFill>
          <a:ln w="9525" cap="flat" cmpd="sng">
            <a:solidFill>
              <a:schemeClr val="tx1"/>
            </a:solidFill>
            <a:prstDash val="solid"/>
            <a:miter/>
            <a:headEnd type="none" w="med" len="med"/>
            <a:tailEnd type="none" w="med" len="med"/>
          </a:ln>
        </p:spPr>
        <p:txBody>
          <a:bodyPr/>
          <a:p>
            <a:endParaRPr lang="zh-CN" altLang="en-US"/>
          </a:p>
        </p:txBody>
      </p:sp>
      <p:sp>
        <p:nvSpPr>
          <p:cNvPr id="23555" name="矩形 23554" descr="33"/>
          <p:cNvSpPr>
            <a:spLocks noGrp="1" noChangeAspect="1"/>
          </p:cNvSpPr>
          <p:nvPr/>
        </p:nvSpPr>
        <p:spPr>
          <a:xfrm>
            <a:off x="3124200" y="0"/>
            <a:ext cx="9144000" cy="6858000"/>
          </a:xfrm>
          <a:prstGeom prst="rect">
            <a:avLst/>
          </a:prstGeom>
          <a:blipFill rotWithShape="1">
            <a:blip r:embed="rId2"/>
            <a:stretch>
              <a:fillRect b="-80028"/>
            </a:stretch>
          </a:blipFill>
          <a:ln w="9525" cap="flat" cmpd="sng">
            <a:solidFill>
              <a:schemeClr val="tx1"/>
            </a:solidFill>
            <a:prstDash val="solid"/>
            <a:miter/>
            <a:headEnd type="none" w="med" len="med"/>
            <a:tailEnd type="none" w="med" len="med"/>
          </a:ln>
        </p:spPr>
        <p:txBody>
          <a:bodyPr/>
          <a:p>
            <a:endParaRPr lang="zh-CN" altLang="en-US"/>
          </a:p>
        </p:txBody>
      </p:sp>
      <p:sp>
        <p:nvSpPr>
          <p:cNvPr id="22531" name="Text Box 7"/>
          <p:cNvSpPr txBox="1"/>
          <p:nvPr/>
        </p:nvSpPr>
        <p:spPr>
          <a:xfrm>
            <a:off x="1838008" y="192723"/>
            <a:ext cx="2428240" cy="768350"/>
          </a:xfrm>
          <a:prstGeom prst="rect">
            <a:avLst/>
          </a:prstGeom>
          <a:noFill/>
          <a:ln w="9525">
            <a:noFill/>
          </a:ln>
        </p:spPr>
        <p:txBody>
          <a:bodyPr wrap="none">
            <a:spAutoFit/>
          </a:bodyPr>
          <a:p>
            <a:pPr algn="ctr"/>
            <a:r>
              <a:rPr lang="zh-CN" altLang="en-US" sz="4400" b="1" dirty="0">
                <a:solidFill>
                  <a:srgbClr val="FFFF00"/>
                </a:solidFill>
                <a:uFillTx/>
                <a:latin typeface="黑体" panose="02010609060101010101" pitchFamily="49" charset="-122"/>
                <a:ea typeface="黑体" panose="02010609060101010101" pitchFamily="49" charset="-122"/>
              </a:rPr>
              <a:t>黄土高原</a:t>
            </a:r>
            <a:endParaRPr lang="zh-CN" altLang="en-US" sz="4400" b="1" dirty="0">
              <a:solidFill>
                <a:srgbClr val="FFFF00"/>
              </a:solidFill>
              <a:uFillTx/>
              <a:latin typeface="黑体" panose="02010609060101010101" pitchFamily="49" charset="-122"/>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grpId="0" nodeType="clickEffect">
                                  <p:stCondLst>
                                    <p:cond delay="0"/>
                                  </p:stCondLst>
                                  <p:childTnLst>
                                    <p:set>
                                      <p:cBhvr>
                                        <p:cTn id="6" dur="1" fill="hold">
                                          <p:stCondLst>
                                            <p:cond delay="0"/>
                                          </p:stCondLst>
                                        </p:cTn>
                                        <p:tgtEl>
                                          <p:spTgt spid="23555"/>
                                        </p:tgtEl>
                                        <p:attrNameLst>
                                          <p:attrName>style.visibility</p:attrName>
                                        </p:attrNameLst>
                                      </p:cBhvr>
                                      <p:to>
                                        <p:strVal val="visible"/>
                                      </p:to>
                                    </p:set>
                                    <p:animEffect transition="in" filter="fade">
                                      <p:cBhvr>
                                        <p:cTn id="7" dur="100"/>
                                        <p:tgtEl>
                                          <p:spTgt spid="23555"/>
                                        </p:tgtEl>
                                      </p:cBhvr>
                                    </p:animEffect>
                                    <p:anim calcmode="lin" valueType="num">
                                      <p:cBhvr>
                                        <p:cTn id="8" dur="400" fill="hold"/>
                                        <p:tgtEl>
                                          <p:spTgt spid="23555"/>
                                        </p:tgtEl>
                                        <p:attrNameLst>
                                          <p:attrName>ppt_x</p:attrName>
                                        </p:attrNameLst>
                                      </p:cBhvr>
                                      <p:tavLst>
                                        <p:tav tm="0">
                                          <p:val>
                                            <p:strVal val="#ppt_x"/>
                                          </p:val>
                                        </p:tav>
                                        <p:tav tm="100000">
                                          <p:val>
                                            <p:strVal val="#ppt_x"/>
                                          </p:val>
                                        </p:tav>
                                      </p:tavLst>
                                    </p:anim>
                                    <p:anim calcmode="lin" valueType="num">
                                      <p:cBhvr>
                                        <p:cTn id="9" dur="400" fill="hold"/>
                                        <p:tgtEl>
                                          <p:spTgt spid="23555"/>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3555"/>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3555"/>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矩形 28674" descr="huangtugaoyuan"/>
          <p:cNvSpPr>
            <a:spLocks noGrp="1" noChangeAspect="1"/>
          </p:cNvSpPr>
          <p:nvPr/>
        </p:nvSpPr>
        <p:spPr>
          <a:xfrm>
            <a:off x="-28575" y="0"/>
            <a:ext cx="9144000" cy="6858000"/>
          </a:xfrm>
          <a:prstGeom prst="rect">
            <a:avLst/>
          </a:prstGeom>
          <a:blipFill rotWithShape="1">
            <a:blip r:embed="rId1"/>
            <a:stretch>
              <a:fillRect r="-14646"/>
            </a:stretch>
          </a:blipFill>
          <a:ln w="9525" cap="flat" cmpd="sng">
            <a:solidFill>
              <a:schemeClr val="tx1"/>
            </a:solidFill>
            <a:prstDash val="solid"/>
            <a:miter/>
            <a:headEnd type="none" w="med" len="med"/>
            <a:tailEnd type="none" w="med" len="med"/>
          </a:ln>
        </p:spPr>
        <p:txBody>
          <a:bodyPr/>
          <a:p>
            <a:endParaRPr lang="zh-CN" altLang="en-US"/>
          </a:p>
        </p:txBody>
      </p:sp>
      <p:graphicFrame>
        <p:nvGraphicFramePr>
          <p:cNvPr id="19458" name="Object 2"/>
          <p:cNvGraphicFramePr>
            <a:graphicFrameLocks noChangeAspect="1"/>
          </p:cNvGraphicFramePr>
          <p:nvPr/>
        </p:nvGraphicFramePr>
        <p:xfrm>
          <a:off x="3048000" y="0"/>
          <a:ext cx="9144000" cy="6858000"/>
        </p:xfrm>
        <a:graphic>
          <a:graphicData uri="http://schemas.openxmlformats.org/presentationml/2006/ole">
            <mc:AlternateContent xmlns:mc="http://schemas.openxmlformats.org/markup-compatibility/2006">
              <mc:Choice xmlns:v="urn:schemas-microsoft-com:vml" Requires="v">
                <p:oleObj spid="_x0000_s1025" name="" r:id="rId2" imgW="3152775" imgH="1895475" progId="PBrush">
                  <p:embed/>
                </p:oleObj>
              </mc:Choice>
              <mc:Fallback>
                <p:oleObj name="" r:id="rId2" imgW="3152775" imgH="1895475" progId="PBrush">
                  <p:embed/>
                  <p:pic>
                    <p:nvPicPr>
                      <p:cNvPr id="0" name="图片 1024"/>
                      <p:cNvPicPr>
                        <a:picLocks noChangeAspect="1"/>
                      </p:cNvPicPr>
                      <p:nvPr/>
                    </p:nvPicPr>
                    <p:blipFill>
                      <a:blip r:embed="rId3"/>
                      <a:stretch>
                        <a:fillRect/>
                      </a:stretch>
                    </p:blipFill>
                    <p:spPr>
                      <a:xfrm>
                        <a:off x="3048000" y="0"/>
                        <a:ext cx="9144000" cy="6858000"/>
                      </a:xfrm>
                      <a:prstGeom prst="rect">
                        <a:avLst/>
                      </a:prstGeom>
                      <a:noFill/>
                      <a:ln w="9525">
                        <a:noFill/>
                      </a:ln>
                    </p:spPr>
                  </p:pic>
                </p:oleObj>
              </mc:Fallback>
            </mc:AlternateContent>
          </a:graphicData>
        </a:graphic>
      </p:graphicFrame>
      <p:sp>
        <p:nvSpPr>
          <p:cNvPr id="22531" name="Text Box 7"/>
          <p:cNvSpPr txBox="1"/>
          <p:nvPr/>
        </p:nvSpPr>
        <p:spPr>
          <a:xfrm>
            <a:off x="1838008" y="192723"/>
            <a:ext cx="2428240" cy="768350"/>
          </a:xfrm>
          <a:prstGeom prst="rect">
            <a:avLst/>
          </a:prstGeom>
          <a:noFill/>
          <a:ln w="9525">
            <a:noFill/>
          </a:ln>
        </p:spPr>
        <p:txBody>
          <a:bodyPr wrap="none">
            <a:spAutoFit/>
          </a:bodyPr>
          <a:p>
            <a:pPr algn="ctr"/>
            <a:r>
              <a:rPr lang="zh-CN" altLang="en-US" sz="4400" b="1" dirty="0">
                <a:solidFill>
                  <a:srgbClr val="FFFF00"/>
                </a:solidFill>
                <a:uFillTx/>
                <a:latin typeface="黑体" panose="02010609060101010101" pitchFamily="49" charset="-122"/>
                <a:ea typeface="黑体" panose="02010609060101010101" pitchFamily="49" charset="-122"/>
              </a:rPr>
              <a:t>黄土高原</a:t>
            </a:r>
            <a:endParaRPr lang="zh-CN" altLang="en-US" sz="4400" b="1" dirty="0">
              <a:solidFill>
                <a:srgbClr val="FFFF00"/>
              </a:solidFill>
              <a:uFillTx/>
              <a:latin typeface="黑体" panose="02010609060101010101" pitchFamily="49" charset="-122"/>
              <a:ea typeface="黑体" panose="02010609060101010101" pitchFamily="49" charset="-122"/>
            </a:endParaRPr>
          </a:p>
        </p:txBody>
      </p:sp>
      <p:sp>
        <p:nvSpPr>
          <p:cNvPr id="19459" name="Text Box 3"/>
          <p:cNvSpPr txBox="1">
            <a:spLocks noChangeArrowheads="1"/>
          </p:cNvSpPr>
          <p:nvPr/>
        </p:nvSpPr>
        <p:spPr bwMode="auto">
          <a:xfrm>
            <a:off x="5648325" y="193040"/>
            <a:ext cx="5638800" cy="768350"/>
          </a:xfrm>
          <a:prstGeom prst="rect">
            <a:avLst/>
          </a:prstGeom>
          <a:noFill/>
          <a:ln w="9525">
            <a:noFill/>
            <a:miter lim="800000"/>
          </a:ln>
          <a:effectLst/>
        </p:spPr>
        <p:txBody>
          <a:bodyPr>
            <a:spAutoFit/>
          </a:bodyPr>
          <a:p>
            <a:pPr>
              <a:spcBef>
                <a:spcPct val="50000"/>
              </a:spcBef>
            </a:pPr>
            <a:r>
              <a:rPr lang="zh-CN" altLang="en-US" sz="4400" b="1" dirty="0">
                <a:solidFill>
                  <a:schemeClr val="bg1"/>
                </a:solidFill>
                <a:uFillTx/>
                <a:ea typeface="华文中宋" pitchFamily="2" charset="-122"/>
              </a:rPr>
              <a:t>黄土高原上的白杨树</a:t>
            </a:r>
            <a:endParaRPr lang="zh-CN" altLang="en-US" sz="4400" b="1" dirty="0">
              <a:solidFill>
                <a:schemeClr val="bg1"/>
              </a:solidFill>
              <a:uFillTx/>
              <a:ea typeface="华文中宋"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9458"/>
                                        </p:tgtEl>
                                        <p:attrNameLst>
                                          <p:attrName>style.visibility</p:attrName>
                                        </p:attrNameLst>
                                      </p:cBhvr>
                                      <p:to>
                                        <p:strVal val="visible"/>
                                      </p:to>
                                    </p:set>
                                    <p:animEffect transition="in" filter="randombar(horizontal)">
                                      <p:cBhvr>
                                        <p:cTn id="7" dur="500"/>
                                        <p:tgtEl>
                                          <p:spTgt spid="19458"/>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19459"/>
                                        </p:tgtEl>
                                        <p:attrNameLst>
                                          <p:attrName>style.visibility</p:attrName>
                                        </p:attrNameLst>
                                      </p:cBhvr>
                                      <p:to>
                                        <p:strVal val="visible"/>
                                      </p:to>
                                    </p:set>
                                    <p:anim calcmode="lin" valueType="num">
                                      <p:cBhvr additive="base">
                                        <p:cTn id="11" dur="500" fill="hold"/>
                                        <p:tgtEl>
                                          <p:spTgt spid="19459"/>
                                        </p:tgtEl>
                                        <p:attrNameLst>
                                          <p:attrName>ppt_x</p:attrName>
                                        </p:attrNameLst>
                                      </p:cBhvr>
                                      <p:tavLst>
                                        <p:tav tm="0">
                                          <p:val>
                                            <p:strVal val="#ppt_x"/>
                                          </p:val>
                                        </p:tav>
                                        <p:tav tm="100000">
                                          <p:val>
                                            <p:strVal val="#ppt_x"/>
                                          </p:val>
                                        </p:tav>
                                      </p:tavLst>
                                    </p:anim>
                                    <p:anim calcmode="lin" valueType="num">
                                      <p:cBhvr additive="base">
                                        <p:cTn id="12" dur="500" fill="hold"/>
                                        <p:tgtEl>
                                          <p:spTgt spid="1945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9"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 name="文本框 2"/>
          <p:cNvSpPr txBox="1"/>
          <p:nvPr/>
        </p:nvSpPr>
        <p:spPr>
          <a:xfrm>
            <a:off x="47625" y="1905"/>
            <a:ext cx="2019300" cy="645160"/>
          </a:xfrm>
          <a:prstGeom prst="rect">
            <a:avLst/>
          </a:prstGeom>
          <a:noFill/>
        </p:spPr>
        <p:txBody>
          <a:bodyPr wrap="none" rtlCol="0">
            <a:spAutoFit/>
          </a:bodyPr>
          <a:p>
            <a:pPr algn="l"/>
            <a:r>
              <a:rPr lang="zh-CN" altLang="en-US" sz="3600" b="1">
                <a:solidFill>
                  <a:srgbClr val="7030A0"/>
                </a:solidFill>
                <a:uFillTx/>
                <a:ea typeface="黑体" panose="02010609060101010101" pitchFamily="49" charset="-122"/>
              </a:rPr>
              <a:t>教学目标</a:t>
            </a:r>
            <a:endParaRPr lang="zh-CN" altLang="en-US" sz="3600" b="1">
              <a:solidFill>
                <a:srgbClr val="7030A0"/>
              </a:solidFill>
              <a:uFillTx/>
              <a:ea typeface="黑体" panose="02010609060101010101" pitchFamily="49" charset="-122"/>
            </a:endParaRPr>
          </a:p>
        </p:txBody>
      </p:sp>
      <p:sp>
        <p:nvSpPr>
          <p:cNvPr id="4098" name="内容占位符 1"/>
          <p:cNvSpPr>
            <a:spLocks noGrp="1"/>
          </p:cNvSpPr>
          <p:nvPr/>
        </p:nvSpPr>
        <p:spPr>
          <a:xfrm>
            <a:off x="1580515" y="1120140"/>
            <a:ext cx="9031605" cy="5014595"/>
          </a:xfrm>
        </p:spPr>
        <p:txBody>
          <a:bodyPr vert="horz" wrap="square" lIns="91440" tIns="45720" rIns="91440" bIns="45720" anchor="t"/>
          <a:lstStyle>
            <a:lvl1pPr marL="171450" lvl="0" indent="-171450" algn="l" defTabSz="685800" rtl="0" eaLnBrk="1" fontAlgn="base" latinLnBrk="0" hangingPunct="1">
              <a:lnSpc>
                <a:spcPct val="90000"/>
              </a:lnSpc>
              <a:spcBef>
                <a:spcPts val="750"/>
              </a:spcBef>
              <a:spcAft>
                <a:spcPct val="0"/>
              </a:spcAft>
              <a:buFont typeface="Arial" panose="020B0604020202020204" pitchFamily="34" charset="0"/>
              <a:buChar char="•"/>
              <a:defRPr sz="2100" b="0" i="0" u="none" kern="1200" baseline="0">
                <a:solidFill>
                  <a:schemeClr val="tx1"/>
                </a:solidFill>
                <a:latin typeface="Calibri" panose="020F0502020204030204" pitchFamily="34" charset="0"/>
                <a:ea typeface="宋体" panose="02010600030101010101" pitchFamily="2" charset="-122"/>
              </a:defRPr>
            </a:lvl1pPr>
            <a:lvl2pPr marL="514350" lvl="1" indent="-171450" algn="l" defTabSz="685800" rtl="0" eaLnBrk="1" fontAlgn="base" latinLnBrk="0" hangingPunct="1">
              <a:lnSpc>
                <a:spcPct val="90000"/>
              </a:lnSpc>
              <a:spcBef>
                <a:spcPts val="375"/>
              </a:spcBef>
              <a:spcAft>
                <a:spcPct val="0"/>
              </a:spcAft>
              <a:buFont typeface="Arial" panose="020B0604020202020204" pitchFamily="34" charset="0"/>
              <a:buChar char="•"/>
              <a:defRPr sz="1800" b="0" i="0" u="none" kern="1200" baseline="0">
                <a:solidFill>
                  <a:schemeClr val="tx1"/>
                </a:solidFill>
                <a:latin typeface="Calibri" panose="020F0502020204030204" pitchFamily="34" charset="0"/>
                <a:ea typeface="宋体" panose="02010600030101010101" pitchFamily="2" charset="-122"/>
              </a:defRPr>
            </a:lvl2pPr>
            <a:lvl3pPr marL="857250" lvl="2" indent="-171450" algn="l" defTabSz="685800" rtl="0" eaLnBrk="1" fontAlgn="base" latinLnBrk="0" hangingPunct="1">
              <a:lnSpc>
                <a:spcPct val="90000"/>
              </a:lnSpc>
              <a:spcBef>
                <a:spcPts val="375"/>
              </a:spcBef>
              <a:spcAft>
                <a:spcPct val="0"/>
              </a:spcAft>
              <a:buFont typeface="Arial" panose="020B0604020202020204" pitchFamily="34" charset="0"/>
              <a:buChar char="•"/>
              <a:defRPr sz="1500" b="0" i="0" u="none" kern="1200" baseline="0">
                <a:solidFill>
                  <a:schemeClr val="tx1"/>
                </a:solidFill>
                <a:latin typeface="Calibri" panose="020F0502020204030204" pitchFamily="34" charset="0"/>
                <a:ea typeface="宋体" panose="02010600030101010101" pitchFamily="2" charset="-122"/>
              </a:defRPr>
            </a:lvl3pPr>
            <a:lvl4pPr marL="1200150" lvl="3" indent="-171450" algn="l" defTabSz="685800" rtl="0" eaLnBrk="1" fontAlgn="base" latinLnBrk="0" hangingPunct="1">
              <a:lnSpc>
                <a:spcPct val="90000"/>
              </a:lnSpc>
              <a:spcBef>
                <a:spcPts val="375"/>
              </a:spcBef>
              <a:spcAft>
                <a:spcPct val="0"/>
              </a:spcAft>
              <a:buFont typeface="Arial" panose="020B0604020202020204" pitchFamily="34" charset="0"/>
              <a:buChar char="•"/>
              <a:defRPr sz="1300" b="0" i="0" u="none" kern="1200" baseline="0">
                <a:solidFill>
                  <a:schemeClr val="tx1"/>
                </a:solidFill>
                <a:latin typeface="Calibri" panose="020F0502020204030204" pitchFamily="34" charset="0"/>
                <a:ea typeface="宋体" panose="02010600030101010101" pitchFamily="2" charset="-122"/>
              </a:defRPr>
            </a:lvl4pPr>
            <a:lvl5pPr marL="1543050" lvl="4" indent="-171450" algn="l" defTabSz="685800" rtl="0" eaLnBrk="1" fontAlgn="base" latinLnBrk="0" hangingPunct="1">
              <a:lnSpc>
                <a:spcPct val="90000"/>
              </a:lnSpc>
              <a:spcBef>
                <a:spcPts val="375"/>
              </a:spcBef>
              <a:spcAft>
                <a:spcPct val="0"/>
              </a:spcAft>
              <a:buFont typeface="Arial" panose="020B0604020202020204" pitchFamily="34" charset="0"/>
              <a:buChar char="•"/>
              <a:defRPr sz="1300" b="0" i="0" u="none" kern="1200" baseline="0">
                <a:solidFill>
                  <a:schemeClr val="tx1"/>
                </a:solidFill>
                <a:latin typeface="Calibri" panose="020F0502020204030204" pitchFamily="34" charset="0"/>
                <a:ea typeface="宋体" panose="02010600030101010101" pitchFamily="2" charset="-122"/>
              </a:defRPr>
            </a:lvl5pPr>
            <a:lvl6pPr marL="2514600" lvl="5" indent="-228600" algn="l" defTabSz="685800" rtl="0" eaLnBrk="1" fontAlgn="base" latinLnBrk="0" hangingPunct="1">
              <a:lnSpc>
                <a:spcPct val="90000"/>
              </a:lnSpc>
              <a:spcBef>
                <a:spcPts val="375"/>
              </a:spcBef>
              <a:spcAft>
                <a:spcPct val="0"/>
              </a:spcAft>
              <a:buFont typeface="Arial" panose="020B0604020202020204" pitchFamily="34" charset="0"/>
              <a:buChar char="•"/>
              <a:defRPr sz="1300" b="0" i="0" u="none" kern="1200" baseline="0">
                <a:solidFill>
                  <a:schemeClr val="tx1"/>
                </a:solidFill>
                <a:latin typeface="Calibri" panose="020F0502020204030204" pitchFamily="34" charset="0"/>
                <a:ea typeface="宋体" panose="02010600030101010101" pitchFamily="2" charset="-122"/>
              </a:defRPr>
            </a:lvl6pPr>
            <a:lvl7pPr marL="2971800" lvl="6" indent="-228600" algn="l" defTabSz="685800" rtl="0" eaLnBrk="1" fontAlgn="base" latinLnBrk="0" hangingPunct="1">
              <a:lnSpc>
                <a:spcPct val="90000"/>
              </a:lnSpc>
              <a:spcBef>
                <a:spcPts val="375"/>
              </a:spcBef>
              <a:spcAft>
                <a:spcPct val="0"/>
              </a:spcAft>
              <a:buFont typeface="Arial" panose="020B0604020202020204" pitchFamily="34" charset="0"/>
              <a:buChar char="•"/>
              <a:defRPr sz="1300" b="0" i="0" u="none" kern="1200" baseline="0">
                <a:solidFill>
                  <a:schemeClr val="tx1"/>
                </a:solidFill>
                <a:latin typeface="Calibri" panose="020F0502020204030204" pitchFamily="34" charset="0"/>
                <a:ea typeface="宋体" panose="02010600030101010101" pitchFamily="2" charset="-122"/>
              </a:defRPr>
            </a:lvl7pPr>
            <a:lvl8pPr marL="3429000" lvl="7" indent="-228600" algn="l" defTabSz="685800" rtl="0" eaLnBrk="1" fontAlgn="base" latinLnBrk="0" hangingPunct="1">
              <a:lnSpc>
                <a:spcPct val="90000"/>
              </a:lnSpc>
              <a:spcBef>
                <a:spcPts val="375"/>
              </a:spcBef>
              <a:spcAft>
                <a:spcPct val="0"/>
              </a:spcAft>
              <a:buFont typeface="Arial" panose="020B0604020202020204" pitchFamily="34" charset="0"/>
              <a:buChar char="•"/>
              <a:defRPr sz="1300" b="0" i="0" u="none" kern="1200" baseline="0">
                <a:solidFill>
                  <a:schemeClr val="tx1"/>
                </a:solidFill>
                <a:latin typeface="Calibri" panose="020F0502020204030204" pitchFamily="34" charset="0"/>
                <a:ea typeface="宋体" panose="02010600030101010101" pitchFamily="2" charset="-122"/>
              </a:defRPr>
            </a:lvl8pPr>
            <a:lvl9pPr marL="3886200" lvl="8" indent="-228600" algn="l" defTabSz="685800" rtl="0" eaLnBrk="1" fontAlgn="base" latinLnBrk="0" hangingPunct="1">
              <a:lnSpc>
                <a:spcPct val="90000"/>
              </a:lnSpc>
              <a:spcBef>
                <a:spcPts val="375"/>
              </a:spcBef>
              <a:spcAft>
                <a:spcPct val="0"/>
              </a:spcAft>
              <a:buFont typeface="Arial" panose="020B0604020202020204" pitchFamily="34" charset="0"/>
              <a:buChar char="•"/>
              <a:defRPr sz="1300" b="0" i="0" u="none" kern="1200" baseline="0">
                <a:solidFill>
                  <a:schemeClr val="tx1"/>
                </a:solidFill>
                <a:latin typeface="Calibri" panose="020F0502020204030204" pitchFamily="34" charset="0"/>
                <a:ea typeface="宋体" panose="02010600030101010101" pitchFamily="2" charset="-122"/>
              </a:defRPr>
            </a:lvl9pPr>
          </a:lstStyle>
          <a:p>
            <a:pPr eaLnBrk="1" hangingPunct="1">
              <a:buNone/>
            </a:pPr>
            <a:r>
              <a:rPr lang="en-US" altLang="zh-CN" sz="4000" b="1" dirty="0">
                <a:solidFill>
                  <a:srgbClr val="2020E0"/>
                </a:solidFill>
                <a:uFillTx/>
                <a:latin typeface="宋体" panose="02010600030101010101" pitchFamily="2" charset="-122"/>
                <a:cs typeface="+mn-cs"/>
              </a:rPr>
              <a:t>1</a:t>
            </a:r>
            <a:r>
              <a:rPr lang="zh-CN" altLang="en-US" sz="4000" b="1" dirty="0">
                <a:solidFill>
                  <a:srgbClr val="2020E0"/>
                </a:solidFill>
                <a:uFillTx/>
                <a:latin typeface="宋体" panose="02010600030101010101" pitchFamily="2" charset="-122"/>
                <a:cs typeface="+mn-cs"/>
              </a:rPr>
              <a:t>、精读课文</a:t>
            </a:r>
            <a:r>
              <a:rPr lang="en-US" altLang="zh-CN" sz="4000" b="1" dirty="0">
                <a:solidFill>
                  <a:srgbClr val="2020E0"/>
                </a:solidFill>
                <a:uFillTx/>
                <a:latin typeface="宋体" panose="02010600030101010101" pitchFamily="2" charset="-122"/>
                <a:cs typeface="+mn-cs"/>
              </a:rPr>
              <a:t>,</a:t>
            </a:r>
            <a:r>
              <a:rPr lang="zh-CN" altLang="en-US" sz="4000" b="1" dirty="0">
                <a:solidFill>
                  <a:srgbClr val="2020E0"/>
                </a:solidFill>
                <a:uFillTx/>
                <a:latin typeface="宋体" panose="02010600030101010101" pitchFamily="2" charset="-122"/>
                <a:cs typeface="+mn-cs"/>
              </a:rPr>
              <a:t>理清文章结构层次</a:t>
            </a:r>
            <a:r>
              <a:rPr lang="en-US" altLang="zh-CN" sz="4000" b="1" dirty="0">
                <a:solidFill>
                  <a:srgbClr val="2020E0"/>
                </a:solidFill>
                <a:uFillTx/>
                <a:latin typeface="宋体" panose="02010600030101010101" pitchFamily="2" charset="-122"/>
                <a:cs typeface="+mn-cs"/>
              </a:rPr>
              <a:t>,</a:t>
            </a:r>
            <a:r>
              <a:rPr lang="zh-CN" altLang="en-US" sz="4000" b="1" dirty="0">
                <a:solidFill>
                  <a:srgbClr val="2020E0"/>
                </a:solidFill>
                <a:uFillTx/>
                <a:latin typeface="宋体" panose="02010600030101010101" pitchFamily="2" charset="-122"/>
                <a:cs typeface="+mn-cs"/>
              </a:rPr>
              <a:t>把握 </a:t>
            </a:r>
            <a:endParaRPr lang="zh-CN" altLang="en-US" sz="4000" b="1" dirty="0">
              <a:solidFill>
                <a:srgbClr val="2020E0"/>
              </a:solidFill>
              <a:uFillTx/>
              <a:latin typeface="宋体" panose="02010600030101010101" pitchFamily="2" charset="-122"/>
              <a:cs typeface="+mn-cs"/>
            </a:endParaRPr>
          </a:p>
          <a:p>
            <a:pPr eaLnBrk="1" hangingPunct="1">
              <a:buNone/>
            </a:pPr>
            <a:r>
              <a:rPr lang="zh-CN" altLang="en-US" sz="4000" b="1" dirty="0">
                <a:solidFill>
                  <a:srgbClr val="2020E0"/>
                </a:solidFill>
                <a:uFillTx/>
                <a:latin typeface="宋体" panose="02010600030101010101" pitchFamily="2" charset="-122"/>
                <a:cs typeface="+mn-cs"/>
              </a:rPr>
              <a:t>  “白杨”的形象特点。</a:t>
            </a:r>
            <a:r>
              <a:rPr lang="en-US" altLang="zh-CN" sz="4000" b="1" dirty="0">
                <a:solidFill>
                  <a:srgbClr val="2020E0"/>
                </a:solidFill>
                <a:uFillTx/>
                <a:latin typeface="宋体" panose="02010600030101010101" pitchFamily="2" charset="-122"/>
                <a:cs typeface="+mn-cs"/>
              </a:rPr>
              <a:t>(</a:t>
            </a:r>
            <a:r>
              <a:rPr lang="zh-CN" altLang="en-US" sz="4000" b="1" dirty="0">
                <a:solidFill>
                  <a:srgbClr val="2020E0"/>
                </a:solidFill>
                <a:uFillTx/>
                <a:latin typeface="宋体" panose="02010600030101010101" pitchFamily="2" charset="-122"/>
                <a:cs typeface="+mn-cs"/>
              </a:rPr>
              <a:t>重点</a:t>
            </a:r>
            <a:r>
              <a:rPr lang="en-US" altLang="zh-CN" sz="4000" b="1" dirty="0">
                <a:solidFill>
                  <a:srgbClr val="2020E0"/>
                </a:solidFill>
                <a:uFillTx/>
                <a:latin typeface="宋体" panose="02010600030101010101" pitchFamily="2" charset="-122"/>
                <a:cs typeface="+mn-cs"/>
              </a:rPr>
              <a:t>)</a:t>
            </a:r>
            <a:endParaRPr lang="zh-CN" altLang="en-US" sz="4000" b="1" dirty="0">
              <a:solidFill>
                <a:srgbClr val="2020E0"/>
              </a:solidFill>
              <a:uFillTx/>
              <a:latin typeface="宋体" panose="02010600030101010101" pitchFamily="2" charset="-122"/>
              <a:cs typeface="+mn-cs"/>
            </a:endParaRPr>
          </a:p>
          <a:p>
            <a:pPr eaLnBrk="1" hangingPunct="1">
              <a:buNone/>
            </a:pPr>
            <a:endParaRPr lang="en-US" altLang="zh-CN" sz="4000" b="1" dirty="0">
              <a:solidFill>
                <a:srgbClr val="2020E0"/>
              </a:solidFill>
              <a:uFillTx/>
              <a:latin typeface="宋体" panose="02010600030101010101" pitchFamily="2" charset="-122"/>
              <a:cs typeface="+mn-cs"/>
            </a:endParaRPr>
          </a:p>
          <a:p>
            <a:pPr eaLnBrk="1" hangingPunct="1">
              <a:buNone/>
            </a:pPr>
            <a:r>
              <a:rPr lang="en-US" altLang="zh-CN" sz="4000" b="1" dirty="0">
                <a:solidFill>
                  <a:srgbClr val="2020E0"/>
                </a:solidFill>
                <a:uFillTx/>
                <a:latin typeface="宋体" panose="02010600030101010101" pitchFamily="2" charset="-122"/>
                <a:cs typeface="+mn-cs"/>
              </a:rPr>
              <a:t>2</a:t>
            </a:r>
            <a:r>
              <a:rPr lang="zh-CN" altLang="en-US" sz="4000" b="1" dirty="0">
                <a:solidFill>
                  <a:srgbClr val="2020E0"/>
                </a:solidFill>
                <a:uFillTx/>
                <a:latin typeface="宋体" panose="02010600030101010101" pitchFamily="2" charset="-122"/>
                <a:cs typeface="+mn-cs"/>
              </a:rPr>
              <a:t>、了解文章的主题</a:t>
            </a:r>
            <a:r>
              <a:rPr lang="en-US" altLang="zh-CN" sz="4000" b="1" dirty="0">
                <a:solidFill>
                  <a:srgbClr val="2020E0"/>
                </a:solidFill>
                <a:uFillTx/>
                <a:latin typeface="宋体" panose="02010600030101010101" pitchFamily="2" charset="-122"/>
                <a:cs typeface="+mn-cs"/>
              </a:rPr>
              <a:t>,</a:t>
            </a:r>
            <a:r>
              <a:rPr lang="zh-CN" altLang="en-US" sz="4000" b="1" dirty="0">
                <a:solidFill>
                  <a:srgbClr val="2020E0"/>
                </a:solidFill>
                <a:uFillTx/>
                <a:latin typeface="宋体" panose="02010600030101010101" pitchFamily="2" charset="-122"/>
                <a:cs typeface="+mn-cs"/>
              </a:rPr>
              <a:t>理解和学习象征手</a:t>
            </a:r>
            <a:endParaRPr lang="zh-CN" altLang="en-US" sz="4000" b="1" dirty="0">
              <a:solidFill>
                <a:srgbClr val="2020E0"/>
              </a:solidFill>
              <a:uFillTx/>
              <a:latin typeface="宋体" panose="02010600030101010101" pitchFamily="2" charset="-122"/>
              <a:cs typeface="+mn-cs"/>
            </a:endParaRPr>
          </a:p>
          <a:p>
            <a:pPr eaLnBrk="1" hangingPunct="1">
              <a:buNone/>
            </a:pPr>
            <a:r>
              <a:rPr lang="zh-CN" altLang="en-US" sz="4000" b="1" dirty="0">
                <a:solidFill>
                  <a:srgbClr val="2020E0"/>
                </a:solidFill>
                <a:uFillTx/>
                <a:latin typeface="宋体" panose="02010600030101010101" pitchFamily="2" charset="-122"/>
                <a:cs typeface="+mn-cs"/>
              </a:rPr>
              <a:t>   法在文章中的运用。 </a:t>
            </a:r>
            <a:r>
              <a:rPr lang="en-US" altLang="zh-CN" sz="4000" b="1" dirty="0">
                <a:solidFill>
                  <a:srgbClr val="2020E0"/>
                </a:solidFill>
                <a:uFillTx/>
                <a:latin typeface="宋体" panose="02010600030101010101" pitchFamily="2" charset="-122"/>
                <a:cs typeface="+mn-cs"/>
              </a:rPr>
              <a:t>(</a:t>
            </a:r>
            <a:r>
              <a:rPr lang="zh-CN" altLang="en-US" sz="4000" b="1" dirty="0">
                <a:solidFill>
                  <a:srgbClr val="2020E0"/>
                </a:solidFill>
                <a:uFillTx/>
                <a:latin typeface="宋体" panose="02010600030101010101" pitchFamily="2" charset="-122"/>
                <a:cs typeface="+mn-cs"/>
              </a:rPr>
              <a:t>难点</a:t>
            </a:r>
            <a:r>
              <a:rPr lang="en-US" altLang="zh-CN" sz="4000" b="1" dirty="0">
                <a:solidFill>
                  <a:srgbClr val="2020E0"/>
                </a:solidFill>
                <a:uFillTx/>
                <a:latin typeface="宋体" panose="02010600030101010101" pitchFamily="2" charset="-122"/>
                <a:cs typeface="+mn-cs"/>
              </a:rPr>
              <a:t>)</a:t>
            </a:r>
            <a:endParaRPr lang="zh-CN" altLang="en-US" sz="4000" b="1" dirty="0">
              <a:solidFill>
                <a:srgbClr val="2020E0"/>
              </a:solidFill>
              <a:uFillTx/>
              <a:latin typeface="宋体" panose="02010600030101010101" pitchFamily="2" charset="-122"/>
              <a:cs typeface="+mn-cs"/>
            </a:endParaRPr>
          </a:p>
          <a:p>
            <a:pPr eaLnBrk="1" hangingPunct="1">
              <a:buNone/>
            </a:pPr>
            <a:endParaRPr lang="en-US" altLang="zh-CN" sz="4000" b="1" dirty="0">
              <a:solidFill>
                <a:srgbClr val="2020E0"/>
              </a:solidFill>
              <a:uFillTx/>
              <a:latin typeface="宋体" panose="02010600030101010101" pitchFamily="2" charset="-122"/>
              <a:cs typeface="+mn-cs"/>
            </a:endParaRPr>
          </a:p>
          <a:p>
            <a:pPr eaLnBrk="1" hangingPunct="1">
              <a:buNone/>
            </a:pPr>
            <a:r>
              <a:rPr lang="en-US" altLang="zh-CN" sz="4000" b="1" dirty="0">
                <a:solidFill>
                  <a:srgbClr val="2020E0"/>
                </a:solidFill>
                <a:uFillTx/>
                <a:latin typeface="宋体" panose="02010600030101010101" pitchFamily="2" charset="-122"/>
                <a:cs typeface="+mn-cs"/>
              </a:rPr>
              <a:t>3</a:t>
            </a:r>
            <a:r>
              <a:rPr lang="zh-CN" altLang="en-US" sz="4000" b="1" dirty="0">
                <a:solidFill>
                  <a:srgbClr val="2020E0"/>
                </a:solidFill>
                <a:uFillTx/>
                <a:latin typeface="宋体" panose="02010600030101010101" pitchFamily="2" charset="-122"/>
                <a:cs typeface="+mn-cs"/>
              </a:rPr>
              <a:t>、选取适当的角度</a:t>
            </a:r>
            <a:r>
              <a:rPr lang="en-US" altLang="zh-CN" sz="4000" b="1" dirty="0">
                <a:solidFill>
                  <a:srgbClr val="2020E0"/>
                </a:solidFill>
                <a:uFillTx/>
                <a:latin typeface="宋体" panose="02010600030101010101" pitchFamily="2" charset="-122"/>
                <a:cs typeface="+mn-cs"/>
              </a:rPr>
              <a:t>,</a:t>
            </a:r>
            <a:r>
              <a:rPr lang="zh-CN" altLang="en-US" sz="4000" b="1" dirty="0">
                <a:solidFill>
                  <a:srgbClr val="2020E0"/>
                </a:solidFill>
                <a:uFillTx/>
                <a:latin typeface="宋体" panose="02010600030101010101" pitchFamily="2" charset="-122"/>
                <a:cs typeface="+mn-cs"/>
              </a:rPr>
              <a:t>赏析作品的语言美。 </a:t>
            </a:r>
            <a:endParaRPr lang="zh-CN" altLang="en-US" sz="4000" b="1" dirty="0">
              <a:solidFill>
                <a:srgbClr val="2020E0"/>
              </a:solidFill>
              <a:uFillTx/>
              <a:latin typeface="宋体" panose="02010600030101010101" pitchFamily="2" charset="-122"/>
              <a:cs typeface="+mn-cs"/>
            </a:endParaRPr>
          </a:p>
          <a:p>
            <a:pPr eaLnBrk="1" hangingPunct="1">
              <a:buNone/>
            </a:pPr>
            <a:r>
              <a:rPr lang="zh-CN" altLang="en-US" sz="4000" b="1" dirty="0">
                <a:solidFill>
                  <a:srgbClr val="2020E0"/>
                </a:solidFill>
                <a:uFillTx/>
                <a:latin typeface="宋体" panose="02010600030101010101" pitchFamily="2" charset="-122"/>
                <a:cs typeface="+mn-cs"/>
              </a:rPr>
              <a:t>                      </a:t>
            </a:r>
            <a:r>
              <a:rPr lang="en-US" altLang="zh-CN" sz="4000" b="1" dirty="0">
                <a:solidFill>
                  <a:srgbClr val="2020E0"/>
                </a:solidFill>
                <a:uFillTx/>
                <a:latin typeface="宋体" panose="02010600030101010101" pitchFamily="2" charset="-122"/>
                <a:cs typeface="+mn-cs"/>
              </a:rPr>
              <a:t>(</a:t>
            </a:r>
            <a:r>
              <a:rPr lang="zh-CN" altLang="en-US" sz="4000" b="1" dirty="0">
                <a:solidFill>
                  <a:srgbClr val="2020E0"/>
                </a:solidFill>
                <a:uFillTx/>
                <a:latin typeface="宋体" panose="02010600030101010101" pitchFamily="2" charset="-122"/>
                <a:cs typeface="+mn-cs"/>
              </a:rPr>
              <a:t>难点</a:t>
            </a:r>
            <a:r>
              <a:rPr lang="en-US" altLang="zh-CN" sz="4000" b="1" dirty="0">
                <a:solidFill>
                  <a:srgbClr val="2020E0"/>
                </a:solidFill>
                <a:uFillTx/>
                <a:latin typeface="宋体" panose="02010600030101010101" pitchFamily="2" charset="-122"/>
                <a:cs typeface="+mn-cs"/>
              </a:rPr>
              <a:t>)</a:t>
            </a:r>
            <a:endParaRPr lang="en-US" altLang="zh-CN" sz="4000" b="1" dirty="0">
              <a:solidFill>
                <a:srgbClr val="2020E0"/>
              </a:solidFill>
              <a:uFillTx/>
              <a:latin typeface="宋体" panose="02010600030101010101" pitchFamily="2" charset="-122"/>
              <a:cs typeface="+mn-cs"/>
            </a:endParaRPr>
          </a:p>
        </p:txBody>
      </p:sp>
    </p:spTree>
  </p:cSld>
  <p:clrMapOvr>
    <a:masterClrMapping/>
  </p:clrMapOvr>
  <p:transition>
    <p:random/>
  </p:transition>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3553" name="标题 1"/>
          <p:cNvSpPr>
            <a:spLocks noGrp="1"/>
          </p:cNvSpPr>
          <p:nvPr>
            <p:ph type="title"/>
          </p:nvPr>
        </p:nvSpPr>
        <p:spPr>
          <a:xfrm>
            <a:off x="1398270" y="944880"/>
            <a:ext cx="10170795" cy="1143000"/>
          </a:xfrm>
          <a:prstGeom prst="rect">
            <a:avLst/>
          </a:prstGeom>
          <a:noFill/>
          <a:ln w="9525">
            <a:noFill/>
          </a:ln>
        </p:spPr>
        <p:txBody>
          <a:bodyPr anchor="ctr"/>
          <a:p>
            <a:pPr marL="571500" indent="-571500">
              <a:buClr>
                <a:srgbClr val="2830C4"/>
              </a:buClr>
              <a:buFont typeface="Wingdings" panose="05000000000000000000" charset="0"/>
              <a:buChar char="u"/>
            </a:pPr>
            <a:r>
              <a:rPr lang="zh-CN" altLang="en-US" sz="4000" b="1" dirty="0">
                <a:solidFill>
                  <a:srgbClr val="2020E0"/>
                </a:solidFill>
                <a:uFillTx/>
                <a:latin typeface="宋体" panose="02010600030101010101" pitchFamily="2" charset="-122"/>
              </a:rPr>
              <a:t>白杨树外部形态的不平凡表现在哪些方面？由此你联想到白杨树的什么精神气质</a:t>
            </a:r>
            <a:endParaRPr lang="zh-CN" altLang="en-US" sz="4000" b="1" dirty="0">
              <a:solidFill>
                <a:srgbClr val="2020E0"/>
              </a:solidFill>
              <a:uFillTx/>
              <a:latin typeface="宋体" panose="02010600030101010101" pitchFamily="2" charset="-122"/>
            </a:endParaRPr>
          </a:p>
        </p:txBody>
      </p:sp>
      <p:sp>
        <p:nvSpPr>
          <p:cNvPr id="23554" name="内容占位符 2"/>
          <p:cNvSpPr>
            <a:spLocks noGrp="1"/>
          </p:cNvSpPr>
          <p:nvPr>
            <p:ph/>
          </p:nvPr>
        </p:nvSpPr>
        <p:spPr>
          <a:xfrm>
            <a:off x="1524000" y="741363"/>
            <a:ext cx="0" cy="0"/>
          </a:xfrm>
          <a:prstGeom prst="rect">
            <a:avLst/>
          </a:prstGeom>
          <a:solidFill>
            <a:srgbClr val="FFFFFF"/>
          </a:solidFill>
          <a:ln w="9525" cap="flat" cmpd="sng">
            <a:solidFill>
              <a:srgbClr val="000000"/>
            </a:solidFill>
            <a:prstDash val="solid"/>
            <a:round/>
            <a:headEnd type="none" w="med" len="med"/>
            <a:tailEnd type="none" w="med" len="med"/>
          </a:ln>
        </p:spPr>
        <p:txBody>
          <a:bodyPr/>
          <a:p>
            <a:pPr>
              <a:lnSpc>
                <a:spcPct val="60000"/>
              </a:lnSpc>
              <a:buNone/>
            </a:pPr>
            <a:r>
              <a:rPr lang="zh-CN" altLang="en-US" sz="500" b="1" dirty="0">
                <a:solidFill>
                  <a:srgbClr val="FFC000"/>
                </a:solidFill>
              </a:rPr>
              <a:t>    </a:t>
            </a:r>
            <a:endParaRPr lang="zh-CN" altLang="en-US" sz="500" b="1" dirty="0">
              <a:solidFill>
                <a:srgbClr val="FFC000"/>
              </a:solidFill>
            </a:endParaRPr>
          </a:p>
        </p:txBody>
      </p:sp>
      <p:sp>
        <p:nvSpPr>
          <p:cNvPr id="23555" name="页脚占位符 4"/>
          <p:cNvSpPr txBox="1">
            <a:spLocks noGrp="1"/>
          </p:cNvSpPr>
          <p:nvPr/>
        </p:nvSpPr>
        <p:spPr>
          <a:xfrm>
            <a:off x="4648200" y="6356350"/>
            <a:ext cx="2895600" cy="366713"/>
          </a:xfrm>
          <a:prstGeom prst="rect">
            <a:avLst/>
          </a:prstGeom>
          <a:noFill/>
          <a:ln w="9525">
            <a:noFill/>
          </a:ln>
        </p:spPr>
        <p:txBody>
          <a:bodyPr anchor="ctr"/>
          <a:p>
            <a:pPr algn="ctr"/>
            <a:endParaRPr lang="zh-CN" altLang="en-US" sz="1200" dirty="0">
              <a:solidFill>
                <a:srgbClr val="FFFFFF"/>
              </a:solidFill>
              <a:latin typeface="Calibri" panose="020F0502020204030204" pitchFamily="34" charset="0"/>
              <a:ea typeface="宋体" panose="02010600030101010101" pitchFamily="2" charset="-122"/>
            </a:endParaRPr>
          </a:p>
        </p:txBody>
      </p:sp>
      <p:sp>
        <p:nvSpPr>
          <p:cNvPr id="36876" name="Text Box 15"/>
          <p:cNvSpPr txBox="1"/>
          <p:nvPr/>
        </p:nvSpPr>
        <p:spPr>
          <a:xfrm>
            <a:off x="2933700" y="2526030"/>
            <a:ext cx="2478405" cy="2861310"/>
          </a:xfrm>
          <a:prstGeom prst="rect">
            <a:avLst/>
          </a:prstGeom>
          <a:noFill/>
          <a:ln w="9525">
            <a:noFill/>
          </a:ln>
        </p:spPr>
        <p:txBody>
          <a:bodyPr wrap="none">
            <a:spAutoFit/>
          </a:bodyPr>
          <a:p>
            <a:pPr algn="l"/>
            <a:r>
              <a:rPr lang="zh-CN" altLang="en-US" sz="3600" b="1" dirty="0">
                <a:solidFill>
                  <a:srgbClr val="C00000"/>
                </a:solidFill>
                <a:uFillTx/>
                <a:latin typeface="黑体" panose="02010609060101010101" pitchFamily="49" charset="-122"/>
                <a:ea typeface="黑体" panose="02010609060101010101" pitchFamily="49" charset="-122"/>
                <a:cs typeface="+mn-ea"/>
                <a:sym typeface="+mn-ea"/>
              </a:rPr>
              <a:t>整体形象：</a:t>
            </a:r>
            <a:endParaRPr lang="zh-CN" altLang="en-US" sz="3600" b="1" dirty="0">
              <a:solidFill>
                <a:srgbClr val="C00000"/>
              </a:solidFill>
              <a:uFillTx/>
              <a:latin typeface="黑体" panose="02010609060101010101" pitchFamily="49" charset="-122"/>
              <a:ea typeface="黑体" panose="02010609060101010101" pitchFamily="49" charset="-122"/>
              <a:cs typeface="+mn-ea"/>
              <a:sym typeface="+mn-ea"/>
            </a:endParaRPr>
          </a:p>
          <a:p>
            <a:pPr algn="l"/>
            <a:r>
              <a:rPr lang="zh-CN" altLang="en-US" sz="3600" b="1" dirty="0">
                <a:solidFill>
                  <a:srgbClr val="C00000"/>
                </a:solidFill>
                <a:uFillTx/>
                <a:latin typeface="黑体" panose="02010609060101010101" pitchFamily="49" charset="-122"/>
                <a:ea typeface="黑体" panose="02010609060101010101" pitchFamily="49" charset="-122"/>
                <a:cs typeface="+mn-ea"/>
              </a:rPr>
              <a:t>干：</a:t>
            </a:r>
            <a:endParaRPr lang="zh-CN" altLang="en-US" sz="3600" b="1" dirty="0">
              <a:solidFill>
                <a:srgbClr val="C00000"/>
              </a:solidFill>
              <a:uFillTx/>
              <a:latin typeface="黑体" panose="02010609060101010101" pitchFamily="49" charset="-122"/>
              <a:ea typeface="黑体" panose="02010609060101010101" pitchFamily="49" charset="-122"/>
              <a:cs typeface="+mn-ea"/>
            </a:endParaRPr>
          </a:p>
          <a:p>
            <a:pPr algn="l"/>
            <a:r>
              <a:rPr lang="zh-CN" altLang="en-US" sz="3600" b="1" dirty="0">
                <a:solidFill>
                  <a:srgbClr val="C00000"/>
                </a:solidFill>
                <a:uFillTx/>
                <a:latin typeface="黑体" panose="02010609060101010101" pitchFamily="49" charset="-122"/>
                <a:ea typeface="黑体" panose="02010609060101010101" pitchFamily="49" charset="-122"/>
                <a:cs typeface="+mn-ea"/>
                <a:sym typeface="+mn-ea"/>
              </a:rPr>
              <a:t>枝：</a:t>
            </a:r>
            <a:endParaRPr lang="zh-CN" altLang="en-US" sz="3600" b="1" dirty="0">
              <a:solidFill>
                <a:srgbClr val="C00000"/>
              </a:solidFill>
              <a:uFillTx/>
              <a:latin typeface="黑体" panose="02010609060101010101" pitchFamily="49" charset="-122"/>
              <a:ea typeface="黑体" panose="02010609060101010101" pitchFamily="49" charset="-122"/>
              <a:cs typeface="+mn-ea"/>
              <a:sym typeface="+mn-ea"/>
            </a:endParaRPr>
          </a:p>
          <a:p>
            <a:pPr algn="l"/>
            <a:r>
              <a:rPr lang="zh-CN" altLang="en-US" sz="3600" b="1" dirty="0">
                <a:solidFill>
                  <a:srgbClr val="C00000"/>
                </a:solidFill>
                <a:uFillTx/>
                <a:latin typeface="黑体" panose="02010609060101010101" pitchFamily="49" charset="-122"/>
                <a:ea typeface="黑体" panose="02010609060101010101" pitchFamily="49" charset="-122"/>
                <a:cs typeface="+mn-ea"/>
                <a:sym typeface="+mn-ea"/>
              </a:rPr>
              <a:t>叶：</a:t>
            </a:r>
            <a:endParaRPr lang="zh-CN" altLang="en-US" sz="3600" b="1" dirty="0">
              <a:solidFill>
                <a:srgbClr val="C00000"/>
              </a:solidFill>
              <a:uFillTx/>
              <a:latin typeface="黑体" panose="02010609060101010101" pitchFamily="49" charset="-122"/>
              <a:ea typeface="黑体" panose="02010609060101010101" pitchFamily="49" charset="-122"/>
              <a:cs typeface="+mn-ea"/>
              <a:sym typeface="+mn-ea"/>
            </a:endParaRPr>
          </a:p>
          <a:p>
            <a:pPr algn="l"/>
            <a:r>
              <a:rPr lang="zh-CN" altLang="en-US" sz="3600" b="1" dirty="0">
                <a:solidFill>
                  <a:srgbClr val="C00000"/>
                </a:solidFill>
                <a:uFillTx/>
                <a:latin typeface="黑体" panose="02010609060101010101" pitchFamily="49" charset="-122"/>
                <a:ea typeface="黑体" panose="02010609060101010101" pitchFamily="49" charset="-122"/>
                <a:cs typeface="+mn-ea"/>
                <a:sym typeface="+mn-ea"/>
              </a:rPr>
              <a:t>皮：</a:t>
            </a:r>
            <a:endParaRPr lang="zh-CN" altLang="en-US" sz="3600" b="1" dirty="0">
              <a:solidFill>
                <a:srgbClr val="C00000"/>
              </a:solidFill>
              <a:uFillTx/>
              <a:latin typeface="黑体" panose="02010609060101010101" pitchFamily="49" charset="-122"/>
              <a:ea typeface="黑体" panose="02010609060101010101" pitchFamily="49" charset="-122"/>
              <a:cs typeface="+mn-ea"/>
              <a:sym typeface="+mn-ea"/>
            </a:endParaRPr>
          </a:p>
        </p:txBody>
      </p:sp>
      <p:sp>
        <p:nvSpPr>
          <p:cNvPr id="3" name="文本框 2"/>
          <p:cNvSpPr txBox="1"/>
          <p:nvPr/>
        </p:nvSpPr>
        <p:spPr>
          <a:xfrm>
            <a:off x="47625" y="1905"/>
            <a:ext cx="2019300" cy="645160"/>
          </a:xfrm>
          <a:prstGeom prst="rect">
            <a:avLst/>
          </a:prstGeom>
          <a:noFill/>
        </p:spPr>
        <p:txBody>
          <a:bodyPr wrap="none" rtlCol="0">
            <a:spAutoFit/>
          </a:bodyPr>
          <a:p>
            <a:pPr algn="l"/>
            <a:r>
              <a:rPr lang="zh-CN" altLang="en-US" sz="3600" b="1">
                <a:solidFill>
                  <a:srgbClr val="7030A0"/>
                </a:solidFill>
                <a:uFillTx/>
                <a:ea typeface="黑体" panose="02010609060101010101" pitchFamily="49" charset="-122"/>
              </a:rPr>
              <a:t>合作探究</a:t>
            </a:r>
            <a:endParaRPr lang="zh-CN" altLang="en-US" sz="3600" b="1">
              <a:solidFill>
                <a:srgbClr val="7030A0"/>
              </a:solidFill>
              <a:uFillTx/>
              <a:ea typeface="黑体" panose="02010609060101010101" pitchFamily="49" charset="-122"/>
            </a:endParaRPr>
          </a:p>
        </p:txBody>
      </p:sp>
      <p:sp>
        <p:nvSpPr>
          <p:cNvPr id="22531" name="Text Box 7"/>
          <p:cNvSpPr txBox="1"/>
          <p:nvPr/>
        </p:nvSpPr>
        <p:spPr>
          <a:xfrm>
            <a:off x="47625" y="3356928"/>
            <a:ext cx="2478405" cy="1198880"/>
          </a:xfrm>
          <a:prstGeom prst="rect">
            <a:avLst/>
          </a:prstGeom>
          <a:noFill/>
          <a:ln w="9525">
            <a:noFill/>
          </a:ln>
        </p:spPr>
        <p:txBody>
          <a:bodyPr wrap="none">
            <a:spAutoFit/>
          </a:bodyPr>
          <a:p>
            <a:pPr algn="ctr"/>
            <a:r>
              <a:rPr lang="zh-CN" altLang="en-US" sz="3600" b="1" dirty="0">
                <a:solidFill>
                  <a:srgbClr val="FF0000"/>
                </a:solidFill>
                <a:uFillTx/>
                <a:latin typeface="黑体" panose="02010609060101010101" pitchFamily="49" charset="-122"/>
                <a:ea typeface="黑体" panose="02010609060101010101" pitchFamily="49" charset="-122"/>
              </a:rPr>
              <a:t>外部形态的</a:t>
            </a:r>
            <a:endParaRPr lang="zh-CN" altLang="en-US" sz="3600" b="1" dirty="0">
              <a:solidFill>
                <a:srgbClr val="FF0000"/>
              </a:solidFill>
              <a:uFillTx/>
              <a:latin typeface="黑体" panose="02010609060101010101" pitchFamily="49" charset="-122"/>
              <a:ea typeface="黑体" panose="02010609060101010101" pitchFamily="49" charset="-122"/>
            </a:endParaRPr>
          </a:p>
          <a:p>
            <a:pPr algn="ctr"/>
            <a:r>
              <a:rPr lang="zh-CN" altLang="en-US" sz="3600" b="1" dirty="0">
                <a:solidFill>
                  <a:srgbClr val="FF0000"/>
                </a:solidFill>
                <a:uFillTx/>
                <a:latin typeface="黑体" panose="02010609060101010101" pitchFamily="49" charset="-122"/>
                <a:ea typeface="黑体" panose="02010609060101010101" pitchFamily="49" charset="-122"/>
              </a:rPr>
              <a:t>不平凡</a:t>
            </a:r>
            <a:endParaRPr lang="zh-CN" altLang="en-US" sz="3600" b="1" dirty="0">
              <a:solidFill>
                <a:srgbClr val="FF0000"/>
              </a:solidFill>
              <a:uFillTx/>
              <a:latin typeface="黑体" panose="02010609060101010101" pitchFamily="49" charset="-122"/>
              <a:ea typeface="黑体" panose="02010609060101010101" pitchFamily="49" charset="-122"/>
            </a:endParaRPr>
          </a:p>
        </p:txBody>
      </p:sp>
      <p:sp>
        <p:nvSpPr>
          <p:cNvPr id="15373" name="右大括号 15372"/>
          <p:cNvSpPr/>
          <p:nvPr/>
        </p:nvSpPr>
        <p:spPr>
          <a:xfrm rot="10800000">
            <a:off x="2526030" y="2660015"/>
            <a:ext cx="306705" cy="2593340"/>
          </a:xfrm>
          <a:prstGeom prst="rightBrace">
            <a:avLst>
              <a:gd name="adj1" fmla="val 44023"/>
              <a:gd name="adj2" fmla="val 50000"/>
            </a:avLst>
          </a:prstGeom>
          <a:noFill/>
          <a:ln w="47625" cap="flat" cmpd="sng">
            <a:solidFill>
              <a:srgbClr val="00B050"/>
            </a:solidFill>
            <a:prstDash val="solid"/>
            <a:round/>
            <a:headEnd type="none" w="med" len="med"/>
            <a:tailEnd type="none" w="med" len="med"/>
          </a:ln>
        </p:spPr>
        <p:txBody>
          <a:bodyPr anchor="t"/>
          <a:p>
            <a:endParaRPr lang="zh-CN" altLang="en-US">
              <a:latin typeface="Arial" panose="020B0604020202020204" pitchFamily="34" charset="0"/>
              <a:ea typeface="宋体" panose="02010600030101010101" pitchFamily="2" charset="-122"/>
            </a:endParaRPr>
          </a:p>
        </p:txBody>
      </p:sp>
      <p:sp>
        <p:nvSpPr>
          <p:cNvPr id="2" name="Text Box 15"/>
          <p:cNvSpPr txBox="1"/>
          <p:nvPr/>
        </p:nvSpPr>
        <p:spPr>
          <a:xfrm>
            <a:off x="3474720" y="2585720"/>
            <a:ext cx="5242560" cy="2861310"/>
          </a:xfrm>
          <a:prstGeom prst="rect">
            <a:avLst/>
          </a:prstGeom>
          <a:noFill/>
          <a:ln w="9525">
            <a:noFill/>
          </a:ln>
        </p:spPr>
        <p:txBody>
          <a:bodyPr wrap="none">
            <a:spAutoFit/>
          </a:bodyPr>
          <a:p>
            <a:pPr algn="l"/>
            <a:r>
              <a:rPr lang="en-US" altLang="zh-CN" sz="3600" b="1" dirty="0">
                <a:solidFill>
                  <a:srgbClr val="2020E0"/>
                </a:solidFill>
                <a:uFillTx/>
                <a:latin typeface="黑体" panose="02010609060101010101" pitchFamily="49" charset="-122"/>
                <a:ea typeface="黑体" panose="02010609060101010101" pitchFamily="49" charset="-122"/>
                <a:cs typeface="+mn-ea"/>
                <a:sym typeface="+mn-ea"/>
              </a:rPr>
              <a:t>      </a:t>
            </a:r>
            <a:r>
              <a:rPr lang="zh-CN" altLang="en-US" sz="3600" b="1" dirty="0">
                <a:solidFill>
                  <a:srgbClr val="2020E0"/>
                </a:solidFill>
                <a:uFillTx/>
                <a:latin typeface="黑体" panose="02010609060101010101" pitchFamily="49" charset="-122"/>
                <a:ea typeface="黑体" panose="02010609060101010101" pitchFamily="49" charset="-122"/>
                <a:cs typeface="+mn-ea"/>
                <a:sym typeface="+mn-ea"/>
              </a:rPr>
              <a:t>“力争上游”</a:t>
            </a:r>
            <a:endParaRPr lang="zh-CN" altLang="en-US" sz="3600" b="1" dirty="0">
              <a:solidFill>
                <a:srgbClr val="2020E0"/>
              </a:solidFill>
              <a:uFillTx/>
              <a:latin typeface="黑体" panose="02010609060101010101" pitchFamily="49" charset="-122"/>
              <a:ea typeface="黑体" panose="02010609060101010101" pitchFamily="49" charset="-122"/>
              <a:cs typeface="+mn-ea"/>
              <a:sym typeface="+mn-ea"/>
            </a:endParaRPr>
          </a:p>
          <a:p>
            <a:pPr algn="l"/>
            <a:r>
              <a:rPr lang="zh-CN" altLang="en-US" sz="3600" b="1" dirty="0">
                <a:solidFill>
                  <a:srgbClr val="2020E0"/>
                </a:solidFill>
                <a:uFillTx/>
                <a:latin typeface="黑体" panose="02010609060101010101" pitchFamily="49" charset="-122"/>
                <a:ea typeface="黑体" panose="02010609060101010101" pitchFamily="49" charset="-122"/>
                <a:cs typeface="+mn-ea"/>
              </a:rPr>
              <a:t>“笔直而高”          </a:t>
            </a:r>
            <a:endParaRPr lang="zh-CN" altLang="en-US" sz="3600" b="1" dirty="0">
              <a:solidFill>
                <a:srgbClr val="2020E0"/>
              </a:solidFill>
              <a:uFillTx/>
              <a:latin typeface="黑体" panose="02010609060101010101" pitchFamily="49" charset="-122"/>
              <a:ea typeface="黑体" panose="02010609060101010101" pitchFamily="49" charset="-122"/>
              <a:cs typeface="+mn-ea"/>
            </a:endParaRPr>
          </a:p>
          <a:p>
            <a:pPr algn="l"/>
            <a:r>
              <a:rPr lang="zh-CN" altLang="en-US" sz="3600" b="1" dirty="0">
                <a:solidFill>
                  <a:srgbClr val="2020E0"/>
                </a:solidFill>
                <a:uFillTx/>
                <a:latin typeface="黑体" panose="02010609060101010101" pitchFamily="49" charset="-122"/>
                <a:ea typeface="黑体" panose="02010609060101010101" pitchFamily="49" charset="-122"/>
                <a:cs typeface="+mn-ea"/>
                <a:sym typeface="+mn-ea"/>
              </a:rPr>
              <a:t>“一律向上，紧紧靠拢”</a:t>
            </a:r>
            <a:endParaRPr lang="zh-CN" altLang="en-US" sz="3600" b="1" dirty="0">
              <a:solidFill>
                <a:srgbClr val="2020E0"/>
              </a:solidFill>
              <a:uFillTx/>
              <a:latin typeface="黑体" panose="02010609060101010101" pitchFamily="49" charset="-122"/>
              <a:ea typeface="黑体" panose="02010609060101010101" pitchFamily="49" charset="-122"/>
              <a:cs typeface="+mn-ea"/>
              <a:sym typeface="+mn-ea"/>
            </a:endParaRPr>
          </a:p>
          <a:p>
            <a:pPr algn="l"/>
            <a:r>
              <a:rPr lang="zh-CN" altLang="en-US" sz="3600" b="1" dirty="0">
                <a:solidFill>
                  <a:srgbClr val="2020E0"/>
                </a:solidFill>
                <a:uFillTx/>
                <a:latin typeface="黑体" panose="02010609060101010101" pitchFamily="49" charset="-122"/>
                <a:ea typeface="黑体" panose="02010609060101010101" pitchFamily="49" charset="-122"/>
                <a:cs typeface="+mn-ea"/>
                <a:sym typeface="+mn-ea"/>
              </a:rPr>
              <a:t>“片片向上，绝不倒垂”</a:t>
            </a:r>
            <a:endParaRPr lang="zh-CN" altLang="en-US" sz="3600" b="1" dirty="0">
              <a:solidFill>
                <a:srgbClr val="2020E0"/>
              </a:solidFill>
              <a:uFillTx/>
              <a:latin typeface="黑体" panose="02010609060101010101" pitchFamily="49" charset="-122"/>
              <a:ea typeface="黑体" panose="02010609060101010101" pitchFamily="49" charset="-122"/>
              <a:cs typeface="+mn-ea"/>
              <a:sym typeface="+mn-ea"/>
            </a:endParaRPr>
          </a:p>
          <a:p>
            <a:pPr algn="l"/>
            <a:r>
              <a:rPr lang="zh-CN" altLang="en-US" sz="3600" b="1" dirty="0">
                <a:solidFill>
                  <a:srgbClr val="2020E0"/>
                </a:solidFill>
                <a:uFillTx/>
                <a:latin typeface="黑体" panose="02010609060101010101" pitchFamily="49" charset="-122"/>
                <a:ea typeface="黑体" panose="02010609060101010101" pitchFamily="49" charset="-122"/>
                <a:cs typeface="+mn-ea"/>
                <a:sym typeface="+mn-ea"/>
              </a:rPr>
              <a:t>“光滑而有银色的晕圈”</a:t>
            </a:r>
            <a:endParaRPr lang="zh-CN" altLang="en-US" sz="3600" b="1" dirty="0">
              <a:solidFill>
                <a:srgbClr val="2020E0"/>
              </a:solidFill>
              <a:uFillTx/>
              <a:latin typeface="黑体" panose="02010609060101010101" pitchFamily="49" charset="-122"/>
              <a:ea typeface="黑体" panose="02010609060101010101" pitchFamily="49" charset="-122"/>
              <a:cs typeface="+mn-ea"/>
              <a:sym typeface="+mn-ea"/>
            </a:endParaRPr>
          </a:p>
        </p:txBody>
      </p:sp>
      <p:sp>
        <p:nvSpPr>
          <p:cNvPr id="4" name="Text Box 15"/>
          <p:cNvSpPr txBox="1"/>
          <p:nvPr/>
        </p:nvSpPr>
        <p:spPr>
          <a:xfrm>
            <a:off x="8156575" y="2585720"/>
            <a:ext cx="2846070" cy="2861310"/>
          </a:xfrm>
          <a:prstGeom prst="rect">
            <a:avLst/>
          </a:prstGeom>
          <a:noFill/>
          <a:ln w="9525">
            <a:noFill/>
          </a:ln>
        </p:spPr>
        <p:txBody>
          <a:bodyPr wrap="square">
            <a:spAutoFit/>
          </a:bodyPr>
          <a:p>
            <a:pPr algn="l"/>
            <a:endParaRPr lang="zh-CN" altLang="en-US" sz="3600" b="1" dirty="0">
              <a:solidFill>
                <a:srgbClr val="C00000"/>
              </a:solidFill>
              <a:uFillTx/>
              <a:latin typeface="黑体" panose="02010609060101010101" pitchFamily="49" charset="-122"/>
              <a:ea typeface="黑体" panose="02010609060101010101" pitchFamily="49" charset="-122"/>
              <a:cs typeface="+mn-ea"/>
              <a:sym typeface="+mn-ea"/>
            </a:endParaRPr>
          </a:p>
          <a:p>
            <a:pPr algn="l"/>
            <a:r>
              <a:rPr lang="zh-CN" altLang="en-US" sz="3600" b="1" dirty="0">
                <a:solidFill>
                  <a:srgbClr val="C00000"/>
                </a:solidFill>
                <a:uFillTx/>
                <a:latin typeface="黑体" panose="02010609060101010101" pitchFamily="49" charset="-122"/>
                <a:ea typeface="黑体" panose="02010609060101010101" pitchFamily="49" charset="-122"/>
                <a:cs typeface="+mn-ea"/>
              </a:rPr>
              <a:t>（正直）</a:t>
            </a:r>
            <a:endParaRPr lang="zh-CN" altLang="en-US" sz="3600" b="1" dirty="0">
              <a:solidFill>
                <a:srgbClr val="C00000"/>
              </a:solidFill>
              <a:uFillTx/>
              <a:latin typeface="黑体" panose="02010609060101010101" pitchFamily="49" charset="-122"/>
              <a:ea typeface="黑体" panose="02010609060101010101" pitchFamily="49" charset="-122"/>
              <a:cs typeface="+mn-ea"/>
            </a:endParaRPr>
          </a:p>
          <a:p>
            <a:pPr algn="l"/>
            <a:r>
              <a:rPr lang="zh-CN" altLang="en-US" sz="3600" b="1" dirty="0">
                <a:solidFill>
                  <a:srgbClr val="C00000"/>
                </a:solidFill>
                <a:uFillTx/>
                <a:latin typeface="黑体" panose="02010609060101010101" pitchFamily="49" charset="-122"/>
                <a:ea typeface="黑体" panose="02010609060101010101" pitchFamily="49" charset="-122"/>
                <a:cs typeface="+mn-ea"/>
                <a:sym typeface="+mn-ea"/>
              </a:rPr>
              <a:t>（团结）</a:t>
            </a:r>
            <a:endParaRPr lang="zh-CN" altLang="en-US" sz="3600" b="1" dirty="0">
              <a:solidFill>
                <a:srgbClr val="C00000"/>
              </a:solidFill>
              <a:uFillTx/>
              <a:latin typeface="黑体" panose="02010609060101010101" pitchFamily="49" charset="-122"/>
              <a:ea typeface="黑体" panose="02010609060101010101" pitchFamily="49" charset="-122"/>
              <a:cs typeface="+mn-ea"/>
              <a:sym typeface="+mn-ea"/>
            </a:endParaRPr>
          </a:p>
          <a:p>
            <a:pPr algn="l"/>
            <a:r>
              <a:rPr lang="zh-CN" altLang="en-US" sz="3600" b="1" dirty="0">
                <a:solidFill>
                  <a:srgbClr val="C00000"/>
                </a:solidFill>
                <a:uFillTx/>
                <a:latin typeface="黑体" panose="02010609060101010101" pitchFamily="49" charset="-122"/>
                <a:ea typeface="黑体" panose="02010609060101010101" pitchFamily="49" charset="-122"/>
                <a:cs typeface="+mn-ea"/>
                <a:sym typeface="+mn-ea"/>
              </a:rPr>
              <a:t>（进取）</a:t>
            </a:r>
            <a:endParaRPr lang="zh-CN" altLang="en-US" sz="3600" b="1" dirty="0">
              <a:solidFill>
                <a:srgbClr val="C00000"/>
              </a:solidFill>
              <a:uFillTx/>
              <a:latin typeface="黑体" panose="02010609060101010101" pitchFamily="49" charset="-122"/>
              <a:ea typeface="黑体" panose="02010609060101010101" pitchFamily="49" charset="-122"/>
              <a:cs typeface="+mn-ea"/>
              <a:sym typeface="+mn-ea"/>
            </a:endParaRPr>
          </a:p>
          <a:p>
            <a:pPr algn="l"/>
            <a:r>
              <a:rPr lang="zh-CN" altLang="en-US" sz="3600" b="1" dirty="0">
                <a:solidFill>
                  <a:srgbClr val="C00000"/>
                </a:solidFill>
                <a:uFillTx/>
                <a:latin typeface="黑体" panose="02010609060101010101" pitchFamily="49" charset="-122"/>
                <a:ea typeface="黑体" panose="02010609060101010101" pitchFamily="49" charset="-122"/>
                <a:cs typeface="+mn-ea"/>
                <a:sym typeface="+mn-ea"/>
              </a:rPr>
              <a:t>（质朴）</a:t>
            </a:r>
            <a:endParaRPr lang="zh-CN" altLang="en-US" sz="3600" b="1" dirty="0">
              <a:solidFill>
                <a:srgbClr val="C00000"/>
              </a:solidFill>
              <a:uFillTx/>
              <a:latin typeface="黑体" panose="02010609060101010101" pitchFamily="49" charset="-122"/>
              <a:ea typeface="黑体" panose="02010609060101010101" pitchFamily="49" charset="-122"/>
              <a:cs typeface="+mn-ea"/>
              <a:sym typeface="+mn-ea"/>
            </a:endParaRPr>
          </a:p>
        </p:txBody>
      </p:sp>
      <p:sp>
        <p:nvSpPr>
          <p:cNvPr id="5" name="Text Box 11"/>
          <p:cNvSpPr txBox="1"/>
          <p:nvPr/>
        </p:nvSpPr>
        <p:spPr>
          <a:xfrm>
            <a:off x="10230485" y="3634105"/>
            <a:ext cx="1586865" cy="645160"/>
          </a:xfrm>
          <a:prstGeom prst="rect">
            <a:avLst/>
          </a:prstGeom>
          <a:noFill/>
          <a:ln w="9525">
            <a:noFill/>
          </a:ln>
        </p:spPr>
        <p:txBody>
          <a:bodyPr wrap="square">
            <a:spAutoFit/>
          </a:bodyPr>
          <a:p>
            <a:pPr algn="ctr"/>
            <a:r>
              <a:rPr lang="zh-CN" altLang="en-US" sz="3600" b="1" dirty="0">
                <a:solidFill>
                  <a:srgbClr val="FF0000"/>
                </a:solidFill>
                <a:uFillTx/>
                <a:latin typeface="黑体" panose="02010609060101010101" pitchFamily="49" charset="-122"/>
                <a:ea typeface="黑体" panose="02010609060101010101" pitchFamily="49" charset="-122"/>
              </a:rPr>
              <a:t>外形美</a:t>
            </a:r>
            <a:endParaRPr lang="zh-CN" altLang="en-US" sz="3600" b="1" dirty="0">
              <a:solidFill>
                <a:srgbClr val="FF0000"/>
              </a:solidFill>
              <a:uFillTx/>
              <a:latin typeface="黑体" panose="02010609060101010101" pitchFamily="49" charset="-122"/>
              <a:ea typeface="黑体" panose="02010609060101010101" pitchFamily="49" charset="-122"/>
            </a:endParaRPr>
          </a:p>
        </p:txBody>
      </p:sp>
      <p:sp>
        <p:nvSpPr>
          <p:cNvPr id="6" name="右大括号 5"/>
          <p:cNvSpPr/>
          <p:nvPr/>
        </p:nvSpPr>
        <p:spPr>
          <a:xfrm>
            <a:off x="9923780" y="2719705"/>
            <a:ext cx="306705" cy="2593340"/>
          </a:xfrm>
          <a:prstGeom prst="rightBrace">
            <a:avLst>
              <a:gd name="adj1" fmla="val 44023"/>
              <a:gd name="adj2" fmla="val 50000"/>
            </a:avLst>
          </a:prstGeom>
          <a:noFill/>
          <a:ln w="47625" cap="flat" cmpd="sng">
            <a:solidFill>
              <a:srgbClr val="00B050"/>
            </a:solidFill>
            <a:prstDash val="solid"/>
            <a:round/>
            <a:headEnd type="none" w="med" len="med"/>
            <a:tailEnd type="none" w="med" len="med"/>
          </a:ln>
        </p:spPr>
        <p:txBody>
          <a:bodyPr anchor="t"/>
          <a:p>
            <a:endParaRPr lang="zh-CN" altLang="en-US">
              <a:latin typeface="Arial" panose="020B0604020202020204" pitchFamily="34" charset="0"/>
              <a:ea typeface="宋体" panose="02010600030101010101"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nodeType="clickEffect">
                                  <p:stCondLst>
                                    <p:cond delay="0"/>
                                  </p:stCondLst>
                                  <p:childTnLst>
                                    <p:set>
                                      <p:cBhvr>
                                        <p:cTn id="6" dur="1" fill="hold">
                                          <p:stCondLst>
                                            <p:cond delay="0"/>
                                          </p:stCondLst>
                                        </p:cTn>
                                        <p:tgtEl>
                                          <p:spTgt spid="36876">
                                            <p:txEl>
                                              <p:pRg st="0" end="0"/>
                                            </p:txEl>
                                          </p:spTgt>
                                        </p:tgtEl>
                                        <p:attrNameLst>
                                          <p:attrName>style.visibility</p:attrName>
                                        </p:attrNameLst>
                                      </p:cBhvr>
                                      <p:to>
                                        <p:strVal val="visible"/>
                                      </p:to>
                                    </p:set>
                                    <p:anim calcmode="lin" valueType="num">
                                      <p:cBhvr>
                                        <p:cTn id="7" dur="500" fill="hold"/>
                                        <p:tgtEl>
                                          <p:spTgt spid="36876">
                                            <p:txEl>
                                              <p:pRg st="0" end="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36876">
                                            <p:txEl>
                                              <p:pRg st="0" end="0"/>
                                            </p:txEl>
                                          </p:spTgt>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36876">
                                            <p:txEl>
                                              <p:pRg st="0" end="0"/>
                                            </p:txEl>
                                          </p:spTgt>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36876">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47" presetClass="entr" presetSubtype="0" fill="hold" nodeType="clickEffect">
                                  <p:stCondLst>
                                    <p:cond delay="0"/>
                                  </p:stCondLst>
                                  <p:childTnLst>
                                    <p:set>
                                      <p:cBhvr>
                                        <p:cTn id="14" dur="1" fill="hold">
                                          <p:stCondLst>
                                            <p:cond delay="0"/>
                                          </p:stCondLst>
                                        </p:cTn>
                                        <p:tgtEl>
                                          <p:spTgt spid="36876">
                                            <p:txEl>
                                              <p:pRg st="1" end="1"/>
                                            </p:txEl>
                                          </p:spTgt>
                                        </p:tgtEl>
                                        <p:attrNameLst>
                                          <p:attrName>style.visibility</p:attrName>
                                        </p:attrNameLst>
                                      </p:cBhvr>
                                      <p:to>
                                        <p:strVal val="visible"/>
                                      </p:to>
                                    </p:set>
                                    <p:animEffect transition="in" filter="fade">
                                      <p:cBhvr>
                                        <p:cTn id="15" dur="1000"/>
                                        <p:tgtEl>
                                          <p:spTgt spid="36876">
                                            <p:txEl>
                                              <p:pRg st="1" end="1"/>
                                            </p:txEl>
                                          </p:spTgt>
                                        </p:tgtEl>
                                      </p:cBhvr>
                                    </p:animEffect>
                                    <p:anim calcmode="lin" valueType="num">
                                      <p:cBhvr>
                                        <p:cTn id="16" dur="1000" fill="hold"/>
                                        <p:tgtEl>
                                          <p:spTgt spid="3687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3687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7" presetClass="entr" presetSubtype="0" fill="hold" nodeType="clickEffect">
                                  <p:stCondLst>
                                    <p:cond delay="0"/>
                                  </p:stCondLst>
                                  <p:childTnLst>
                                    <p:set>
                                      <p:cBhvr>
                                        <p:cTn id="21" dur="1" fill="hold">
                                          <p:stCondLst>
                                            <p:cond delay="0"/>
                                          </p:stCondLst>
                                        </p:cTn>
                                        <p:tgtEl>
                                          <p:spTgt spid="36876">
                                            <p:txEl>
                                              <p:pRg st="2" end="2"/>
                                            </p:txEl>
                                          </p:spTgt>
                                        </p:tgtEl>
                                        <p:attrNameLst>
                                          <p:attrName>style.visibility</p:attrName>
                                        </p:attrNameLst>
                                      </p:cBhvr>
                                      <p:to>
                                        <p:strVal val="visible"/>
                                      </p:to>
                                    </p:set>
                                    <p:animEffect transition="in" filter="fade">
                                      <p:cBhvr>
                                        <p:cTn id="22" dur="1000"/>
                                        <p:tgtEl>
                                          <p:spTgt spid="36876">
                                            <p:txEl>
                                              <p:pRg st="2" end="2"/>
                                            </p:txEl>
                                          </p:spTgt>
                                        </p:tgtEl>
                                      </p:cBhvr>
                                    </p:animEffect>
                                    <p:anim calcmode="lin" valueType="num">
                                      <p:cBhvr>
                                        <p:cTn id="23" dur="1000" fill="hold"/>
                                        <p:tgtEl>
                                          <p:spTgt spid="36876">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3687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7" presetClass="entr" presetSubtype="0" fill="hold" nodeType="clickEffect">
                                  <p:stCondLst>
                                    <p:cond delay="0"/>
                                  </p:stCondLst>
                                  <p:childTnLst>
                                    <p:set>
                                      <p:cBhvr>
                                        <p:cTn id="28" dur="1" fill="hold">
                                          <p:stCondLst>
                                            <p:cond delay="0"/>
                                          </p:stCondLst>
                                        </p:cTn>
                                        <p:tgtEl>
                                          <p:spTgt spid="36876">
                                            <p:txEl>
                                              <p:pRg st="3" end="3"/>
                                            </p:txEl>
                                          </p:spTgt>
                                        </p:tgtEl>
                                        <p:attrNameLst>
                                          <p:attrName>style.visibility</p:attrName>
                                        </p:attrNameLst>
                                      </p:cBhvr>
                                      <p:to>
                                        <p:strVal val="visible"/>
                                      </p:to>
                                    </p:set>
                                    <p:animEffect transition="in" filter="fade">
                                      <p:cBhvr>
                                        <p:cTn id="29" dur="1000"/>
                                        <p:tgtEl>
                                          <p:spTgt spid="36876">
                                            <p:txEl>
                                              <p:pRg st="3" end="3"/>
                                            </p:txEl>
                                          </p:spTgt>
                                        </p:tgtEl>
                                      </p:cBhvr>
                                    </p:animEffect>
                                    <p:anim calcmode="lin" valueType="num">
                                      <p:cBhvr>
                                        <p:cTn id="30" dur="1000" fill="hold"/>
                                        <p:tgtEl>
                                          <p:spTgt spid="36876">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3687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7" presetClass="entr" presetSubtype="0" fill="hold" nodeType="clickEffect">
                                  <p:stCondLst>
                                    <p:cond delay="0"/>
                                  </p:stCondLst>
                                  <p:childTnLst>
                                    <p:set>
                                      <p:cBhvr>
                                        <p:cTn id="35" dur="1" fill="hold">
                                          <p:stCondLst>
                                            <p:cond delay="0"/>
                                          </p:stCondLst>
                                        </p:cTn>
                                        <p:tgtEl>
                                          <p:spTgt spid="36876">
                                            <p:txEl>
                                              <p:pRg st="4" end="4"/>
                                            </p:txEl>
                                          </p:spTgt>
                                        </p:tgtEl>
                                        <p:attrNameLst>
                                          <p:attrName>style.visibility</p:attrName>
                                        </p:attrNameLst>
                                      </p:cBhvr>
                                      <p:to>
                                        <p:strVal val="visible"/>
                                      </p:to>
                                    </p:set>
                                    <p:animEffect transition="in" filter="fade">
                                      <p:cBhvr>
                                        <p:cTn id="36" dur="1000"/>
                                        <p:tgtEl>
                                          <p:spTgt spid="36876">
                                            <p:txEl>
                                              <p:pRg st="4" end="4"/>
                                            </p:txEl>
                                          </p:spTgt>
                                        </p:tgtEl>
                                      </p:cBhvr>
                                    </p:animEffect>
                                    <p:anim calcmode="lin" valueType="num">
                                      <p:cBhvr>
                                        <p:cTn id="37" dur="1000" fill="hold"/>
                                        <p:tgtEl>
                                          <p:spTgt spid="36876">
                                            <p:txEl>
                                              <p:pRg st="4" end="4"/>
                                            </p:txEl>
                                          </p:spTgt>
                                        </p:tgtEl>
                                        <p:attrNameLst>
                                          <p:attrName>ppt_x</p:attrName>
                                        </p:attrNameLst>
                                      </p:cBhvr>
                                      <p:tavLst>
                                        <p:tav tm="0">
                                          <p:val>
                                            <p:strVal val="#ppt_x"/>
                                          </p:val>
                                        </p:tav>
                                        <p:tav tm="100000">
                                          <p:val>
                                            <p:strVal val="#ppt_x"/>
                                          </p:val>
                                        </p:tav>
                                      </p:tavLst>
                                    </p:anim>
                                    <p:anim calcmode="lin" valueType="num">
                                      <p:cBhvr>
                                        <p:cTn id="38" dur="1000" fill="hold"/>
                                        <p:tgtEl>
                                          <p:spTgt spid="3687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1" presetClass="entr" presetSubtype="0" fill="hold" nodeType="clickEffect">
                                  <p:stCondLst>
                                    <p:cond delay="0"/>
                                  </p:stCondLst>
                                  <p:iterate type="lt">
                                    <p:tmPct val="10000"/>
                                  </p:iterate>
                                  <p:childTnLst>
                                    <p:set>
                                      <p:cBhvr>
                                        <p:cTn id="42" dur="1" fill="hold">
                                          <p:stCondLst>
                                            <p:cond delay="0"/>
                                          </p:stCondLst>
                                        </p:cTn>
                                        <p:tgtEl>
                                          <p:spTgt spid="2">
                                            <p:txEl>
                                              <p:pRg st="0" end="0"/>
                                            </p:txEl>
                                          </p:spTgt>
                                        </p:tgtEl>
                                        <p:attrNameLst>
                                          <p:attrName>style.visibility</p:attrName>
                                        </p:attrNameLst>
                                      </p:cBhvr>
                                      <p:to>
                                        <p:strVal val="visible"/>
                                      </p:to>
                                    </p:set>
                                    <p:anim calcmode="lin" valueType="num">
                                      <p:cBhvr>
                                        <p:cTn id="43" dur="500" fill="hold"/>
                                        <p:tgtEl>
                                          <p:spTgt spid="2">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2">
                                            <p:txEl>
                                              <p:pRg st="0" end="0"/>
                                            </p:txEl>
                                          </p:spTgt>
                                        </p:tgtEl>
                                        <p:attrNameLst>
                                          <p:attrName>ppt_y</p:attrName>
                                        </p:attrNameLst>
                                      </p:cBhvr>
                                      <p:tavLst>
                                        <p:tav tm="0">
                                          <p:val>
                                            <p:strVal val="#ppt_y"/>
                                          </p:val>
                                        </p:tav>
                                        <p:tav tm="100000">
                                          <p:val>
                                            <p:strVal val="#ppt_y"/>
                                          </p:val>
                                        </p:tav>
                                      </p:tavLst>
                                    </p:anim>
                                    <p:anim calcmode="lin" valueType="num">
                                      <p:cBhvr>
                                        <p:cTn id="45" dur="500" fill="hold"/>
                                        <p:tgtEl>
                                          <p:spTgt spid="2">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2">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2">
                                            <p:txEl>
                                              <p:pRg st="0" end="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41" presetClass="entr" presetSubtype="0" fill="hold" nodeType="clickEffect">
                                  <p:stCondLst>
                                    <p:cond delay="0"/>
                                  </p:stCondLst>
                                  <p:iterate type="lt">
                                    <p:tmPct val="10000"/>
                                  </p:iterate>
                                  <p:childTnLst>
                                    <p:set>
                                      <p:cBhvr>
                                        <p:cTn id="51" dur="1" fill="hold">
                                          <p:stCondLst>
                                            <p:cond delay="0"/>
                                          </p:stCondLst>
                                        </p:cTn>
                                        <p:tgtEl>
                                          <p:spTgt spid="2">
                                            <p:txEl>
                                              <p:pRg st="1" end="1"/>
                                            </p:txEl>
                                          </p:spTgt>
                                        </p:tgtEl>
                                        <p:attrNameLst>
                                          <p:attrName>style.visibility</p:attrName>
                                        </p:attrNameLst>
                                      </p:cBhvr>
                                      <p:to>
                                        <p:strVal val="visible"/>
                                      </p:to>
                                    </p:set>
                                    <p:anim calcmode="lin" valueType="num">
                                      <p:cBhvr>
                                        <p:cTn id="52" dur="500" fill="hold"/>
                                        <p:tgtEl>
                                          <p:spTgt spid="2">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53" dur="500" fill="hold"/>
                                        <p:tgtEl>
                                          <p:spTgt spid="2">
                                            <p:txEl>
                                              <p:pRg st="1" end="1"/>
                                            </p:txEl>
                                          </p:spTgt>
                                        </p:tgtEl>
                                        <p:attrNameLst>
                                          <p:attrName>ppt_y</p:attrName>
                                        </p:attrNameLst>
                                      </p:cBhvr>
                                      <p:tavLst>
                                        <p:tav tm="0">
                                          <p:val>
                                            <p:strVal val="#ppt_y"/>
                                          </p:val>
                                        </p:tav>
                                        <p:tav tm="100000">
                                          <p:val>
                                            <p:strVal val="#ppt_y"/>
                                          </p:val>
                                        </p:tav>
                                      </p:tavLst>
                                    </p:anim>
                                    <p:anim calcmode="lin" valueType="num">
                                      <p:cBhvr>
                                        <p:cTn id="54" dur="500" fill="hold"/>
                                        <p:tgtEl>
                                          <p:spTgt spid="2">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55" dur="500" fill="hold"/>
                                        <p:tgtEl>
                                          <p:spTgt spid="2">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56" dur="500" tmFilter="0,0; .5, 1; 1, 1"/>
                                        <p:tgtEl>
                                          <p:spTgt spid="2">
                                            <p:txEl>
                                              <p:pRg st="1" end="1"/>
                                            </p:txEl>
                                          </p:spTgt>
                                        </p:tgtEl>
                                      </p:cBhvr>
                                    </p:animEffect>
                                  </p:childTnLst>
                                </p:cTn>
                              </p:par>
                            </p:childTnLst>
                          </p:cTn>
                        </p:par>
                      </p:childTnLst>
                    </p:cTn>
                  </p:par>
                  <p:par>
                    <p:cTn id="57" fill="hold">
                      <p:stCondLst>
                        <p:cond delay="indefinite"/>
                      </p:stCondLst>
                      <p:childTnLst>
                        <p:par>
                          <p:cTn id="58" fill="hold">
                            <p:stCondLst>
                              <p:cond delay="0"/>
                            </p:stCondLst>
                            <p:childTnLst>
                              <p:par>
                                <p:cTn id="59" presetID="41" presetClass="entr" presetSubtype="0" fill="hold" nodeType="clickEffect">
                                  <p:stCondLst>
                                    <p:cond delay="0"/>
                                  </p:stCondLst>
                                  <p:iterate type="lt">
                                    <p:tmPct val="10000"/>
                                  </p:iterate>
                                  <p:childTnLst>
                                    <p:set>
                                      <p:cBhvr>
                                        <p:cTn id="60" dur="1" fill="hold">
                                          <p:stCondLst>
                                            <p:cond delay="0"/>
                                          </p:stCondLst>
                                        </p:cTn>
                                        <p:tgtEl>
                                          <p:spTgt spid="2">
                                            <p:txEl>
                                              <p:pRg st="2" end="2"/>
                                            </p:txEl>
                                          </p:spTgt>
                                        </p:tgtEl>
                                        <p:attrNameLst>
                                          <p:attrName>style.visibility</p:attrName>
                                        </p:attrNameLst>
                                      </p:cBhvr>
                                      <p:to>
                                        <p:strVal val="visible"/>
                                      </p:to>
                                    </p:set>
                                    <p:anim calcmode="lin" valueType="num">
                                      <p:cBhvr>
                                        <p:cTn id="61" dur="500" fill="hold"/>
                                        <p:tgtEl>
                                          <p:spTgt spid="2">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62" dur="500" fill="hold"/>
                                        <p:tgtEl>
                                          <p:spTgt spid="2">
                                            <p:txEl>
                                              <p:pRg st="2" end="2"/>
                                            </p:txEl>
                                          </p:spTgt>
                                        </p:tgtEl>
                                        <p:attrNameLst>
                                          <p:attrName>ppt_y</p:attrName>
                                        </p:attrNameLst>
                                      </p:cBhvr>
                                      <p:tavLst>
                                        <p:tav tm="0">
                                          <p:val>
                                            <p:strVal val="#ppt_y"/>
                                          </p:val>
                                        </p:tav>
                                        <p:tav tm="100000">
                                          <p:val>
                                            <p:strVal val="#ppt_y"/>
                                          </p:val>
                                        </p:tav>
                                      </p:tavLst>
                                    </p:anim>
                                    <p:anim calcmode="lin" valueType="num">
                                      <p:cBhvr>
                                        <p:cTn id="63" dur="500" fill="hold"/>
                                        <p:tgtEl>
                                          <p:spTgt spid="2">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64" dur="500" fill="hold"/>
                                        <p:tgtEl>
                                          <p:spTgt spid="2">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65" dur="500" tmFilter="0,0; .5, 1; 1, 1"/>
                                        <p:tgtEl>
                                          <p:spTgt spid="2">
                                            <p:txEl>
                                              <p:pRg st="2" end="2"/>
                                            </p:txEl>
                                          </p:spTgt>
                                        </p:tgtEl>
                                      </p:cBhvr>
                                    </p:animEffect>
                                  </p:childTnLst>
                                </p:cTn>
                              </p:par>
                            </p:childTnLst>
                          </p:cTn>
                        </p:par>
                      </p:childTnLst>
                    </p:cTn>
                  </p:par>
                  <p:par>
                    <p:cTn id="66" fill="hold">
                      <p:stCondLst>
                        <p:cond delay="indefinite"/>
                      </p:stCondLst>
                      <p:childTnLst>
                        <p:par>
                          <p:cTn id="67" fill="hold">
                            <p:stCondLst>
                              <p:cond delay="0"/>
                            </p:stCondLst>
                            <p:childTnLst>
                              <p:par>
                                <p:cTn id="68" presetID="41" presetClass="entr" presetSubtype="0" fill="hold" nodeType="clickEffect">
                                  <p:stCondLst>
                                    <p:cond delay="0"/>
                                  </p:stCondLst>
                                  <p:iterate type="lt">
                                    <p:tmPct val="10000"/>
                                  </p:iterate>
                                  <p:childTnLst>
                                    <p:set>
                                      <p:cBhvr>
                                        <p:cTn id="69" dur="1" fill="hold">
                                          <p:stCondLst>
                                            <p:cond delay="0"/>
                                          </p:stCondLst>
                                        </p:cTn>
                                        <p:tgtEl>
                                          <p:spTgt spid="2">
                                            <p:txEl>
                                              <p:pRg st="3" end="3"/>
                                            </p:txEl>
                                          </p:spTgt>
                                        </p:tgtEl>
                                        <p:attrNameLst>
                                          <p:attrName>style.visibility</p:attrName>
                                        </p:attrNameLst>
                                      </p:cBhvr>
                                      <p:to>
                                        <p:strVal val="visible"/>
                                      </p:to>
                                    </p:set>
                                    <p:anim calcmode="lin" valueType="num">
                                      <p:cBhvr>
                                        <p:cTn id="70" dur="500" fill="hold"/>
                                        <p:tgtEl>
                                          <p:spTgt spid="2">
                                            <p:txEl>
                                              <p:pRg st="3" end="3"/>
                                            </p:txEl>
                                          </p:spTgt>
                                        </p:tgtEl>
                                        <p:attrNameLst>
                                          <p:attrName>ppt_x</p:attrName>
                                        </p:attrNameLst>
                                      </p:cBhvr>
                                      <p:tavLst>
                                        <p:tav tm="0">
                                          <p:val>
                                            <p:strVal val="#ppt_x"/>
                                          </p:val>
                                        </p:tav>
                                        <p:tav tm="50000">
                                          <p:val>
                                            <p:strVal val="#ppt_x+.1"/>
                                          </p:val>
                                        </p:tav>
                                        <p:tav tm="100000">
                                          <p:val>
                                            <p:strVal val="#ppt_x"/>
                                          </p:val>
                                        </p:tav>
                                      </p:tavLst>
                                    </p:anim>
                                    <p:anim calcmode="lin" valueType="num">
                                      <p:cBhvr>
                                        <p:cTn id="71" dur="500" fill="hold"/>
                                        <p:tgtEl>
                                          <p:spTgt spid="2">
                                            <p:txEl>
                                              <p:pRg st="3" end="3"/>
                                            </p:txEl>
                                          </p:spTgt>
                                        </p:tgtEl>
                                        <p:attrNameLst>
                                          <p:attrName>ppt_y</p:attrName>
                                        </p:attrNameLst>
                                      </p:cBhvr>
                                      <p:tavLst>
                                        <p:tav tm="0">
                                          <p:val>
                                            <p:strVal val="#ppt_y"/>
                                          </p:val>
                                        </p:tav>
                                        <p:tav tm="100000">
                                          <p:val>
                                            <p:strVal val="#ppt_y"/>
                                          </p:val>
                                        </p:tav>
                                      </p:tavLst>
                                    </p:anim>
                                    <p:anim calcmode="lin" valueType="num">
                                      <p:cBhvr>
                                        <p:cTn id="72" dur="500" fill="hold"/>
                                        <p:tgtEl>
                                          <p:spTgt spid="2">
                                            <p:txEl>
                                              <p:pRg st="3" end="3"/>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73" dur="500" fill="hold"/>
                                        <p:tgtEl>
                                          <p:spTgt spid="2">
                                            <p:txEl>
                                              <p:pRg st="3" end="3"/>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74" dur="500" tmFilter="0,0; .5, 1; 1, 1"/>
                                        <p:tgtEl>
                                          <p:spTgt spid="2">
                                            <p:txEl>
                                              <p:pRg st="3" end="3"/>
                                            </p:txEl>
                                          </p:spTgt>
                                        </p:tgtEl>
                                      </p:cBhvr>
                                    </p:animEffect>
                                  </p:childTnLst>
                                </p:cTn>
                              </p:par>
                            </p:childTnLst>
                          </p:cTn>
                        </p:par>
                      </p:childTnLst>
                    </p:cTn>
                  </p:par>
                  <p:par>
                    <p:cTn id="75" fill="hold">
                      <p:stCondLst>
                        <p:cond delay="indefinite"/>
                      </p:stCondLst>
                      <p:childTnLst>
                        <p:par>
                          <p:cTn id="76" fill="hold">
                            <p:stCondLst>
                              <p:cond delay="0"/>
                            </p:stCondLst>
                            <p:childTnLst>
                              <p:par>
                                <p:cTn id="77" presetID="41" presetClass="entr" presetSubtype="0" fill="hold" nodeType="clickEffect">
                                  <p:stCondLst>
                                    <p:cond delay="0"/>
                                  </p:stCondLst>
                                  <p:iterate type="lt">
                                    <p:tmPct val="10000"/>
                                  </p:iterate>
                                  <p:childTnLst>
                                    <p:set>
                                      <p:cBhvr>
                                        <p:cTn id="78" dur="1" fill="hold">
                                          <p:stCondLst>
                                            <p:cond delay="0"/>
                                          </p:stCondLst>
                                        </p:cTn>
                                        <p:tgtEl>
                                          <p:spTgt spid="2">
                                            <p:txEl>
                                              <p:pRg st="4" end="4"/>
                                            </p:txEl>
                                          </p:spTgt>
                                        </p:tgtEl>
                                        <p:attrNameLst>
                                          <p:attrName>style.visibility</p:attrName>
                                        </p:attrNameLst>
                                      </p:cBhvr>
                                      <p:to>
                                        <p:strVal val="visible"/>
                                      </p:to>
                                    </p:set>
                                    <p:anim calcmode="lin" valueType="num">
                                      <p:cBhvr>
                                        <p:cTn id="79" dur="500" fill="hold"/>
                                        <p:tgtEl>
                                          <p:spTgt spid="2">
                                            <p:txEl>
                                              <p:pRg st="4" end="4"/>
                                            </p:txEl>
                                          </p:spTgt>
                                        </p:tgtEl>
                                        <p:attrNameLst>
                                          <p:attrName>ppt_x</p:attrName>
                                        </p:attrNameLst>
                                      </p:cBhvr>
                                      <p:tavLst>
                                        <p:tav tm="0">
                                          <p:val>
                                            <p:strVal val="#ppt_x"/>
                                          </p:val>
                                        </p:tav>
                                        <p:tav tm="50000">
                                          <p:val>
                                            <p:strVal val="#ppt_x+.1"/>
                                          </p:val>
                                        </p:tav>
                                        <p:tav tm="100000">
                                          <p:val>
                                            <p:strVal val="#ppt_x"/>
                                          </p:val>
                                        </p:tav>
                                      </p:tavLst>
                                    </p:anim>
                                    <p:anim calcmode="lin" valueType="num">
                                      <p:cBhvr>
                                        <p:cTn id="80" dur="500" fill="hold"/>
                                        <p:tgtEl>
                                          <p:spTgt spid="2">
                                            <p:txEl>
                                              <p:pRg st="4" end="4"/>
                                            </p:txEl>
                                          </p:spTgt>
                                        </p:tgtEl>
                                        <p:attrNameLst>
                                          <p:attrName>ppt_y</p:attrName>
                                        </p:attrNameLst>
                                      </p:cBhvr>
                                      <p:tavLst>
                                        <p:tav tm="0">
                                          <p:val>
                                            <p:strVal val="#ppt_y"/>
                                          </p:val>
                                        </p:tav>
                                        <p:tav tm="100000">
                                          <p:val>
                                            <p:strVal val="#ppt_y"/>
                                          </p:val>
                                        </p:tav>
                                      </p:tavLst>
                                    </p:anim>
                                    <p:anim calcmode="lin" valueType="num">
                                      <p:cBhvr>
                                        <p:cTn id="81" dur="500" fill="hold"/>
                                        <p:tgtEl>
                                          <p:spTgt spid="2">
                                            <p:txEl>
                                              <p:pRg st="4" end="4"/>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82" dur="500" fill="hold"/>
                                        <p:tgtEl>
                                          <p:spTgt spid="2">
                                            <p:txEl>
                                              <p:pRg st="4" end="4"/>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83" dur="500" tmFilter="0,0; .5, 1; 1, 1"/>
                                        <p:tgtEl>
                                          <p:spTgt spid="2">
                                            <p:txEl>
                                              <p:pRg st="4" end="4"/>
                                            </p:txEl>
                                          </p:spTgt>
                                        </p:tgtEl>
                                      </p:cBhvr>
                                    </p:animEffect>
                                  </p:childTnLst>
                                </p:cTn>
                              </p:par>
                            </p:childTnLst>
                          </p:cTn>
                        </p:par>
                      </p:childTnLst>
                    </p:cTn>
                  </p:par>
                  <p:par>
                    <p:cTn id="84" fill="hold">
                      <p:stCondLst>
                        <p:cond delay="indefinite"/>
                      </p:stCondLst>
                      <p:childTnLst>
                        <p:par>
                          <p:cTn id="85" fill="hold">
                            <p:stCondLst>
                              <p:cond delay="0"/>
                            </p:stCondLst>
                            <p:childTnLst>
                              <p:par>
                                <p:cTn id="86" presetID="47" presetClass="entr" presetSubtype="0" fill="hold" grpId="0" nodeType="clickEffect">
                                  <p:stCondLst>
                                    <p:cond delay="0"/>
                                  </p:stCondLst>
                                  <p:childTnLst>
                                    <p:set>
                                      <p:cBhvr>
                                        <p:cTn id="87" dur="1" fill="hold">
                                          <p:stCondLst>
                                            <p:cond delay="0"/>
                                          </p:stCondLst>
                                        </p:cTn>
                                        <p:tgtEl>
                                          <p:spTgt spid="6"/>
                                        </p:tgtEl>
                                        <p:attrNameLst>
                                          <p:attrName>style.visibility</p:attrName>
                                        </p:attrNameLst>
                                      </p:cBhvr>
                                      <p:to>
                                        <p:strVal val="visible"/>
                                      </p:to>
                                    </p:set>
                                    <p:animEffect transition="in" filter="fade">
                                      <p:cBhvr>
                                        <p:cTn id="88" dur="1000"/>
                                        <p:tgtEl>
                                          <p:spTgt spid="6"/>
                                        </p:tgtEl>
                                      </p:cBhvr>
                                    </p:animEffect>
                                    <p:anim calcmode="lin" valueType="num">
                                      <p:cBhvr>
                                        <p:cTn id="89" dur="1000" fill="hold"/>
                                        <p:tgtEl>
                                          <p:spTgt spid="6"/>
                                        </p:tgtEl>
                                        <p:attrNameLst>
                                          <p:attrName>ppt_x</p:attrName>
                                        </p:attrNameLst>
                                      </p:cBhvr>
                                      <p:tavLst>
                                        <p:tav tm="0">
                                          <p:val>
                                            <p:strVal val="#ppt_x"/>
                                          </p:val>
                                        </p:tav>
                                        <p:tav tm="100000">
                                          <p:val>
                                            <p:strVal val="#ppt_x"/>
                                          </p:val>
                                        </p:tav>
                                      </p:tavLst>
                                    </p:anim>
                                    <p:anim calcmode="lin" valueType="num">
                                      <p:cBhvr>
                                        <p:cTn id="9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91" fill="hold">
                      <p:stCondLst>
                        <p:cond delay="indefinite"/>
                      </p:stCondLst>
                      <p:childTnLst>
                        <p:par>
                          <p:cTn id="92" fill="hold">
                            <p:stCondLst>
                              <p:cond delay="0"/>
                            </p:stCondLst>
                            <p:childTnLst>
                              <p:par>
                                <p:cTn id="93" presetID="2" presetClass="entr" presetSubtype="4" fill="hold" grpId="0" nodeType="clickEffect">
                                  <p:stCondLst>
                                    <p:cond delay="0"/>
                                  </p:stCondLst>
                                  <p:childTnLst>
                                    <p:set>
                                      <p:cBhvr>
                                        <p:cTn id="94" dur="1" fill="hold">
                                          <p:stCondLst>
                                            <p:cond delay="0"/>
                                          </p:stCondLst>
                                        </p:cTn>
                                        <p:tgtEl>
                                          <p:spTgt spid="5"/>
                                        </p:tgtEl>
                                        <p:attrNameLst>
                                          <p:attrName>style.visibility</p:attrName>
                                        </p:attrNameLst>
                                      </p:cBhvr>
                                      <p:to>
                                        <p:strVal val="visible"/>
                                      </p:to>
                                    </p:set>
                                    <p:anim calcmode="lin" valueType="num">
                                      <p:cBhvr>
                                        <p:cTn id="95" dur="500" fill="hold"/>
                                        <p:tgtEl>
                                          <p:spTgt spid="5"/>
                                        </p:tgtEl>
                                        <p:attrNameLst>
                                          <p:attrName>ppt_x</p:attrName>
                                        </p:attrNameLst>
                                      </p:cBhvr>
                                      <p:tavLst>
                                        <p:tav tm="0">
                                          <p:val>
                                            <p:strVal val="#ppt_x"/>
                                          </p:val>
                                        </p:tav>
                                        <p:tav tm="100000">
                                          <p:val>
                                            <p:strVal val="#ppt_x"/>
                                          </p:val>
                                        </p:tav>
                                      </p:tavLst>
                                    </p:anim>
                                    <p:anim calcmode="lin" valueType="num">
                                      <p:cBhvr>
                                        <p:cTn id="9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7" fill="hold">
                      <p:stCondLst>
                        <p:cond delay="indefinite"/>
                      </p:stCondLst>
                      <p:childTnLst>
                        <p:par>
                          <p:cTn id="98" fill="hold">
                            <p:stCondLst>
                              <p:cond delay="0"/>
                            </p:stCondLst>
                            <p:childTnLst>
                              <p:par>
                                <p:cTn id="99" presetID="41" presetClass="entr" presetSubtype="0" fill="hold" nodeType="clickEffect">
                                  <p:stCondLst>
                                    <p:cond delay="0"/>
                                  </p:stCondLst>
                                  <p:iterate type="lt">
                                    <p:tmPct val="10000"/>
                                  </p:iterate>
                                  <p:childTnLst>
                                    <p:set>
                                      <p:cBhvr>
                                        <p:cTn id="100" dur="1" fill="hold">
                                          <p:stCondLst>
                                            <p:cond delay="0"/>
                                          </p:stCondLst>
                                        </p:cTn>
                                        <p:tgtEl>
                                          <p:spTgt spid="4">
                                            <p:txEl>
                                              <p:pRg st="1" end="1"/>
                                            </p:txEl>
                                          </p:spTgt>
                                        </p:tgtEl>
                                        <p:attrNameLst>
                                          <p:attrName>style.visibility</p:attrName>
                                        </p:attrNameLst>
                                      </p:cBhvr>
                                      <p:to>
                                        <p:strVal val="visible"/>
                                      </p:to>
                                    </p:set>
                                    <p:anim calcmode="lin" valueType="num">
                                      <p:cBhvr>
                                        <p:cTn id="101" dur="500" fill="hold"/>
                                        <p:tgtEl>
                                          <p:spTgt spid="4">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102" dur="500" fill="hold"/>
                                        <p:tgtEl>
                                          <p:spTgt spid="4">
                                            <p:txEl>
                                              <p:pRg st="1" end="1"/>
                                            </p:txEl>
                                          </p:spTgt>
                                        </p:tgtEl>
                                        <p:attrNameLst>
                                          <p:attrName>ppt_y</p:attrName>
                                        </p:attrNameLst>
                                      </p:cBhvr>
                                      <p:tavLst>
                                        <p:tav tm="0">
                                          <p:val>
                                            <p:strVal val="#ppt_y"/>
                                          </p:val>
                                        </p:tav>
                                        <p:tav tm="100000">
                                          <p:val>
                                            <p:strVal val="#ppt_y"/>
                                          </p:val>
                                        </p:tav>
                                      </p:tavLst>
                                    </p:anim>
                                    <p:anim calcmode="lin" valueType="num">
                                      <p:cBhvr>
                                        <p:cTn id="103" dur="500" fill="hold"/>
                                        <p:tgtEl>
                                          <p:spTgt spid="4">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4" dur="500" fill="hold"/>
                                        <p:tgtEl>
                                          <p:spTgt spid="4">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05" dur="500" tmFilter="0,0; .5, 1; 1, 1"/>
                                        <p:tgtEl>
                                          <p:spTgt spid="4">
                                            <p:txEl>
                                              <p:pRg st="1" end="1"/>
                                            </p:txEl>
                                          </p:spTgt>
                                        </p:tgtEl>
                                      </p:cBhvr>
                                    </p:animEffect>
                                  </p:childTnLst>
                                </p:cTn>
                              </p:par>
                            </p:childTnLst>
                          </p:cTn>
                        </p:par>
                      </p:childTnLst>
                    </p:cTn>
                  </p:par>
                  <p:par>
                    <p:cTn id="106" fill="hold">
                      <p:stCondLst>
                        <p:cond delay="indefinite"/>
                      </p:stCondLst>
                      <p:childTnLst>
                        <p:par>
                          <p:cTn id="107" fill="hold">
                            <p:stCondLst>
                              <p:cond delay="0"/>
                            </p:stCondLst>
                            <p:childTnLst>
                              <p:par>
                                <p:cTn id="108" presetID="41" presetClass="entr" presetSubtype="0" fill="hold" nodeType="clickEffect">
                                  <p:stCondLst>
                                    <p:cond delay="0"/>
                                  </p:stCondLst>
                                  <p:iterate type="lt">
                                    <p:tmPct val="10000"/>
                                  </p:iterate>
                                  <p:childTnLst>
                                    <p:set>
                                      <p:cBhvr>
                                        <p:cTn id="109" dur="1" fill="hold">
                                          <p:stCondLst>
                                            <p:cond delay="0"/>
                                          </p:stCondLst>
                                        </p:cTn>
                                        <p:tgtEl>
                                          <p:spTgt spid="4">
                                            <p:txEl>
                                              <p:pRg st="2" end="2"/>
                                            </p:txEl>
                                          </p:spTgt>
                                        </p:tgtEl>
                                        <p:attrNameLst>
                                          <p:attrName>style.visibility</p:attrName>
                                        </p:attrNameLst>
                                      </p:cBhvr>
                                      <p:to>
                                        <p:strVal val="visible"/>
                                      </p:to>
                                    </p:set>
                                    <p:anim calcmode="lin" valueType="num">
                                      <p:cBhvr>
                                        <p:cTn id="110" dur="500" fill="hold"/>
                                        <p:tgtEl>
                                          <p:spTgt spid="4">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111" dur="500" fill="hold"/>
                                        <p:tgtEl>
                                          <p:spTgt spid="4">
                                            <p:txEl>
                                              <p:pRg st="2" end="2"/>
                                            </p:txEl>
                                          </p:spTgt>
                                        </p:tgtEl>
                                        <p:attrNameLst>
                                          <p:attrName>ppt_y</p:attrName>
                                        </p:attrNameLst>
                                      </p:cBhvr>
                                      <p:tavLst>
                                        <p:tav tm="0">
                                          <p:val>
                                            <p:strVal val="#ppt_y"/>
                                          </p:val>
                                        </p:tav>
                                        <p:tav tm="100000">
                                          <p:val>
                                            <p:strVal val="#ppt_y"/>
                                          </p:val>
                                        </p:tav>
                                      </p:tavLst>
                                    </p:anim>
                                    <p:anim calcmode="lin" valueType="num">
                                      <p:cBhvr>
                                        <p:cTn id="112" dur="500" fill="hold"/>
                                        <p:tgtEl>
                                          <p:spTgt spid="4">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13" dur="500" fill="hold"/>
                                        <p:tgtEl>
                                          <p:spTgt spid="4">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4" dur="500" tmFilter="0,0; .5, 1; 1, 1"/>
                                        <p:tgtEl>
                                          <p:spTgt spid="4">
                                            <p:txEl>
                                              <p:pRg st="2" end="2"/>
                                            </p:txEl>
                                          </p:spTgt>
                                        </p:tgtEl>
                                      </p:cBhvr>
                                    </p:animEffect>
                                  </p:childTnLst>
                                </p:cTn>
                              </p:par>
                            </p:childTnLst>
                          </p:cTn>
                        </p:par>
                      </p:childTnLst>
                    </p:cTn>
                  </p:par>
                  <p:par>
                    <p:cTn id="115" fill="hold">
                      <p:stCondLst>
                        <p:cond delay="indefinite"/>
                      </p:stCondLst>
                      <p:childTnLst>
                        <p:par>
                          <p:cTn id="116" fill="hold">
                            <p:stCondLst>
                              <p:cond delay="0"/>
                            </p:stCondLst>
                            <p:childTnLst>
                              <p:par>
                                <p:cTn id="117" presetID="41" presetClass="entr" presetSubtype="0" fill="hold" nodeType="clickEffect">
                                  <p:stCondLst>
                                    <p:cond delay="0"/>
                                  </p:stCondLst>
                                  <p:iterate type="lt">
                                    <p:tmPct val="10000"/>
                                  </p:iterate>
                                  <p:childTnLst>
                                    <p:set>
                                      <p:cBhvr>
                                        <p:cTn id="118" dur="1" fill="hold">
                                          <p:stCondLst>
                                            <p:cond delay="0"/>
                                          </p:stCondLst>
                                        </p:cTn>
                                        <p:tgtEl>
                                          <p:spTgt spid="4">
                                            <p:txEl>
                                              <p:pRg st="3" end="3"/>
                                            </p:txEl>
                                          </p:spTgt>
                                        </p:tgtEl>
                                        <p:attrNameLst>
                                          <p:attrName>style.visibility</p:attrName>
                                        </p:attrNameLst>
                                      </p:cBhvr>
                                      <p:to>
                                        <p:strVal val="visible"/>
                                      </p:to>
                                    </p:set>
                                    <p:anim calcmode="lin" valueType="num">
                                      <p:cBhvr>
                                        <p:cTn id="119" dur="500" fill="hold"/>
                                        <p:tgtEl>
                                          <p:spTgt spid="4">
                                            <p:txEl>
                                              <p:pRg st="3" end="3"/>
                                            </p:txEl>
                                          </p:spTgt>
                                        </p:tgtEl>
                                        <p:attrNameLst>
                                          <p:attrName>ppt_x</p:attrName>
                                        </p:attrNameLst>
                                      </p:cBhvr>
                                      <p:tavLst>
                                        <p:tav tm="0">
                                          <p:val>
                                            <p:strVal val="#ppt_x"/>
                                          </p:val>
                                        </p:tav>
                                        <p:tav tm="50000">
                                          <p:val>
                                            <p:strVal val="#ppt_x+.1"/>
                                          </p:val>
                                        </p:tav>
                                        <p:tav tm="100000">
                                          <p:val>
                                            <p:strVal val="#ppt_x"/>
                                          </p:val>
                                        </p:tav>
                                      </p:tavLst>
                                    </p:anim>
                                    <p:anim calcmode="lin" valueType="num">
                                      <p:cBhvr>
                                        <p:cTn id="120" dur="500" fill="hold"/>
                                        <p:tgtEl>
                                          <p:spTgt spid="4">
                                            <p:txEl>
                                              <p:pRg st="3" end="3"/>
                                            </p:txEl>
                                          </p:spTgt>
                                        </p:tgtEl>
                                        <p:attrNameLst>
                                          <p:attrName>ppt_y</p:attrName>
                                        </p:attrNameLst>
                                      </p:cBhvr>
                                      <p:tavLst>
                                        <p:tav tm="0">
                                          <p:val>
                                            <p:strVal val="#ppt_y"/>
                                          </p:val>
                                        </p:tav>
                                        <p:tav tm="100000">
                                          <p:val>
                                            <p:strVal val="#ppt_y"/>
                                          </p:val>
                                        </p:tav>
                                      </p:tavLst>
                                    </p:anim>
                                    <p:anim calcmode="lin" valueType="num">
                                      <p:cBhvr>
                                        <p:cTn id="121" dur="500" fill="hold"/>
                                        <p:tgtEl>
                                          <p:spTgt spid="4">
                                            <p:txEl>
                                              <p:pRg st="3" end="3"/>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22" dur="500" fill="hold"/>
                                        <p:tgtEl>
                                          <p:spTgt spid="4">
                                            <p:txEl>
                                              <p:pRg st="3" end="3"/>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23" dur="500" tmFilter="0,0; .5, 1; 1, 1"/>
                                        <p:tgtEl>
                                          <p:spTgt spid="4">
                                            <p:txEl>
                                              <p:pRg st="3" end="3"/>
                                            </p:txEl>
                                          </p:spTgt>
                                        </p:tgtEl>
                                      </p:cBhvr>
                                    </p:animEffect>
                                  </p:childTnLst>
                                </p:cTn>
                              </p:par>
                            </p:childTnLst>
                          </p:cTn>
                        </p:par>
                      </p:childTnLst>
                    </p:cTn>
                  </p:par>
                  <p:par>
                    <p:cTn id="124" fill="hold">
                      <p:stCondLst>
                        <p:cond delay="indefinite"/>
                      </p:stCondLst>
                      <p:childTnLst>
                        <p:par>
                          <p:cTn id="125" fill="hold">
                            <p:stCondLst>
                              <p:cond delay="0"/>
                            </p:stCondLst>
                            <p:childTnLst>
                              <p:par>
                                <p:cTn id="126" presetID="41" presetClass="entr" presetSubtype="0" fill="hold" nodeType="clickEffect">
                                  <p:stCondLst>
                                    <p:cond delay="0"/>
                                  </p:stCondLst>
                                  <p:iterate type="lt">
                                    <p:tmPct val="10000"/>
                                  </p:iterate>
                                  <p:childTnLst>
                                    <p:set>
                                      <p:cBhvr>
                                        <p:cTn id="127" dur="1" fill="hold">
                                          <p:stCondLst>
                                            <p:cond delay="0"/>
                                          </p:stCondLst>
                                        </p:cTn>
                                        <p:tgtEl>
                                          <p:spTgt spid="4">
                                            <p:txEl>
                                              <p:pRg st="4" end="4"/>
                                            </p:txEl>
                                          </p:spTgt>
                                        </p:tgtEl>
                                        <p:attrNameLst>
                                          <p:attrName>style.visibility</p:attrName>
                                        </p:attrNameLst>
                                      </p:cBhvr>
                                      <p:to>
                                        <p:strVal val="visible"/>
                                      </p:to>
                                    </p:set>
                                    <p:anim calcmode="lin" valueType="num">
                                      <p:cBhvr>
                                        <p:cTn id="128" dur="500" fill="hold"/>
                                        <p:tgtEl>
                                          <p:spTgt spid="4">
                                            <p:txEl>
                                              <p:pRg st="4" end="4"/>
                                            </p:txEl>
                                          </p:spTgt>
                                        </p:tgtEl>
                                        <p:attrNameLst>
                                          <p:attrName>ppt_x</p:attrName>
                                        </p:attrNameLst>
                                      </p:cBhvr>
                                      <p:tavLst>
                                        <p:tav tm="0">
                                          <p:val>
                                            <p:strVal val="#ppt_x"/>
                                          </p:val>
                                        </p:tav>
                                        <p:tav tm="50000">
                                          <p:val>
                                            <p:strVal val="#ppt_x+.1"/>
                                          </p:val>
                                        </p:tav>
                                        <p:tav tm="100000">
                                          <p:val>
                                            <p:strVal val="#ppt_x"/>
                                          </p:val>
                                        </p:tav>
                                      </p:tavLst>
                                    </p:anim>
                                    <p:anim calcmode="lin" valueType="num">
                                      <p:cBhvr>
                                        <p:cTn id="129" dur="500" fill="hold"/>
                                        <p:tgtEl>
                                          <p:spTgt spid="4">
                                            <p:txEl>
                                              <p:pRg st="4" end="4"/>
                                            </p:txEl>
                                          </p:spTgt>
                                        </p:tgtEl>
                                        <p:attrNameLst>
                                          <p:attrName>ppt_y</p:attrName>
                                        </p:attrNameLst>
                                      </p:cBhvr>
                                      <p:tavLst>
                                        <p:tav tm="0">
                                          <p:val>
                                            <p:strVal val="#ppt_y"/>
                                          </p:val>
                                        </p:tav>
                                        <p:tav tm="100000">
                                          <p:val>
                                            <p:strVal val="#ppt_y"/>
                                          </p:val>
                                        </p:tav>
                                      </p:tavLst>
                                    </p:anim>
                                    <p:anim calcmode="lin" valueType="num">
                                      <p:cBhvr>
                                        <p:cTn id="130" dur="500" fill="hold"/>
                                        <p:tgtEl>
                                          <p:spTgt spid="4">
                                            <p:txEl>
                                              <p:pRg st="4" end="4"/>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31" dur="500" fill="hold"/>
                                        <p:tgtEl>
                                          <p:spTgt spid="4">
                                            <p:txEl>
                                              <p:pRg st="4" end="4"/>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32" dur="500" tmFilter="0,0; .5, 1; 1, 1"/>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18114" name="图片 3" descr="W020090423375932186388.jpg"/>
          <p:cNvPicPr>
            <a:picLocks noChangeAspect="1"/>
          </p:cNvPicPr>
          <p:nvPr/>
        </p:nvPicPr>
        <p:blipFill>
          <a:blip r:embed="rId1"/>
          <a:srcRect l="2470" t="4504" r="6832" b="16864"/>
          <a:stretch>
            <a:fillRect/>
          </a:stretch>
        </p:blipFill>
        <p:spPr>
          <a:xfrm>
            <a:off x="635" y="-7620"/>
            <a:ext cx="10288270" cy="6898005"/>
          </a:xfrm>
          <a:prstGeom prst="rect">
            <a:avLst/>
          </a:prstGeom>
          <a:noFill/>
          <a:ln w="9525">
            <a:noFill/>
          </a:ln>
        </p:spPr>
      </p:pic>
      <p:sp>
        <p:nvSpPr>
          <p:cNvPr id="218115" name="TextBox 2"/>
          <p:cNvSpPr txBox="1"/>
          <p:nvPr/>
        </p:nvSpPr>
        <p:spPr>
          <a:xfrm>
            <a:off x="10359073" y="1134428"/>
            <a:ext cx="1290320" cy="4929187"/>
          </a:xfrm>
          <a:prstGeom prst="rect">
            <a:avLst/>
          </a:prstGeom>
          <a:noFill/>
          <a:ln w="9525">
            <a:noFill/>
          </a:ln>
        </p:spPr>
        <p:txBody>
          <a:bodyPr vert="eaVert">
            <a:spAutoFit/>
          </a:bodyPr>
          <a:p>
            <a:r>
              <a:rPr lang="zh-CN" altLang="en-US" sz="3600" b="1" dirty="0">
                <a:solidFill>
                  <a:srgbClr val="2830C4"/>
                </a:solidFill>
                <a:uFillTx/>
                <a:latin typeface="黑体" panose="02010609060101010101" pitchFamily="49" charset="-122"/>
                <a:ea typeface="黑体" panose="02010609060101010101" pitchFamily="49" charset="-122"/>
              </a:rPr>
              <a:t>那是</a:t>
            </a:r>
            <a:r>
              <a:rPr lang="zh-CN" altLang="en-US" sz="3600" b="1" dirty="0">
                <a:solidFill>
                  <a:srgbClr val="FF0000"/>
                </a:solidFill>
                <a:uFillTx/>
                <a:latin typeface="黑体" panose="02010609060101010101" pitchFamily="49" charset="-122"/>
                <a:ea typeface="黑体" panose="02010609060101010101" pitchFamily="49" charset="-122"/>
              </a:rPr>
              <a:t>力争上游</a:t>
            </a:r>
            <a:r>
              <a:rPr lang="zh-CN" altLang="en-US" sz="3600" b="1" dirty="0">
                <a:solidFill>
                  <a:srgbClr val="2830C4"/>
                </a:solidFill>
                <a:uFillTx/>
                <a:latin typeface="黑体" panose="02010609060101010101" pitchFamily="49" charset="-122"/>
                <a:ea typeface="黑体" panose="02010609060101010101" pitchFamily="49" charset="-122"/>
              </a:rPr>
              <a:t>的一种树，笔直的干，笔直的枝。</a:t>
            </a:r>
            <a:endParaRPr lang="zh-CN" altLang="en-US" sz="3600" b="1" dirty="0">
              <a:solidFill>
                <a:srgbClr val="2830C4"/>
              </a:solidFill>
              <a:uFillTx/>
              <a:latin typeface="黑体" panose="02010609060101010101" pitchFamily="49" charset="-122"/>
              <a:ea typeface="黑体" panose="02010609060101010101" pitchFamily="49" charset="-122"/>
            </a:endParaRPr>
          </a:p>
        </p:txBody>
      </p:sp>
      <p:sp>
        <p:nvSpPr>
          <p:cNvPr id="218116" name="日期占位符 6"/>
          <p:cNvSpPr txBox="1">
            <a:spLocks noGrp="1"/>
          </p:cNvSpPr>
          <p:nvPr/>
        </p:nvSpPr>
        <p:spPr>
          <a:xfrm>
            <a:off x="1981200" y="6356350"/>
            <a:ext cx="2133600" cy="365125"/>
          </a:xfrm>
          <a:prstGeom prst="rect">
            <a:avLst/>
          </a:prstGeom>
          <a:noFill/>
          <a:ln w="9525">
            <a:noFill/>
          </a:ln>
        </p:spPr>
        <p:txBody>
          <a:bodyPr anchor="ctr"/>
          <a:p>
            <a:r>
              <a:rPr lang="en-US" altLang="zh-CN" sz="1200" dirty="0">
                <a:solidFill>
                  <a:srgbClr val="FFFFFF"/>
                </a:solidFill>
                <a:latin typeface="Arial" panose="020B0604020202020204" pitchFamily="34" charset="0"/>
              </a:rPr>
              <a:t> </a:t>
            </a:r>
            <a:endParaRPr lang="en-US" altLang="zh-CN" sz="1200">
              <a:solidFill>
                <a:srgbClr val="FFFFFF"/>
              </a:solidFill>
              <a:latin typeface="Arial" panose="020B0604020202020204" pitchFamily="34" charset="0"/>
            </a:endParaRPr>
          </a:p>
        </p:txBody>
      </p:sp>
      <p:sp>
        <p:nvSpPr>
          <p:cNvPr id="218117" name="页脚占位符 5"/>
          <p:cNvSpPr txBox="1">
            <a:spLocks noGrp="1"/>
          </p:cNvSpPr>
          <p:nvPr/>
        </p:nvSpPr>
        <p:spPr>
          <a:xfrm>
            <a:off x="4648200" y="6356350"/>
            <a:ext cx="2895600" cy="365125"/>
          </a:xfrm>
          <a:prstGeom prst="rect">
            <a:avLst/>
          </a:prstGeom>
          <a:noFill/>
          <a:ln w="9525">
            <a:noFill/>
          </a:ln>
        </p:spPr>
        <p:txBody>
          <a:bodyPr anchor="ctr"/>
          <a:p>
            <a:pPr algn="ctr"/>
            <a:r>
              <a:rPr lang="en-US" altLang="zh-CN" sz="1200" dirty="0">
                <a:solidFill>
                  <a:srgbClr val="FFFFFF"/>
                </a:solidFill>
                <a:latin typeface="Arial" panose="020B0604020202020204" pitchFamily="34" charset="0"/>
              </a:rPr>
              <a:t> </a:t>
            </a:r>
            <a:endParaRPr lang="en-US" altLang="zh-CN" sz="1200" dirty="0">
              <a:solidFill>
                <a:srgbClr val="FFFFFF"/>
              </a:solidFill>
              <a:latin typeface="Arial" panose="020B0604020202020204" pitchFamily="34" charset="0"/>
            </a:endParaRPr>
          </a:p>
        </p:txBody>
      </p:sp>
    </p:spTree>
  </p:cSld>
  <p:clrMapOvr>
    <a:masterClrMapping/>
  </p:clrMapOvr>
  <p:transition>
    <p:random/>
  </p:transition>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24578" name="图片 3"/>
          <p:cNvPicPr>
            <a:picLocks noChangeAspect="1"/>
          </p:cNvPicPr>
          <p:nvPr/>
        </p:nvPicPr>
        <p:blipFill>
          <a:blip r:embed="rId1"/>
          <a:stretch>
            <a:fillRect/>
          </a:stretch>
        </p:blipFill>
        <p:spPr>
          <a:xfrm>
            <a:off x="-46990" y="-6985"/>
            <a:ext cx="10441940" cy="6948170"/>
          </a:xfrm>
          <a:prstGeom prst="rect">
            <a:avLst/>
          </a:prstGeom>
          <a:noFill/>
          <a:ln w="9525">
            <a:noFill/>
          </a:ln>
        </p:spPr>
      </p:pic>
      <p:sp>
        <p:nvSpPr>
          <p:cNvPr id="219139" name="TextBox 2"/>
          <p:cNvSpPr txBox="1"/>
          <p:nvPr/>
        </p:nvSpPr>
        <p:spPr>
          <a:xfrm>
            <a:off x="10394633" y="701675"/>
            <a:ext cx="1844675" cy="5184775"/>
          </a:xfrm>
          <a:prstGeom prst="rect">
            <a:avLst/>
          </a:prstGeom>
          <a:noFill/>
          <a:ln w="9525">
            <a:noFill/>
          </a:ln>
        </p:spPr>
        <p:txBody>
          <a:bodyPr vert="eaVert">
            <a:spAutoFit/>
          </a:bodyPr>
          <a:p>
            <a:r>
              <a:rPr lang="zh-CN" altLang="en-US" sz="3600" b="1" dirty="0">
                <a:solidFill>
                  <a:srgbClr val="2830C4"/>
                </a:solidFill>
                <a:uFillTx/>
                <a:latin typeface="黑体" panose="02010609060101010101" pitchFamily="49" charset="-122"/>
                <a:ea typeface="黑体" panose="02010609060101010101" pitchFamily="49" charset="-122"/>
              </a:rPr>
              <a:t>它的干通常是丈把高，像加过人工似的，一丈以内绝无旁枝。</a:t>
            </a:r>
            <a:endParaRPr lang="zh-CN" altLang="en-US" sz="3600" b="1" dirty="0">
              <a:solidFill>
                <a:srgbClr val="2830C4"/>
              </a:solidFill>
              <a:uFillTx/>
              <a:latin typeface="黑体" panose="02010609060101010101" pitchFamily="49" charset="-122"/>
              <a:ea typeface="黑体" panose="02010609060101010101" pitchFamily="49" charset="-122"/>
            </a:endParaRPr>
          </a:p>
        </p:txBody>
      </p:sp>
      <p:sp>
        <p:nvSpPr>
          <p:cNvPr id="218115" name="TextBox 2"/>
          <p:cNvSpPr txBox="1"/>
          <p:nvPr/>
        </p:nvSpPr>
        <p:spPr>
          <a:xfrm>
            <a:off x="7066280" y="701675"/>
            <a:ext cx="736600" cy="2589530"/>
          </a:xfrm>
          <a:prstGeom prst="rect">
            <a:avLst/>
          </a:prstGeom>
          <a:noFill/>
          <a:ln w="9525">
            <a:noFill/>
          </a:ln>
        </p:spPr>
        <p:txBody>
          <a:bodyPr vert="eaVert" wrap="square">
            <a:spAutoFit/>
          </a:bodyPr>
          <a:p>
            <a:r>
              <a:rPr lang="zh-CN" altLang="en-US" sz="3600" b="1" dirty="0">
                <a:solidFill>
                  <a:srgbClr val="2830C4"/>
                </a:solidFill>
                <a:uFillTx/>
                <a:latin typeface="黑体" panose="02010609060101010101" pitchFamily="49" charset="-122"/>
                <a:ea typeface="黑体" panose="02010609060101010101" pitchFamily="49" charset="-122"/>
              </a:rPr>
              <a:t>笔直的干</a:t>
            </a:r>
            <a:endParaRPr lang="zh-CN" altLang="en-US" sz="3600" b="1" dirty="0">
              <a:solidFill>
                <a:srgbClr val="2830C4"/>
              </a:solidFill>
              <a:uFillTx/>
              <a:latin typeface="黑体" panose="02010609060101010101" pitchFamily="49" charset="-122"/>
              <a:ea typeface="黑体" panose="02010609060101010101" pitchFamily="49" charset="-122"/>
            </a:endParaRPr>
          </a:p>
        </p:txBody>
      </p:sp>
      <p:sp>
        <p:nvSpPr>
          <p:cNvPr id="4" name="Text Box 15"/>
          <p:cNvSpPr txBox="1"/>
          <p:nvPr/>
        </p:nvSpPr>
        <p:spPr>
          <a:xfrm>
            <a:off x="6790055" y="2879090"/>
            <a:ext cx="1918335" cy="829945"/>
          </a:xfrm>
          <a:prstGeom prst="rect">
            <a:avLst/>
          </a:prstGeom>
          <a:noFill/>
          <a:ln w="9525">
            <a:noFill/>
          </a:ln>
        </p:spPr>
        <p:txBody>
          <a:bodyPr wrap="square">
            <a:spAutoFit/>
          </a:bodyPr>
          <a:p>
            <a:pPr algn="l"/>
            <a:r>
              <a:rPr lang="zh-CN" altLang="en-US" sz="4800" b="1" dirty="0">
                <a:solidFill>
                  <a:srgbClr val="FF0000"/>
                </a:solidFill>
                <a:uFillTx/>
                <a:latin typeface="黑体" panose="02010609060101010101" pitchFamily="49" charset="-122"/>
                <a:ea typeface="黑体" panose="02010609060101010101" pitchFamily="49" charset="-122"/>
                <a:cs typeface="+mn-ea"/>
              </a:rPr>
              <a:t>正直</a:t>
            </a:r>
            <a:endParaRPr lang="zh-CN" altLang="en-US" sz="4800" b="1" dirty="0">
              <a:solidFill>
                <a:srgbClr val="FF0000"/>
              </a:solidFill>
              <a:uFillTx/>
              <a:latin typeface="黑体" panose="02010609060101010101" pitchFamily="49" charset="-122"/>
              <a:ea typeface="黑体" panose="02010609060101010101" pitchFamily="49" charset="-122"/>
              <a:cs typeface="+mn-ea"/>
              <a:sym typeface="+mn-ea"/>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grpId="0" nodeType="clickEffect">
                                  <p:stCondLst>
                                    <p:cond delay="0"/>
                                  </p:stCondLst>
                                  <p:childTnLst>
                                    <p:set>
                                      <p:cBhvr>
                                        <p:cTn id="6" dur="1" fill="hold">
                                          <p:stCondLst>
                                            <p:cond delay="0"/>
                                          </p:stCondLst>
                                        </p:cTn>
                                        <p:tgtEl>
                                          <p:spTgt spid="218115"/>
                                        </p:tgtEl>
                                        <p:attrNameLst>
                                          <p:attrName>style.visibility</p:attrName>
                                        </p:attrNameLst>
                                      </p:cBhvr>
                                      <p:to>
                                        <p:strVal val="visible"/>
                                      </p:to>
                                    </p:set>
                                    <p:anim calcmode="lin" valueType="num">
                                      <p:cBhvr>
                                        <p:cTn id="7" dur="500" fill="hold"/>
                                        <p:tgtEl>
                                          <p:spTgt spid="218115"/>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218115"/>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218115"/>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218115"/>
                                        </p:tgtEl>
                                        <p:attrNameLst>
                                          <p:attrName>ppt_y</p:attrName>
                                        </p:attrNameLst>
                                      </p:cBhvr>
                                      <p:tavLst>
                                        <p:tav tm="0">
                                          <p:val>
                                            <p:strVal val="#ppt_y"/>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47" presetClass="entr" presetSubtype="0" fill="hold" grpId="0" nodeType="clickEffect">
                                  <p:stCondLst>
                                    <p:cond delay="0"/>
                                  </p:stCondLst>
                                  <p:childTnLst>
                                    <p:set>
                                      <p:cBhvr>
                                        <p:cTn id="14" dur="1" fill="hold">
                                          <p:stCondLst>
                                            <p:cond delay="0"/>
                                          </p:stCondLst>
                                        </p:cTn>
                                        <p:tgtEl>
                                          <p:spTgt spid="219139"/>
                                        </p:tgtEl>
                                        <p:attrNameLst>
                                          <p:attrName>style.visibility</p:attrName>
                                        </p:attrNameLst>
                                      </p:cBhvr>
                                      <p:to>
                                        <p:strVal val="visible"/>
                                      </p:to>
                                    </p:set>
                                    <p:animEffect transition="in" filter="fade">
                                      <p:cBhvr>
                                        <p:cTn id="15" dur="1000"/>
                                        <p:tgtEl>
                                          <p:spTgt spid="219139"/>
                                        </p:tgtEl>
                                      </p:cBhvr>
                                    </p:animEffect>
                                    <p:anim calcmode="lin" valueType="num">
                                      <p:cBhvr>
                                        <p:cTn id="16" dur="1000" fill="hold"/>
                                        <p:tgtEl>
                                          <p:spTgt spid="219139"/>
                                        </p:tgtEl>
                                        <p:attrNameLst>
                                          <p:attrName>ppt_x</p:attrName>
                                        </p:attrNameLst>
                                      </p:cBhvr>
                                      <p:tavLst>
                                        <p:tav tm="0">
                                          <p:val>
                                            <p:strVal val="#ppt_x"/>
                                          </p:val>
                                        </p:tav>
                                        <p:tav tm="100000">
                                          <p:val>
                                            <p:strVal val="#ppt_x"/>
                                          </p:val>
                                        </p:tav>
                                      </p:tavLst>
                                    </p:anim>
                                    <p:anim calcmode="lin" valueType="num">
                                      <p:cBhvr>
                                        <p:cTn id="17" dur="1000" fill="hold"/>
                                        <p:tgtEl>
                                          <p:spTgt spid="219139"/>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1" presetClass="entr" presetSubtype="0" fill="hold" nodeType="clickEffect">
                                  <p:stCondLst>
                                    <p:cond delay="0"/>
                                  </p:stCondLst>
                                  <p:iterate type="lt">
                                    <p:tmPct val="10000"/>
                                  </p:iterate>
                                  <p:childTnLst>
                                    <p:set>
                                      <p:cBhvr>
                                        <p:cTn id="21" dur="1" fill="hold">
                                          <p:stCondLst>
                                            <p:cond delay="0"/>
                                          </p:stCondLst>
                                        </p:cTn>
                                        <p:tgtEl>
                                          <p:spTgt spid="4">
                                            <p:txEl>
                                              <p:pRg st="0" end="0"/>
                                            </p:txEl>
                                          </p:spTgt>
                                        </p:tgtEl>
                                        <p:attrNameLst>
                                          <p:attrName>style.visibility</p:attrName>
                                        </p:attrNameLst>
                                      </p:cBhvr>
                                      <p:to>
                                        <p:strVal val="visible"/>
                                      </p:to>
                                    </p:set>
                                    <p:anim calcmode="lin" valueType="num">
                                      <p:cBhvr>
                                        <p:cTn id="22"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24"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9139" grpId="0"/>
      <p:bldP spid="21811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19138" name="图片 1" descr="1598.jpg"/>
          <p:cNvPicPr>
            <a:picLocks noChangeAspect="1"/>
          </p:cNvPicPr>
          <p:nvPr/>
        </p:nvPicPr>
        <p:blipFill>
          <a:blip r:embed="rId1"/>
          <a:srcRect t="7209" r="-512" b="13161"/>
          <a:stretch>
            <a:fillRect/>
          </a:stretch>
        </p:blipFill>
        <p:spPr>
          <a:xfrm>
            <a:off x="67945" y="-11430"/>
            <a:ext cx="8234045" cy="6880860"/>
          </a:xfrm>
          <a:prstGeom prst="rect">
            <a:avLst/>
          </a:prstGeom>
          <a:noFill/>
          <a:ln w="9525">
            <a:noFill/>
          </a:ln>
        </p:spPr>
      </p:pic>
      <p:sp>
        <p:nvSpPr>
          <p:cNvPr id="219139" name="TextBox 2"/>
          <p:cNvSpPr txBox="1"/>
          <p:nvPr/>
        </p:nvSpPr>
        <p:spPr>
          <a:xfrm>
            <a:off x="9134475" y="1010285"/>
            <a:ext cx="2398395" cy="5445760"/>
          </a:xfrm>
          <a:prstGeom prst="rect">
            <a:avLst/>
          </a:prstGeom>
          <a:noFill/>
          <a:ln w="9525">
            <a:noFill/>
          </a:ln>
        </p:spPr>
        <p:txBody>
          <a:bodyPr vert="eaVert" wrap="square">
            <a:spAutoFit/>
          </a:bodyPr>
          <a:p>
            <a:r>
              <a:rPr lang="zh-CN" altLang="en-US" sz="3600" b="1" dirty="0">
                <a:solidFill>
                  <a:srgbClr val="2830C4"/>
                </a:solidFill>
                <a:uFillTx/>
                <a:latin typeface="黑体" panose="02010609060101010101" pitchFamily="49" charset="-122"/>
                <a:ea typeface="黑体" panose="02010609060101010101" pitchFamily="49" charset="-122"/>
              </a:rPr>
              <a:t>它所有的丫枝呢，一律向上，而且紧紧靠拢，也像是加以人工似的，成为一束，绝无横斜逸出。</a:t>
            </a:r>
            <a:endParaRPr lang="zh-CN" altLang="en-US" sz="3600" b="1" dirty="0">
              <a:solidFill>
                <a:srgbClr val="2830C4"/>
              </a:solidFill>
              <a:uFillTx/>
              <a:latin typeface="黑体" panose="02010609060101010101" pitchFamily="49" charset="-122"/>
              <a:ea typeface="黑体" panose="02010609060101010101" pitchFamily="49" charset="-122"/>
            </a:endParaRPr>
          </a:p>
        </p:txBody>
      </p:sp>
      <p:sp>
        <p:nvSpPr>
          <p:cNvPr id="2" name="Text Box 15"/>
          <p:cNvSpPr txBox="1"/>
          <p:nvPr/>
        </p:nvSpPr>
        <p:spPr>
          <a:xfrm>
            <a:off x="5958205" y="558800"/>
            <a:ext cx="1918335" cy="829945"/>
          </a:xfrm>
          <a:prstGeom prst="rect">
            <a:avLst/>
          </a:prstGeom>
          <a:noFill/>
          <a:ln w="9525">
            <a:noFill/>
          </a:ln>
        </p:spPr>
        <p:txBody>
          <a:bodyPr wrap="square">
            <a:spAutoFit/>
          </a:bodyPr>
          <a:p>
            <a:pPr algn="l"/>
            <a:r>
              <a:rPr lang="zh-CN" altLang="en-US" sz="4800" b="1" dirty="0">
                <a:solidFill>
                  <a:srgbClr val="FF0000"/>
                </a:solidFill>
                <a:uFillTx/>
                <a:latin typeface="黑体" panose="02010609060101010101" pitchFamily="49" charset="-122"/>
                <a:ea typeface="黑体" panose="02010609060101010101" pitchFamily="49" charset="-122"/>
                <a:cs typeface="+mn-ea"/>
              </a:rPr>
              <a:t>团结</a:t>
            </a:r>
            <a:endParaRPr lang="zh-CN" altLang="en-US" sz="4800" b="1" dirty="0">
              <a:solidFill>
                <a:srgbClr val="FF0000"/>
              </a:solidFill>
              <a:uFillTx/>
              <a:latin typeface="黑体" panose="02010609060101010101" pitchFamily="49" charset="-122"/>
              <a:ea typeface="黑体" panose="02010609060101010101" pitchFamily="49" charset="-122"/>
              <a:cs typeface="+mn-ea"/>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219139"/>
                                        </p:tgtEl>
                                        <p:attrNameLst>
                                          <p:attrName>style.visibility</p:attrName>
                                        </p:attrNameLst>
                                      </p:cBhvr>
                                      <p:to>
                                        <p:strVal val="visible"/>
                                      </p:to>
                                    </p:set>
                                    <p:animEffect transition="in" filter="fade">
                                      <p:cBhvr>
                                        <p:cTn id="7" dur="1000"/>
                                        <p:tgtEl>
                                          <p:spTgt spid="219139"/>
                                        </p:tgtEl>
                                      </p:cBhvr>
                                    </p:animEffect>
                                    <p:anim calcmode="lin" valueType="num">
                                      <p:cBhvr>
                                        <p:cTn id="8" dur="1000" fill="hold"/>
                                        <p:tgtEl>
                                          <p:spTgt spid="219139"/>
                                        </p:tgtEl>
                                        <p:attrNameLst>
                                          <p:attrName>ppt_x</p:attrName>
                                        </p:attrNameLst>
                                      </p:cBhvr>
                                      <p:tavLst>
                                        <p:tav tm="0">
                                          <p:val>
                                            <p:strVal val="#ppt_x"/>
                                          </p:val>
                                        </p:tav>
                                        <p:tav tm="100000">
                                          <p:val>
                                            <p:strVal val="#ppt_x"/>
                                          </p:val>
                                        </p:tav>
                                      </p:tavLst>
                                    </p:anim>
                                    <p:anim calcmode="lin" valueType="num">
                                      <p:cBhvr>
                                        <p:cTn id="9" dur="1000" fill="hold"/>
                                        <p:tgtEl>
                                          <p:spTgt spid="21913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1" presetClass="entr" presetSubtype="0" fill="hold" nodeType="clickEffect">
                                  <p:stCondLst>
                                    <p:cond delay="0"/>
                                  </p:stCondLst>
                                  <p:iterate type="lt">
                                    <p:tmPct val="10000"/>
                                  </p:iterate>
                                  <p:childTnLst>
                                    <p:set>
                                      <p:cBhvr>
                                        <p:cTn id="13" dur="1" fill="hold">
                                          <p:stCondLst>
                                            <p:cond delay="0"/>
                                          </p:stCondLst>
                                        </p:cTn>
                                        <p:tgtEl>
                                          <p:spTgt spid="2">
                                            <p:txEl>
                                              <p:pRg st="0" end="0"/>
                                            </p:txEl>
                                          </p:spTgt>
                                        </p:tgtEl>
                                        <p:attrNameLst>
                                          <p:attrName>style.visibility</p:attrName>
                                        </p:attrNameLst>
                                      </p:cBhvr>
                                      <p:to>
                                        <p:strVal val="visible"/>
                                      </p:to>
                                    </p:set>
                                    <p:anim calcmode="lin" valueType="num">
                                      <p:cBhvr>
                                        <p:cTn id="14" dur="500" fill="hold"/>
                                        <p:tgtEl>
                                          <p:spTgt spid="2">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2">
                                            <p:txEl>
                                              <p:pRg st="0" end="0"/>
                                            </p:txEl>
                                          </p:spTgt>
                                        </p:tgtEl>
                                        <p:attrNameLst>
                                          <p:attrName>ppt_y</p:attrName>
                                        </p:attrNameLst>
                                      </p:cBhvr>
                                      <p:tavLst>
                                        <p:tav tm="0">
                                          <p:val>
                                            <p:strVal val="#ppt_y"/>
                                          </p:val>
                                        </p:tav>
                                        <p:tav tm="100000">
                                          <p:val>
                                            <p:strVal val="#ppt_y"/>
                                          </p:val>
                                        </p:tav>
                                      </p:tavLst>
                                    </p:anim>
                                    <p:anim calcmode="lin" valueType="num">
                                      <p:cBhvr>
                                        <p:cTn id="16" dur="500" fill="hold"/>
                                        <p:tgtEl>
                                          <p:spTgt spid="2">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2">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913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9937" name="图片 1" descr="2008698213875048.jpg"/>
          <p:cNvPicPr>
            <a:picLocks noChangeAspect="1"/>
          </p:cNvPicPr>
          <p:nvPr/>
        </p:nvPicPr>
        <p:blipFill>
          <a:blip r:embed="rId1"/>
          <a:stretch>
            <a:fillRect/>
          </a:stretch>
        </p:blipFill>
        <p:spPr>
          <a:xfrm>
            <a:off x="-164465" y="0"/>
            <a:ext cx="10972800" cy="6858000"/>
          </a:xfrm>
          <a:prstGeom prst="rect">
            <a:avLst/>
          </a:prstGeom>
          <a:noFill/>
          <a:ln w="9525">
            <a:noFill/>
          </a:ln>
        </p:spPr>
      </p:pic>
      <p:pic>
        <p:nvPicPr>
          <p:cNvPr id="39941" name="Picture 8" descr="http://pic43.nipic.com/20140625/17700690_172045998000_2.jpg"/>
          <p:cNvPicPr>
            <a:picLocks noChangeAspect="1"/>
          </p:cNvPicPr>
          <p:nvPr/>
        </p:nvPicPr>
        <p:blipFill>
          <a:blip r:embed="rId2"/>
          <a:srcRect b="4668"/>
          <a:stretch>
            <a:fillRect/>
          </a:stretch>
        </p:blipFill>
        <p:spPr>
          <a:xfrm>
            <a:off x="1198245" y="0"/>
            <a:ext cx="10972800" cy="6858000"/>
          </a:xfrm>
          <a:prstGeom prst="rect">
            <a:avLst/>
          </a:prstGeom>
          <a:noFill/>
          <a:ln w="9525">
            <a:noFill/>
          </a:ln>
        </p:spPr>
      </p:pic>
      <p:sp>
        <p:nvSpPr>
          <p:cNvPr id="39938" name="日期占位符 5"/>
          <p:cNvSpPr txBox="1">
            <a:spLocks noGrp="1"/>
          </p:cNvSpPr>
          <p:nvPr/>
        </p:nvSpPr>
        <p:spPr>
          <a:xfrm>
            <a:off x="1158240" y="6356986"/>
            <a:ext cx="2560320" cy="363854"/>
          </a:xfrm>
          <a:prstGeom prst="rect">
            <a:avLst/>
          </a:prstGeom>
          <a:noFill/>
          <a:ln w="9525">
            <a:noFill/>
          </a:ln>
        </p:spPr>
        <p:txBody>
          <a:bodyPr anchor="ctr"/>
          <a:p>
            <a:r>
              <a:rPr lang="zh-CN" altLang="en-US" sz="1440" dirty="0">
                <a:solidFill>
                  <a:srgbClr val="FFFFFF"/>
                </a:solidFill>
                <a:latin typeface="Arial" panose="020B0604020202020204" pitchFamily="34" charset="0"/>
                <a:ea typeface="宋体" panose="02010600030101010101" pitchFamily="2" charset="-122"/>
              </a:rPr>
              <a:t> </a:t>
            </a:r>
            <a:endParaRPr lang="en-US" altLang="zh-CN" sz="1440" dirty="0">
              <a:solidFill>
                <a:srgbClr val="FFFFFF"/>
              </a:solidFill>
              <a:latin typeface="Arial" panose="020B0604020202020204" pitchFamily="34" charset="0"/>
              <a:ea typeface="宋体" panose="02010600030101010101" pitchFamily="2" charset="-122"/>
            </a:endParaRPr>
          </a:p>
        </p:txBody>
      </p:sp>
      <p:sp>
        <p:nvSpPr>
          <p:cNvPr id="39939" name="页脚占位符 4"/>
          <p:cNvSpPr txBox="1">
            <a:spLocks noGrp="1"/>
          </p:cNvSpPr>
          <p:nvPr/>
        </p:nvSpPr>
        <p:spPr>
          <a:xfrm>
            <a:off x="4358640" y="6356986"/>
            <a:ext cx="3474720" cy="363854"/>
          </a:xfrm>
          <a:prstGeom prst="rect">
            <a:avLst/>
          </a:prstGeom>
          <a:noFill/>
          <a:ln w="9525">
            <a:noFill/>
          </a:ln>
        </p:spPr>
        <p:txBody>
          <a:bodyPr anchor="ctr"/>
          <a:p>
            <a:pPr algn="ctr"/>
            <a:r>
              <a:rPr lang="zh-CN" altLang="en-US" sz="1440" dirty="0">
                <a:solidFill>
                  <a:srgbClr val="FFFFFF"/>
                </a:solidFill>
                <a:latin typeface="Arial" panose="020B0604020202020204" pitchFamily="34" charset="0"/>
                <a:ea typeface="宋体" panose="02010600030101010101" pitchFamily="2" charset="-122"/>
              </a:rPr>
              <a:t> </a:t>
            </a:r>
            <a:endParaRPr lang="zh-CN" altLang="en-US" sz="1440" dirty="0">
              <a:solidFill>
                <a:srgbClr val="FFFFFF"/>
              </a:solidFill>
              <a:latin typeface="Arial" panose="020B0604020202020204" pitchFamily="34" charset="0"/>
              <a:ea typeface="宋体" panose="02010600030101010101" pitchFamily="2" charset="-122"/>
            </a:endParaRPr>
          </a:p>
        </p:txBody>
      </p:sp>
      <p:sp>
        <p:nvSpPr>
          <p:cNvPr id="39940" name="灯片编号占位符 3"/>
          <p:cNvSpPr txBox="1">
            <a:spLocks noGrp="1"/>
          </p:cNvSpPr>
          <p:nvPr/>
        </p:nvSpPr>
        <p:spPr>
          <a:xfrm>
            <a:off x="8473440" y="6356986"/>
            <a:ext cx="2560320" cy="363854"/>
          </a:xfrm>
          <a:prstGeom prst="rect">
            <a:avLst/>
          </a:prstGeom>
          <a:noFill/>
          <a:ln w="9525">
            <a:noFill/>
          </a:ln>
        </p:spPr>
        <p:txBody>
          <a:bodyPr anchor="ctr"/>
          <a:p>
            <a:pPr algn="r"/>
            <a:fld id="{9A0DB2DC-4C9A-4742-B13C-FB6460FD3503}" type="slidenum">
              <a:rPr lang="zh-CN" altLang="en-US" sz="1440" dirty="0">
                <a:solidFill>
                  <a:srgbClr val="FFFFFF"/>
                </a:solidFill>
                <a:latin typeface="Arial" panose="020B0604020202020204" pitchFamily="34" charset="0"/>
                <a:ea typeface="宋体" panose="02010600030101010101" pitchFamily="2" charset="-122"/>
              </a:rPr>
            </a:fld>
            <a:endParaRPr lang="zh-CN" altLang="en-US" sz="1440" dirty="0">
              <a:solidFill>
                <a:srgbClr val="FFFFFF"/>
              </a:solidFill>
              <a:latin typeface="Arial" panose="020B0604020202020204" pitchFamily="34" charset="0"/>
              <a:ea typeface="宋体" panose="02010600030101010101" pitchFamily="2" charset="-122"/>
            </a:endParaRPr>
          </a:p>
        </p:txBody>
      </p:sp>
      <p:sp>
        <p:nvSpPr>
          <p:cNvPr id="37895" name="TextBox 2"/>
          <p:cNvSpPr txBox="1"/>
          <p:nvPr/>
        </p:nvSpPr>
        <p:spPr>
          <a:xfrm>
            <a:off x="1198245" y="228600"/>
            <a:ext cx="9835516" cy="1322070"/>
          </a:xfrm>
          <a:prstGeom prst="rect">
            <a:avLst/>
          </a:prstGeom>
          <a:noFill/>
          <a:ln w="9525">
            <a:noFill/>
          </a:ln>
        </p:spPr>
        <p:txBody>
          <a:bodyPr anchor="t">
            <a:spAutoFit/>
          </a:bodyPr>
          <a:p>
            <a:r>
              <a:rPr lang="zh-CN" altLang="en-US" sz="4000" b="1" dirty="0">
                <a:solidFill>
                  <a:srgbClr val="FFFF00"/>
                </a:solidFill>
                <a:uFillTx/>
                <a:latin typeface="Arial" panose="020B0604020202020204" pitchFamily="34" charset="0"/>
                <a:ea typeface="黑体" panose="02010609060101010101" pitchFamily="49" charset="-122"/>
              </a:rPr>
              <a:t>       它的宽大的叶子也是片片向上，几乎没有斜生的，更不用说倒垂了。</a:t>
            </a:r>
            <a:endParaRPr lang="zh-CN" altLang="en-US" sz="4000" b="1" dirty="0">
              <a:solidFill>
                <a:srgbClr val="FFFF00"/>
              </a:solidFill>
              <a:uFillTx/>
              <a:latin typeface="Arial" panose="020B0604020202020204" pitchFamily="34" charset="0"/>
              <a:ea typeface="黑体" panose="02010609060101010101" pitchFamily="49" charset="-122"/>
            </a:endParaRPr>
          </a:p>
        </p:txBody>
      </p:sp>
      <p:sp>
        <p:nvSpPr>
          <p:cNvPr id="2" name="Text Box 15"/>
          <p:cNvSpPr txBox="1"/>
          <p:nvPr/>
        </p:nvSpPr>
        <p:spPr>
          <a:xfrm>
            <a:off x="7379335" y="1283970"/>
            <a:ext cx="1918335" cy="829945"/>
          </a:xfrm>
          <a:prstGeom prst="rect">
            <a:avLst/>
          </a:prstGeom>
          <a:noFill/>
          <a:ln w="9525">
            <a:noFill/>
          </a:ln>
        </p:spPr>
        <p:txBody>
          <a:bodyPr wrap="square">
            <a:spAutoFit/>
          </a:bodyPr>
          <a:p>
            <a:pPr algn="l"/>
            <a:r>
              <a:rPr lang="zh-CN" altLang="en-US" sz="4800" b="1" dirty="0">
                <a:solidFill>
                  <a:srgbClr val="FF0000"/>
                </a:solidFill>
                <a:uFillTx/>
                <a:latin typeface="黑体" panose="02010609060101010101" pitchFamily="49" charset="-122"/>
                <a:ea typeface="黑体" panose="02010609060101010101" pitchFamily="49" charset="-122"/>
                <a:cs typeface="+mn-ea"/>
              </a:rPr>
              <a:t>进取</a:t>
            </a:r>
            <a:endParaRPr lang="zh-CN" altLang="en-US" sz="4800" b="1" dirty="0">
              <a:solidFill>
                <a:srgbClr val="FF0000"/>
              </a:solidFill>
              <a:uFillTx/>
              <a:latin typeface="黑体" panose="02010609060101010101" pitchFamily="49" charset="-122"/>
              <a:ea typeface="黑体" panose="02010609060101010101" pitchFamily="49" charset="-122"/>
              <a:cs typeface="+mn-ea"/>
              <a:sym typeface="+mn-ea"/>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nodeType="clickEffect">
                                  <p:stCondLst>
                                    <p:cond delay="0"/>
                                  </p:stCondLst>
                                  <p:childTnLst>
                                    <p:set>
                                      <p:cBhvr>
                                        <p:cTn id="6" dur="1" fill="hold">
                                          <p:stCondLst>
                                            <p:cond delay="0"/>
                                          </p:stCondLst>
                                        </p:cTn>
                                        <p:tgtEl>
                                          <p:spTgt spid="39941"/>
                                        </p:tgtEl>
                                        <p:attrNameLst>
                                          <p:attrName>style.visibility</p:attrName>
                                        </p:attrNameLst>
                                      </p:cBhvr>
                                      <p:to>
                                        <p:strVal val="visible"/>
                                      </p:to>
                                    </p:set>
                                    <p:animEffect transition="in" filter="fade">
                                      <p:cBhvr>
                                        <p:cTn id="7" dur="100"/>
                                        <p:tgtEl>
                                          <p:spTgt spid="39941"/>
                                        </p:tgtEl>
                                      </p:cBhvr>
                                    </p:animEffect>
                                    <p:anim calcmode="lin" valueType="num">
                                      <p:cBhvr>
                                        <p:cTn id="8" dur="400" fill="hold"/>
                                        <p:tgtEl>
                                          <p:spTgt spid="39941"/>
                                        </p:tgtEl>
                                        <p:attrNameLst>
                                          <p:attrName>ppt_x</p:attrName>
                                        </p:attrNameLst>
                                      </p:cBhvr>
                                      <p:tavLst>
                                        <p:tav tm="0">
                                          <p:val>
                                            <p:strVal val="#ppt_x"/>
                                          </p:val>
                                        </p:tav>
                                        <p:tav tm="100000">
                                          <p:val>
                                            <p:strVal val="#ppt_x"/>
                                          </p:val>
                                        </p:tav>
                                      </p:tavLst>
                                    </p:anim>
                                    <p:anim calcmode="lin" valueType="num">
                                      <p:cBhvr>
                                        <p:cTn id="9" dur="400" fill="hold"/>
                                        <p:tgtEl>
                                          <p:spTgt spid="39941"/>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39941"/>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39941"/>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8" presetClass="entr" presetSubtype="16" fill="hold" grpId="0" nodeType="clickEffect">
                                  <p:stCondLst>
                                    <p:cond delay="0"/>
                                  </p:stCondLst>
                                  <p:childTnLst>
                                    <p:set>
                                      <p:cBhvr>
                                        <p:cTn id="15" dur="1" fill="hold">
                                          <p:stCondLst>
                                            <p:cond delay="0"/>
                                          </p:stCondLst>
                                        </p:cTn>
                                        <p:tgtEl>
                                          <p:spTgt spid="37895"/>
                                        </p:tgtEl>
                                        <p:attrNameLst>
                                          <p:attrName>style.visibility</p:attrName>
                                        </p:attrNameLst>
                                      </p:cBhvr>
                                      <p:to>
                                        <p:strVal val="visible"/>
                                      </p:to>
                                    </p:set>
                                    <p:animEffect transition="in" filter="diamond(in)">
                                      <p:cBhvr>
                                        <p:cTn id="16" dur="2000"/>
                                        <p:tgtEl>
                                          <p:spTgt spid="37895"/>
                                        </p:tgtEl>
                                      </p:cBhvr>
                                    </p:animEffect>
                                  </p:childTnLst>
                                </p:cTn>
                              </p:par>
                            </p:childTnLst>
                          </p:cTn>
                        </p:par>
                      </p:childTnLst>
                    </p:cTn>
                  </p:par>
                  <p:par>
                    <p:cTn id="17" fill="hold">
                      <p:stCondLst>
                        <p:cond delay="indefinite"/>
                      </p:stCondLst>
                      <p:childTnLst>
                        <p:par>
                          <p:cTn id="18" fill="hold">
                            <p:stCondLst>
                              <p:cond delay="0"/>
                            </p:stCondLst>
                            <p:childTnLst>
                              <p:par>
                                <p:cTn id="19" presetID="41" presetClass="entr" presetSubtype="0" fill="hold" nodeType="clickEffect">
                                  <p:stCondLst>
                                    <p:cond delay="0"/>
                                  </p:stCondLst>
                                  <p:iterate type="lt">
                                    <p:tmPct val="10000"/>
                                  </p:iterate>
                                  <p:childTnLst>
                                    <p:set>
                                      <p:cBhvr>
                                        <p:cTn id="20" dur="1" fill="hold">
                                          <p:stCondLst>
                                            <p:cond delay="0"/>
                                          </p:stCondLst>
                                        </p:cTn>
                                        <p:tgtEl>
                                          <p:spTgt spid="2">
                                            <p:txEl>
                                              <p:pRg st="0" end="0"/>
                                            </p:txEl>
                                          </p:spTgt>
                                        </p:tgtEl>
                                        <p:attrNameLst>
                                          <p:attrName>style.visibility</p:attrName>
                                        </p:attrNameLst>
                                      </p:cBhvr>
                                      <p:to>
                                        <p:strVal val="visible"/>
                                      </p:to>
                                    </p:set>
                                    <p:anim calcmode="lin" valueType="num">
                                      <p:cBhvr>
                                        <p:cTn id="21" dur="500" fill="hold"/>
                                        <p:tgtEl>
                                          <p:spTgt spid="2">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2">
                                            <p:txEl>
                                              <p:pRg st="0" end="0"/>
                                            </p:txEl>
                                          </p:spTgt>
                                        </p:tgtEl>
                                        <p:attrNameLst>
                                          <p:attrName>ppt_y</p:attrName>
                                        </p:attrNameLst>
                                      </p:cBhvr>
                                      <p:tavLst>
                                        <p:tav tm="0">
                                          <p:val>
                                            <p:strVal val="#ppt_y"/>
                                          </p:val>
                                        </p:tav>
                                        <p:tav tm="100000">
                                          <p:val>
                                            <p:strVal val="#ppt_y"/>
                                          </p:val>
                                        </p:tav>
                                      </p:tavLst>
                                    </p:anim>
                                    <p:anim calcmode="lin" valueType="num">
                                      <p:cBhvr>
                                        <p:cTn id="23" dur="500" fill="hold"/>
                                        <p:tgtEl>
                                          <p:spTgt spid="2">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2">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0961" name="图片 1" descr="10c650a74258efb4d043580a.jpg"/>
          <p:cNvPicPr>
            <a:picLocks noChangeAspect="1"/>
          </p:cNvPicPr>
          <p:nvPr/>
        </p:nvPicPr>
        <p:blipFill>
          <a:blip r:embed="rId1"/>
          <a:stretch>
            <a:fillRect/>
          </a:stretch>
        </p:blipFill>
        <p:spPr>
          <a:xfrm>
            <a:off x="-38735" y="0"/>
            <a:ext cx="10972800" cy="6858000"/>
          </a:xfrm>
          <a:prstGeom prst="rect">
            <a:avLst/>
          </a:prstGeom>
          <a:noFill/>
          <a:ln w="9525">
            <a:noFill/>
          </a:ln>
        </p:spPr>
      </p:pic>
      <p:pic>
        <p:nvPicPr>
          <p:cNvPr id="40962" name="Picture 2" descr="白杨树1"/>
          <p:cNvPicPr>
            <a:picLocks noChangeAspect="1"/>
          </p:cNvPicPr>
          <p:nvPr/>
        </p:nvPicPr>
        <p:blipFill>
          <a:blip r:embed="rId2"/>
          <a:stretch>
            <a:fillRect/>
          </a:stretch>
        </p:blipFill>
        <p:spPr>
          <a:xfrm>
            <a:off x="1324610" y="0"/>
            <a:ext cx="10972800" cy="6858000"/>
          </a:xfrm>
          <a:prstGeom prst="rect">
            <a:avLst/>
          </a:prstGeom>
          <a:noFill/>
          <a:ln w="9525">
            <a:noFill/>
          </a:ln>
        </p:spPr>
      </p:pic>
      <p:sp>
        <p:nvSpPr>
          <p:cNvPr id="30723" name="Rectangle 3"/>
          <p:cNvSpPr/>
          <p:nvPr/>
        </p:nvSpPr>
        <p:spPr>
          <a:xfrm>
            <a:off x="3454400" y="1902460"/>
            <a:ext cx="6713220" cy="1322070"/>
          </a:xfrm>
          <a:prstGeom prst="rect">
            <a:avLst/>
          </a:prstGeom>
          <a:solidFill>
            <a:srgbClr val="00B050"/>
          </a:solidFill>
          <a:ln w="9525">
            <a:noFill/>
          </a:ln>
        </p:spPr>
        <p:txBody>
          <a:bodyPr anchor="ctr">
            <a:spAutoFit/>
          </a:bodyPr>
          <a:p>
            <a:r>
              <a:rPr lang="zh-CN" altLang="en-US" sz="4000" b="1" dirty="0">
                <a:solidFill>
                  <a:srgbClr val="FFFF00"/>
                </a:solidFill>
                <a:uFillTx/>
                <a:latin typeface="方正姚体" charset="0"/>
                <a:ea typeface="黑体" panose="02010609060101010101" pitchFamily="49" charset="-122"/>
              </a:rPr>
              <a:t>它的皮光滑而有银色的晕圈，微微泛出淡青色。 </a:t>
            </a:r>
            <a:endParaRPr lang="zh-CN" altLang="en-US" sz="4000" b="1" dirty="0">
              <a:solidFill>
                <a:srgbClr val="FFFF00"/>
              </a:solidFill>
              <a:uFillTx/>
              <a:latin typeface="方正姚体" charset="0"/>
              <a:ea typeface="黑体" panose="02010609060101010101" pitchFamily="49" charset="-122"/>
            </a:endParaRPr>
          </a:p>
        </p:txBody>
      </p:sp>
      <p:sp>
        <p:nvSpPr>
          <p:cNvPr id="3" name="Text Box 15"/>
          <p:cNvSpPr txBox="1"/>
          <p:nvPr/>
        </p:nvSpPr>
        <p:spPr>
          <a:xfrm>
            <a:off x="8704580" y="4184650"/>
            <a:ext cx="1918335" cy="829945"/>
          </a:xfrm>
          <a:prstGeom prst="rect">
            <a:avLst/>
          </a:prstGeom>
          <a:noFill/>
          <a:ln w="9525">
            <a:noFill/>
          </a:ln>
        </p:spPr>
        <p:txBody>
          <a:bodyPr wrap="square">
            <a:spAutoFit/>
          </a:bodyPr>
          <a:p>
            <a:pPr algn="l"/>
            <a:r>
              <a:rPr lang="zh-CN" altLang="en-US" sz="4800" b="1" dirty="0">
                <a:solidFill>
                  <a:srgbClr val="FF0000"/>
                </a:solidFill>
                <a:uFillTx/>
                <a:latin typeface="黑体" panose="02010609060101010101" pitchFamily="49" charset="-122"/>
                <a:ea typeface="黑体" panose="02010609060101010101" pitchFamily="49" charset="-122"/>
                <a:cs typeface="+mn-ea"/>
              </a:rPr>
              <a:t>质朴</a:t>
            </a:r>
            <a:endParaRPr lang="zh-CN" altLang="en-US" sz="4800" b="1" dirty="0">
              <a:solidFill>
                <a:srgbClr val="FF0000"/>
              </a:solidFill>
              <a:uFillTx/>
              <a:latin typeface="黑体" panose="02010609060101010101" pitchFamily="49" charset="-122"/>
              <a:ea typeface="黑体" panose="02010609060101010101" pitchFamily="49" charset="-122"/>
              <a:cs typeface="+mn-ea"/>
              <a:sym typeface="+mn-ea"/>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nodeType="clickEffect">
                                  <p:stCondLst>
                                    <p:cond delay="0"/>
                                  </p:stCondLst>
                                  <p:childTnLst>
                                    <p:set>
                                      <p:cBhvr>
                                        <p:cTn id="6" dur="1" fill="hold">
                                          <p:stCondLst>
                                            <p:cond delay="0"/>
                                          </p:stCondLst>
                                        </p:cTn>
                                        <p:tgtEl>
                                          <p:spTgt spid="40962"/>
                                        </p:tgtEl>
                                        <p:attrNameLst>
                                          <p:attrName>style.visibility</p:attrName>
                                        </p:attrNameLst>
                                      </p:cBhvr>
                                      <p:to>
                                        <p:strVal val="visible"/>
                                      </p:to>
                                    </p:set>
                                    <p:animEffect transition="in" filter="fade">
                                      <p:cBhvr>
                                        <p:cTn id="7" dur="100"/>
                                        <p:tgtEl>
                                          <p:spTgt spid="40962"/>
                                        </p:tgtEl>
                                      </p:cBhvr>
                                    </p:animEffect>
                                    <p:anim calcmode="lin" valueType="num">
                                      <p:cBhvr>
                                        <p:cTn id="8" dur="400" fill="hold"/>
                                        <p:tgtEl>
                                          <p:spTgt spid="40962"/>
                                        </p:tgtEl>
                                        <p:attrNameLst>
                                          <p:attrName>ppt_x</p:attrName>
                                        </p:attrNameLst>
                                      </p:cBhvr>
                                      <p:tavLst>
                                        <p:tav tm="0">
                                          <p:val>
                                            <p:strVal val="#ppt_x"/>
                                          </p:val>
                                        </p:tav>
                                        <p:tav tm="100000">
                                          <p:val>
                                            <p:strVal val="#ppt_x"/>
                                          </p:val>
                                        </p:tav>
                                      </p:tavLst>
                                    </p:anim>
                                    <p:anim calcmode="lin" valueType="num">
                                      <p:cBhvr>
                                        <p:cTn id="9" dur="400" fill="hold"/>
                                        <p:tgtEl>
                                          <p:spTgt spid="40962"/>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40962"/>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40962"/>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30" presetClass="entr" presetSubtype="0" fill="hold" grpId="0" nodeType="clickEffect">
                                  <p:stCondLst>
                                    <p:cond delay="0"/>
                                  </p:stCondLst>
                                  <p:childTnLst>
                                    <p:set>
                                      <p:cBhvr>
                                        <p:cTn id="15" dur="1" fill="hold">
                                          <p:stCondLst>
                                            <p:cond delay="0"/>
                                          </p:stCondLst>
                                        </p:cTn>
                                        <p:tgtEl>
                                          <p:spTgt spid="30723"/>
                                        </p:tgtEl>
                                        <p:attrNameLst>
                                          <p:attrName>style.visibility</p:attrName>
                                        </p:attrNameLst>
                                      </p:cBhvr>
                                      <p:to>
                                        <p:strVal val="visible"/>
                                      </p:to>
                                    </p:set>
                                    <p:animEffect transition="in" filter="fade">
                                      <p:cBhvr>
                                        <p:cTn id="16" dur="800" decel="100000"/>
                                        <p:tgtEl>
                                          <p:spTgt spid="30723"/>
                                        </p:tgtEl>
                                      </p:cBhvr>
                                    </p:animEffect>
                                    <p:anim calcmode="lin" valueType="num">
                                      <p:cBhvr>
                                        <p:cTn id="17" dur="800" decel="100000" fill="hold"/>
                                        <p:tgtEl>
                                          <p:spTgt spid="30723"/>
                                        </p:tgtEl>
                                        <p:attrNameLst>
                                          <p:attrName>style.rotation</p:attrName>
                                        </p:attrNameLst>
                                      </p:cBhvr>
                                      <p:tavLst>
                                        <p:tav tm="0">
                                          <p:val>
                                            <p:fltVal val="-90.000000"/>
                                          </p:val>
                                        </p:tav>
                                        <p:tav tm="100000">
                                          <p:val>
                                            <p:fltVal val="0.000000"/>
                                          </p:val>
                                        </p:tav>
                                      </p:tavLst>
                                    </p:anim>
                                    <p:anim calcmode="lin" valueType="num">
                                      <p:cBhvr>
                                        <p:cTn id="18" dur="800" decel="100000" fill="hold"/>
                                        <p:tgtEl>
                                          <p:spTgt spid="30723"/>
                                        </p:tgtEl>
                                        <p:attrNameLst>
                                          <p:attrName>ppt_x</p:attrName>
                                        </p:attrNameLst>
                                      </p:cBhvr>
                                      <p:tavLst>
                                        <p:tav tm="0">
                                          <p:val>
                                            <p:strVal val="#ppt_x+0.4"/>
                                          </p:val>
                                        </p:tav>
                                        <p:tav tm="100000">
                                          <p:val>
                                            <p:strVal val="#ppt_x-0.05"/>
                                          </p:val>
                                        </p:tav>
                                      </p:tavLst>
                                    </p:anim>
                                    <p:anim calcmode="lin" valueType="num">
                                      <p:cBhvr>
                                        <p:cTn id="19" dur="800" decel="100000" fill="hold"/>
                                        <p:tgtEl>
                                          <p:spTgt spid="30723"/>
                                        </p:tgtEl>
                                        <p:attrNameLst>
                                          <p:attrName>ppt_y</p:attrName>
                                        </p:attrNameLst>
                                      </p:cBhvr>
                                      <p:tavLst>
                                        <p:tav tm="0">
                                          <p:val>
                                            <p:strVal val="#ppt_y-0.4"/>
                                          </p:val>
                                        </p:tav>
                                        <p:tav tm="100000">
                                          <p:val>
                                            <p:strVal val="#ppt_y+0.1"/>
                                          </p:val>
                                        </p:tav>
                                      </p:tavLst>
                                    </p:anim>
                                    <p:anim calcmode="lin" valueType="num">
                                      <p:cBhvr>
                                        <p:cTn id="20" dur="200" accel="100000" fill="hold">
                                          <p:stCondLst>
                                            <p:cond delay="800"/>
                                          </p:stCondLst>
                                        </p:cTn>
                                        <p:tgtEl>
                                          <p:spTgt spid="30723"/>
                                        </p:tgtEl>
                                        <p:attrNameLst>
                                          <p:attrName>ppt_x</p:attrName>
                                        </p:attrNameLst>
                                      </p:cBhvr>
                                      <p:tavLst>
                                        <p:tav tm="0">
                                          <p:val>
                                            <p:strVal val="#ppt_x-0.05"/>
                                          </p:val>
                                        </p:tav>
                                        <p:tav tm="100000">
                                          <p:val>
                                            <p:strVal val="#ppt_x"/>
                                          </p:val>
                                        </p:tav>
                                      </p:tavLst>
                                    </p:anim>
                                    <p:anim calcmode="lin" valueType="num">
                                      <p:cBhvr>
                                        <p:cTn id="21" dur="200" accel="100000" fill="hold">
                                          <p:stCondLst>
                                            <p:cond delay="800"/>
                                          </p:stCondLst>
                                        </p:cTn>
                                        <p:tgtEl>
                                          <p:spTgt spid="30723"/>
                                        </p:tgtEl>
                                        <p:attrNameLst>
                                          <p:attrName>ppt_y</p:attrName>
                                        </p:attrNameLst>
                                      </p:cBhvr>
                                      <p:tavLst>
                                        <p:tav tm="0">
                                          <p:val>
                                            <p:strVal val="#ppt_y+0.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1" presetClass="entr" presetSubtype="0" fill="hold" nodeType="clickEffect">
                                  <p:stCondLst>
                                    <p:cond delay="0"/>
                                  </p:stCondLst>
                                  <p:iterate type="lt">
                                    <p:tmPct val="10000"/>
                                  </p:iterate>
                                  <p:childTnLst>
                                    <p:set>
                                      <p:cBhvr>
                                        <p:cTn id="25" dur="1" fill="hold">
                                          <p:stCondLst>
                                            <p:cond delay="0"/>
                                          </p:stCondLst>
                                        </p:cTn>
                                        <p:tgtEl>
                                          <p:spTgt spid="3">
                                            <p:txEl>
                                              <p:pRg st="0" end="0"/>
                                            </p:txEl>
                                          </p:spTgt>
                                        </p:tgtEl>
                                        <p:attrNameLst>
                                          <p:attrName>style.visibility</p:attrName>
                                        </p:attrNameLst>
                                      </p:cBhvr>
                                      <p:to>
                                        <p:strVal val="visible"/>
                                      </p:to>
                                    </p:set>
                                    <p:anim calcmode="lin" valueType="num">
                                      <p:cBhvr>
                                        <p:cTn id="26" dur="500" fill="hold"/>
                                        <p:tgtEl>
                                          <p:spTgt spid="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3">
                                            <p:txEl>
                                              <p:pRg st="0" end="0"/>
                                            </p:txEl>
                                          </p:spTgt>
                                        </p:tgtEl>
                                        <p:attrNameLst>
                                          <p:attrName>ppt_y</p:attrName>
                                        </p:attrNameLst>
                                      </p:cBhvr>
                                      <p:tavLst>
                                        <p:tav tm="0">
                                          <p:val>
                                            <p:strVal val="#ppt_y"/>
                                          </p:val>
                                        </p:tav>
                                        <p:tav tm="100000">
                                          <p:val>
                                            <p:strVal val="#ppt_y"/>
                                          </p:val>
                                        </p:tav>
                                      </p:tavLst>
                                    </p:anim>
                                    <p:anim calcmode="lin" valueType="num">
                                      <p:cBhvr>
                                        <p:cTn id="28" dur="500" fill="hold"/>
                                        <p:tgtEl>
                                          <p:spTgt spid="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3"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2529" name="标题 1"/>
          <p:cNvSpPr>
            <a:spLocks noGrp="1"/>
          </p:cNvSpPr>
          <p:nvPr>
            <p:ph type="title"/>
          </p:nvPr>
        </p:nvSpPr>
        <p:spPr>
          <a:xfrm>
            <a:off x="1901825" y="885825"/>
            <a:ext cx="8229600" cy="1143000"/>
          </a:xfrm>
          <a:prstGeom prst="rect">
            <a:avLst/>
          </a:prstGeom>
          <a:noFill/>
          <a:ln w="9525">
            <a:noFill/>
          </a:ln>
        </p:spPr>
        <p:txBody>
          <a:bodyPr anchor="ctr"/>
          <a:p>
            <a:pPr marL="571500" indent="-571500">
              <a:buClr>
                <a:srgbClr val="2830C4"/>
              </a:buClr>
              <a:buFont typeface="Wingdings" panose="05000000000000000000" charset="0"/>
              <a:buChar char="u"/>
            </a:pPr>
            <a:r>
              <a:rPr lang="zh-CN" altLang="en-US" sz="3600" b="1" dirty="0">
                <a:solidFill>
                  <a:srgbClr val="2020E0"/>
                </a:solidFill>
                <a:uFillTx/>
                <a:latin typeface="黑体" panose="02010609060101010101" pitchFamily="49" charset="-122"/>
                <a:ea typeface="黑体" panose="02010609060101010101" pitchFamily="49" charset="-122"/>
              </a:rPr>
              <a:t>白杨树内在气质的不平凡表现在哪里？</a:t>
            </a:r>
            <a:endParaRPr lang="zh-CN" altLang="en-US" sz="3600" b="1" dirty="0">
              <a:solidFill>
                <a:srgbClr val="2020E0"/>
              </a:solidFill>
              <a:uFillTx/>
              <a:latin typeface="黑体" panose="02010609060101010101" pitchFamily="49" charset="-122"/>
              <a:ea typeface="黑体" panose="02010609060101010101" pitchFamily="49" charset="-122"/>
            </a:endParaRPr>
          </a:p>
        </p:txBody>
      </p:sp>
      <p:sp>
        <p:nvSpPr>
          <p:cNvPr id="22530" name="内容占位符 2"/>
          <p:cNvSpPr>
            <a:spLocks noGrp="1"/>
          </p:cNvSpPr>
          <p:nvPr>
            <p:ph/>
          </p:nvPr>
        </p:nvSpPr>
        <p:spPr>
          <a:xfrm>
            <a:off x="1524000" y="0"/>
            <a:ext cx="0" cy="0"/>
          </a:xfrm>
          <a:prstGeom prst="rect">
            <a:avLst/>
          </a:prstGeom>
          <a:solidFill>
            <a:srgbClr val="FFFFFF"/>
          </a:solidFill>
          <a:ln w="9525" cap="flat" cmpd="sng">
            <a:solidFill>
              <a:srgbClr val="000000"/>
            </a:solidFill>
            <a:prstDash val="solid"/>
            <a:round/>
            <a:headEnd type="none" w="med" len="med"/>
            <a:tailEnd type="none" w="med" len="med"/>
          </a:ln>
        </p:spPr>
        <p:txBody>
          <a:bodyPr/>
          <a:p>
            <a:pPr>
              <a:lnSpc>
                <a:spcPct val="60000"/>
              </a:lnSpc>
              <a:buNone/>
            </a:pPr>
            <a:r>
              <a:rPr lang="zh-CN" altLang="en-US" sz="500" b="1" dirty="0">
                <a:solidFill>
                  <a:srgbClr val="FFC000"/>
                </a:solidFill>
              </a:rPr>
              <a:t>    </a:t>
            </a:r>
            <a:endParaRPr lang="zh-CN" altLang="en-US" sz="500" b="1" dirty="0">
              <a:solidFill>
                <a:srgbClr val="FFC000"/>
              </a:solidFill>
            </a:endParaRPr>
          </a:p>
        </p:txBody>
      </p:sp>
      <p:sp>
        <p:nvSpPr>
          <p:cNvPr id="22531" name="Text Box 7"/>
          <p:cNvSpPr txBox="1"/>
          <p:nvPr/>
        </p:nvSpPr>
        <p:spPr>
          <a:xfrm>
            <a:off x="1524000" y="2742883"/>
            <a:ext cx="2478405" cy="1198880"/>
          </a:xfrm>
          <a:prstGeom prst="rect">
            <a:avLst/>
          </a:prstGeom>
          <a:noFill/>
          <a:ln w="9525">
            <a:noFill/>
          </a:ln>
        </p:spPr>
        <p:txBody>
          <a:bodyPr wrap="none">
            <a:spAutoFit/>
          </a:bodyPr>
          <a:p>
            <a:pPr algn="ctr"/>
            <a:r>
              <a:rPr lang="zh-CN" altLang="en-US" sz="3600" b="1" dirty="0">
                <a:solidFill>
                  <a:srgbClr val="FF0000"/>
                </a:solidFill>
                <a:uFillTx/>
                <a:latin typeface="黑体" panose="02010609060101010101" pitchFamily="49" charset="-122"/>
                <a:ea typeface="黑体" panose="02010609060101010101" pitchFamily="49" charset="-122"/>
              </a:rPr>
              <a:t>内在气质的</a:t>
            </a:r>
            <a:endParaRPr lang="zh-CN" altLang="en-US" sz="3600" b="1" dirty="0">
              <a:solidFill>
                <a:srgbClr val="FF0000"/>
              </a:solidFill>
              <a:uFillTx/>
              <a:latin typeface="黑体" panose="02010609060101010101" pitchFamily="49" charset="-122"/>
              <a:ea typeface="黑体" panose="02010609060101010101" pitchFamily="49" charset="-122"/>
            </a:endParaRPr>
          </a:p>
          <a:p>
            <a:pPr algn="ctr"/>
            <a:r>
              <a:rPr lang="zh-CN" altLang="en-US" sz="3600" b="1" dirty="0">
                <a:solidFill>
                  <a:srgbClr val="FF0000"/>
                </a:solidFill>
                <a:uFillTx/>
                <a:latin typeface="黑体" panose="02010609060101010101" pitchFamily="49" charset="-122"/>
                <a:ea typeface="黑体" panose="02010609060101010101" pitchFamily="49" charset="-122"/>
              </a:rPr>
              <a:t>不平凡</a:t>
            </a:r>
            <a:endParaRPr lang="zh-CN" altLang="en-US" sz="3600" b="1" dirty="0">
              <a:solidFill>
                <a:srgbClr val="FF0000"/>
              </a:solidFill>
              <a:uFillTx/>
              <a:latin typeface="黑体" panose="02010609060101010101" pitchFamily="49" charset="-122"/>
              <a:ea typeface="黑体" panose="02010609060101010101" pitchFamily="49" charset="-122"/>
            </a:endParaRPr>
          </a:p>
        </p:txBody>
      </p:sp>
      <p:sp>
        <p:nvSpPr>
          <p:cNvPr id="3" name="文本框 2"/>
          <p:cNvSpPr txBox="1"/>
          <p:nvPr/>
        </p:nvSpPr>
        <p:spPr>
          <a:xfrm>
            <a:off x="47625" y="1905"/>
            <a:ext cx="2019300" cy="645160"/>
          </a:xfrm>
          <a:prstGeom prst="rect">
            <a:avLst/>
          </a:prstGeom>
          <a:noFill/>
        </p:spPr>
        <p:txBody>
          <a:bodyPr wrap="none" rtlCol="0">
            <a:spAutoFit/>
          </a:bodyPr>
          <a:p>
            <a:pPr algn="l"/>
            <a:r>
              <a:rPr lang="zh-CN" altLang="en-US" sz="3600" b="1">
                <a:solidFill>
                  <a:srgbClr val="7030A0"/>
                </a:solidFill>
                <a:uFillTx/>
                <a:ea typeface="黑体" panose="02010609060101010101" pitchFamily="49" charset="-122"/>
              </a:rPr>
              <a:t>合作探究</a:t>
            </a:r>
            <a:endParaRPr lang="zh-CN" altLang="en-US" sz="3600" b="1">
              <a:solidFill>
                <a:srgbClr val="7030A0"/>
              </a:solidFill>
              <a:uFillTx/>
              <a:ea typeface="黑体" panose="02010609060101010101" pitchFamily="49" charset="-122"/>
            </a:endParaRPr>
          </a:p>
        </p:txBody>
      </p:sp>
      <p:sp>
        <p:nvSpPr>
          <p:cNvPr id="15373" name="右大括号 15372"/>
          <p:cNvSpPr/>
          <p:nvPr/>
        </p:nvSpPr>
        <p:spPr>
          <a:xfrm rot="10800000">
            <a:off x="4124325" y="2118995"/>
            <a:ext cx="375285" cy="2631440"/>
          </a:xfrm>
          <a:prstGeom prst="rightBrace">
            <a:avLst>
              <a:gd name="adj1" fmla="val 44023"/>
              <a:gd name="adj2" fmla="val 50000"/>
            </a:avLst>
          </a:prstGeom>
          <a:noFill/>
          <a:ln w="47625" cap="flat" cmpd="sng">
            <a:solidFill>
              <a:srgbClr val="00B050"/>
            </a:solidFill>
            <a:prstDash val="solid"/>
            <a:round/>
            <a:headEnd type="none" w="med" len="med"/>
            <a:tailEnd type="none" w="med" len="med"/>
          </a:ln>
        </p:spPr>
        <p:txBody>
          <a:bodyPr anchor="t"/>
          <a:p>
            <a:endParaRPr lang="zh-CN" altLang="en-US">
              <a:latin typeface="Arial" panose="020B0604020202020204" pitchFamily="34" charset="0"/>
              <a:ea typeface="宋体" panose="02010600030101010101" pitchFamily="2" charset="-122"/>
            </a:endParaRPr>
          </a:p>
        </p:txBody>
      </p:sp>
      <p:sp>
        <p:nvSpPr>
          <p:cNvPr id="5" name="Text Box 11"/>
          <p:cNvSpPr txBox="1"/>
          <p:nvPr/>
        </p:nvSpPr>
        <p:spPr>
          <a:xfrm>
            <a:off x="8955405" y="3020060"/>
            <a:ext cx="1586865" cy="645160"/>
          </a:xfrm>
          <a:prstGeom prst="rect">
            <a:avLst/>
          </a:prstGeom>
          <a:noFill/>
          <a:ln w="9525">
            <a:noFill/>
          </a:ln>
        </p:spPr>
        <p:txBody>
          <a:bodyPr wrap="square">
            <a:spAutoFit/>
          </a:bodyPr>
          <a:p>
            <a:pPr algn="ctr"/>
            <a:r>
              <a:rPr lang="zh-CN" altLang="en-US" sz="3600" b="1" dirty="0">
                <a:solidFill>
                  <a:srgbClr val="FF0000"/>
                </a:solidFill>
                <a:uFillTx/>
                <a:latin typeface="黑体" panose="02010609060101010101" pitchFamily="49" charset="-122"/>
                <a:ea typeface="黑体" panose="02010609060101010101" pitchFamily="49" charset="-122"/>
              </a:rPr>
              <a:t>精神美</a:t>
            </a:r>
            <a:endParaRPr lang="zh-CN" altLang="en-US" sz="3600" b="1" dirty="0">
              <a:solidFill>
                <a:srgbClr val="FF0000"/>
              </a:solidFill>
              <a:uFillTx/>
              <a:latin typeface="黑体" panose="02010609060101010101" pitchFamily="49" charset="-122"/>
              <a:ea typeface="黑体" panose="02010609060101010101" pitchFamily="49" charset="-122"/>
            </a:endParaRPr>
          </a:p>
        </p:txBody>
      </p:sp>
      <p:sp>
        <p:nvSpPr>
          <p:cNvPr id="2" name="右大括号 1"/>
          <p:cNvSpPr/>
          <p:nvPr/>
        </p:nvSpPr>
        <p:spPr>
          <a:xfrm>
            <a:off x="8401050" y="2118995"/>
            <a:ext cx="332740" cy="2562860"/>
          </a:xfrm>
          <a:prstGeom prst="rightBrace">
            <a:avLst>
              <a:gd name="adj1" fmla="val 44023"/>
              <a:gd name="adj2" fmla="val 50000"/>
            </a:avLst>
          </a:prstGeom>
          <a:noFill/>
          <a:ln w="47625" cap="flat" cmpd="sng">
            <a:solidFill>
              <a:srgbClr val="00B050"/>
            </a:solidFill>
            <a:prstDash val="solid"/>
            <a:round/>
            <a:headEnd type="none" w="med" len="med"/>
            <a:tailEnd type="none" w="med" len="med"/>
          </a:ln>
        </p:spPr>
        <p:txBody>
          <a:bodyPr anchor="t"/>
          <a:p>
            <a:endParaRPr lang="zh-CN" altLang="en-US">
              <a:latin typeface="Arial" panose="020B0604020202020204" pitchFamily="34" charset="0"/>
              <a:ea typeface="宋体" panose="02010600030101010101" pitchFamily="2" charset="-122"/>
            </a:endParaRPr>
          </a:p>
        </p:txBody>
      </p:sp>
      <p:sp>
        <p:nvSpPr>
          <p:cNvPr id="227337" name="文本框 227336"/>
          <p:cNvSpPr txBox="1"/>
          <p:nvPr/>
        </p:nvSpPr>
        <p:spPr>
          <a:xfrm>
            <a:off x="4681220" y="2028508"/>
            <a:ext cx="3859530" cy="2861310"/>
          </a:xfrm>
          <a:prstGeom prst="rect">
            <a:avLst/>
          </a:prstGeom>
          <a:noFill/>
          <a:ln w="9525">
            <a:noFill/>
          </a:ln>
        </p:spPr>
        <p:txBody>
          <a:bodyPr wrap="none" anchor="t">
            <a:spAutoFit/>
          </a:bodyPr>
          <a:p>
            <a:pPr algn="l"/>
            <a:r>
              <a:rPr lang="zh-CN" altLang="en-US" sz="3600" b="1" dirty="0">
                <a:solidFill>
                  <a:srgbClr val="2020E0"/>
                </a:solidFill>
                <a:uFillTx/>
                <a:latin typeface="黑体" panose="02010609060101010101" pitchFamily="49" charset="-122"/>
                <a:ea typeface="黑体" panose="02010609060101010101" pitchFamily="49" charset="-122"/>
                <a:cs typeface="+mn-ea"/>
                <a:sym typeface="+mn-ea"/>
              </a:rPr>
              <a:t>倔强  不折不挠</a:t>
            </a:r>
            <a:endParaRPr lang="zh-CN" altLang="en-US" sz="3600" b="1" dirty="0">
              <a:solidFill>
                <a:srgbClr val="2020E0"/>
              </a:solidFill>
              <a:uFillTx/>
              <a:latin typeface="黑体" panose="02010609060101010101" pitchFamily="49" charset="-122"/>
              <a:ea typeface="黑体" panose="02010609060101010101" pitchFamily="49" charset="-122"/>
              <a:cs typeface="+mn-ea"/>
            </a:endParaRPr>
          </a:p>
          <a:p>
            <a:pPr algn="l"/>
            <a:r>
              <a:rPr lang="zh-CN" altLang="en-US" sz="3600" b="1" dirty="0">
                <a:solidFill>
                  <a:srgbClr val="2830C4"/>
                </a:solidFill>
                <a:uFillTx/>
                <a:latin typeface="黑体" panose="02010609060101010101" pitchFamily="49" charset="-122"/>
                <a:ea typeface="黑体" panose="02010609060101010101" pitchFamily="49" charset="-122"/>
              </a:rPr>
              <a:t>伟岸  正直 朴质 </a:t>
            </a:r>
            <a:endParaRPr lang="zh-CN" altLang="en-US" sz="3600" b="1" dirty="0">
              <a:solidFill>
                <a:srgbClr val="2830C4"/>
              </a:solidFill>
              <a:uFillTx/>
              <a:latin typeface="黑体" panose="02010609060101010101" pitchFamily="49" charset="-122"/>
              <a:ea typeface="黑体" panose="02010609060101010101" pitchFamily="49" charset="-122"/>
            </a:endParaRPr>
          </a:p>
          <a:p>
            <a:pPr algn="l"/>
            <a:r>
              <a:rPr lang="zh-CN" altLang="en-US" sz="3600" b="1" dirty="0">
                <a:solidFill>
                  <a:srgbClr val="2830C4"/>
                </a:solidFill>
                <a:uFillTx/>
                <a:latin typeface="黑体" panose="02010609060101010101" pitchFamily="49" charset="-122"/>
                <a:ea typeface="黑体" panose="02010609060101010101" pitchFamily="49" charset="-122"/>
              </a:rPr>
              <a:t>严肃  坚强不屈</a:t>
            </a:r>
            <a:endParaRPr lang="zh-CN" altLang="en-US" sz="3600" b="1" dirty="0">
              <a:solidFill>
                <a:srgbClr val="2830C4"/>
              </a:solidFill>
              <a:uFillTx/>
              <a:latin typeface="黑体" panose="02010609060101010101" pitchFamily="49" charset="-122"/>
              <a:ea typeface="黑体" panose="02010609060101010101" pitchFamily="49" charset="-122"/>
            </a:endParaRPr>
          </a:p>
          <a:p>
            <a:pPr algn="l"/>
            <a:r>
              <a:rPr lang="zh-CN" altLang="en-US" sz="3600" b="1" dirty="0">
                <a:solidFill>
                  <a:srgbClr val="2830C4"/>
                </a:solidFill>
                <a:uFillTx/>
                <a:latin typeface="黑体" panose="02010609060101010101" pitchFamily="49" charset="-122"/>
                <a:ea typeface="黑体" panose="02010609060101010101" pitchFamily="49" charset="-122"/>
              </a:rPr>
              <a:t>温和  靠紧团结</a:t>
            </a:r>
            <a:endParaRPr lang="zh-CN" altLang="en-US" sz="3600" b="1" dirty="0">
              <a:solidFill>
                <a:srgbClr val="2830C4"/>
              </a:solidFill>
              <a:uFillTx/>
              <a:latin typeface="黑体" panose="02010609060101010101" pitchFamily="49" charset="-122"/>
              <a:ea typeface="黑体" panose="02010609060101010101" pitchFamily="49" charset="-122"/>
            </a:endParaRPr>
          </a:p>
          <a:p>
            <a:pPr algn="l"/>
            <a:r>
              <a:rPr lang="zh-CN" altLang="en-US" sz="3600" b="1" dirty="0">
                <a:solidFill>
                  <a:srgbClr val="2830C4"/>
                </a:solidFill>
                <a:uFillTx/>
                <a:latin typeface="黑体" panose="02010609060101010101" pitchFamily="49" charset="-122"/>
                <a:ea typeface="黑体" panose="02010609060101010101" pitchFamily="49" charset="-122"/>
              </a:rPr>
              <a:t>挺拔  力求上进</a:t>
            </a:r>
            <a:endParaRPr lang="zh-CN" altLang="en-US" sz="3600" b="1" dirty="0">
              <a:solidFill>
                <a:srgbClr val="2830C4"/>
              </a:solidFill>
              <a:uFillTx/>
              <a:latin typeface="黑体" panose="02010609060101010101" pitchFamily="49" charset="-122"/>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227337"/>
                                        </p:tgtEl>
                                        <p:attrNameLst>
                                          <p:attrName>style.visibility</p:attrName>
                                        </p:attrNameLst>
                                      </p:cBhvr>
                                      <p:to>
                                        <p:strVal val="visible"/>
                                      </p:to>
                                    </p:set>
                                    <p:anim by="(-#ppt_w*2)" calcmode="lin" valueType="num">
                                      <p:cBhvr rctx="PPT">
                                        <p:cTn id="7" dur="500" autoRev="1" fill="hold">
                                          <p:stCondLst>
                                            <p:cond delay="0"/>
                                          </p:stCondLst>
                                        </p:cTn>
                                        <p:tgtEl>
                                          <p:spTgt spid="227337"/>
                                        </p:tgtEl>
                                        <p:attrNameLst>
                                          <p:attrName>ppt_w</p:attrName>
                                        </p:attrNameLst>
                                      </p:cBhvr>
                                    </p:anim>
                                    <p:anim by="(#ppt_w*0.50)" calcmode="lin" valueType="num">
                                      <p:cBhvr>
                                        <p:cTn id="8" dur="500" decel="50000" autoRev="1" fill="hold">
                                          <p:stCondLst>
                                            <p:cond delay="0"/>
                                          </p:stCondLst>
                                        </p:cTn>
                                        <p:tgtEl>
                                          <p:spTgt spid="227337"/>
                                        </p:tgtEl>
                                        <p:attrNameLst>
                                          <p:attrName>ppt_x</p:attrName>
                                        </p:attrNameLst>
                                      </p:cBhvr>
                                    </p:anim>
                                    <p:anim from="(-#ppt_h/2)" to="(#ppt_y)" calcmode="lin" valueType="num">
                                      <p:cBhvr>
                                        <p:cTn id="9" dur="1000" fill="hold">
                                          <p:stCondLst>
                                            <p:cond delay="0"/>
                                          </p:stCondLst>
                                        </p:cTn>
                                        <p:tgtEl>
                                          <p:spTgt spid="227337"/>
                                        </p:tgtEl>
                                        <p:attrNameLst>
                                          <p:attrName>ppt_y</p:attrName>
                                        </p:attrNameLst>
                                      </p:cBhvr>
                                    </p:anim>
                                    <p:animRot by="21600000">
                                      <p:cBhvr>
                                        <p:cTn id="10" dur="1000" fill="hold">
                                          <p:stCondLst>
                                            <p:cond delay="0"/>
                                          </p:stCondLst>
                                        </p:cTn>
                                        <p:tgtEl>
                                          <p:spTgt spid="227337"/>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47"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1000"/>
                                        <p:tgtEl>
                                          <p:spTgt spid="2"/>
                                        </p:tgtEl>
                                      </p:cBhvr>
                                    </p:animEffect>
                                    <p:anim calcmode="lin" valueType="num">
                                      <p:cBhvr>
                                        <p:cTn id="16" dur="1000" fill="hold"/>
                                        <p:tgtEl>
                                          <p:spTgt spid="2"/>
                                        </p:tgtEl>
                                        <p:attrNameLst>
                                          <p:attrName>ppt_x</p:attrName>
                                        </p:attrNameLst>
                                      </p:cBhvr>
                                      <p:tavLst>
                                        <p:tav tm="0">
                                          <p:val>
                                            <p:strVal val="#ppt_x"/>
                                          </p:val>
                                        </p:tav>
                                        <p:tav tm="100000">
                                          <p:val>
                                            <p:strVal val="#ppt_x"/>
                                          </p:val>
                                        </p:tav>
                                      </p:tavLst>
                                    </p:anim>
                                    <p:anim calcmode="lin" valueType="num">
                                      <p:cBhvr>
                                        <p:cTn id="17"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ppt_x</p:attrName>
                                        </p:attrNameLst>
                                      </p:cBhvr>
                                      <p:tavLst>
                                        <p:tav tm="0">
                                          <p:val>
                                            <p:strVal val="#ppt_x"/>
                                          </p:val>
                                        </p:tav>
                                        <p:tav tm="100000">
                                          <p:val>
                                            <p:strVal val="#ppt_x"/>
                                          </p:val>
                                        </p:tav>
                                      </p:tavLst>
                                    </p:anim>
                                    <p:anim calcmode="lin" valueType="num">
                                      <p:cBhvr>
                                        <p:cTn id="2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bldLvl="0" animBg="1"/>
      <p:bldP spid="22733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9" name="标题 14338"/>
          <p:cNvSpPr>
            <a:spLocks noGrp="1"/>
          </p:cNvSpPr>
          <p:nvPr>
            <p:ph type="title"/>
          </p:nvPr>
        </p:nvSpPr>
        <p:spPr>
          <a:xfrm>
            <a:off x="1301750" y="1198245"/>
            <a:ext cx="10102215" cy="3843655"/>
          </a:xfrm>
        </p:spPr>
        <p:txBody>
          <a:bodyPr>
            <a:normAutofit/>
          </a:bodyPr>
          <a:p>
            <a:pPr>
              <a:lnSpc>
                <a:spcPct val="100000"/>
              </a:lnSpc>
              <a:buFont typeface="Wingdings" panose="05000000000000000000" charset="0"/>
            </a:pPr>
            <a:r>
              <a:rPr lang="en-US" sz="4000" b="1" dirty="0">
                <a:solidFill>
                  <a:srgbClr val="0000FF"/>
                </a:solidFill>
                <a:uFillTx/>
                <a:ea typeface="黑体" panose="02010609060101010101" pitchFamily="49" charset="-122"/>
              </a:rPr>
              <a:t>       </a:t>
            </a:r>
            <a:r>
              <a:rPr sz="4000" b="1" dirty="0">
                <a:solidFill>
                  <a:srgbClr val="0000FF"/>
                </a:solidFill>
                <a:uFillTx/>
                <a:ea typeface="黑体" panose="02010609060101010101" pitchFamily="49" charset="-122"/>
              </a:rPr>
              <a:t>通过某一特定的具体形象来暗示另一事物或某种较为普遍的意义，这种手法叫象征。</a:t>
            </a:r>
            <a:br>
              <a:rPr sz="4000" b="1" dirty="0">
                <a:solidFill>
                  <a:srgbClr val="0000FF"/>
                </a:solidFill>
                <a:uFillTx/>
                <a:ea typeface="黑体" panose="02010609060101010101" pitchFamily="49" charset="-122"/>
              </a:rPr>
            </a:br>
            <a:r>
              <a:rPr sz="4000" b="1" dirty="0">
                <a:solidFill>
                  <a:srgbClr val="0000FF"/>
                </a:solidFill>
                <a:uFillTx/>
                <a:ea typeface="黑体" panose="02010609060101010101" pitchFamily="49" charset="-122"/>
              </a:rPr>
              <a:t>      象征体和本体之间存在着某种相似的特点，可以借助读者的想象和联想把它</a:t>
            </a:r>
            <a:br>
              <a:rPr sz="4000" b="1" dirty="0">
                <a:solidFill>
                  <a:srgbClr val="0000FF"/>
                </a:solidFill>
                <a:uFillTx/>
                <a:ea typeface="黑体" panose="02010609060101010101" pitchFamily="49" charset="-122"/>
              </a:rPr>
            </a:br>
            <a:r>
              <a:rPr sz="4000" b="1" dirty="0">
                <a:solidFill>
                  <a:srgbClr val="0000FF"/>
                </a:solidFill>
                <a:uFillTx/>
                <a:ea typeface="黑体" panose="02010609060101010101" pitchFamily="49" charset="-122"/>
              </a:rPr>
              <a:t>们联系起来。 </a:t>
            </a:r>
            <a:endParaRPr sz="4000" b="1" dirty="0">
              <a:solidFill>
                <a:srgbClr val="0000FF"/>
              </a:solidFill>
              <a:uFillTx/>
              <a:ea typeface="黑体" panose="02010609060101010101" pitchFamily="49" charset="-122"/>
            </a:endParaRPr>
          </a:p>
        </p:txBody>
      </p:sp>
      <p:sp>
        <p:nvSpPr>
          <p:cNvPr id="3" name="标题 14338"/>
          <p:cNvSpPr>
            <a:spLocks noGrp="1"/>
          </p:cNvSpPr>
          <p:nvPr/>
        </p:nvSpPr>
        <p:spPr>
          <a:xfrm>
            <a:off x="4121785" y="354965"/>
            <a:ext cx="3273425" cy="1151890"/>
          </a:xfrm>
        </p:spPr>
        <p:txBody>
          <a:bodyPr>
            <a:normAutofit/>
          </a:bodyPr>
          <a:lstStyle>
            <a:lvl1pPr marL="0" lvl="0" indent="0" algn="l" defTabSz="685800" rtl="0" eaLnBrk="1" fontAlgn="base" latinLnBrk="0" hangingPunct="1">
              <a:lnSpc>
                <a:spcPct val="90000"/>
              </a:lnSpc>
              <a:spcBef>
                <a:spcPct val="0"/>
              </a:spcBef>
              <a:spcAft>
                <a:spcPct val="0"/>
              </a:spcAft>
              <a:buNone/>
              <a:defRPr sz="3300" b="0" i="0" u="none" kern="1200" baseline="0">
                <a:solidFill>
                  <a:schemeClr val="tx1"/>
                </a:solidFill>
                <a:latin typeface="Arial" panose="020B0604020202020204" pitchFamily="34" charset="0"/>
                <a:ea typeface="宋体" panose="02010600030101010101" pitchFamily="2" charset="-122"/>
              </a:defRPr>
            </a:lvl1pPr>
          </a:lstStyle>
          <a:p>
            <a:pPr>
              <a:buFont typeface="Wingdings" panose="05000000000000000000" charset="0"/>
            </a:pPr>
            <a:r>
              <a:rPr lang="en-US" sz="4400" b="1" dirty="0">
                <a:solidFill>
                  <a:srgbClr val="0000FF"/>
                </a:solidFill>
              </a:rPr>
              <a:t>       </a:t>
            </a:r>
            <a:r>
              <a:rPr sz="4800" b="1" dirty="0">
                <a:solidFill>
                  <a:srgbClr val="00B050"/>
                </a:solidFill>
                <a:uFillTx/>
                <a:cs typeface="+mn-ea"/>
              </a:rPr>
              <a:t>象 征</a:t>
            </a:r>
            <a:endParaRPr sz="4800" b="1" dirty="0">
              <a:solidFill>
                <a:srgbClr val="00B050"/>
              </a:solidFill>
              <a:uFillTx/>
              <a:cs typeface="+mn-ea"/>
            </a:endParaRPr>
          </a:p>
        </p:txBody>
      </p:sp>
      <p:sp>
        <p:nvSpPr>
          <p:cNvPr id="14340" name="文本占位符 14339"/>
          <p:cNvSpPr txBox="1"/>
          <p:nvPr>
            <p:ph type="body" idx="1"/>
          </p:nvPr>
        </p:nvSpPr>
        <p:spPr>
          <a:xfrm>
            <a:off x="1523365" y="4453255"/>
            <a:ext cx="9487535" cy="2341245"/>
          </a:xfrm>
        </p:spPr>
        <p:txBody>
          <a:bodyPr vert="horz" wrap="square" anchor="t">
            <a:normAutofit/>
          </a:bodyPr>
          <a:p>
            <a:pPr fontAlgn="auto">
              <a:lnSpc>
                <a:spcPct val="100000"/>
              </a:lnSpc>
              <a:spcBef>
                <a:spcPts val="0"/>
              </a:spcBef>
              <a:buNone/>
            </a:pPr>
            <a:r>
              <a:rPr lang="zh-CN" altLang="en-US" sz="4000" b="1" dirty="0">
                <a:solidFill>
                  <a:srgbClr val="FF0000"/>
                </a:solidFill>
                <a:ea typeface="黑体" panose="02010609060101010101" pitchFamily="49" charset="-122"/>
              </a:rPr>
              <a:t>       《紫藤萝瀑布》：  </a:t>
            </a:r>
            <a:r>
              <a:rPr lang="zh-CN" altLang="en-US" sz="4000" b="1" u="sng" dirty="0">
                <a:solidFill>
                  <a:srgbClr val="FF0000"/>
                </a:solidFill>
                <a:ea typeface="黑体" panose="02010609060101010101" pitchFamily="49" charset="-122"/>
              </a:rPr>
              <a:t>紫藤萝花从稀落到毁坏再到如今繁花似锦的命运，正是十几年来整个国家命运的写照和象征。</a:t>
            </a:r>
            <a:endParaRPr lang="zh-CN" altLang="en-US" sz="4000" b="1" u="sng" dirty="0">
              <a:solidFill>
                <a:srgbClr val="FF0000"/>
              </a:solidFill>
              <a:ea typeface="黑体" panose="02010609060101010101" pitchFamily="49" charset="-122"/>
            </a:endParaRPr>
          </a:p>
        </p:txBody>
      </p:sp>
      <p:sp>
        <p:nvSpPr>
          <p:cNvPr id="2" name="文本框 1"/>
          <p:cNvSpPr txBox="1"/>
          <p:nvPr/>
        </p:nvSpPr>
        <p:spPr>
          <a:xfrm>
            <a:off x="47625" y="1905"/>
            <a:ext cx="2019300" cy="645160"/>
          </a:xfrm>
          <a:prstGeom prst="rect">
            <a:avLst/>
          </a:prstGeom>
          <a:noFill/>
        </p:spPr>
        <p:txBody>
          <a:bodyPr wrap="none" rtlCol="0">
            <a:spAutoFit/>
          </a:bodyPr>
          <a:p>
            <a:pPr algn="l"/>
            <a:r>
              <a:rPr lang="zh-CN" altLang="en-US" sz="3600" b="1">
                <a:solidFill>
                  <a:srgbClr val="7030A0"/>
                </a:solidFill>
                <a:uFillTx/>
                <a:ea typeface="黑体" panose="02010609060101010101" pitchFamily="49" charset="-122"/>
              </a:rPr>
              <a:t>合作探究</a:t>
            </a:r>
            <a:endParaRPr lang="zh-CN" altLang="en-US" sz="3600" b="1">
              <a:solidFill>
                <a:srgbClr val="7030A0"/>
              </a:solidFill>
              <a:uFillTx/>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43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9" name="标题 14338"/>
          <p:cNvSpPr>
            <a:spLocks noGrp="1"/>
          </p:cNvSpPr>
          <p:nvPr>
            <p:ph type="title"/>
          </p:nvPr>
        </p:nvSpPr>
        <p:spPr>
          <a:xfrm>
            <a:off x="3759200" y="979170"/>
            <a:ext cx="5511800" cy="4633595"/>
          </a:xfrm>
        </p:spPr>
        <p:txBody>
          <a:bodyPr>
            <a:normAutofit fontScale="90000"/>
          </a:bodyPr>
          <a:p>
            <a:pPr>
              <a:lnSpc>
                <a:spcPct val="100000"/>
              </a:lnSpc>
              <a:buFont typeface="Wingdings" panose="05000000000000000000" charset="0"/>
            </a:pPr>
            <a:r>
              <a:rPr sz="4000" b="1" dirty="0">
                <a:solidFill>
                  <a:srgbClr val="0000FF"/>
                </a:solidFill>
                <a:uFillTx/>
                <a:ea typeface="黑体" panose="02010609060101010101" pitchFamily="49" charset="-122"/>
              </a:rPr>
              <a:t>一个浪，一个浪</a:t>
            </a:r>
            <a:br>
              <a:rPr sz="4000" b="1" dirty="0">
                <a:solidFill>
                  <a:srgbClr val="0000FF"/>
                </a:solidFill>
                <a:uFillTx/>
                <a:ea typeface="黑体" panose="02010609060101010101" pitchFamily="49" charset="-122"/>
              </a:rPr>
            </a:br>
            <a:r>
              <a:rPr sz="4000" b="1" dirty="0">
                <a:solidFill>
                  <a:srgbClr val="0000FF"/>
                </a:solidFill>
                <a:uFillTx/>
                <a:ea typeface="黑体" panose="02010609060101010101" pitchFamily="49" charset="-122"/>
              </a:rPr>
              <a:t>无休止地扑过来</a:t>
            </a:r>
            <a:br>
              <a:rPr sz="4000" b="1" dirty="0">
                <a:solidFill>
                  <a:srgbClr val="0000FF"/>
                </a:solidFill>
                <a:uFillTx/>
                <a:ea typeface="黑体" panose="02010609060101010101" pitchFamily="49" charset="-122"/>
              </a:rPr>
            </a:br>
            <a:r>
              <a:rPr sz="4000" b="1" dirty="0">
                <a:solidFill>
                  <a:srgbClr val="0000FF"/>
                </a:solidFill>
                <a:uFillTx/>
                <a:ea typeface="黑体" panose="02010609060101010101" pitchFamily="49" charset="-122"/>
              </a:rPr>
              <a:t>每一个浪都在它脚下</a:t>
            </a:r>
            <a:br>
              <a:rPr sz="4000" b="1" dirty="0">
                <a:solidFill>
                  <a:srgbClr val="0000FF"/>
                </a:solidFill>
                <a:uFillTx/>
                <a:ea typeface="黑体" panose="02010609060101010101" pitchFamily="49" charset="-122"/>
              </a:rPr>
            </a:br>
            <a:r>
              <a:rPr sz="4000" b="1" dirty="0">
                <a:solidFill>
                  <a:srgbClr val="0000FF"/>
                </a:solidFill>
                <a:uFillTx/>
                <a:ea typeface="黑体" panose="02010609060101010101" pitchFamily="49" charset="-122"/>
              </a:rPr>
              <a:t>被打成碎沫、散开……</a:t>
            </a:r>
            <a:br>
              <a:rPr sz="4000" b="1" dirty="0">
                <a:solidFill>
                  <a:srgbClr val="0000FF"/>
                </a:solidFill>
                <a:uFillTx/>
                <a:ea typeface="黑体" panose="02010609060101010101" pitchFamily="49" charset="-122"/>
              </a:rPr>
            </a:br>
            <a:r>
              <a:rPr sz="4000" b="1" dirty="0">
                <a:solidFill>
                  <a:srgbClr val="0000FF"/>
                </a:solidFill>
                <a:uFillTx/>
                <a:ea typeface="黑体" panose="02010609060101010101" pitchFamily="49" charset="-122"/>
              </a:rPr>
              <a:t>它的脸上和身上</a:t>
            </a:r>
            <a:br>
              <a:rPr sz="4000" b="1" dirty="0">
                <a:solidFill>
                  <a:srgbClr val="0000FF"/>
                </a:solidFill>
                <a:uFillTx/>
                <a:ea typeface="黑体" panose="02010609060101010101" pitchFamily="49" charset="-122"/>
              </a:rPr>
            </a:br>
            <a:r>
              <a:rPr sz="4000" b="1" dirty="0">
                <a:solidFill>
                  <a:srgbClr val="0000FF"/>
                </a:solidFill>
                <a:uFillTx/>
                <a:ea typeface="黑体" panose="02010609060101010101" pitchFamily="49" charset="-122"/>
              </a:rPr>
              <a:t>像刀砍过的一样</a:t>
            </a:r>
            <a:br>
              <a:rPr sz="4000" b="1" dirty="0">
                <a:solidFill>
                  <a:srgbClr val="0000FF"/>
                </a:solidFill>
                <a:uFillTx/>
                <a:ea typeface="黑体" panose="02010609060101010101" pitchFamily="49" charset="-122"/>
              </a:rPr>
            </a:br>
            <a:r>
              <a:rPr sz="4000" b="1" dirty="0">
                <a:solidFill>
                  <a:srgbClr val="0000FF"/>
                </a:solidFill>
                <a:uFillTx/>
                <a:ea typeface="黑体" panose="02010609060101010101" pitchFamily="49" charset="-122"/>
              </a:rPr>
              <a:t>但它依然站在那里</a:t>
            </a:r>
            <a:br>
              <a:rPr sz="4000" b="1" dirty="0">
                <a:solidFill>
                  <a:srgbClr val="0000FF"/>
                </a:solidFill>
                <a:uFillTx/>
                <a:ea typeface="黑体" panose="02010609060101010101" pitchFamily="49" charset="-122"/>
              </a:rPr>
            </a:br>
            <a:r>
              <a:rPr sz="4000" b="1" dirty="0">
                <a:solidFill>
                  <a:srgbClr val="0000FF"/>
                </a:solidFill>
                <a:uFillTx/>
                <a:ea typeface="黑体" panose="02010609060101010101" pitchFamily="49" charset="-122"/>
              </a:rPr>
              <a:t>含着微笑，看着海洋…… </a:t>
            </a:r>
            <a:endParaRPr sz="4000" b="1" dirty="0">
              <a:solidFill>
                <a:srgbClr val="0000FF"/>
              </a:solidFill>
              <a:uFillTx/>
              <a:ea typeface="黑体" panose="02010609060101010101" pitchFamily="49" charset="-122"/>
            </a:endParaRPr>
          </a:p>
        </p:txBody>
      </p:sp>
      <p:sp>
        <p:nvSpPr>
          <p:cNvPr id="3" name="标题 14338"/>
          <p:cNvSpPr>
            <a:spLocks noGrp="1"/>
          </p:cNvSpPr>
          <p:nvPr/>
        </p:nvSpPr>
        <p:spPr>
          <a:xfrm>
            <a:off x="4064635" y="17780"/>
            <a:ext cx="3273425" cy="1151890"/>
          </a:xfrm>
        </p:spPr>
        <p:txBody>
          <a:bodyPr>
            <a:normAutofit fontScale="90000"/>
          </a:bodyPr>
          <a:lstStyle>
            <a:lvl1pPr marL="0" lvl="0" indent="0" algn="l" defTabSz="685800" rtl="0" eaLnBrk="1" fontAlgn="base" latinLnBrk="0" hangingPunct="1">
              <a:lnSpc>
                <a:spcPct val="90000"/>
              </a:lnSpc>
              <a:spcBef>
                <a:spcPct val="0"/>
              </a:spcBef>
              <a:spcAft>
                <a:spcPct val="0"/>
              </a:spcAft>
              <a:buNone/>
              <a:defRPr sz="3300" b="0" i="0" u="none" kern="1200" baseline="0">
                <a:solidFill>
                  <a:schemeClr val="tx1"/>
                </a:solidFill>
                <a:latin typeface="Arial" panose="020B0604020202020204" pitchFamily="34" charset="0"/>
                <a:ea typeface="宋体" panose="02010600030101010101" pitchFamily="2" charset="-122"/>
              </a:defRPr>
            </a:lvl1pPr>
          </a:lstStyle>
          <a:p>
            <a:pPr>
              <a:buFont typeface="Wingdings" panose="05000000000000000000" charset="0"/>
            </a:pPr>
            <a:r>
              <a:rPr lang="en-US" sz="4400" b="1" dirty="0">
                <a:solidFill>
                  <a:srgbClr val="0000FF"/>
                </a:solidFill>
              </a:rPr>
              <a:t>       </a:t>
            </a:r>
            <a:r>
              <a:rPr sz="4800" b="1" dirty="0">
                <a:solidFill>
                  <a:srgbClr val="00B050"/>
                </a:solidFill>
                <a:uFillTx/>
                <a:cs typeface="+mn-ea"/>
              </a:rPr>
              <a:t>礁 石</a:t>
            </a:r>
            <a:endParaRPr sz="4800" b="1" dirty="0">
              <a:solidFill>
                <a:srgbClr val="00B050"/>
              </a:solidFill>
              <a:uFillTx/>
              <a:cs typeface="+mn-ea"/>
            </a:endParaRPr>
          </a:p>
          <a:p>
            <a:pPr>
              <a:buFont typeface="Wingdings" panose="05000000000000000000" charset="0"/>
            </a:pPr>
            <a:r>
              <a:rPr sz="3600" b="1" dirty="0">
                <a:solidFill>
                  <a:srgbClr val="7030A0"/>
                </a:solidFill>
                <a:uFillTx/>
                <a:ea typeface="黑体" panose="02010609060101010101" pitchFamily="49" charset="-122"/>
                <a:cs typeface="+mn-ea"/>
                <a:sym typeface="+mn-ea"/>
              </a:rPr>
              <a:t>          艾 青</a:t>
            </a:r>
            <a:endParaRPr sz="3600" b="1" dirty="0">
              <a:solidFill>
                <a:srgbClr val="7030A0"/>
              </a:solidFill>
              <a:uFillTx/>
              <a:ea typeface="黑体" panose="02010609060101010101" pitchFamily="49" charset="-122"/>
              <a:cs typeface="+mn-ea"/>
              <a:sym typeface="+mn-ea"/>
            </a:endParaRPr>
          </a:p>
        </p:txBody>
      </p:sp>
      <p:sp>
        <p:nvSpPr>
          <p:cNvPr id="14340" name="文本占位符 14339"/>
          <p:cNvSpPr txBox="1"/>
          <p:nvPr>
            <p:ph type="body" idx="1"/>
          </p:nvPr>
        </p:nvSpPr>
        <p:spPr>
          <a:xfrm>
            <a:off x="1019175" y="5517515"/>
            <a:ext cx="10516235" cy="1503680"/>
          </a:xfrm>
        </p:spPr>
        <p:txBody>
          <a:bodyPr vert="horz" wrap="square" anchor="t">
            <a:normAutofit lnSpcReduction="10000"/>
          </a:bodyPr>
          <a:p>
            <a:pPr fontAlgn="auto">
              <a:lnSpc>
                <a:spcPct val="100000"/>
              </a:lnSpc>
              <a:spcBef>
                <a:spcPts val="0"/>
              </a:spcBef>
              <a:buNone/>
            </a:pPr>
            <a:r>
              <a:rPr lang="zh-CN" altLang="en-US" sz="3200" b="1" dirty="0">
                <a:solidFill>
                  <a:srgbClr val="FF0000"/>
                </a:solidFill>
                <a:uFillTx/>
                <a:ea typeface="黑体" panose="02010609060101010101" pitchFamily="49" charset="-122"/>
              </a:rPr>
              <a:t>       读了这首小诗，你联想到的肯定不是“礁石”。那在风浪狂涛中巍然屹立的礁石，让你想到的会是一个人、一个民族、一个国家的百折不挠、万难不屈的斗争精神。</a:t>
            </a:r>
            <a:endParaRPr lang="zh-CN" altLang="en-US" sz="3200" b="1" dirty="0">
              <a:solidFill>
                <a:srgbClr val="FF0000"/>
              </a:solidFill>
              <a:uFillTx/>
              <a:ea typeface="黑体" panose="02010609060101010101" pitchFamily="49" charset="-122"/>
            </a:endParaRPr>
          </a:p>
        </p:txBody>
      </p:sp>
      <p:sp>
        <p:nvSpPr>
          <p:cNvPr id="2" name="文本框 1"/>
          <p:cNvSpPr txBox="1"/>
          <p:nvPr/>
        </p:nvSpPr>
        <p:spPr>
          <a:xfrm>
            <a:off x="47625" y="1905"/>
            <a:ext cx="2019300" cy="645160"/>
          </a:xfrm>
          <a:prstGeom prst="rect">
            <a:avLst/>
          </a:prstGeom>
          <a:noFill/>
        </p:spPr>
        <p:txBody>
          <a:bodyPr wrap="none" rtlCol="0">
            <a:spAutoFit/>
          </a:bodyPr>
          <a:p>
            <a:pPr algn="l"/>
            <a:r>
              <a:rPr lang="zh-CN" altLang="en-US" sz="3600" b="1">
                <a:solidFill>
                  <a:srgbClr val="7030A0"/>
                </a:solidFill>
                <a:uFillTx/>
                <a:ea typeface="黑体" panose="02010609060101010101" pitchFamily="49" charset="-122"/>
              </a:rPr>
              <a:t>合作探究</a:t>
            </a:r>
            <a:endParaRPr lang="zh-CN" altLang="en-US" sz="3600" b="1">
              <a:solidFill>
                <a:srgbClr val="7030A0"/>
              </a:solidFill>
              <a:uFillTx/>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43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28355" name="Picture 4" descr="PH02946J"/>
          <p:cNvPicPr>
            <a:picLocks noChangeAspect="1"/>
          </p:cNvPicPr>
          <p:nvPr/>
        </p:nvPicPr>
        <p:blipFill>
          <a:blip r:embed="rId1"/>
          <a:stretch>
            <a:fillRect/>
          </a:stretch>
        </p:blipFill>
        <p:spPr>
          <a:xfrm>
            <a:off x="1650365" y="4999355"/>
            <a:ext cx="2786063" cy="1857375"/>
          </a:xfrm>
          <a:prstGeom prst="rect">
            <a:avLst/>
          </a:prstGeom>
          <a:noFill/>
          <a:ln w="9525">
            <a:noFill/>
          </a:ln>
        </p:spPr>
      </p:pic>
      <p:sp>
        <p:nvSpPr>
          <p:cNvPr id="228356" name="Text Box 7"/>
          <p:cNvSpPr txBox="1"/>
          <p:nvPr/>
        </p:nvSpPr>
        <p:spPr>
          <a:xfrm>
            <a:off x="3429000" y="405765"/>
            <a:ext cx="5943600" cy="706755"/>
          </a:xfrm>
          <a:prstGeom prst="rect">
            <a:avLst/>
          </a:prstGeom>
          <a:noFill/>
          <a:ln w="9525">
            <a:noFill/>
          </a:ln>
        </p:spPr>
        <p:txBody>
          <a:bodyPr>
            <a:spAutoFit/>
          </a:bodyPr>
          <a:p>
            <a:pPr algn="ctr">
              <a:spcBef>
                <a:spcPct val="50000"/>
              </a:spcBef>
            </a:pPr>
            <a:r>
              <a:rPr lang="zh-CN" altLang="en-US" sz="4000" b="1" dirty="0">
                <a:solidFill>
                  <a:srgbClr val="2020E0"/>
                </a:solidFill>
                <a:uFillTx/>
                <a:latin typeface="Times New Roman" panose="02020603050405020304" pitchFamily="18" charset="0"/>
                <a:ea typeface="黑体" panose="02010609060101010101" pitchFamily="49" charset="-122"/>
              </a:rPr>
              <a:t>白杨树的象征意义是什么？</a:t>
            </a:r>
            <a:endParaRPr lang="zh-CN" altLang="en-US" sz="4000" b="1" dirty="0">
              <a:solidFill>
                <a:srgbClr val="2020E0"/>
              </a:solidFill>
              <a:uFillTx/>
              <a:latin typeface="Times New Roman" panose="02020603050405020304" pitchFamily="18" charset="0"/>
              <a:ea typeface="黑体" panose="02010609060101010101" pitchFamily="49" charset="-122"/>
            </a:endParaRPr>
          </a:p>
        </p:txBody>
      </p:sp>
      <p:sp>
        <p:nvSpPr>
          <p:cNvPr id="24584" name="Oval 8"/>
          <p:cNvSpPr/>
          <p:nvPr/>
        </p:nvSpPr>
        <p:spPr>
          <a:xfrm>
            <a:off x="2066925" y="2595880"/>
            <a:ext cx="1828800" cy="1676400"/>
          </a:xfrm>
          <a:prstGeom prst="ellipse">
            <a:avLst/>
          </a:prstGeom>
          <a:solidFill>
            <a:schemeClr val="accent1"/>
          </a:solidFill>
          <a:ln w="9525" cap="flat" cmpd="sng">
            <a:solidFill>
              <a:schemeClr val="tx1"/>
            </a:solidFill>
            <a:prstDash val="solid"/>
            <a:headEnd type="none" w="med" len="med"/>
            <a:tailEnd type="none" w="med" len="med"/>
          </a:ln>
        </p:spPr>
        <p:txBody>
          <a:bodyPr wrap="none" anchor="ctr"/>
          <a:p>
            <a:pPr algn="ctr"/>
            <a:r>
              <a:rPr lang="zh-CN" altLang="en-US" sz="4000" b="1" dirty="0">
                <a:solidFill>
                  <a:srgbClr val="FF0000"/>
                </a:solidFill>
                <a:latin typeface="Times New Roman" panose="02020603050405020304" pitchFamily="18" charset="0"/>
                <a:ea typeface="楷体_GB2312" pitchFamily="49" charset="-122"/>
              </a:rPr>
              <a:t>农民</a:t>
            </a:r>
            <a:endParaRPr lang="zh-CN" altLang="en-US" sz="4000" b="1" dirty="0">
              <a:solidFill>
                <a:srgbClr val="FF0000"/>
              </a:solidFill>
              <a:latin typeface="Times New Roman" panose="02020603050405020304" pitchFamily="18" charset="0"/>
              <a:ea typeface="楷体_GB2312" pitchFamily="49" charset="-122"/>
            </a:endParaRPr>
          </a:p>
        </p:txBody>
      </p:sp>
      <p:sp>
        <p:nvSpPr>
          <p:cNvPr id="24585" name="Oval 9"/>
          <p:cNvSpPr/>
          <p:nvPr/>
        </p:nvSpPr>
        <p:spPr>
          <a:xfrm>
            <a:off x="4931410" y="2595880"/>
            <a:ext cx="1828800" cy="1676400"/>
          </a:xfrm>
          <a:prstGeom prst="ellipse">
            <a:avLst/>
          </a:prstGeom>
          <a:solidFill>
            <a:schemeClr val="accent1"/>
          </a:solidFill>
          <a:ln w="9525" cap="flat" cmpd="sng">
            <a:solidFill>
              <a:schemeClr val="tx1"/>
            </a:solidFill>
            <a:prstDash val="solid"/>
            <a:headEnd type="none" w="med" len="med"/>
            <a:tailEnd type="none" w="med" len="med"/>
          </a:ln>
        </p:spPr>
        <p:txBody>
          <a:bodyPr wrap="none" anchor="ctr"/>
          <a:p>
            <a:pPr algn="ctr"/>
            <a:r>
              <a:rPr lang="zh-CN" altLang="en-US" sz="4000" b="1" dirty="0">
                <a:solidFill>
                  <a:srgbClr val="FF0000"/>
                </a:solidFill>
                <a:latin typeface="Times New Roman" panose="02020603050405020304" pitchFamily="18" charset="0"/>
                <a:ea typeface="楷体_GB2312" pitchFamily="49" charset="-122"/>
              </a:rPr>
              <a:t>哨兵</a:t>
            </a:r>
            <a:endParaRPr lang="zh-CN" altLang="en-US" sz="4000" b="1" dirty="0">
              <a:solidFill>
                <a:srgbClr val="FF0000"/>
              </a:solidFill>
              <a:latin typeface="Times New Roman" panose="02020603050405020304" pitchFamily="18" charset="0"/>
              <a:ea typeface="楷体_GB2312" pitchFamily="49" charset="-122"/>
            </a:endParaRPr>
          </a:p>
        </p:txBody>
      </p:sp>
      <p:sp>
        <p:nvSpPr>
          <p:cNvPr id="24586" name="Oval 10"/>
          <p:cNvSpPr/>
          <p:nvPr/>
        </p:nvSpPr>
        <p:spPr>
          <a:xfrm>
            <a:off x="8037830" y="2705735"/>
            <a:ext cx="1828800" cy="1676400"/>
          </a:xfrm>
          <a:prstGeom prst="ellipse">
            <a:avLst/>
          </a:prstGeom>
          <a:solidFill>
            <a:schemeClr val="accent1"/>
          </a:solidFill>
          <a:ln w="9525" cap="flat" cmpd="sng">
            <a:solidFill>
              <a:schemeClr val="tx1"/>
            </a:solidFill>
            <a:prstDash val="solid"/>
            <a:headEnd type="none" w="med" len="med"/>
            <a:tailEnd type="none" w="med" len="med"/>
          </a:ln>
        </p:spPr>
        <p:txBody>
          <a:bodyPr wrap="none" anchor="ctr"/>
          <a:p>
            <a:pPr algn="ctr"/>
            <a:r>
              <a:rPr lang="zh-CN" altLang="en-US" sz="4000" b="1" dirty="0">
                <a:solidFill>
                  <a:srgbClr val="FF0000"/>
                </a:solidFill>
                <a:uFillTx/>
                <a:latin typeface="Times New Roman" panose="02020603050405020304" pitchFamily="18" charset="0"/>
                <a:ea typeface="楷体_GB2312" pitchFamily="49" charset="-122"/>
              </a:rPr>
              <a:t>精神</a:t>
            </a:r>
            <a:endParaRPr lang="zh-CN" altLang="en-US" sz="4000" b="1" dirty="0">
              <a:solidFill>
                <a:srgbClr val="FF0000"/>
              </a:solidFill>
              <a:uFillTx/>
              <a:latin typeface="Times New Roman" panose="02020603050405020304" pitchFamily="18" charset="0"/>
              <a:ea typeface="楷体_GB2312" pitchFamily="49" charset="-122"/>
            </a:endParaRPr>
          </a:p>
          <a:p>
            <a:pPr algn="ctr"/>
            <a:r>
              <a:rPr lang="zh-CN" altLang="en-US" sz="4000" b="1" dirty="0">
                <a:solidFill>
                  <a:srgbClr val="FF0000"/>
                </a:solidFill>
                <a:uFillTx/>
                <a:latin typeface="Times New Roman" panose="02020603050405020304" pitchFamily="18" charset="0"/>
                <a:ea typeface="楷体_GB2312" pitchFamily="49" charset="-122"/>
              </a:rPr>
              <a:t>意志</a:t>
            </a:r>
            <a:endParaRPr lang="zh-CN" altLang="en-US" sz="4000" b="1" dirty="0">
              <a:solidFill>
                <a:srgbClr val="FF0000"/>
              </a:solidFill>
              <a:uFillTx/>
              <a:latin typeface="Times New Roman" panose="02020603050405020304" pitchFamily="18" charset="0"/>
              <a:ea typeface="楷体_GB2312" pitchFamily="49" charset="-122"/>
            </a:endParaRPr>
          </a:p>
        </p:txBody>
      </p:sp>
      <p:sp>
        <p:nvSpPr>
          <p:cNvPr id="24587" name="Text Box 11"/>
          <p:cNvSpPr txBox="1"/>
          <p:nvPr/>
        </p:nvSpPr>
        <p:spPr>
          <a:xfrm>
            <a:off x="2819400" y="4272280"/>
            <a:ext cx="7162800" cy="645160"/>
          </a:xfrm>
          <a:prstGeom prst="rect">
            <a:avLst/>
          </a:prstGeom>
          <a:noFill/>
          <a:ln w="9525">
            <a:noFill/>
          </a:ln>
        </p:spPr>
        <p:txBody>
          <a:bodyPr>
            <a:spAutoFit/>
          </a:bodyPr>
          <a:p>
            <a:pPr algn="ctr">
              <a:spcBef>
                <a:spcPct val="50000"/>
              </a:spcBef>
            </a:pPr>
            <a:r>
              <a:rPr lang="zh-CN" altLang="en-US" sz="3600" b="1" dirty="0">
                <a:solidFill>
                  <a:srgbClr val="FF0000"/>
                </a:solidFill>
                <a:latin typeface="Times New Roman" panose="02020603050405020304" pitchFamily="18" charset="0"/>
                <a:ea typeface="微软雅黑" panose="020B0503020204020204" pitchFamily="34" charset="-122"/>
              </a:rPr>
              <a:t>这种手法称为</a:t>
            </a:r>
            <a:r>
              <a:rPr lang="zh-CN" altLang="en-US" sz="3600" b="1" u="heavy" dirty="0">
                <a:solidFill>
                  <a:srgbClr val="FF0000"/>
                </a:solidFill>
                <a:uFill>
                  <a:solidFill>
                    <a:srgbClr val="2830C4"/>
                  </a:solidFill>
                </a:uFill>
                <a:latin typeface="Times New Roman" panose="02020603050405020304" pitchFamily="18" charset="0"/>
                <a:ea typeface="微软雅黑" panose="020B0503020204020204" pitchFamily="34" charset="-122"/>
              </a:rPr>
              <a:t>托物言志</a:t>
            </a:r>
            <a:r>
              <a:rPr lang="zh-CN" altLang="en-US" sz="3600" b="1" dirty="0">
                <a:solidFill>
                  <a:srgbClr val="FF0000"/>
                </a:solidFill>
                <a:latin typeface="Times New Roman" panose="02020603050405020304" pitchFamily="18" charset="0"/>
                <a:ea typeface="微软雅黑" panose="020B0503020204020204" pitchFamily="34" charset="-122"/>
              </a:rPr>
              <a:t>。</a:t>
            </a:r>
            <a:endParaRPr lang="zh-CN" altLang="en-US" sz="3600" b="1" dirty="0">
              <a:solidFill>
                <a:srgbClr val="FF0000"/>
              </a:solidFill>
              <a:latin typeface="Times New Roman" panose="02020603050405020304" pitchFamily="18" charset="0"/>
              <a:ea typeface="微软雅黑" panose="020B0503020204020204" pitchFamily="34" charset="-122"/>
            </a:endParaRPr>
          </a:p>
        </p:txBody>
      </p:sp>
      <p:pic>
        <p:nvPicPr>
          <p:cNvPr id="228361" name="图片 11" descr="W020090624316820317906.jpg"/>
          <p:cNvPicPr>
            <a:picLocks noChangeAspect="1"/>
          </p:cNvPicPr>
          <p:nvPr/>
        </p:nvPicPr>
        <p:blipFill>
          <a:blip r:embed="rId2"/>
          <a:stretch>
            <a:fillRect/>
          </a:stretch>
        </p:blipFill>
        <p:spPr>
          <a:xfrm>
            <a:off x="4595178" y="4999355"/>
            <a:ext cx="2500312" cy="1857375"/>
          </a:xfrm>
          <a:prstGeom prst="rect">
            <a:avLst/>
          </a:prstGeom>
          <a:noFill/>
          <a:ln w="9525">
            <a:noFill/>
          </a:ln>
        </p:spPr>
      </p:pic>
      <p:pic>
        <p:nvPicPr>
          <p:cNvPr id="228362" name="图片 12" descr="200905172350481.jpg"/>
          <p:cNvPicPr>
            <a:picLocks noChangeAspect="1"/>
          </p:cNvPicPr>
          <p:nvPr/>
        </p:nvPicPr>
        <p:blipFill>
          <a:blip r:embed="rId3"/>
          <a:stretch>
            <a:fillRect/>
          </a:stretch>
        </p:blipFill>
        <p:spPr>
          <a:xfrm>
            <a:off x="7096125" y="4999038"/>
            <a:ext cx="3571875" cy="1858962"/>
          </a:xfrm>
          <a:prstGeom prst="rect">
            <a:avLst/>
          </a:prstGeom>
          <a:noFill/>
          <a:ln w="9525">
            <a:noFill/>
          </a:ln>
        </p:spPr>
      </p:pic>
      <p:sp>
        <p:nvSpPr>
          <p:cNvPr id="3" name="文本框 2"/>
          <p:cNvSpPr txBox="1"/>
          <p:nvPr/>
        </p:nvSpPr>
        <p:spPr>
          <a:xfrm>
            <a:off x="47625" y="1905"/>
            <a:ext cx="2019300" cy="645160"/>
          </a:xfrm>
          <a:prstGeom prst="rect">
            <a:avLst/>
          </a:prstGeom>
          <a:noFill/>
        </p:spPr>
        <p:txBody>
          <a:bodyPr wrap="none" rtlCol="0">
            <a:spAutoFit/>
          </a:bodyPr>
          <a:p>
            <a:pPr algn="l"/>
            <a:r>
              <a:rPr lang="zh-CN" altLang="en-US" sz="3600" b="1">
                <a:solidFill>
                  <a:srgbClr val="7030A0"/>
                </a:solidFill>
                <a:uFillTx/>
                <a:ea typeface="黑体" panose="02010609060101010101" pitchFamily="49" charset="-122"/>
              </a:rPr>
              <a:t>合作探究</a:t>
            </a:r>
            <a:endParaRPr lang="zh-CN" altLang="en-US" sz="3600" b="1">
              <a:solidFill>
                <a:srgbClr val="7030A0"/>
              </a:solidFill>
              <a:uFillTx/>
              <a:ea typeface="黑体" panose="02010609060101010101" pitchFamily="49" charset="-122"/>
            </a:endParaRPr>
          </a:p>
        </p:txBody>
      </p:sp>
      <p:sp>
        <p:nvSpPr>
          <p:cNvPr id="2" name="文本框 1"/>
          <p:cNvSpPr txBox="1"/>
          <p:nvPr/>
        </p:nvSpPr>
        <p:spPr>
          <a:xfrm>
            <a:off x="1109980" y="1327785"/>
            <a:ext cx="10738485" cy="1170305"/>
          </a:xfrm>
          <a:prstGeom prst="rect">
            <a:avLst/>
          </a:prstGeom>
          <a:noFill/>
        </p:spPr>
        <p:txBody>
          <a:bodyPr wrap="none" rtlCol="0" anchor="t">
            <a:spAutoFit/>
          </a:bodyPr>
          <a:p>
            <a:pPr lvl="0">
              <a:lnSpc>
                <a:spcPct val="90000"/>
              </a:lnSpc>
              <a:spcBef>
                <a:spcPct val="15000"/>
              </a:spcBef>
            </a:pPr>
            <a:r>
              <a:rPr lang="en-US" altLang="zh-CN" sz="3600" b="1" dirty="0">
                <a:solidFill>
                  <a:srgbClr val="FF0000"/>
                </a:solidFill>
                <a:uFillTx/>
                <a:ea typeface="黑体" panose="02010609060101010101" pitchFamily="49" charset="-122"/>
                <a:sym typeface="+mn-ea"/>
              </a:rPr>
              <a:t>        </a:t>
            </a:r>
            <a:r>
              <a:rPr lang="zh-CN" altLang="en-US" sz="3600" b="1" dirty="0">
                <a:solidFill>
                  <a:srgbClr val="FF0000"/>
                </a:solidFill>
                <a:uFillTx/>
                <a:ea typeface="黑体" panose="02010609060101010101" pitchFamily="49" charset="-122"/>
                <a:sym typeface="+mn-ea"/>
              </a:rPr>
              <a:t>白杨树象征了北方的农民，尤其象征了民族解放</a:t>
            </a:r>
            <a:endParaRPr lang="zh-CN" altLang="en-US" sz="3600" b="1" dirty="0">
              <a:solidFill>
                <a:srgbClr val="FF0000"/>
              </a:solidFill>
              <a:uFillTx/>
              <a:ea typeface="黑体" panose="02010609060101010101" pitchFamily="49" charset="-122"/>
              <a:sym typeface="+mn-ea"/>
            </a:endParaRPr>
          </a:p>
          <a:p>
            <a:pPr lvl="0">
              <a:lnSpc>
                <a:spcPct val="90000"/>
              </a:lnSpc>
              <a:spcBef>
                <a:spcPct val="15000"/>
              </a:spcBef>
            </a:pPr>
            <a:r>
              <a:rPr lang="zh-CN" altLang="en-US" sz="3600" b="1" dirty="0">
                <a:solidFill>
                  <a:srgbClr val="FF0000"/>
                </a:solidFill>
                <a:uFillTx/>
                <a:ea typeface="黑体" panose="02010609060101010101" pitchFamily="49" charset="-122"/>
                <a:sym typeface="+mn-ea"/>
              </a:rPr>
              <a:t>斗争中所不可缺的朴质、坚强、力求上进的精神。</a:t>
            </a:r>
            <a:endParaRPr lang="zh-CN" altLang="en-US" sz="3600" b="1" dirty="0">
              <a:solidFill>
                <a:srgbClr val="FF0000"/>
              </a:solidFill>
              <a:uFillTx/>
              <a:ea typeface="黑体" panose="02010609060101010101" pitchFamily="49" charset="-122"/>
              <a:sym typeface="+mn-ea"/>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2"/>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2"/>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17" presetClass="entr" presetSubtype="10" fill="hold" nodeType="clickEffect">
                                  <p:stCondLst>
                                    <p:cond delay="0"/>
                                  </p:stCondLst>
                                  <p:childTnLst>
                                    <p:set>
                                      <p:cBhvr>
                                        <p:cTn id="14" dur="1" fill="hold">
                                          <p:stCondLst>
                                            <p:cond delay="0"/>
                                          </p:stCondLst>
                                        </p:cTn>
                                        <p:tgtEl>
                                          <p:spTgt spid="228355"/>
                                        </p:tgtEl>
                                        <p:attrNameLst>
                                          <p:attrName>style.visibility</p:attrName>
                                        </p:attrNameLst>
                                      </p:cBhvr>
                                      <p:to>
                                        <p:strVal val="visible"/>
                                      </p:to>
                                    </p:set>
                                    <p:anim calcmode="lin" valueType="num">
                                      <p:cBhvr>
                                        <p:cTn id="15" dur="500" fill="hold"/>
                                        <p:tgtEl>
                                          <p:spTgt spid="228355"/>
                                        </p:tgtEl>
                                        <p:attrNameLst>
                                          <p:attrName>ppt_w</p:attrName>
                                        </p:attrNameLst>
                                      </p:cBhvr>
                                      <p:tavLst>
                                        <p:tav tm="0">
                                          <p:val>
                                            <p:fltVal val="0"/>
                                          </p:val>
                                        </p:tav>
                                        <p:tav tm="100000">
                                          <p:val>
                                            <p:strVal val="#ppt_w"/>
                                          </p:val>
                                        </p:tav>
                                      </p:tavLst>
                                    </p:anim>
                                    <p:anim calcmode="lin" valueType="num">
                                      <p:cBhvr>
                                        <p:cTn id="16" dur="500" fill="hold"/>
                                        <p:tgtEl>
                                          <p:spTgt spid="228355"/>
                                        </p:tgtEl>
                                        <p:attrNameLst>
                                          <p:attrName>ppt_h</p:attrName>
                                        </p:attrNameLst>
                                      </p:cBhvr>
                                      <p:tavLst>
                                        <p:tav tm="0">
                                          <p:val>
                                            <p:strVal val="#ppt_h"/>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9" presetClass="entr" presetSubtype="0" fill="hold" grpId="0" nodeType="clickEffect">
                                  <p:stCondLst>
                                    <p:cond delay="0"/>
                                  </p:stCondLst>
                                  <p:childTnLst>
                                    <p:set>
                                      <p:cBhvr>
                                        <p:cTn id="20" dur="1" fill="hold">
                                          <p:stCondLst>
                                            <p:cond delay="0"/>
                                          </p:stCondLst>
                                        </p:cTn>
                                        <p:tgtEl>
                                          <p:spTgt spid="24584"/>
                                        </p:tgtEl>
                                        <p:attrNameLst>
                                          <p:attrName>style.visibility</p:attrName>
                                        </p:attrNameLst>
                                      </p:cBhvr>
                                      <p:to>
                                        <p:strVal val="visible"/>
                                      </p:to>
                                    </p:set>
                                    <p:animEffect transition="in" filter="dissolve">
                                      <p:cBhvr>
                                        <p:cTn id="21" dur="500"/>
                                        <p:tgtEl>
                                          <p:spTgt spid="24584"/>
                                        </p:tgtEl>
                                      </p:cBhvr>
                                    </p:animEffect>
                                  </p:childTnLst>
                                </p:cTn>
                              </p:par>
                            </p:childTnLst>
                          </p:cTn>
                        </p:par>
                      </p:childTnLst>
                    </p:cTn>
                  </p:par>
                  <p:par>
                    <p:cTn id="22" fill="hold">
                      <p:stCondLst>
                        <p:cond delay="indefinite"/>
                      </p:stCondLst>
                      <p:childTnLst>
                        <p:par>
                          <p:cTn id="23" fill="hold">
                            <p:stCondLst>
                              <p:cond delay="0"/>
                            </p:stCondLst>
                            <p:childTnLst>
                              <p:par>
                                <p:cTn id="24" presetID="17" presetClass="entr" presetSubtype="10" fill="hold" nodeType="clickEffect">
                                  <p:stCondLst>
                                    <p:cond delay="0"/>
                                  </p:stCondLst>
                                  <p:childTnLst>
                                    <p:set>
                                      <p:cBhvr>
                                        <p:cTn id="25" dur="1" fill="hold">
                                          <p:stCondLst>
                                            <p:cond delay="0"/>
                                          </p:stCondLst>
                                        </p:cTn>
                                        <p:tgtEl>
                                          <p:spTgt spid="228361"/>
                                        </p:tgtEl>
                                        <p:attrNameLst>
                                          <p:attrName>style.visibility</p:attrName>
                                        </p:attrNameLst>
                                      </p:cBhvr>
                                      <p:to>
                                        <p:strVal val="visible"/>
                                      </p:to>
                                    </p:set>
                                    <p:anim calcmode="lin" valueType="num">
                                      <p:cBhvr>
                                        <p:cTn id="26" dur="500" fill="hold"/>
                                        <p:tgtEl>
                                          <p:spTgt spid="228361"/>
                                        </p:tgtEl>
                                        <p:attrNameLst>
                                          <p:attrName>ppt_w</p:attrName>
                                        </p:attrNameLst>
                                      </p:cBhvr>
                                      <p:tavLst>
                                        <p:tav tm="0">
                                          <p:val>
                                            <p:fltVal val="0"/>
                                          </p:val>
                                        </p:tav>
                                        <p:tav tm="100000">
                                          <p:val>
                                            <p:strVal val="#ppt_w"/>
                                          </p:val>
                                        </p:tav>
                                      </p:tavLst>
                                    </p:anim>
                                    <p:anim calcmode="lin" valueType="num">
                                      <p:cBhvr>
                                        <p:cTn id="27" dur="500" fill="hold"/>
                                        <p:tgtEl>
                                          <p:spTgt spid="228361"/>
                                        </p:tgtEl>
                                        <p:attrNameLst>
                                          <p:attrName>ppt_h</p:attrName>
                                        </p:attrNameLst>
                                      </p:cBhvr>
                                      <p:tavLst>
                                        <p:tav tm="0">
                                          <p:val>
                                            <p:strVal val="#ppt_h"/>
                                          </p:val>
                                        </p:tav>
                                        <p:tav tm="100000">
                                          <p:val>
                                            <p:strVal val="#ppt_h"/>
                                          </p:val>
                                        </p:tav>
                                      </p:tavLst>
                                    </p:anim>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24585"/>
                                        </p:tgtEl>
                                        <p:attrNameLst>
                                          <p:attrName>style.visibility</p:attrName>
                                        </p:attrNameLst>
                                      </p:cBhvr>
                                      <p:to>
                                        <p:strVal val="visible"/>
                                      </p:to>
                                    </p:set>
                                    <p:animEffect transition="in" filter="dissolve">
                                      <p:cBhvr>
                                        <p:cTn id="32" dur="500"/>
                                        <p:tgtEl>
                                          <p:spTgt spid="24585"/>
                                        </p:tgtEl>
                                      </p:cBhvr>
                                    </p:animEffect>
                                  </p:childTnLst>
                                </p:cTn>
                              </p:par>
                            </p:childTnLst>
                          </p:cTn>
                        </p:par>
                      </p:childTnLst>
                    </p:cTn>
                  </p:par>
                  <p:par>
                    <p:cTn id="33" fill="hold">
                      <p:stCondLst>
                        <p:cond delay="indefinite"/>
                      </p:stCondLst>
                      <p:childTnLst>
                        <p:par>
                          <p:cTn id="34" fill="hold">
                            <p:stCondLst>
                              <p:cond delay="0"/>
                            </p:stCondLst>
                            <p:childTnLst>
                              <p:par>
                                <p:cTn id="35" presetID="17" presetClass="entr" presetSubtype="10" fill="hold" nodeType="clickEffect">
                                  <p:stCondLst>
                                    <p:cond delay="0"/>
                                  </p:stCondLst>
                                  <p:childTnLst>
                                    <p:set>
                                      <p:cBhvr>
                                        <p:cTn id="36" dur="1" fill="hold">
                                          <p:stCondLst>
                                            <p:cond delay="0"/>
                                          </p:stCondLst>
                                        </p:cTn>
                                        <p:tgtEl>
                                          <p:spTgt spid="228362"/>
                                        </p:tgtEl>
                                        <p:attrNameLst>
                                          <p:attrName>style.visibility</p:attrName>
                                        </p:attrNameLst>
                                      </p:cBhvr>
                                      <p:to>
                                        <p:strVal val="visible"/>
                                      </p:to>
                                    </p:set>
                                    <p:anim calcmode="lin" valueType="num">
                                      <p:cBhvr>
                                        <p:cTn id="37" dur="500" fill="hold"/>
                                        <p:tgtEl>
                                          <p:spTgt spid="228362"/>
                                        </p:tgtEl>
                                        <p:attrNameLst>
                                          <p:attrName>ppt_w</p:attrName>
                                        </p:attrNameLst>
                                      </p:cBhvr>
                                      <p:tavLst>
                                        <p:tav tm="0">
                                          <p:val>
                                            <p:fltVal val="0"/>
                                          </p:val>
                                        </p:tav>
                                        <p:tav tm="100000">
                                          <p:val>
                                            <p:strVal val="#ppt_w"/>
                                          </p:val>
                                        </p:tav>
                                      </p:tavLst>
                                    </p:anim>
                                    <p:anim calcmode="lin" valueType="num">
                                      <p:cBhvr>
                                        <p:cTn id="38" dur="500" fill="hold"/>
                                        <p:tgtEl>
                                          <p:spTgt spid="228362"/>
                                        </p:tgtEl>
                                        <p:attrNameLst>
                                          <p:attrName>ppt_h</p:attrName>
                                        </p:attrNameLst>
                                      </p:cBhvr>
                                      <p:tavLst>
                                        <p:tav tm="0">
                                          <p:val>
                                            <p:strVal val="#ppt_h"/>
                                          </p:val>
                                        </p:tav>
                                        <p:tav tm="100000">
                                          <p:val>
                                            <p:strVal val="#ppt_h"/>
                                          </p:val>
                                        </p:tav>
                                      </p:tavLst>
                                    </p:anim>
                                  </p:childTnLst>
                                </p:cTn>
                              </p:par>
                            </p:childTnLst>
                          </p:cTn>
                        </p:par>
                      </p:childTnLst>
                    </p:cTn>
                  </p:par>
                  <p:par>
                    <p:cTn id="39" fill="hold">
                      <p:stCondLst>
                        <p:cond delay="indefinite"/>
                      </p:stCondLst>
                      <p:childTnLst>
                        <p:par>
                          <p:cTn id="40" fill="hold">
                            <p:stCondLst>
                              <p:cond delay="0"/>
                            </p:stCondLst>
                            <p:childTnLst>
                              <p:par>
                                <p:cTn id="41" presetID="9" presetClass="entr" presetSubtype="0" fill="hold" grpId="0" nodeType="clickEffect">
                                  <p:stCondLst>
                                    <p:cond delay="0"/>
                                  </p:stCondLst>
                                  <p:childTnLst>
                                    <p:set>
                                      <p:cBhvr>
                                        <p:cTn id="42" dur="1" fill="hold">
                                          <p:stCondLst>
                                            <p:cond delay="0"/>
                                          </p:stCondLst>
                                        </p:cTn>
                                        <p:tgtEl>
                                          <p:spTgt spid="24586"/>
                                        </p:tgtEl>
                                        <p:attrNameLst>
                                          <p:attrName>style.visibility</p:attrName>
                                        </p:attrNameLst>
                                      </p:cBhvr>
                                      <p:to>
                                        <p:strVal val="visible"/>
                                      </p:to>
                                    </p:set>
                                    <p:animEffect transition="in" filter="dissolve">
                                      <p:cBhvr>
                                        <p:cTn id="43" dur="500"/>
                                        <p:tgtEl>
                                          <p:spTgt spid="24586"/>
                                        </p:tgtEl>
                                      </p:cBhvr>
                                    </p:animEffect>
                                  </p:childTnLst>
                                </p:cTn>
                              </p:par>
                            </p:childTnLst>
                          </p:cTn>
                        </p:par>
                      </p:childTnLst>
                    </p:cTn>
                  </p:par>
                  <p:par>
                    <p:cTn id="44" fill="hold">
                      <p:stCondLst>
                        <p:cond delay="indefinite"/>
                      </p:stCondLst>
                      <p:childTnLst>
                        <p:par>
                          <p:cTn id="45" fill="hold">
                            <p:stCondLst>
                              <p:cond delay="0"/>
                            </p:stCondLst>
                            <p:childTnLst>
                              <p:par>
                                <p:cTn id="46" presetID="16" presetClass="entr" presetSubtype="37" fill="hold" grpId="0" nodeType="clickEffect">
                                  <p:stCondLst>
                                    <p:cond delay="0"/>
                                  </p:stCondLst>
                                  <p:childTnLst>
                                    <p:set>
                                      <p:cBhvr>
                                        <p:cTn id="47" dur="1" fill="hold">
                                          <p:stCondLst>
                                            <p:cond delay="0"/>
                                          </p:stCondLst>
                                        </p:cTn>
                                        <p:tgtEl>
                                          <p:spTgt spid="24587"/>
                                        </p:tgtEl>
                                        <p:attrNameLst>
                                          <p:attrName>style.visibility</p:attrName>
                                        </p:attrNameLst>
                                      </p:cBhvr>
                                      <p:to>
                                        <p:strVal val="visible"/>
                                      </p:to>
                                    </p:set>
                                    <p:animEffect transition="in" filter="barn(outVertical)">
                                      <p:cBhvr>
                                        <p:cTn id="48" dur="500"/>
                                        <p:tgtEl>
                                          <p:spTgt spid="245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4" grpId="0" bldLvl="0" animBg="1"/>
      <p:bldP spid="24585" grpId="0" bldLvl="0" animBg="1"/>
      <p:bldP spid="24586" grpId="0" bldLvl="0" animBg="1"/>
      <p:bldP spid="24587" grpId="0"/>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13317" name="图片 13316" descr="u=4241395060,688023943&amp;fm=0&amp;gp=18"/>
          <p:cNvPicPr>
            <a:picLocks noChangeAspect="1"/>
          </p:cNvPicPr>
          <p:nvPr/>
        </p:nvPicPr>
        <p:blipFill>
          <a:blip r:embed="rId1"/>
          <a:stretch>
            <a:fillRect/>
          </a:stretch>
        </p:blipFill>
        <p:spPr>
          <a:xfrm>
            <a:off x="155575" y="656590"/>
            <a:ext cx="4041775" cy="6094730"/>
          </a:xfrm>
          <a:prstGeom prst="rect">
            <a:avLst/>
          </a:prstGeom>
          <a:noFill/>
          <a:ln w="9525">
            <a:noFill/>
          </a:ln>
        </p:spPr>
      </p:pic>
      <p:sp>
        <p:nvSpPr>
          <p:cNvPr id="4" name="文本框 3"/>
          <p:cNvSpPr txBox="1"/>
          <p:nvPr/>
        </p:nvSpPr>
        <p:spPr>
          <a:xfrm>
            <a:off x="4875530" y="258445"/>
            <a:ext cx="7004050" cy="6492875"/>
          </a:xfrm>
          <a:prstGeom prst="rect">
            <a:avLst/>
          </a:prstGeom>
          <a:noFill/>
          <a:ln w="9525">
            <a:noFill/>
          </a:ln>
        </p:spPr>
        <p:txBody>
          <a:bodyPr wrap="square">
            <a:spAutoFit/>
          </a:bodyPr>
          <a:p>
            <a:r>
              <a:rPr lang="en-US" altLang="zh-CN" sz="3200" b="1">
                <a:solidFill>
                  <a:srgbClr val="2840BC"/>
                </a:solidFill>
                <a:uFillTx/>
                <a:latin typeface="Calibri" panose="020F0502020204030204" pitchFamily="34" charset="0"/>
                <a:ea typeface="黑体" panose="02010609060101010101" pitchFamily="49" charset="-122"/>
              </a:rPr>
              <a:t>      </a:t>
            </a:r>
            <a:r>
              <a:rPr lang="en-US" altLang="zh-CN" sz="3200" b="1">
                <a:solidFill>
                  <a:srgbClr val="FF0000"/>
                </a:solidFill>
                <a:uFillTx/>
                <a:latin typeface="Calibri" panose="020F0502020204030204" pitchFamily="34" charset="0"/>
                <a:ea typeface="黑体" panose="02010609060101010101" pitchFamily="49" charset="-122"/>
              </a:rPr>
              <a:t>  </a:t>
            </a:r>
            <a:r>
              <a:rPr lang="zh-CN" altLang="en-US" sz="3200" b="1">
                <a:solidFill>
                  <a:srgbClr val="FF0000"/>
                </a:solidFill>
                <a:uFillTx/>
                <a:latin typeface="Calibri" panose="020F0502020204030204" pitchFamily="34" charset="0"/>
                <a:ea typeface="黑体" panose="02010609060101010101" pitchFamily="49" charset="-122"/>
              </a:rPr>
              <a:t>茅盾</a:t>
            </a:r>
            <a:r>
              <a:rPr lang="zh-CN" altLang="en-US" sz="3200" b="1">
                <a:solidFill>
                  <a:srgbClr val="2840BC"/>
                </a:solidFill>
                <a:uFillTx/>
                <a:latin typeface="Calibri" panose="020F0502020204030204" pitchFamily="34" charset="0"/>
                <a:ea typeface="黑体" panose="02010609060101010101" pitchFamily="49" charset="-122"/>
              </a:rPr>
              <a:t>（1896~1981），</a:t>
            </a:r>
            <a:r>
              <a:rPr lang="en-US" altLang="zh-CN" sz="3200" b="1">
                <a:solidFill>
                  <a:srgbClr val="FF0000"/>
                </a:solidFill>
                <a:uFillTx/>
                <a:latin typeface="Calibri" panose="020F0502020204030204" pitchFamily="34" charset="0"/>
                <a:ea typeface="黑体" panose="02010609060101010101" pitchFamily="49" charset="-122"/>
              </a:rPr>
              <a:t>原名沈德鸿，字雁冰</a:t>
            </a:r>
            <a:r>
              <a:rPr lang="zh-CN" altLang="en-US" sz="3200" b="1">
                <a:solidFill>
                  <a:srgbClr val="2840BC"/>
                </a:solidFill>
                <a:uFillTx/>
                <a:latin typeface="Calibri" panose="020F0502020204030204" pitchFamily="34" charset="0"/>
                <a:ea typeface="黑体" panose="02010609060101010101" pitchFamily="49" charset="-122"/>
              </a:rPr>
              <a:t>，浙江桐乡人，中国现代作家。1916年毕业于北京大学预科班。1916年后历任上海商务印书馆编辑、《小说月报》主编、《民国日报》主编，为文学研究会发起人之一。1928年赴日本，1930年回国，加入左翼作家联盟。新中国成立后历任文化部长、中国作协主席等职。主要作品有</a:t>
            </a:r>
            <a:r>
              <a:rPr lang="en-US" altLang="zh-CN" sz="3200" b="1">
                <a:solidFill>
                  <a:srgbClr val="FF0000"/>
                </a:solidFill>
                <a:uFillTx/>
                <a:latin typeface="Calibri" panose="020F0502020204030204" pitchFamily="34" charset="0"/>
                <a:ea typeface="黑体" panose="02010609060101010101" pitchFamily="49" charset="-122"/>
              </a:rPr>
              <a:t>长篇小说《子夜》</a:t>
            </a:r>
            <a:r>
              <a:rPr lang="zh-CN" altLang="en-US" sz="3200" b="1">
                <a:solidFill>
                  <a:srgbClr val="2840BC"/>
                </a:solidFill>
                <a:uFillTx/>
                <a:latin typeface="Calibri" panose="020F0502020204030204" pitchFamily="34" charset="0"/>
                <a:ea typeface="黑体" panose="02010609060101010101" pitchFamily="49" charset="-122"/>
              </a:rPr>
              <a:t>，中篇小说《蚀》（三部曲），短篇小说《春蚕》、《林家铺子》等。其代表作《子夜》，是中国现代现实主义文学发展的里程碑。</a:t>
            </a:r>
            <a:endParaRPr lang="zh-CN" altLang="en-US" sz="3200" b="1">
              <a:solidFill>
                <a:srgbClr val="2840BC"/>
              </a:solidFill>
              <a:uFillTx/>
              <a:latin typeface="Calibri" panose="020F0502020204030204" pitchFamily="34" charset="0"/>
              <a:ea typeface="黑体" panose="02010609060101010101" pitchFamily="49" charset="-122"/>
            </a:endParaRPr>
          </a:p>
        </p:txBody>
      </p:sp>
      <p:pic>
        <p:nvPicPr>
          <p:cNvPr id="5" name="图片 4"/>
          <p:cNvPicPr>
            <a:picLocks noChangeAspect="1"/>
          </p:cNvPicPr>
          <p:nvPr/>
        </p:nvPicPr>
        <p:blipFill>
          <a:blip r:embed="rId2"/>
          <a:stretch>
            <a:fillRect/>
          </a:stretch>
        </p:blipFill>
        <p:spPr>
          <a:xfrm>
            <a:off x="47625" y="656590"/>
            <a:ext cx="4567555" cy="6094730"/>
          </a:xfrm>
          <a:prstGeom prst="rect">
            <a:avLst/>
          </a:prstGeom>
          <a:noFill/>
          <a:ln w="9525">
            <a:noFill/>
          </a:ln>
        </p:spPr>
      </p:pic>
      <p:sp>
        <p:nvSpPr>
          <p:cNvPr id="3" name="文本框 2"/>
          <p:cNvSpPr txBox="1"/>
          <p:nvPr/>
        </p:nvSpPr>
        <p:spPr>
          <a:xfrm>
            <a:off x="47625" y="11430"/>
            <a:ext cx="2019300" cy="645160"/>
          </a:xfrm>
          <a:prstGeom prst="rect">
            <a:avLst/>
          </a:prstGeom>
          <a:noFill/>
        </p:spPr>
        <p:txBody>
          <a:bodyPr wrap="none" rtlCol="0">
            <a:spAutoFit/>
          </a:bodyPr>
          <a:p>
            <a:r>
              <a:rPr lang="zh-CN" altLang="en-US" sz="3600" b="1">
                <a:solidFill>
                  <a:srgbClr val="7030A0"/>
                </a:solidFill>
                <a:uFillTx/>
                <a:ea typeface="黑体" panose="02010609060101010101" pitchFamily="49" charset="-122"/>
              </a:rPr>
              <a:t>作者简介</a:t>
            </a:r>
            <a:endParaRPr lang="zh-CN" altLang="en-US" sz="3600" b="1">
              <a:solidFill>
                <a:srgbClr val="7030A0"/>
              </a:solidFill>
              <a:uFillTx/>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70" decel="100000"/>
                                        <p:tgtEl>
                                          <p:spTgt spid="5"/>
                                        </p:tgtEl>
                                      </p:cBhvr>
                                    </p:animEffect>
                                    <p:animScale>
                                      <p:cBhvr>
                                        <p:cTn id="8" dur="770" decel="100000"/>
                                        <p:tgtEl>
                                          <p:spTgt spid="5"/>
                                        </p:tgtEl>
                                      </p:cBhvr>
                                      <p:from x="10000" y="10000"/>
                                      <p:to x="200000" y="450000"/>
                                    </p:animScale>
                                    <p:animScale>
                                      <p:cBhvr>
                                        <p:cTn id="9" dur="1230" accel="100000" fill="hold">
                                          <p:stCondLst>
                                            <p:cond delay="770"/>
                                          </p:stCondLst>
                                        </p:cTn>
                                        <p:tgtEl>
                                          <p:spTgt spid="5"/>
                                        </p:tgtEl>
                                      </p:cBhvr>
                                      <p:from x="200000" y="450000"/>
                                      <p:to x="100000" y="100000"/>
                                    </p:animScale>
                                    <p:set>
                                      <p:cBhvr>
                                        <p:cTn id="10" dur="770" fill="hold"/>
                                        <p:tgtEl>
                                          <p:spTgt spid="5"/>
                                        </p:tgtEl>
                                        <p:attrNameLst>
                                          <p:attrName>ppt_x</p:attrName>
                                        </p:attrNameLst>
                                      </p:cBhvr>
                                      <p:to>
                                        <p:strVal val="(0.5)"/>
                                      </p:to>
                                    </p:set>
                                    <p:anim from="(0.5)" to="(#ppt_x)" calcmode="lin" valueType="num">
                                      <p:cBhvr>
                                        <p:cTn id="11" dur="1230" accel="100000" fill="hold">
                                          <p:stCondLst>
                                            <p:cond delay="770"/>
                                          </p:stCondLst>
                                        </p:cTn>
                                        <p:tgtEl>
                                          <p:spTgt spid="5"/>
                                        </p:tgtEl>
                                        <p:attrNameLst>
                                          <p:attrName>ppt_x</p:attrName>
                                        </p:attrNameLst>
                                      </p:cBhvr>
                                    </p:anim>
                                    <p:set>
                                      <p:cBhvr>
                                        <p:cTn id="12" dur="770" fill="hold"/>
                                        <p:tgtEl>
                                          <p:spTgt spid="5"/>
                                        </p:tgtEl>
                                        <p:attrNameLst>
                                          <p:attrName>ppt_y</p:attrName>
                                        </p:attrNameLst>
                                      </p:cBhvr>
                                      <p:to>
                                        <p:strVal val="(#ppt_y+0.4)"/>
                                      </p:to>
                                    </p:set>
                                    <p:anim from="(#ppt_y+0.4)" to="(#ppt_y)" calcmode="lin" valueType="num">
                                      <p:cBhvr>
                                        <p:cTn id="13" dur="1230" accel="100000" fill="hold">
                                          <p:stCondLst>
                                            <p:cond delay="770"/>
                                          </p:stCondLst>
                                        </p:cTn>
                                        <p:tgtEl>
                                          <p:spTgt spid="5"/>
                                        </p:tgtEl>
                                        <p:attrNameLst>
                                          <p:attrName>ppt_y</p:attrName>
                                        </p:attrNameLst>
                                      </p:cBhvr>
                                    </p:anim>
                                  </p:childTnLst>
                                </p:cTn>
                              </p:par>
                              <p:par>
                                <p:cTn id="14" presetID="47" presetClass="entr" presetSubtype="0"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1000"/>
                                        <p:tgtEl>
                                          <p:spTgt spid="4"/>
                                        </p:tgtEl>
                                      </p:cBhvr>
                                    </p:animEffect>
                                    <p:anim calcmode="lin" valueType="num">
                                      <p:cBhvr>
                                        <p:cTn id="17" dur="1000" fill="hold"/>
                                        <p:tgtEl>
                                          <p:spTgt spid="4"/>
                                        </p:tgtEl>
                                        <p:attrNameLst>
                                          <p:attrName>ppt_x</p:attrName>
                                        </p:attrNameLst>
                                      </p:cBhvr>
                                      <p:tavLst>
                                        <p:tav tm="0">
                                          <p:val>
                                            <p:strVal val="#ppt_x"/>
                                          </p:val>
                                        </p:tav>
                                        <p:tav tm="100000">
                                          <p:val>
                                            <p:strVal val="#ppt_x"/>
                                          </p:val>
                                        </p:tav>
                                      </p:tavLst>
                                    </p:anim>
                                    <p:anim calcmode="lin" valueType="num">
                                      <p:cBhvr>
                                        <p:cTn id="18"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4588" name="文本框 24587"/>
          <p:cNvSpPr txBox="1"/>
          <p:nvPr/>
        </p:nvSpPr>
        <p:spPr>
          <a:xfrm>
            <a:off x="5161915" y="4185920"/>
            <a:ext cx="5085080" cy="734695"/>
          </a:xfrm>
          <a:prstGeom prst="rect">
            <a:avLst/>
          </a:prstGeom>
          <a:noFill/>
          <a:ln w="9525">
            <a:noFill/>
          </a:ln>
        </p:spPr>
        <p:txBody>
          <a:bodyPr wrap="square">
            <a:spAutoFit/>
          </a:bodyPr>
          <a:p>
            <a:pPr algn="l">
              <a:lnSpc>
                <a:spcPts val="5020"/>
              </a:lnSpc>
              <a:spcBef>
                <a:spcPts val="0"/>
              </a:spcBef>
              <a:buNone/>
            </a:pPr>
            <a:r>
              <a:rPr lang="zh-CN" altLang="en-US" sz="3600" b="1" dirty="0">
                <a:solidFill>
                  <a:srgbClr val="2020E0"/>
                </a:solidFill>
                <a:uFillTx/>
                <a:latin typeface="黑体" panose="02010609060101010101" pitchFamily="49" charset="-122"/>
                <a:ea typeface="黑体" panose="02010609060101010101" pitchFamily="49" charset="-122"/>
                <a:cs typeface="+mn-ea"/>
              </a:rPr>
              <a:t>坚强不屈、傲然挺立  </a:t>
            </a:r>
            <a:endParaRPr lang="zh-CN" altLang="en-US" sz="3600" b="1" dirty="0">
              <a:solidFill>
                <a:srgbClr val="2020E0"/>
              </a:solidFill>
              <a:uFillTx/>
              <a:latin typeface="黑体" panose="02010609060101010101" pitchFamily="49" charset="-122"/>
              <a:ea typeface="黑体" panose="02010609060101010101" pitchFamily="49" charset="-122"/>
              <a:cs typeface="+mn-ea"/>
            </a:endParaRPr>
          </a:p>
        </p:txBody>
      </p:sp>
      <p:sp>
        <p:nvSpPr>
          <p:cNvPr id="24589" name="矩形 24588"/>
          <p:cNvSpPr/>
          <p:nvPr/>
        </p:nvSpPr>
        <p:spPr>
          <a:xfrm>
            <a:off x="2547938" y="2440623"/>
            <a:ext cx="2478405" cy="64516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dk1"/>
          </a:lnRef>
          <a:fillRef idx="1">
            <a:schemeClr val="lt1"/>
          </a:fillRef>
          <a:effectRef idx="0">
            <a:schemeClr val="dk1"/>
          </a:effectRef>
          <a:fontRef idx="minor">
            <a:schemeClr val="dk1"/>
          </a:fontRef>
        </p:style>
        <p:txBody>
          <a:bodyPr wrap="none" anchor="t">
            <a:spAutoFit/>
          </a:bodyPr>
          <a:p>
            <a:pPr fontAlgn="base">
              <a:spcBef>
                <a:spcPct val="50000"/>
              </a:spcBef>
            </a:pPr>
            <a:r>
              <a:rPr lang="zh-CN" altLang="en-US" sz="3600" b="1" noProof="1" dirty="0">
                <a:solidFill>
                  <a:srgbClr val="FF0000"/>
                </a:solidFill>
                <a:uFillTx/>
                <a:latin typeface="Verdana" panose="020B0604030504040204" pitchFamily="34" charset="0"/>
                <a:ea typeface="黑体" panose="02010609060101010101" pitchFamily="49" charset="-122"/>
              </a:rPr>
              <a:t>北方的农民</a:t>
            </a:r>
            <a:endParaRPr lang="zh-CN" altLang="en-US" sz="3600" b="1" noProof="1" dirty="0">
              <a:solidFill>
                <a:srgbClr val="FF0000"/>
              </a:solidFill>
              <a:uFillTx/>
              <a:latin typeface="Verdana" panose="020B0604030504040204" pitchFamily="34" charset="0"/>
              <a:ea typeface="黑体" panose="02010609060101010101" pitchFamily="49" charset="-122"/>
            </a:endParaRPr>
          </a:p>
        </p:txBody>
      </p:sp>
      <p:sp>
        <p:nvSpPr>
          <p:cNvPr id="4" name="文本框 3"/>
          <p:cNvSpPr txBox="1"/>
          <p:nvPr/>
        </p:nvSpPr>
        <p:spPr>
          <a:xfrm>
            <a:off x="2701608" y="4185603"/>
            <a:ext cx="1101090" cy="645160"/>
          </a:xfrm>
          <a:prstGeom prst="rect">
            <a:avLst/>
          </a:prstGeom>
          <a:noFill/>
          <a:ln>
            <a:noFill/>
          </a:ln>
          <a:extLst>
            <a:ext uri="{909E8E84-426E-40DD-AFC4-6F175D3DCCD1}">
              <a14:hiddenFill xmlns:a14="http://schemas.microsoft.com/office/drawing/2010/main">
                <a:solidFill>
                  <a:schemeClr val="bg2">
                    <a:lumMod val="75000"/>
                  </a:schemeClr>
                </a:solidFill>
              </a14:hiddenFill>
            </a:ext>
          </a:extLst>
        </p:spPr>
        <p:style>
          <a:lnRef idx="2">
            <a:schemeClr val="dk1"/>
          </a:lnRef>
          <a:fillRef idx="1">
            <a:schemeClr val="lt1"/>
          </a:fillRef>
          <a:effectRef idx="0">
            <a:schemeClr val="dk1"/>
          </a:effectRef>
          <a:fontRef idx="minor">
            <a:schemeClr val="dk1"/>
          </a:fontRef>
        </p:style>
        <p:txBody>
          <a:bodyPr wrap="none" rtlCol="0" anchor="t">
            <a:spAutoFit/>
          </a:bodyPr>
          <a:p>
            <a:pPr fontAlgn="base"/>
            <a:r>
              <a:rPr lang="zh-CN" altLang="en-US" sz="3600" b="1" strike="noStrike" noProof="1" dirty="0">
                <a:solidFill>
                  <a:srgbClr val="FF0000"/>
                </a:solidFill>
                <a:uFillTx/>
                <a:latin typeface="Verdana" panose="020B0604030504040204" pitchFamily="34" charset="0"/>
                <a:ea typeface="黑体" panose="02010609060101010101" pitchFamily="49" charset="-122"/>
                <a:sym typeface="+mn-ea"/>
              </a:rPr>
              <a:t>哨兵</a:t>
            </a:r>
            <a:endParaRPr lang="zh-CN" altLang="en-US" sz="3600" b="1" strike="noStrike" noProof="1" dirty="0">
              <a:solidFill>
                <a:srgbClr val="FF0000"/>
              </a:solidFill>
              <a:uFillTx/>
              <a:latin typeface="Verdana" panose="020B0604030504040204" pitchFamily="34" charset="0"/>
              <a:ea typeface="黑体" panose="02010609060101010101" pitchFamily="49" charset="-122"/>
              <a:sym typeface="+mn-ea"/>
            </a:endParaRPr>
          </a:p>
        </p:txBody>
      </p:sp>
      <p:sp>
        <p:nvSpPr>
          <p:cNvPr id="5" name="文本框 4"/>
          <p:cNvSpPr txBox="1"/>
          <p:nvPr/>
        </p:nvSpPr>
        <p:spPr>
          <a:xfrm>
            <a:off x="2607628" y="5397818"/>
            <a:ext cx="2478405" cy="64516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dk1"/>
          </a:lnRef>
          <a:fillRef idx="1">
            <a:schemeClr val="lt1"/>
          </a:fillRef>
          <a:effectRef idx="0">
            <a:schemeClr val="dk1"/>
          </a:effectRef>
          <a:fontRef idx="minor">
            <a:schemeClr val="dk1"/>
          </a:fontRef>
        </p:style>
        <p:txBody>
          <a:bodyPr wrap="none" rtlCol="0" anchor="t">
            <a:spAutoFit/>
          </a:bodyPr>
          <a:p>
            <a:pPr fontAlgn="base">
              <a:spcBef>
                <a:spcPct val="50000"/>
              </a:spcBef>
            </a:pPr>
            <a:r>
              <a:rPr lang="zh-CN" altLang="en-US" sz="3600" b="1" noProof="1" dirty="0">
                <a:solidFill>
                  <a:srgbClr val="FF0000"/>
                </a:solidFill>
                <a:uFillTx/>
                <a:latin typeface="Verdana" panose="020B0604030504040204" pitchFamily="34" charset="0"/>
                <a:ea typeface="黑体" panose="02010609060101010101" pitchFamily="49" charset="-122"/>
                <a:sym typeface="+mn-ea"/>
              </a:rPr>
              <a:t>精神和意志</a:t>
            </a:r>
            <a:endParaRPr lang="zh-CN" altLang="en-US" sz="3200" b="1" noProof="1" dirty="0">
              <a:solidFill>
                <a:srgbClr val="FF0000"/>
              </a:solidFill>
              <a:uFillTx/>
              <a:latin typeface="Verdana" panose="020B0604030504040204" pitchFamily="34" charset="0"/>
              <a:ea typeface="黑体" panose="02010609060101010101" pitchFamily="49" charset="-122"/>
              <a:sym typeface="+mn-ea"/>
            </a:endParaRPr>
          </a:p>
        </p:txBody>
      </p:sp>
      <p:sp>
        <p:nvSpPr>
          <p:cNvPr id="2" name="Text Box 15"/>
          <p:cNvSpPr txBox="1"/>
          <p:nvPr/>
        </p:nvSpPr>
        <p:spPr>
          <a:xfrm>
            <a:off x="5080" y="3830955"/>
            <a:ext cx="2478405" cy="645160"/>
          </a:xfrm>
          <a:prstGeom prst="rect">
            <a:avLst/>
          </a:prstGeom>
          <a:noFill/>
          <a:ln w="9525">
            <a:noFill/>
          </a:ln>
        </p:spPr>
        <p:txBody>
          <a:bodyPr wrap="none">
            <a:spAutoFit/>
          </a:bodyPr>
          <a:p>
            <a:pPr algn="l"/>
            <a:r>
              <a:rPr lang="zh-CN" altLang="en-US" sz="3600" b="1" dirty="0">
                <a:solidFill>
                  <a:srgbClr val="FF0000"/>
                </a:solidFill>
                <a:uFillTx/>
                <a:latin typeface="黑体" panose="02010609060101010101" pitchFamily="49" charset="-122"/>
                <a:ea typeface="黑体" panose="02010609060101010101" pitchFamily="49" charset="-122"/>
                <a:cs typeface="+mn-ea"/>
              </a:rPr>
              <a:t>白杨树象征</a:t>
            </a:r>
            <a:endParaRPr lang="zh-CN" altLang="en-US" sz="3600" b="1" dirty="0">
              <a:solidFill>
                <a:srgbClr val="FF0000"/>
              </a:solidFill>
              <a:uFillTx/>
              <a:latin typeface="黑体" panose="02010609060101010101" pitchFamily="49" charset="-122"/>
              <a:ea typeface="黑体" panose="02010609060101010101" pitchFamily="49" charset="-122"/>
              <a:cs typeface="+mn-ea"/>
              <a:sym typeface="+mn-ea"/>
            </a:endParaRPr>
          </a:p>
        </p:txBody>
      </p:sp>
      <p:sp>
        <p:nvSpPr>
          <p:cNvPr id="27" name="文本框 26"/>
          <p:cNvSpPr txBox="1"/>
          <p:nvPr/>
        </p:nvSpPr>
        <p:spPr>
          <a:xfrm>
            <a:off x="3364230" y="340995"/>
            <a:ext cx="5773420" cy="706755"/>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dk1"/>
          </a:lnRef>
          <a:fillRef idx="1">
            <a:schemeClr val="lt1"/>
          </a:fillRef>
          <a:effectRef idx="0">
            <a:schemeClr val="dk1"/>
          </a:effectRef>
          <a:fontRef idx="minor">
            <a:schemeClr val="dk1"/>
          </a:fontRef>
        </p:style>
        <p:txBody>
          <a:bodyPr wrap="square" rtlCol="0" anchor="t">
            <a:spAutoFit/>
          </a:bodyPr>
          <a:p>
            <a:pPr algn="l" fontAlgn="base"/>
            <a:r>
              <a:rPr lang="zh-CN" altLang="en-US" sz="4000" b="1" noProof="1" dirty="0">
                <a:solidFill>
                  <a:srgbClr val="00B050"/>
                </a:solidFill>
                <a:uFillTx/>
                <a:latin typeface="Verdana" panose="020B0604030504040204" pitchFamily="34" charset="0"/>
                <a:ea typeface="黑体" panose="02010609060101010101" pitchFamily="49" charset="-122"/>
                <a:sym typeface="+mn-ea"/>
              </a:rPr>
              <a:t>象征体和本体的相似点：</a:t>
            </a:r>
            <a:endParaRPr lang="zh-CN" altLang="en-US" sz="4000" b="1" noProof="1" dirty="0">
              <a:solidFill>
                <a:srgbClr val="00B050"/>
              </a:solidFill>
              <a:uFillTx/>
              <a:latin typeface="Verdana" panose="020B0604030504040204" pitchFamily="34" charset="0"/>
              <a:ea typeface="黑体" panose="02010609060101010101" pitchFamily="49" charset="-122"/>
              <a:sym typeface="+mn-ea"/>
            </a:endParaRPr>
          </a:p>
        </p:txBody>
      </p:sp>
      <p:sp>
        <p:nvSpPr>
          <p:cNvPr id="28" name="文本框 27"/>
          <p:cNvSpPr txBox="1"/>
          <p:nvPr/>
        </p:nvSpPr>
        <p:spPr>
          <a:xfrm>
            <a:off x="-84455" y="-86360"/>
            <a:ext cx="2225040" cy="891540"/>
          </a:xfrm>
          <a:prstGeom prst="rect">
            <a:avLst/>
          </a:prstGeom>
          <a:noFill/>
        </p:spPr>
        <p:txBody>
          <a:bodyPr wrap="none" rtlCol="0">
            <a:spAutoFit/>
          </a:bodyPr>
          <a:p>
            <a:pPr>
              <a:lnSpc>
                <a:spcPct val="130000"/>
              </a:lnSpc>
            </a:pPr>
            <a:r>
              <a:rPr lang="zh-CN" altLang="en-US" sz="4000" b="1" dirty="0" smtClean="0">
                <a:solidFill>
                  <a:srgbClr val="7030A0"/>
                </a:solidFill>
                <a:uFillTx/>
                <a:latin typeface="Arial" panose="020B0604020202020204" pitchFamily="34" charset="0"/>
                <a:ea typeface="黑体" panose="02010609060101010101" pitchFamily="49" charset="-122"/>
              </a:rPr>
              <a:t>合作探究</a:t>
            </a:r>
            <a:endParaRPr lang="zh-CN" altLang="en-US" sz="4000" b="1" dirty="0" smtClean="0">
              <a:solidFill>
                <a:srgbClr val="7030A0"/>
              </a:solidFill>
              <a:uFillTx/>
              <a:latin typeface="Arial" panose="020B0604020202020204" pitchFamily="34" charset="0"/>
              <a:ea typeface="黑体" panose="02010609060101010101" pitchFamily="49" charset="-122"/>
            </a:endParaRPr>
          </a:p>
        </p:txBody>
      </p:sp>
      <p:sp>
        <p:nvSpPr>
          <p:cNvPr id="30" name="文本框 29"/>
          <p:cNvSpPr txBox="1"/>
          <p:nvPr/>
        </p:nvSpPr>
        <p:spPr>
          <a:xfrm>
            <a:off x="5026660" y="5462270"/>
            <a:ext cx="7148830" cy="516890"/>
          </a:xfrm>
          <a:prstGeom prst="rect">
            <a:avLst/>
          </a:prstGeom>
          <a:noFill/>
          <a:ln w="9525">
            <a:noFill/>
          </a:ln>
        </p:spPr>
        <p:txBody>
          <a:bodyPr wrap="square">
            <a:spAutoFit/>
          </a:bodyPr>
          <a:p>
            <a:pPr algn="l">
              <a:lnSpc>
                <a:spcPts val="3320"/>
              </a:lnSpc>
              <a:spcBef>
                <a:spcPts val="0"/>
              </a:spcBef>
              <a:buNone/>
            </a:pPr>
            <a:r>
              <a:rPr lang="zh-CN" altLang="en-US" sz="3600" b="1" dirty="0">
                <a:solidFill>
                  <a:srgbClr val="2020E0"/>
                </a:solidFill>
                <a:uFillTx/>
                <a:latin typeface="黑体" panose="02010609060101010101" pitchFamily="49" charset="-122"/>
                <a:ea typeface="黑体" panose="02010609060101010101" pitchFamily="49" charset="-122"/>
                <a:cs typeface="+mn-ea"/>
              </a:rPr>
              <a:t>靠紧团结、朴质、坚强、力求上进</a:t>
            </a:r>
            <a:endParaRPr lang="zh-CN" altLang="en-US" sz="3600" b="1" dirty="0">
              <a:solidFill>
                <a:srgbClr val="2020E0"/>
              </a:solidFill>
              <a:uFillTx/>
              <a:latin typeface="黑体" panose="02010609060101010101" pitchFamily="49" charset="-122"/>
              <a:ea typeface="黑体" panose="02010609060101010101" pitchFamily="49" charset="-122"/>
              <a:cs typeface="+mn-ea"/>
            </a:endParaRPr>
          </a:p>
        </p:txBody>
      </p:sp>
      <p:sp>
        <p:nvSpPr>
          <p:cNvPr id="35" name="右大括号 34"/>
          <p:cNvSpPr/>
          <p:nvPr/>
        </p:nvSpPr>
        <p:spPr>
          <a:xfrm rot="10800000">
            <a:off x="2409190" y="2731770"/>
            <a:ext cx="198120" cy="3021965"/>
          </a:xfrm>
          <a:prstGeom prst="rightBrace">
            <a:avLst>
              <a:gd name="adj1" fmla="val 44023"/>
              <a:gd name="adj2" fmla="val 50000"/>
            </a:avLst>
          </a:prstGeom>
          <a:noFill/>
          <a:ln w="38100" cap="flat" cmpd="sng">
            <a:solidFill>
              <a:srgbClr val="00B050"/>
            </a:solidFill>
            <a:prstDash val="solid"/>
            <a:round/>
            <a:headEnd type="none" w="med" len="med"/>
            <a:tailEnd type="none" w="med" len="med"/>
          </a:ln>
        </p:spPr>
        <p:txBody>
          <a:bodyPr anchor="t"/>
          <a:p>
            <a:endParaRPr lang="zh-CN" altLang="en-US">
              <a:latin typeface="Arial" panose="020B0604020202020204" pitchFamily="34" charset="0"/>
              <a:ea typeface="宋体" panose="02010600030101010101" pitchFamily="2" charset="-122"/>
            </a:endParaRPr>
          </a:p>
        </p:txBody>
      </p:sp>
      <p:sp>
        <p:nvSpPr>
          <p:cNvPr id="36" name="文本框 35"/>
          <p:cNvSpPr txBox="1"/>
          <p:nvPr/>
        </p:nvSpPr>
        <p:spPr>
          <a:xfrm>
            <a:off x="3802698" y="6217603"/>
            <a:ext cx="5899150" cy="583565"/>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dk1"/>
          </a:lnRef>
          <a:fillRef idx="1">
            <a:schemeClr val="lt1"/>
          </a:fillRef>
          <a:effectRef idx="0">
            <a:schemeClr val="dk1"/>
          </a:effectRef>
          <a:fontRef idx="minor">
            <a:schemeClr val="dk1"/>
          </a:fontRef>
        </p:style>
        <p:txBody>
          <a:bodyPr wrap="none" rtlCol="0" anchor="t">
            <a:spAutoFit/>
          </a:bodyPr>
          <a:p>
            <a:pPr algn="l" fontAlgn="base"/>
            <a:r>
              <a:rPr lang="zh-CN" altLang="en-US" sz="3200" b="1" noProof="1" dirty="0">
                <a:solidFill>
                  <a:srgbClr val="FF0000"/>
                </a:solidFill>
                <a:uFillTx/>
                <a:latin typeface="Verdana" panose="020B0604030504040204" pitchFamily="34" charset="0"/>
                <a:ea typeface="黑体" panose="02010609060101010101" pitchFamily="49" charset="-122"/>
                <a:sym typeface="+mn-ea"/>
              </a:rPr>
              <a:t>象征意义</a:t>
            </a:r>
            <a:r>
              <a:rPr lang="zh-CN" altLang="en-US" sz="3200" b="1" dirty="0">
                <a:solidFill>
                  <a:srgbClr val="FF0000"/>
                </a:solidFill>
                <a:uFillTx/>
                <a:latin typeface="Verdana" panose="020B0604030504040204" pitchFamily="34" charset="0"/>
                <a:ea typeface="黑体" panose="02010609060101010101" pitchFamily="49" charset="-122"/>
                <a:sym typeface="+mn-ea"/>
              </a:rPr>
              <a:t>由外向内，逐层加深</a:t>
            </a:r>
            <a:r>
              <a:rPr lang="zh-CN" altLang="en-US" sz="3200" b="1" noProof="1" dirty="0">
                <a:solidFill>
                  <a:srgbClr val="FF0000"/>
                </a:solidFill>
                <a:uFillTx/>
                <a:latin typeface="Verdana" panose="020B0604030504040204" pitchFamily="34" charset="0"/>
                <a:ea typeface="黑体" panose="02010609060101010101" pitchFamily="49" charset="-122"/>
                <a:sym typeface="+mn-ea"/>
              </a:rPr>
              <a:t>。</a:t>
            </a:r>
            <a:endParaRPr lang="zh-CN" altLang="en-US" sz="3200" b="1" noProof="1" dirty="0">
              <a:solidFill>
                <a:srgbClr val="FF0000"/>
              </a:solidFill>
              <a:uFillTx/>
              <a:latin typeface="Verdana" panose="020B0604030504040204" pitchFamily="34" charset="0"/>
              <a:ea typeface="黑体" panose="02010609060101010101" pitchFamily="49" charset="-122"/>
              <a:sym typeface="+mn-ea"/>
            </a:endParaRPr>
          </a:p>
        </p:txBody>
      </p:sp>
      <p:sp>
        <p:nvSpPr>
          <p:cNvPr id="3" name="文本框 2"/>
          <p:cNvSpPr txBox="1"/>
          <p:nvPr/>
        </p:nvSpPr>
        <p:spPr>
          <a:xfrm>
            <a:off x="5161915" y="1430020"/>
            <a:ext cx="6679565" cy="2666365"/>
          </a:xfrm>
          <a:prstGeom prst="rect">
            <a:avLst/>
          </a:prstGeom>
          <a:noFill/>
          <a:ln w="9525">
            <a:noFill/>
          </a:ln>
        </p:spPr>
        <p:txBody>
          <a:bodyPr wrap="square">
            <a:spAutoFit/>
          </a:bodyPr>
          <a:p>
            <a:pPr algn="l">
              <a:lnSpc>
                <a:spcPts val="5020"/>
              </a:lnSpc>
              <a:spcBef>
                <a:spcPts val="0"/>
              </a:spcBef>
              <a:buNone/>
            </a:pPr>
            <a:r>
              <a:rPr lang="zh-CN" altLang="en-US" sz="3600" b="1" dirty="0">
                <a:solidFill>
                  <a:srgbClr val="2020E0"/>
                </a:solidFill>
                <a:uFillTx/>
                <a:latin typeface="黑体" panose="02010609060101010101" pitchFamily="49" charset="-122"/>
                <a:ea typeface="黑体" panose="02010609060101010101" pitchFamily="49" charset="-122"/>
                <a:cs typeface="+mn-ea"/>
                <a:sym typeface="+mn-ea"/>
              </a:rPr>
              <a:t>都生活在黄土高原。</a:t>
            </a:r>
            <a:endParaRPr lang="zh-CN" altLang="en-US" sz="3600" b="1" dirty="0">
              <a:solidFill>
                <a:srgbClr val="2020E0"/>
              </a:solidFill>
              <a:uFillTx/>
              <a:latin typeface="黑体" panose="02010609060101010101" pitchFamily="49" charset="-122"/>
              <a:ea typeface="黑体" panose="02010609060101010101" pitchFamily="49" charset="-122"/>
              <a:cs typeface="+mn-ea"/>
              <a:sym typeface="+mn-ea"/>
            </a:endParaRPr>
          </a:p>
          <a:p>
            <a:pPr algn="l">
              <a:lnSpc>
                <a:spcPts val="5020"/>
              </a:lnSpc>
              <a:spcBef>
                <a:spcPts val="0"/>
              </a:spcBef>
              <a:buNone/>
            </a:pPr>
            <a:r>
              <a:rPr lang="zh-CN" altLang="en-US" sz="3600" b="1" dirty="0">
                <a:solidFill>
                  <a:srgbClr val="2020E0"/>
                </a:solidFill>
                <a:uFillTx/>
                <a:latin typeface="黑体" panose="02010609060101010101" pitchFamily="49" charset="-122"/>
                <a:ea typeface="黑体" panose="02010609060101010101" pitchFamily="49" charset="-122"/>
                <a:cs typeface="+mn-ea"/>
              </a:rPr>
              <a:t>极普遍，不被人重视；有极强的生命力，磨折不了，压迫不倒。</a:t>
            </a:r>
            <a:endParaRPr lang="zh-CN" altLang="en-US" sz="3600" b="1" dirty="0">
              <a:solidFill>
                <a:srgbClr val="2020E0"/>
              </a:solidFill>
              <a:uFillTx/>
              <a:latin typeface="黑体" panose="02010609060101010101" pitchFamily="49" charset="-122"/>
              <a:ea typeface="黑体" panose="02010609060101010101" pitchFamily="49" charset="-122"/>
              <a:cs typeface="+mn-ea"/>
            </a:endParaRPr>
          </a:p>
          <a:p>
            <a:pPr algn="l">
              <a:lnSpc>
                <a:spcPts val="5020"/>
              </a:lnSpc>
              <a:spcBef>
                <a:spcPts val="0"/>
              </a:spcBef>
              <a:buNone/>
            </a:pPr>
            <a:r>
              <a:rPr lang="zh-CN" altLang="en-US" sz="3600" b="1" dirty="0">
                <a:solidFill>
                  <a:srgbClr val="2020E0"/>
                </a:solidFill>
                <a:uFillTx/>
                <a:latin typeface="黑体" panose="02010609060101010101" pitchFamily="49" charset="-122"/>
                <a:ea typeface="黑体" panose="02010609060101010101" pitchFamily="49" charset="-122"/>
                <a:cs typeface="+mn-ea"/>
              </a:rPr>
              <a:t>朴质、严肃、</a:t>
            </a:r>
            <a:r>
              <a:rPr lang="zh-CN" altLang="en-US" sz="3600" b="1" dirty="0">
                <a:solidFill>
                  <a:srgbClr val="2020E0"/>
                </a:solidFill>
                <a:uFillTx/>
                <a:latin typeface="黑体" panose="02010609060101010101" pitchFamily="49" charset="-122"/>
                <a:ea typeface="黑体" panose="02010609060101010101" pitchFamily="49" charset="-122"/>
                <a:cs typeface="+mn-ea"/>
                <a:sym typeface="+mn-ea"/>
              </a:rPr>
              <a:t>坚强不屈。</a:t>
            </a:r>
            <a:endParaRPr lang="zh-CN" altLang="en-US" sz="3600" b="1" dirty="0">
              <a:solidFill>
                <a:srgbClr val="2020E0"/>
              </a:solidFill>
              <a:uFillTx/>
              <a:latin typeface="黑体" panose="02010609060101010101" pitchFamily="49" charset="-122"/>
              <a:ea typeface="黑体" panose="02010609060101010101" pitchFamily="49" charset="-122"/>
              <a:cs typeface="+mn-ea"/>
              <a:sym typeface="+mn-ea"/>
            </a:endParaRPr>
          </a:p>
        </p:txBody>
      </p:sp>
      <p:sp>
        <p:nvSpPr>
          <p:cNvPr id="6" name="右大括号 5"/>
          <p:cNvSpPr/>
          <p:nvPr/>
        </p:nvSpPr>
        <p:spPr>
          <a:xfrm rot="10800000">
            <a:off x="4961890" y="1612265"/>
            <a:ext cx="290195" cy="2301240"/>
          </a:xfrm>
          <a:prstGeom prst="rightBrace">
            <a:avLst>
              <a:gd name="adj1" fmla="val 44023"/>
              <a:gd name="adj2" fmla="val 50000"/>
            </a:avLst>
          </a:prstGeom>
          <a:noFill/>
          <a:ln w="38100" cap="flat" cmpd="sng">
            <a:solidFill>
              <a:srgbClr val="00B050"/>
            </a:solidFill>
            <a:prstDash val="solid"/>
            <a:round/>
            <a:headEnd type="none" w="med" len="med"/>
            <a:tailEnd type="none" w="med" len="med"/>
          </a:ln>
        </p:spPr>
        <p:txBody>
          <a:bodyPr anchor="t"/>
          <a:p>
            <a:endParaRPr lang="zh-CN" altLang="en-US">
              <a:latin typeface="Arial" panose="020B0604020202020204" pitchFamily="34"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39" presetClass="entr" presetSubtype="0" accel="100000"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500" fill="hold"/>
                                        <p:tgtEl>
                                          <p:spTgt spid="3">
                                            <p:txEl>
                                              <p:pRg st="0" end="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14" dur="500" fill="hold"/>
                                        <p:tgtEl>
                                          <p:spTgt spid="3">
                                            <p:txEl>
                                              <p:pRg st="0" end="0"/>
                                            </p:txEl>
                                          </p:spTgt>
                                        </p:tgtEl>
                                        <p:attrNameLst>
                                          <p:attrName>ppt_w</p:attrName>
                                        </p:attrNameLst>
                                      </p:cBhvr>
                                      <p:tavLst>
                                        <p:tav tm="0">
                                          <p:val>
                                            <p:strVal val="#ppt_w+.3"/>
                                          </p:val>
                                        </p:tav>
                                        <p:tav tm="50000">
                                          <p:val>
                                            <p:strVal val="#ppt_w+.3"/>
                                          </p:val>
                                        </p:tav>
                                        <p:tav tm="100000">
                                          <p:val>
                                            <p:strVal val="#ppt_w"/>
                                          </p:val>
                                        </p:tav>
                                      </p:tavLst>
                                    </p:anim>
                                    <p:anim calcmode="lin" valueType="num">
                                      <p:cBhvr>
                                        <p:cTn id="15" dur="500" fill="hold"/>
                                        <p:tgtEl>
                                          <p:spTgt spid="3">
                                            <p:txEl>
                                              <p:pRg st="0" end="0"/>
                                            </p:txEl>
                                          </p:spTgt>
                                        </p:tgtEl>
                                        <p:attrNameLst>
                                          <p:attrName>ppt_x</p:attrName>
                                        </p:attrNameLst>
                                      </p:cBhvr>
                                      <p:tavLst>
                                        <p:tav tm="0">
                                          <p:val>
                                            <p:strVal val="#ppt_x-.3"/>
                                          </p:val>
                                        </p:tav>
                                        <p:tav tm="50000">
                                          <p:val>
                                            <p:strVal val="#ppt_x"/>
                                          </p:val>
                                        </p:tav>
                                        <p:tav tm="100000">
                                          <p:val>
                                            <p:strVal val="#ppt_x"/>
                                          </p:val>
                                        </p:tav>
                                      </p:tavLst>
                                    </p:anim>
                                    <p:anim calcmode="lin" valueType="num">
                                      <p:cBhvr>
                                        <p:cTn id="16"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39" presetClass="entr" presetSubtype="0" accel="100000" fill="hold"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 calcmode="lin" valueType="num">
                                      <p:cBhvr>
                                        <p:cTn id="21" dur="500" fill="hold"/>
                                        <p:tgtEl>
                                          <p:spTgt spid="3">
                                            <p:txEl>
                                              <p:pRg st="1" end="1"/>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22" dur="500" fill="hold"/>
                                        <p:tgtEl>
                                          <p:spTgt spid="3">
                                            <p:txEl>
                                              <p:pRg st="1" end="1"/>
                                            </p:txEl>
                                          </p:spTgt>
                                        </p:tgtEl>
                                        <p:attrNameLst>
                                          <p:attrName>ppt_w</p:attrName>
                                        </p:attrNameLst>
                                      </p:cBhvr>
                                      <p:tavLst>
                                        <p:tav tm="0">
                                          <p:val>
                                            <p:strVal val="#ppt_w+.3"/>
                                          </p:val>
                                        </p:tav>
                                        <p:tav tm="50000">
                                          <p:val>
                                            <p:strVal val="#ppt_w+.3"/>
                                          </p:val>
                                        </p:tav>
                                        <p:tav tm="100000">
                                          <p:val>
                                            <p:strVal val="#ppt_w"/>
                                          </p:val>
                                        </p:tav>
                                      </p:tavLst>
                                    </p:anim>
                                    <p:anim calcmode="lin" valueType="num">
                                      <p:cBhvr>
                                        <p:cTn id="23" dur="500" fill="hold"/>
                                        <p:tgtEl>
                                          <p:spTgt spid="3">
                                            <p:txEl>
                                              <p:pRg st="1" end="1"/>
                                            </p:txEl>
                                          </p:spTgt>
                                        </p:tgtEl>
                                        <p:attrNameLst>
                                          <p:attrName>ppt_x</p:attrName>
                                        </p:attrNameLst>
                                      </p:cBhvr>
                                      <p:tavLst>
                                        <p:tav tm="0">
                                          <p:val>
                                            <p:strVal val="#ppt_x-.3"/>
                                          </p:val>
                                        </p:tav>
                                        <p:tav tm="50000">
                                          <p:val>
                                            <p:strVal val="#ppt_x"/>
                                          </p:val>
                                        </p:tav>
                                        <p:tav tm="100000">
                                          <p:val>
                                            <p:strVal val="#ppt_x"/>
                                          </p:val>
                                        </p:tav>
                                      </p:tavLst>
                                    </p:anim>
                                    <p:anim calcmode="lin" valueType="num">
                                      <p:cBhvr>
                                        <p:cTn id="24"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39" presetClass="entr" presetSubtype="0" accel="100000" fill="hold" nodeType="clickEffect">
                                  <p:stCondLst>
                                    <p:cond delay="0"/>
                                  </p:stCondLst>
                                  <p:childTnLst>
                                    <p:set>
                                      <p:cBhvr>
                                        <p:cTn id="28" dur="1" fill="hold">
                                          <p:stCondLst>
                                            <p:cond delay="0"/>
                                          </p:stCondLst>
                                        </p:cTn>
                                        <p:tgtEl>
                                          <p:spTgt spid="3">
                                            <p:txEl>
                                              <p:pRg st="2" end="2"/>
                                            </p:txEl>
                                          </p:spTgt>
                                        </p:tgtEl>
                                        <p:attrNameLst>
                                          <p:attrName>style.visibility</p:attrName>
                                        </p:attrNameLst>
                                      </p:cBhvr>
                                      <p:to>
                                        <p:strVal val="visible"/>
                                      </p:to>
                                    </p:set>
                                    <p:anim calcmode="lin" valueType="num">
                                      <p:cBhvr>
                                        <p:cTn id="29" dur="500" fill="hold"/>
                                        <p:tgtEl>
                                          <p:spTgt spid="3">
                                            <p:txEl>
                                              <p:pRg st="2" end="2"/>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30" dur="500" fill="hold"/>
                                        <p:tgtEl>
                                          <p:spTgt spid="3">
                                            <p:txEl>
                                              <p:pRg st="2" end="2"/>
                                            </p:txEl>
                                          </p:spTgt>
                                        </p:tgtEl>
                                        <p:attrNameLst>
                                          <p:attrName>ppt_w</p:attrName>
                                        </p:attrNameLst>
                                      </p:cBhvr>
                                      <p:tavLst>
                                        <p:tav tm="0">
                                          <p:val>
                                            <p:strVal val="#ppt_w+.3"/>
                                          </p:val>
                                        </p:tav>
                                        <p:tav tm="50000">
                                          <p:val>
                                            <p:strVal val="#ppt_w+.3"/>
                                          </p:val>
                                        </p:tav>
                                        <p:tav tm="100000">
                                          <p:val>
                                            <p:strVal val="#ppt_w"/>
                                          </p:val>
                                        </p:tav>
                                      </p:tavLst>
                                    </p:anim>
                                    <p:anim calcmode="lin" valueType="num">
                                      <p:cBhvr>
                                        <p:cTn id="31" dur="500" fill="hold"/>
                                        <p:tgtEl>
                                          <p:spTgt spid="3">
                                            <p:txEl>
                                              <p:pRg st="2" end="2"/>
                                            </p:txEl>
                                          </p:spTgt>
                                        </p:tgtEl>
                                        <p:attrNameLst>
                                          <p:attrName>ppt_x</p:attrName>
                                        </p:attrNameLst>
                                      </p:cBhvr>
                                      <p:tavLst>
                                        <p:tav tm="0">
                                          <p:val>
                                            <p:strVal val="#ppt_x-.3"/>
                                          </p:val>
                                        </p:tav>
                                        <p:tav tm="50000">
                                          <p:val>
                                            <p:strVal val="#ppt_x"/>
                                          </p:val>
                                        </p:tav>
                                        <p:tav tm="100000">
                                          <p:val>
                                            <p:strVal val="#ppt_x"/>
                                          </p:val>
                                        </p:tav>
                                      </p:tavLst>
                                    </p:anim>
                                    <p:anim calcmode="lin" valueType="num">
                                      <p:cBhvr>
                                        <p:cTn id="32"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39" presetClass="entr" presetSubtype="0" accel="100000" fill="hold" grpId="0" nodeType="clickEffect">
                                  <p:stCondLst>
                                    <p:cond delay="0"/>
                                  </p:stCondLst>
                                  <p:childTnLst>
                                    <p:set>
                                      <p:cBhvr>
                                        <p:cTn id="36" dur="1" fill="hold">
                                          <p:stCondLst>
                                            <p:cond delay="0"/>
                                          </p:stCondLst>
                                        </p:cTn>
                                        <p:tgtEl>
                                          <p:spTgt spid="24588"/>
                                        </p:tgtEl>
                                        <p:attrNameLst>
                                          <p:attrName>style.visibility</p:attrName>
                                        </p:attrNameLst>
                                      </p:cBhvr>
                                      <p:to>
                                        <p:strVal val="visible"/>
                                      </p:to>
                                    </p:set>
                                    <p:anim calcmode="lin" valueType="num">
                                      <p:cBhvr>
                                        <p:cTn id="37" dur="500" fill="hold"/>
                                        <p:tgtEl>
                                          <p:spTgt spid="24588"/>
                                        </p:tgtEl>
                                        <p:attrNameLst>
                                          <p:attrName>ppt_h</p:attrName>
                                        </p:attrNameLst>
                                      </p:cBhvr>
                                      <p:tavLst>
                                        <p:tav tm="0">
                                          <p:val>
                                            <p:strVal val="#ppt_h/20"/>
                                          </p:val>
                                        </p:tav>
                                        <p:tav tm="50000">
                                          <p:val>
                                            <p:strVal val="#ppt_h/20"/>
                                          </p:val>
                                        </p:tav>
                                        <p:tav tm="100000">
                                          <p:val>
                                            <p:strVal val="#ppt_h"/>
                                          </p:val>
                                        </p:tav>
                                      </p:tavLst>
                                    </p:anim>
                                    <p:anim calcmode="lin" valueType="num">
                                      <p:cBhvr>
                                        <p:cTn id="38" dur="500" fill="hold"/>
                                        <p:tgtEl>
                                          <p:spTgt spid="24588"/>
                                        </p:tgtEl>
                                        <p:attrNameLst>
                                          <p:attrName>ppt_w</p:attrName>
                                        </p:attrNameLst>
                                      </p:cBhvr>
                                      <p:tavLst>
                                        <p:tav tm="0">
                                          <p:val>
                                            <p:strVal val="#ppt_w+.3"/>
                                          </p:val>
                                        </p:tav>
                                        <p:tav tm="50000">
                                          <p:val>
                                            <p:strVal val="#ppt_w+.3"/>
                                          </p:val>
                                        </p:tav>
                                        <p:tav tm="100000">
                                          <p:val>
                                            <p:strVal val="#ppt_w"/>
                                          </p:val>
                                        </p:tav>
                                      </p:tavLst>
                                    </p:anim>
                                    <p:anim calcmode="lin" valueType="num">
                                      <p:cBhvr>
                                        <p:cTn id="39" dur="500" fill="hold"/>
                                        <p:tgtEl>
                                          <p:spTgt spid="24588"/>
                                        </p:tgtEl>
                                        <p:attrNameLst>
                                          <p:attrName>ppt_x</p:attrName>
                                        </p:attrNameLst>
                                      </p:cBhvr>
                                      <p:tavLst>
                                        <p:tav tm="0">
                                          <p:val>
                                            <p:strVal val="#ppt_x-.3"/>
                                          </p:val>
                                        </p:tav>
                                        <p:tav tm="50000">
                                          <p:val>
                                            <p:strVal val="#ppt_x"/>
                                          </p:val>
                                        </p:tav>
                                        <p:tav tm="100000">
                                          <p:val>
                                            <p:strVal val="#ppt_x"/>
                                          </p:val>
                                        </p:tav>
                                      </p:tavLst>
                                    </p:anim>
                                    <p:anim calcmode="lin" valueType="num">
                                      <p:cBhvr>
                                        <p:cTn id="40" dur="500" fill="hold"/>
                                        <p:tgtEl>
                                          <p:spTgt spid="24588"/>
                                        </p:tgtEl>
                                        <p:attrNameLst>
                                          <p:attrName>ppt_y</p:attrName>
                                        </p:attrNameLst>
                                      </p:cBhvr>
                                      <p:tavLst>
                                        <p:tav tm="0">
                                          <p:val>
                                            <p:strVal val="#ppt_y"/>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39" presetClass="entr" presetSubtype="0" accel="100000" fill="hold" grpId="0" nodeType="clickEffect">
                                  <p:stCondLst>
                                    <p:cond delay="0"/>
                                  </p:stCondLst>
                                  <p:childTnLst>
                                    <p:set>
                                      <p:cBhvr>
                                        <p:cTn id="44" dur="1" fill="hold">
                                          <p:stCondLst>
                                            <p:cond delay="0"/>
                                          </p:stCondLst>
                                        </p:cTn>
                                        <p:tgtEl>
                                          <p:spTgt spid="30"/>
                                        </p:tgtEl>
                                        <p:attrNameLst>
                                          <p:attrName>style.visibility</p:attrName>
                                        </p:attrNameLst>
                                      </p:cBhvr>
                                      <p:to>
                                        <p:strVal val="visible"/>
                                      </p:to>
                                    </p:set>
                                    <p:anim calcmode="lin" valueType="num">
                                      <p:cBhvr>
                                        <p:cTn id="45" dur="500" fill="hold"/>
                                        <p:tgtEl>
                                          <p:spTgt spid="30"/>
                                        </p:tgtEl>
                                        <p:attrNameLst>
                                          <p:attrName>ppt_h</p:attrName>
                                        </p:attrNameLst>
                                      </p:cBhvr>
                                      <p:tavLst>
                                        <p:tav tm="0">
                                          <p:val>
                                            <p:strVal val="#ppt_h/20"/>
                                          </p:val>
                                        </p:tav>
                                        <p:tav tm="50000">
                                          <p:val>
                                            <p:strVal val="#ppt_h/20"/>
                                          </p:val>
                                        </p:tav>
                                        <p:tav tm="100000">
                                          <p:val>
                                            <p:strVal val="#ppt_h"/>
                                          </p:val>
                                        </p:tav>
                                      </p:tavLst>
                                    </p:anim>
                                    <p:anim calcmode="lin" valueType="num">
                                      <p:cBhvr>
                                        <p:cTn id="46" dur="500" fill="hold"/>
                                        <p:tgtEl>
                                          <p:spTgt spid="30"/>
                                        </p:tgtEl>
                                        <p:attrNameLst>
                                          <p:attrName>ppt_w</p:attrName>
                                        </p:attrNameLst>
                                      </p:cBhvr>
                                      <p:tavLst>
                                        <p:tav tm="0">
                                          <p:val>
                                            <p:strVal val="#ppt_w+.3"/>
                                          </p:val>
                                        </p:tav>
                                        <p:tav tm="50000">
                                          <p:val>
                                            <p:strVal val="#ppt_w+.3"/>
                                          </p:val>
                                        </p:tav>
                                        <p:tav tm="100000">
                                          <p:val>
                                            <p:strVal val="#ppt_w"/>
                                          </p:val>
                                        </p:tav>
                                      </p:tavLst>
                                    </p:anim>
                                    <p:anim calcmode="lin" valueType="num">
                                      <p:cBhvr>
                                        <p:cTn id="47" dur="500" fill="hold"/>
                                        <p:tgtEl>
                                          <p:spTgt spid="30"/>
                                        </p:tgtEl>
                                        <p:attrNameLst>
                                          <p:attrName>ppt_x</p:attrName>
                                        </p:attrNameLst>
                                      </p:cBhvr>
                                      <p:tavLst>
                                        <p:tav tm="0">
                                          <p:val>
                                            <p:strVal val="#ppt_x-.3"/>
                                          </p:val>
                                        </p:tav>
                                        <p:tav tm="50000">
                                          <p:val>
                                            <p:strVal val="#ppt_x"/>
                                          </p:val>
                                        </p:tav>
                                        <p:tav tm="100000">
                                          <p:val>
                                            <p:strVal val="#ppt_x"/>
                                          </p:val>
                                        </p:tav>
                                      </p:tavLst>
                                    </p:anim>
                                    <p:anim calcmode="lin" valueType="num">
                                      <p:cBhvr>
                                        <p:cTn id="48" dur="500" fill="hold"/>
                                        <p:tgtEl>
                                          <p:spTgt spid="30"/>
                                        </p:tgtEl>
                                        <p:attrNameLst>
                                          <p:attrName>ppt_y</p:attrName>
                                        </p:attrNameLst>
                                      </p:cBhvr>
                                      <p:tavLst>
                                        <p:tav tm="0">
                                          <p:val>
                                            <p:strVal val="#ppt_y"/>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17" presetClass="entr" presetSubtype="10" fill="hold" grpId="0" nodeType="clickEffect">
                                  <p:stCondLst>
                                    <p:cond delay="0"/>
                                  </p:stCondLst>
                                  <p:childTnLst>
                                    <p:set>
                                      <p:cBhvr>
                                        <p:cTn id="52" dur="1" fill="hold">
                                          <p:stCondLst>
                                            <p:cond delay="0"/>
                                          </p:stCondLst>
                                        </p:cTn>
                                        <p:tgtEl>
                                          <p:spTgt spid="36"/>
                                        </p:tgtEl>
                                        <p:attrNameLst>
                                          <p:attrName>style.visibility</p:attrName>
                                        </p:attrNameLst>
                                      </p:cBhvr>
                                      <p:to>
                                        <p:strVal val="visible"/>
                                      </p:to>
                                    </p:set>
                                    <p:anim calcmode="lin" valueType="num">
                                      <p:cBhvr>
                                        <p:cTn id="53" dur="500" fill="hold"/>
                                        <p:tgtEl>
                                          <p:spTgt spid="36"/>
                                        </p:tgtEl>
                                        <p:attrNameLst>
                                          <p:attrName>ppt_w</p:attrName>
                                        </p:attrNameLst>
                                      </p:cBhvr>
                                      <p:tavLst>
                                        <p:tav tm="0">
                                          <p:val>
                                            <p:fltVal val="0"/>
                                          </p:val>
                                        </p:tav>
                                        <p:tav tm="100000">
                                          <p:val>
                                            <p:strVal val="#ppt_w"/>
                                          </p:val>
                                        </p:tav>
                                      </p:tavLst>
                                    </p:anim>
                                    <p:anim calcmode="lin" valueType="num">
                                      <p:cBhvr>
                                        <p:cTn id="54" dur="500" fill="hold"/>
                                        <p:tgtEl>
                                          <p:spTgt spid="3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24588" grpId="0"/>
      <p:bldP spid="30" grpId="0"/>
      <p:bldP spid="36" grpId="0" bldLvl="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Text Box 14"/>
          <p:cNvSpPr txBox="1"/>
          <p:nvPr/>
        </p:nvSpPr>
        <p:spPr>
          <a:xfrm>
            <a:off x="1108710" y="1247775"/>
            <a:ext cx="10537190" cy="6339205"/>
          </a:xfrm>
          <a:prstGeom prst="rect">
            <a:avLst/>
          </a:prstGeom>
          <a:noFill/>
          <a:ln w="9525">
            <a:noFill/>
          </a:ln>
        </p:spPr>
        <p:txBody>
          <a:bodyPr wrap="square">
            <a:spAutoFit/>
          </a:bodyPr>
          <a:p>
            <a:r>
              <a:rPr lang="en-US" altLang="zh-CN" sz="2800" b="1" dirty="0">
                <a:solidFill>
                  <a:srgbClr val="FF0000"/>
                </a:solidFill>
                <a:uFillTx/>
                <a:latin typeface="黑体" panose="02010609060101010101" pitchFamily="49" charset="-122"/>
                <a:ea typeface="黑体" panose="02010609060101010101" pitchFamily="49" charset="-122"/>
                <a:cs typeface="+mn-ea"/>
              </a:rPr>
              <a:t>    </a:t>
            </a:r>
            <a:r>
              <a:rPr lang="zh-CN" altLang="en-US" sz="2800" b="1" dirty="0">
                <a:solidFill>
                  <a:srgbClr val="FF0000"/>
                </a:solidFill>
                <a:uFillTx/>
                <a:latin typeface="黑体" panose="02010609060101010101" pitchFamily="49" charset="-122"/>
                <a:ea typeface="黑体" panose="02010609060101010101" pitchFamily="49" charset="-122"/>
                <a:cs typeface="+mn-ea"/>
              </a:rPr>
              <a:t>本文在写作上的最大特点是巧妙运用象征手法。作者在运用象征手法时,十分注意象征的事物和被象征的事物之间在特征上的共同之处。</a:t>
            </a:r>
            <a:endParaRPr lang="zh-CN" altLang="en-US" sz="2800" b="1" dirty="0">
              <a:solidFill>
                <a:srgbClr val="FF0000"/>
              </a:solidFill>
              <a:uFillTx/>
              <a:latin typeface="黑体" panose="02010609060101010101" pitchFamily="49" charset="-122"/>
              <a:ea typeface="黑体" panose="02010609060101010101" pitchFamily="49" charset="-122"/>
              <a:cs typeface="+mn-ea"/>
            </a:endParaRPr>
          </a:p>
          <a:p>
            <a:r>
              <a:rPr lang="zh-CN" altLang="en-US" sz="2800" b="1" dirty="0">
                <a:solidFill>
                  <a:srgbClr val="FF0000"/>
                </a:solidFill>
                <a:uFillTx/>
                <a:latin typeface="黑体" panose="02010609060101010101" pitchFamily="49" charset="-122"/>
                <a:ea typeface="黑体" panose="02010609060101010101" pitchFamily="49" charset="-122"/>
                <a:cs typeface="+mn-ea"/>
              </a:rPr>
              <a:t>    如“白杨树”枝枝叶叶靠紧向上这一形象就自然让人联想到了“力争上游”的精神,笔直的干,朴质的皮,以及倔强挺立的斗争性格正和当时党领导下的北方农民正直、朴质、团结、进取的性格和民族解放斗争中的坚强精神相一致,所以用白杨树来象征北方农民,贴切自然。</a:t>
            </a:r>
            <a:endParaRPr lang="zh-CN" altLang="en-US" sz="2800" b="1" dirty="0">
              <a:solidFill>
                <a:srgbClr val="FF0000"/>
              </a:solidFill>
              <a:uFillTx/>
              <a:latin typeface="黑体" panose="02010609060101010101" pitchFamily="49" charset="-122"/>
              <a:ea typeface="黑体" panose="02010609060101010101" pitchFamily="49" charset="-122"/>
              <a:cs typeface="+mn-ea"/>
            </a:endParaRPr>
          </a:p>
          <a:p>
            <a:r>
              <a:rPr lang="zh-CN" altLang="en-US" sz="2800" b="1" dirty="0">
                <a:solidFill>
                  <a:srgbClr val="FF0000"/>
                </a:solidFill>
                <a:uFillTx/>
                <a:latin typeface="黑体" panose="02010609060101010101" pitchFamily="49" charset="-122"/>
                <a:ea typeface="黑体" panose="02010609060101010101" pitchFamily="49" charset="-122"/>
                <a:cs typeface="+mn-ea"/>
              </a:rPr>
              <a:t>    再如“楠木”以昂贵的价格出现在人的生活中,所以自然与“贵族化”的人联系起来,成为贱视民众、顽固倒退的国民党反动派的象征。</a:t>
            </a:r>
            <a:endParaRPr lang="zh-CN" altLang="en-US" sz="2800" b="1" dirty="0">
              <a:solidFill>
                <a:srgbClr val="FF0000"/>
              </a:solidFill>
              <a:uFillTx/>
              <a:latin typeface="黑体" panose="02010609060101010101" pitchFamily="49" charset="-122"/>
              <a:ea typeface="黑体" panose="02010609060101010101" pitchFamily="49" charset="-122"/>
              <a:cs typeface="+mn-ea"/>
            </a:endParaRPr>
          </a:p>
          <a:p>
            <a:r>
              <a:rPr lang="zh-CN" altLang="en-US" sz="2800" b="1" dirty="0">
                <a:solidFill>
                  <a:srgbClr val="FF0000"/>
                </a:solidFill>
                <a:uFillTx/>
                <a:latin typeface="黑体" panose="02010609060101010101" pitchFamily="49" charset="-122"/>
                <a:ea typeface="黑体" panose="02010609060101010101" pitchFamily="49" charset="-122"/>
                <a:cs typeface="+mn-ea"/>
              </a:rPr>
              <a:t>    这样,通过象征手法的运用,作者可以把不愿和不能直说的内容“托义于物”,巧妙地传达给读者。</a:t>
            </a:r>
            <a:endParaRPr lang="zh-CN" altLang="en-US" sz="2800" b="1" dirty="0">
              <a:solidFill>
                <a:srgbClr val="FF0000"/>
              </a:solidFill>
              <a:uFillTx/>
              <a:latin typeface="黑体" panose="02010609060101010101" pitchFamily="49" charset="-122"/>
              <a:ea typeface="黑体" panose="02010609060101010101" pitchFamily="49" charset="-122"/>
              <a:cs typeface="+mn-ea"/>
            </a:endParaRPr>
          </a:p>
          <a:p>
            <a:pPr>
              <a:lnSpc>
                <a:spcPct val="150000"/>
              </a:lnSpc>
            </a:pPr>
            <a:endParaRPr lang="zh-CN" altLang="en-US" sz="2800" b="1" dirty="0">
              <a:solidFill>
                <a:srgbClr val="FF0000"/>
              </a:solidFill>
              <a:uFillTx/>
              <a:latin typeface="黑体" panose="02010609060101010101" pitchFamily="49" charset="-122"/>
              <a:ea typeface="黑体" panose="02010609060101010101" pitchFamily="49" charset="-122"/>
              <a:cs typeface="+mn-ea"/>
            </a:endParaRPr>
          </a:p>
        </p:txBody>
      </p:sp>
      <p:sp>
        <p:nvSpPr>
          <p:cNvPr id="3" name="文本框 2"/>
          <p:cNvSpPr txBox="1"/>
          <p:nvPr/>
        </p:nvSpPr>
        <p:spPr>
          <a:xfrm>
            <a:off x="47625" y="1905"/>
            <a:ext cx="2019300" cy="645160"/>
          </a:xfrm>
          <a:prstGeom prst="rect">
            <a:avLst/>
          </a:prstGeom>
          <a:noFill/>
        </p:spPr>
        <p:txBody>
          <a:bodyPr wrap="none" rtlCol="0">
            <a:spAutoFit/>
          </a:bodyPr>
          <a:p>
            <a:pPr algn="l"/>
            <a:r>
              <a:rPr lang="zh-CN" altLang="en-US" sz="3600" b="1">
                <a:solidFill>
                  <a:srgbClr val="7030A0"/>
                </a:solidFill>
                <a:uFillTx/>
                <a:ea typeface="黑体" panose="02010609060101010101" pitchFamily="49" charset="-122"/>
              </a:rPr>
              <a:t>合作探究</a:t>
            </a:r>
            <a:endParaRPr lang="zh-CN" altLang="en-US" sz="3600" b="1">
              <a:solidFill>
                <a:srgbClr val="7030A0"/>
              </a:solidFill>
              <a:uFillTx/>
              <a:ea typeface="黑体" panose="02010609060101010101" pitchFamily="49" charset="-122"/>
            </a:endParaRPr>
          </a:p>
        </p:txBody>
      </p:sp>
      <p:sp>
        <p:nvSpPr>
          <p:cNvPr id="22529" name="标题 1"/>
          <p:cNvSpPr>
            <a:spLocks noGrp="1"/>
          </p:cNvSpPr>
          <p:nvPr>
            <p:ph type="title"/>
          </p:nvPr>
        </p:nvSpPr>
        <p:spPr>
          <a:xfrm>
            <a:off x="2130425" y="266700"/>
            <a:ext cx="8229600" cy="1143000"/>
          </a:xfrm>
          <a:prstGeom prst="rect">
            <a:avLst/>
          </a:prstGeom>
          <a:noFill/>
          <a:ln w="9525">
            <a:noFill/>
          </a:ln>
        </p:spPr>
        <p:txBody>
          <a:bodyPr anchor="ctr"/>
          <a:p>
            <a:pPr marL="571500" indent="-571500">
              <a:buClr>
                <a:srgbClr val="2830C4"/>
              </a:buClr>
              <a:buFont typeface="Wingdings" panose="05000000000000000000" charset="0"/>
              <a:buChar char="u"/>
            </a:pPr>
            <a:r>
              <a:rPr lang="zh-CN" altLang="en-US" sz="3200" b="1" dirty="0">
                <a:solidFill>
                  <a:srgbClr val="2830C4"/>
                </a:solidFill>
                <a:uFillTx/>
                <a:latin typeface="黑体" panose="02010609060101010101" pitchFamily="49" charset="-122"/>
                <a:ea typeface="黑体" panose="02010609060101010101" pitchFamily="49" charset="-122"/>
              </a:rPr>
              <a:t>请结合文章具体内容和你自己的理解,简要分析文中象征手法的作用。</a:t>
            </a:r>
            <a:endParaRPr lang="zh-CN" altLang="en-US" sz="3200" b="1" dirty="0">
              <a:solidFill>
                <a:srgbClr val="2830C4"/>
              </a:solidFill>
              <a:uFillTx/>
              <a:latin typeface="黑体" panose="02010609060101010101" pitchFamily="49" charset="-122"/>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3" presetClass="entr" presetSubtype="0" fill="hold" nodeType="clickEffect">
                                  <p:stCondLst>
                                    <p:cond delay="0"/>
                                  </p:stCondLst>
                                  <p:childTnLst>
                                    <p:set>
                                      <p:cBhvr>
                                        <p:cTn id="13" dur="1" fill="hold">
                                          <p:stCondLst>
                                            <p:cond delay="0"/>
                                          </p:stCondLst>
                                        </p:cTn>
                                        <p:tgtEl>
                                          <p:spTgt spid="5">
                                            <p:txEl>
                                              <p:pRg st="1" end="1"/>
                                            </p:txEl>
                                          </p:spTgt>
                                        </p:tgtEl>
                                        <p:attrNameLst>
                                          <p:attrName>style.visibility</p:attrName>
                                        </p:attrNameLst>
                                      </p:cBhvr>
                                      <p:to>
                                        <p:strVal val="visible"/>
                                      </p:to>
                                    </p:set>
                                    <p:animEffect transition="in" filter="fade">
                                      <p:cBhvr>
                                        <p:cTn id="14" dur="100"/>
                                        <p:tgtEl>
                                          <p:spTgt spid="5">
                                            <p:txEl>
                                              <p:pRg st="1" end="1"/>
                                            </p:txEl>
                                          </p:spTgt>
                                        </p:tgtEl>
                                      </p:cBhvr>
                                    </p:animEffect>
                                    <p:anim calcmode="lin" valueType="num">
                                      <p:cBhvr>
                                        <p:cTn id="15" dur="4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6" dur="400" fill="hold"/>
                                        <p:tgtEl>
                                          <p:spTgt spid="5">
                                            <p:txEl>
                                              <p:pRg st="1" end="1"/>
                                            </p:txEl>
                                          </p:spTgt>
                                        </p:tgtEl>
                                        <p:attrNameLst>
                                          <p:attrName>ppt_y</p:attrName>
                                        </p:attrNameLst>
                                      </p:cBhvr>
                                      <p:tavLst>
                                        <p:tav tm="0">
                                          <p:val>
                                            <p:strVal val="#ppt_y+0.31"/>
                                          </p:val>
                                        </p:tav>
                                        <p:tav tm="100000">
                                          <p:val>
                                            <p:strVal val="#ppt_y+0.31"/>
                                          </p:val>
                                        </p:tav>
                                      </p:tavLst>
                                    </p:anim>
                                    <p:anim calcmode="lin" valueType="num">
                                      <p:cBhvr>
                                        <p:cTn id="17" dur="600" decel="50000" fill="hold">
                                          <p:stCondLst>
                                            <p:cond delay="400"/>
                                          </p:stCondLst>
                                        </p:cTn>
                                        <p:tgtEl>
                                          <p:spTgt spid="5">
                                            <p:txEl>
                                              <p:pRg st="1" end="1"/>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8" dur="600" decel="50000" fill="hold">
                                          <p:stCondLst>
                                            <p:cond delay="400"/>
                                          </p:stCondLst>
                                        </p:cTn>
                                        <p:tgtEl>
                                          <p:spTgt spid="5">
                                            <p:txEl>
                                              <p:pRg st="1" end="1"/>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3" presetClass="entr" presetSubtype="0" fill="hold" nodeType="clickEffect">
                                  <p:stCondLst>
                                    <p:cond delay="0"/>
                                  </p:stCondLst>
                                  <p:childTnLst>
                                    <p:set>
                                      <p:cBhvr>
                                        <p:cTn id="22" dur="1" fill="hold">
                                          <p:stCondLst>
                                            <p:cond delay="0"/>
                                          </p:stCondLst>
                                        </p:cTn>
                                        <p:tgtEl>
                                          <p:spTgt spid="5">
                                            <p:txEl>
                                              <p:pRg st="2" end="2"/>
                                            </p:txEl>
                                          </p:spTgt>
                                        </p:tgtEl>
                                        <p:attrNameLst>
                                          <p:attrName>style.visibility</p:attrName>
                                        </p:attrNameLst>
                                      </p:cBhvr>
                                      <p:to>
                                        <p:strVal val="visible"/>
                                      </p:to>
                                    </p:set>
                                    <p:animEffect transition="in" filter="fade">
                                      <p:cBhvr>
                                        <p:cTn id="23" dur="100"/>
                                        <p:tgtEl>
                                          <p:spTgt spid="5">
                                            <p:txEl>
                                              <p:pRg st="2" end="2"/>
                                            </p:txEl>
                                          </p:spTgt>
                                        </p:tgtEl>
                                      </p:cBhvr>
                                    </p:animEffect>
                                    <p:anim calcmode="lin" valueType="num">
                                      <p:cBhvr>
                                        <p:cTn id="24" dur="4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25" dur="400" fill="hold"/>
                                        <p:tgtEl>
                                          <p:spTgt spid="5">
                                            <p:txEl>
                                              <p:pRg st="2" end="2"/>
                                            </p:txEl>
                                          </p:spTgt>
                                        </p:tgtEl>
                                        <p:attrNameLst>
                                          <p:attrName>ppt_y</p:attrName>
                                        </p:attrNameLst>
                                      </p:cBhvr>
                                      <p:tavLst>
                                        <p:tav tm="0">
                                          <p:val>
                                            <p:strVal val="#ppt_y+0.31"/>
                                          </p:val>
                                        </p:tav>
                                        <p:tav tm="100000">
                                          <p:val>
                                            <p:strVal val="#ppt_y+0.31"/>
                                          </p:val>
                                        </p:tav>
                                      </p:tavLst>
                                    </p:anim>
                                    <p:anim calcmode="lin" valueType="num">
                                      <p:cBhvr>
                                        <p:cTn id="26" dur="600" decel="50000" fill="hold">
                                          <p:stCondLst>
                                            <p:cond delay="400"/>
                                          </p:stCondLst>
                                        </p:cTn>
                                        <p:tgtEl>
                                          <p:spTgt spid="5">
                                            <p:txEl>
                                              <p:pRg st="2" end="2"/>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7" dur="600" decel="50000" fill="hold">
                                          <p:stCondLst>
                                            <p:cond delay="400"/>
                                          </p:stCondLst>
                                        </p:cTn>
                                        <p:tgtEl>
                                          <p:spTgt spid="5">
                                            <p:txEl>
                                              <p:pRg st="2" end="2"/>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6" presetClass="entr" presetSubtype="0" fill="hold" nodeType="clickEffect">
                                  <p:stCondLst>
                                    <p:cond delay="0"/>
                                  </p:stCondLst>
                                  <p:childTnLst>
                                    <p:set>
                                      <p:cBhvr>
                                        <p:cTn id="31" dur="1" fill="hold">
                                          <p:stCondLst>
                                            <p:cond delay="0"/>
                                          </p:stCondLst>
                                        </p:cTn>
                                        <p:tgtEl>
                                          <p:spTgt spid="5">
                                            <p:txEl>
                                              <p:pRg st="3" end="3"/>
                                            </p:txEl>
                                          </p:spTgt>
                                        </p:tgtEl>
                                        <p:attrNameLst>
                                          <p:attrName>style.visibility</p:attrName>
                                        </p:attrNameLst>
                                      </p:cBhvr>
                                      <p:to>
                                        <p:strVal val="visible"/>
                                      </p:to>
                                    </p:set>
                                    <p:animEffect transition="in" filter="wipe(down)">
                                      <p:cBhvr>
                                        <p:cTn id="32" dur="580">
                                          <p:stCondLst>
                                            <p:cond delay="0"/>
                                          </p:stCondLst>
                                        </p:cTn>
                                        <p:tgtEl>
                                          <p:spTgt spid="5">
                                            <p:txEl>
                                              <p:pRg st="3" end="3"/>
                                            </p:txEl>
                                          </p:spTgt>
                                        </p:tgtEl>
                                      </p:cBhvr>
                                    </p:animEffect>
                                    <p:anim calcmode="lin" valueType="num">
                                      <p:cBhvr>
                                        <p:cTn id="33" dur="1822" tmFilter="0,0; 0.14,0.36; 0.43,0.73; 0.71,0.91; 1.0,1.0">
                                          <p:stCondLst>
                                            <p:cond delay="0"/>
                                          </p:stCondLst>
                                        </p:cTn>
                                        <p:tgtEl>
                                          <p:spTgt spid="5">
                                            <p:txEl>
                                              <p:pRg st="3" end="3"/>
                                            </p:txEl>
                                          </p:spTgt>
                                        </p:tgtEl>
                                        <p:attrNameLst>
                                          <p:attrName>ppt_x</p:attrName>
                                        </p:attrNameLst>
                                      </p:cBhvr>
                                      <p:tavLst>
                                        <p:tav tm="0">
                                          <p:val>
                                            <p:strVal val="#ppt_x-0.25"/>
                                          </p:val>
                                        </p:tav>
                                        <p:tav tm="100000">
                                          <p:val>
                                            <p:strVal val="#ppt_x"/>
                                          </p:val>
                                        </p:tav>
                                      </p:tavLst>
                                    </p:anim>
                                    <p:anim calcmode="lin" valueType="num">
                                      <p:cBhvr>
                                        <p:cTn id="34" dur="664" tmFilter="0.0,0.0; 0.25,0.07; 0.50,0.2; 0.75,0.467; 1.0,1.0">
                                          <p:stCondLst>
                                            <p:cond delay="0"/>
                                          </p:stCondLst>
                                        </p:cTn>
                                        <p:tgtEl>
                                          <p:spTgt spid="5">
                                            <p:txEl>
                                              <p:pRg st="3" end="3"/>
                                            </p:txEl>
                                          </p:spTgt>
                                        </p:tgtEl>
                                        <p:attrNameLst>
                                          <p:attrName>ppt_y</p:attrName>
                                        </p:attrNameLst>
                                      </p:cBhvr>
                                      <p:tavLst>
                                        <p:tav tm="0" fmla="#ppt_y-sin(pi*$)/3">
                                          <p:val>
                                            <p:fltVal val="0.5"/>
                                          </p:val>
                                        </p:tav>
                                        <p:tav tm="100000">
                                          <p:val>
                                            <p:fltVal val="1"/>
                                          </p:val>
                                        </p:tav>
                                      </p:tavLst>
                                    </p:anim>
                                    <p:anim calcmode="lin" valueType="num">
                                      <p:cBhvr>
                                        <p:cTn id="35" dur="664" tmFilter="0, 0; 0.125,0.2665; 0.25,0.4; 0.375,0.465; 0.5,0.5;  0.625,0.535; 0.75,0.6; 0.875,0.7335; 1,1">
                                          <p:stCondLst>
                                            <p:cond delay="664"/>
                                          </p:stCondLst>
                                        </p:cTn>
                                        <p:tgtEl>
                                          <p:spTgt spid="5">
                                            <p:txEl>
                                              <p:pRg st="3" end="3"/>
                                            </p:txEl>
                                          </p:spTgt>
                                        </p:tgtEl>
                                        <p:attrNameLst>
                                          <p:attrName>ppt_y</p:attrName>
                                        </p:attrNameLst>
                                      </p:cBhvr>
                                      <p:tavLst>
                                        <p:tav tm="0" fmla="#ppt_y-sin(pi*$)/9">
                                          <p:val>
                                            <p:fltVal val="0"/>
                                          </p:val>
                                        </p:tav>
                                        <p:tav tm="100000">
                                          <p:val>
                                            <p:fltVal val="1"/>
                                          </p:val>
                                        </p:tav>
                                      </p:tavLst>
                                    </p:anim>
                                    <p:anim calcmode="lin" valueType="num">
                                      <p:cBhvr>
                                        <p:cTn id="36" dur="332" tmFilter="0, 0; 0.125,0.2665; 0.25,0.4; 0.375,0.465; 0.5,0.5;  0.625,0.535; 0.75,0.6; 0.875,0.7335; 1,1">
                                          <p:stCondLst>
                                            <p:cond delay="1324"/>
                                          </p:stCondLst>
                                        </p:cTn>
                                        <p:tgtEl>
                                          <p:spTgt spid="5">
                                            <p:txEl>
                                              <p:pRg st="3" end="3"/>
                                            </p:txEl>
                                          </p:spTgt>
                                        </p:tgtEl>
                                        <p:attrNameLst>
                                          <p:attrName>ppt_y</p:attrName>
                                        </p:attrNameLst>
                                      </p:cBhvr>
                                      <p:tavLst>
                                        <p:tav tm="0" fmla="#ppt_y-sin(pi*$)/27">
                                          <p:val>
                                            <p:fltVal val="0"/>
                                          </p:val>
                                        </p:tav>
                                        <p:tav tm="100000">
                                          <p:val>
                                            <p:fltVal val="1"/>
                                          </p:val>
                                        </p:tav>
                                      </p:tavLst>
                                    </p:anim>
                                    <p:anim calcmode="lin" valueType="num">
                                      <p:cBhvr>
                                        <p:cTn id="37" dur="164" tmFilter="0, 0; 0.125,0.2665; 0.25,0.4; 0.375,0.465; 0.5,0.5;  0.625,0.535; 0.75,0.6; 0.875,0.7335; 1,1">
                                          <p:stCondLst>
                                            <p:cond delay="1656"/>
                                          </p:stCondLst>
                                        </p:cTn>
                                        <p:tgtEl>
                                          <p:spTgt spid="5">
                                            <p:txEl>
                                              <p:pRg st="3" end="3"/>
                                            </p:txEl>
                                          </p:spTgt>
                                        </p:tgtEl>
                                        <p:attrNameLst>
                                          <p:attrName>ppt_y</p:attrName>
                                        </p:attrNameLst>
                                      </p:cBhvr>
                                      <p:tavLst>
                                        <p:tav tm="0" fmla="#ppt_y-sin(pi*$)/81">
                                          <p:val>
                                            <p:fltVal val="0"/>
                                          </p:val>
                                        </p:tav>
                                        <p:tav tm="100000">
                                          <p:val>
                                            <p:fltVal val="1"/>
                                          </p:val>
                                        </p:tav>
                                      </p:tavLst>
                                    </p:anim>
                                    <p:animScale>
                                      <p:cBhvr>
                                        <p:cTn id="38" dur="26">
                                          <p:stCondLst>
                                            <p:cond delay="650"/>
                                          </p:stCondLst>
                                        </p:cTn>
                                        <p:tgtEl>
                                          <p:spTgt spid="5">
                                            <p:txEl>
                                              <p:pRg st="3" end="3"/>
                                            </p:txEl>
                                          </p:spTgt>
                                        </p:tgtEl>
                                      </p:cBhvr>
                                      <p:to x="100000" y="60000"/>
                                    </p:animScale>
                                    <p:animScale>
                                      <p:cBhvr>
                                        <p:cTn id="39" dur="166" decel="50000">
                                          <p:stCondLst>
                                            <p:cond delay="676"/>
                                          </p:stCondLst>
                                        </p:cTn>
                                        <p:tgtEl>
                                          <p:spTgt spid="5">
                                            <p:txEl>
                                              <p:pRg st="3" end="3"/>
                                            </p:txEl>
                                          </p:spTgt>
                                        </p:tgtEl>
                                      </p:cBhvr>
                                      <p:to x="100000" y="100000"/>
                                    </p:animScale>
                                    <p:animScale>
                                      <p:cBhvr>
                                        <p:cTn id="40" dur="26">
                                          <p:stCondLst>
                                            <p:cond delay="1312"/>
                                          </p:stCondLst>
                                        </p:cTn>
                                        <p:tgtEl>
                                          <p:spTgt spid="5">
                                            <p:txEl>
                                              <p:pRg st="3" end="3"/>
                                            </p:txEl>
                                          </p:spTgt>
                                        </p:tgtEl>
                                      </p:cBhvr>
                                      <p:to x="100000" y="80000"/>
                                    </p:animScale>
                                    <p:animScale>
                                      <p:cBhvr>
                                        <p:cTn id="41" dur="166" decel="50000">
                                          <p:stCondLst>
                                            <p:cond delay="1338"/>
                                          </p:stCondLst>
                                        </p:cTn>
                                        <p:tgtEl>
                                          <p:spTgt spid="5">
                                            <p:txEl>
                                              <p:pRg st="3" end="3"/>
                                            </p:txEl>
                                          </p:spTgt>
                                        </p:tgtEl>
                                      </p:cBhvr>
                                      <p:to x="100000" y="100000"/>
                                    </p:animScale>
                                    <p:animScale>
                                      <p:cBhvr>
                                        <p:cTn id="42" dur="26">
                                          <p:stCondLst>
                                            <p:cond delay="1642"/>
                                          </p:stCondLst>
                                        </p:cTn>
                                        <p:tgtEl>
                                          <p:spTgt spid="5">
                                            <p:txEl>
                                              <p:pRg st="3" end="3"/>
                                            </p:txEl>
                                          </p:spTgt>
                                        </p:tgtEl>
                                      </p:cBhvr>
                                      <p:to x="100000" y="90000"/>
                                    </p:animScale>
                                    <p:animScale>
                                      <p:cBhvr>
                                        <p:cTn id="43" dur="166" decel="50000">
                                          <p:stCondLst>
                                            <p:cond delay="1668"/>
                                          </p:stCondLst>
                                        </p:cTn>
                                        <p:tgtEl>
                                          <p:spTgt spid="5">
                                            <p:txEl>
                                              <p:pRg st="3" end="3"/>
                                            </p:txEl>
                                          </p:spTgt>
                                        </p:tgtEl>
                                      </p:cBhvr>
                                      <p:to x="100000" y="100000"/>
                                    </p:animScale>
                                    <p:animScale>
                                      <p:cBhvr>
                                        <p:cTn id="44" dur="26">
                                          <p:stCondLst>
                                            <p:cond delay="1808"/>
                                          </p:stCondLst>
                                        </p:cTn>
                                        <p:tgtEl>
                                          <p:spTgt spid="5">
                                            <p:txEl>
                                              <p:pRg st="3" end="3"/>
                                            </p:txEl>
                                          </p:spTgt>
                                        </p:tgtEl>
                                      </p:cBhvr>
                                      <p:to x="100000" y="95000"/>
                                    </p:animScale>
                                    <p:animScale>
                                      <p:cBhvr>
                                        <p:cTn id="45" dur="166" decel="50000">
                                          <p:stCondLst>
                                            <p:cond delay="1834"/>
                                          </p:stCondLst>
                                        </p:cTn>
                                        <p:tgtEl>
                                          <p:spTgt spid="5">
                                            <p:txEl>
                                              <p:pRg st="3" end="3"/>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Text Box 14"/>
          <p:cNvSpPr txBox="1"/>
          <p:nvPr/>
        </p:nvSpPr>
        <p:spPr>
          <a:xfrm>
            <a:off x="1442085" y="1533525"/>
            <a:ext cx="10537190" cy="645160"/>
          </a:xfrm>
          <a:prstGeom prst="rect">
            <a:avLst/>
          </a:prstGeom>
          <a:noFill/>
          <a:ln w="9525">
            <a:noFill/>
          </a:ln>
        </p:spPr>
        <p:txBody>
          <a:bodyPr wrap="square">
            <a:spAutoFit/>
          </a:bodyPr>
          <a:p>
            <a:r>
              <a:rPr sz="3600" b="1" dirty="0">
                <a:solidFill>
                  <a:srgbClr val="FF0000"/>
                </a:solidFill>
                <a:uFillTx/>
                <a:latin typeface="黑体" panose="02010609060101010101" pitchFamily="49" charset="-122"/>
                <a:ea typeface="黑体" panose="02010609060101010101" pitchFamily="49" charset="-122"/>
                <a:cs typeface="+mn-ea"/>
              </a:rPr>
              <a:t>借赞美白杨树来表达对北方抗日军民的崇敬和赞美。</a:t>
            </a:r>
            <a:endParaRPr sz="3600" b="1" dirty="0">
              <a:solidFill>
                <a:srgbClr val="FF0000"/>
              </a:solidFill>
              <a:uFillTx/>
              <a:latin typeface="黑体" panose="02010609060101010101" pitchFamily="49" charset="-122"/>
              <a:ea typeface="黑体" panose="02010609060101010101" pitchFamily="49" charset="-122"/>
              <a:cs typeface="+mn-ea"/>
            </a:endParaRPr>
          </a:p>
        </p:txBody>
      </p:sp>
      <p:sp>
        <p:nvSpPr>
          <p:cNvPr id="3" name="文本框 2"/>
          <p:cNvSpPr txBox="1"/>
          <p:nvPr/>
        </p:nvSpPr>
        <p:spPr>
          <a:xfrm>
            <a:off x="47625" y="1905"/>
            <a:ext cx="2019300" cy="645160"/>
          </a:xfrm>
          <a:prstGeom prst="rect">
            <a:avLst/>
          </a:prstGeom>
          <a:noFill/>
        </p:spPr>
        <p:txBody>
          <a:bodyPr wrap="none" rtlCol="0">
            <a:spAutoFit/>
          </a:bodyPr>
          <a:p>
            <a:pPr algn="l"/>
            <a:r>
              <a:rPr lang="zh-CN" altLang="en-US" sz="3600" b="1">
                <a:solidFill>
                  <a:srgbClr val="7030A0"/>
                </a:solidFill>
                <a:uFillTx/>
                <a:ea typeface="黑体" panose="02010609060101010101" pitchFamily="49" charset="-122"/>
              </a:rPr>
              <a:t>合作探究</a:t>
            </a:r>
            <a:endParaRPr lang="zh-CN" altLang="en-US" sz="3600" b="1">
              <a:solidFill>
                <a:srgbClr val="7030A0"/>
              </a:solidFill>
              <a:uFillTx/>
              <a:ea typeface="黑体" panose="02010609060101010101" pitchFamily="49" charset="-122"/>
            </a:endParaRPr>
          </a:p>
        </p:txBody>
      </p:sp>
      <p:sp>
        <p:nvSpPr>
          <p:cNvPr id="22529" name="标题 1"/>
          <p:cNvSpPr>
            <a:spLocks noGrp="1"/>
          </p:cNvSpPr>
          <p:nvPr>
            <p:ph type="title"/>
          </p:nvPr>
        </p:nvSpPr>
        <p:spPr>
          <a:xfrm>
            <a:off x="1885950" y="542925"/>
            <a:ext cx="8229600" cy="1143000"/>
          </a:xfrm>
          <a:prstGeom prst="rect">
            <a:avLst/>
          </a:prstGeom>
          <a:noFill/>
          <a:ln w="9525">
            <a:noFill/>
          </a:ln>
        </p:spPr>
        <p:txBody>
          <a:bodyPr anchor="ctr"/>
          <a:p>
            <a:pPr marL="571500" indent="-571500">
              <a:buClr>
                <a:srgbClr val="2830C4"/>
              </a:buClr>
              <a:buFont typeface="Wingdings" panose="05000000000000000000" charset="0"/>
              <a:buChar char="u"/>
            </a:pPr>
            <a:r>
              <a:rPr sz="3600" b="1" dirty="0">
                <a:solidFill>
                  <a:srgbClr val="0000FF"/>
                </a:solidFill>
                <a:uFillTx/>
                <a:ea typeface="黑体" panose="02010609060101010101" pitchFamily="49" charset="-122"/>
                <a:cs typeface="+mn-ea"/>
              </a:rPr>
              <a:t>作者写这篇课文真正的目的是什么？</a:t>
            </a:r>
            <a:endParaRPr lang="zh-CN" altLang="en-US" sz="3600" b="1" dirty="0">
              <a:solidFill>
                <a:srgbClr val="2840BC"/>
              </a:solidFill>
              <a:uFillTx/>
              <a:latin typeface="黑体" panose="02010609060101010101" pitchFamily="49" charset="-122"/>
              <a:ea typeface="黑体" panose="02010609060101010101" pitchFamily="49" charset="-122"/>
            </a:endParaRPr>
          </a:p>
        </p:txBody>
      </p:sp>
      <p:sp>
        <p:nvSpPr>
          <p:cNvPr id="2" name="Text Box 14"/>
          <p:cNvSpPr txBox="1"/>
          <p:nvPr/>
        </p:nvSpPr>
        <p:spPr>
          <a:xfrm>
            <a:off x="1265555" y="3220085"/>
            <a:ext cx="10537190" cy="3538220"/>
          </a:xfrm>
          <a:prstGeom prst="rect">
            <a:avLst/>
          </a:prstGeom>
          <a:noFill/>
          <a:ln w="9525">
            <a:noFill/>
          </a:ln>
        </p:spPr>
        <p:txBody>
          <a:bodyPr wrap="square">
            <a:spAutoFit/>
          </a:bodyPr>
          <a:p>
            <a:r>
              <a:rPr lang="en-US" sz="3200" b="1" dirty="0">
                <a:solidFill>
                  <a:srgbClr val="FF0000"/>
                </a:solidFill>
                <a:uFillTx/>
                <a:latin typeface="黑体" panose="02010609060101010101" pitchFamily="49" charset="-122"/>
                <a:ea typeface="黑体" panose="02010609060101010101" pitchFamily="49" charset="-122"/>
                <a:cs typeface="+mn-ea"/>
              </a:rPr>
              <a:t>    </a:t>
            </a:r>
            <a:r>
              <a:rPr sz="3200" b="1" dirty="0">
                <a:solidFill>
                  <a:srgbClr val="FF0000"/>
                </a:solidFill>
                <a:uFillTx/>
                <a:latin typeface="黑体" panose="02010609060101010101" pitchFamily="49" charset="-122"/>
                <a:ea typeface="黑体" panose="02010609060101010101" pitchFamily="49" charset="-122"/>
                <a:cs typeface="+mn-ea"/>
              </a:rPr>
              <a:t>由于当时作者生活在国民党统治区，没有言论自由，不能直抒胸臆，所以采用含蓄的象征手法来表达自己的思想感情，热情歌颂共产党领导下的抗日军民和中华民族英勇不屈的斗争精神。</a:t>
            </a:r>
            <a:br>
              <a:rPr sz="3200" b="1" dirty="0">
                <a:solidFill>
                  <a:srgbClr val="FF0000"/>
                </a:solidFill>
                <a:uFillTx/>
                <a:latin typeface="黑体" panose="02010609060101010101" pitchFamily="49" charset="-122"/>
                <a:ea typeface="黑体" panose="02010609060101010101" pitchFamily="49" charset="-122"/>
                <a:cs typeface="+mn-ea"/>
              </a:rPr>
            </a:br>
            <a:r>
              <a:rPr sz="3200" b="1" dirty="0">
                <a:solidFill>
                  <a:srgbClr val="FF0000"/>
                </a:solidFill>
                <a:uFillTx/>
                <a:latin typeface="黑体" panose="02010609060101010101" pitchFamily="49" charset="-122"/>
                <a:ea typeface="黑体" panose="02010609060101010101" pitchFamily="49" charset="-122"/>
                <a:cs typeface="+mn-ea"/>
              </a:rPr>
              <a:t>    </a:t>
            </a:r>
            <a:r>
              <a:rPr sz="3200" b="1" u="heavy" dirty="0">
                <a:solidFill>
                  <a:srgbClr val="FF0000"/>
                </a:solidFill>
                <a:uFill>
                  <a:solidFill>
                    <a:srgbClr val="2830C4"/>
                  </a:solidFill>
                </a:uFill>
                <a:latin typeface="黑体" panose="02010609060101010101" pitchFamily="49" charset="-122"/>
                <a:ea typeface="黑体" panose="02010609060101010101" pitchFamily="49" charset="-122"/>
                <a:cs typeface="+mn-ea"/>
              </a:rPr>
              <a:t>象征手法</a:t>
            </a:r>
            <a:r>
              <a:rPr sz="3200" b="1" dirty="0">
                <a:solidFill>
                  <a:srgbClr val="FF0000"/>
                </a:solidFill>
                <a:uFillTx/>
                <a:latin typeface="黑体" panose="02010609060101010101" pitchFamily="49" charset="-122"/>
                <a:ea typeface="黑体" panose="02010609060101010101" pitchFamily="49" charset="-122"/>
                <a:cs typeface="+mn-ea"/>
              </a:rPr>
              <a:t>的作用：</a:t>
            </a:r>
            <a:r>
              <a:rPr sz="3200" b="1" dirty="0">
                <a:solidFill>
                  <a:srgbClr val="FF0000"/>
                </a:solidFill>
                <a:uFillTx/>
                <a:latin typeface="Calibri" panose="020F0502020204030204" pitchFamily="34" charset="0"/>
                <a:ea typeface="黑体" panose="02010609060101010101" pitchFamily="49" charset="-122"/>
                <a:cs typeface="+mn-ea"/>
              </a:rPr>
              <a:t>①</a:t>
            </a:r>
            <a:r>
              <a:rPr sz="3200" b="1" u="heavy" dirty="0">
                <a:solidFill>
                  <a:srgbClr val="FF0000"/>
                </a:solidFill>
                <a:uFill>
                  <a:solidFill>
                    <a:srgbClr val="2830C4"/>
                  </a:solidFill>
                </a:uFill>
                <a:latin typeface="黑体" panose="02010609060101010101" pitchFamily="49" charset="-122"/>
                <a:ea typeface="黑体" panose="02010609060101010101" pitchFamily="49" charset="-122"/>
                <a:cs typeface="+mn-ea"/>
              </a:rPr>
              <a:t>使文章显得含蓄隽永</a:t>
            </a:r>
            <a:r>
              <a:rPr sz="3200" b="1" dirty="0">
                <a:solidFill>
                  <a:srgbClr val="FF0000"/>
                </a:solidFill>
                <a:uFillTx/>
                <a:latin typeface="黑体" panose="02010609060101010101" pitchFamily="49" charset="-122"/>
                <a:ea typeface="黑体" panose="02010609060101010101" pitchFamily="49" charset="-122"/>
                <a:cs typeface="+mn-ea"/>
              </a:rPr>
              <a:t>，与当时的写作背景有关。 </a:t>
            </a:r>
            <a:r>
              <a:rPr sz="3200" b="1" dirty="0">
                <a:solidFill>
                  <a:srgbClr val="FF0000"/>
                </a:solidFill>
                <a:uFillTx/>
                <a:latin typeface="Calibri" panose="020F0502020204030204" pitchFamily="34" charset="0"/>
                <a:ea typeface="黑体" panose="02010609060101010101" pitchFamily="49" charset="-122"/>
                <a:cs typeface="+mn-ea"/>
              </a:rPr>
              <a:t>②</a:t>
            </a:r>
            <a:r>
              <a:rPr sz="3200" b="1" u="heavy" dirty="0">
                <a:solidFill>
                  <a:srgbClr val="FF0000"/>
                </a:solidFill>
                <a:uFill>
                  <a:solidFill>
                    <a:srgbClr val="2830C4"/>
                  </a:solidFill>
                </a:uFill>
                <a:latin typeface="黑体" panose="02010609060101010101" pitchFamily="49" charset="-122"/>
                <a:ea typeface="黑体" panose="02010609060101010101" pitchFamily="49" charset="-122"/>
                <a:cs typeface="+mn-ea"/>
              </a:rPr>
              <a:t>可以把不愿和不能直说的内容“托义于物”,巧妙地传达给读者。</a:t>
            </a:r>
            <a:endParaRPr sz="3200" b="1" u="heavy" dirty="0">
              <a:solidFill>
                <a:srgbClr val="FF0000"/>
              </a:solidFill>
              <a:uFill>
                <a:solidFill>
                  <a:srgbClr val="2830C4"/>
                </a:solidFill>
              </a:uFill>
              <a:latin typeface="黑体" panose="02010609060101010101" pitchFamily="49" charset="-122"/>
              <a:ea typeface="黑体" panose="02010609060101010101" pitchFamily="49" charset="-122"/>
              <a:cs typeface="+mn-ea"/>
            </a:endParaRPr>
          </a:p>
        </p:txBody>
      </p:sp>
      <p:sp>
        <p:nvSpPr>
          <p:cNvPr id="4" name="标题 1"/>
          <p:cNvSpPr>
            <a:spLocks noGrp="1"/>
          </p:cNvSpPr>
          <p:nvPr/>
        </p:nvSpPr>
        <p:spPr>
          <a:xfrm>
            <a:off x="1885950" y="2399030"/>
            <a:ext cx="8616315" cy="821055"/>
          </a:xfrm>
          <a:prstGeom prst="rect">
            <a:avLst/>
          </a:prstGeom>
          <a:noFill/>
          <a:ln w="9525">
            <a:noFill/>
          </a:ln>
        </p:spPr>
        <p:txBody>
          <a:bodyPr anchor="ctr"/>
          <a:lstStyle>
            <a:lvl1pPr marL="0" lvl="0" indent="0" algn="l" defTabSz="685800" rtl="0" eaLnBrk="1" fontAlgn="base" latinLnBrk="0" hangingPunct="1">
              <a:lnSpc>
                <a:spcPct val="90000"/>
              </a:lnSpc>
              <a:spcBef>
                <a:spcPct val="0"/>
              </a:spcBef>
              <a:spcAft>
                <a:spcPct val="0"/>
              </a:spcAft>
              <a:buNone/>
              <a:defRPr sz="3300" b="0" i="0" u="none" kern="1200" baseline="0">
                <a:solidFill>
                  <a:schemeClr val="tx1"/>
                </a:solidFill>
                <a:latin typeface="Arial" panose="020B0604020202020204" pitchFamily="34" charset="0"/>
                <a:ea typeface="宋体" panose="02010600030101010101" pitchFamily="2" charset="-122"/>
              </a:defRPr>
            </a:lvl1pPr>
          </a:lstStyle>
          <a:p>
            <a:pPr>
              <a:buClr>
                <a:srgbClr val="2830C4"/>
              </a:buClr>
              <a:buFont typeface="Wingdings" panose="05000000000000000000" charset="0"/>
              <a:buChar char="u"/>
            </a:pPr>
            <a:r>
              <a:rPr lang="en-US" altLang="zh-CN" sz="3200" b="1" dirty="0">
                <a:solidFill>
                  <a:srgbClr val="2830C4"/>
                </a:solidFill>
                <a:uFillTx/>
                <a:latin typeface="黑体" panose="02010609060101010101" pitchFamily="49" charset="-122"/>
                <a:ea typeface="黑体" panose="02010609060101010101" pitchFamily="49" charset="-122"/>
              </a:rPr>
              <a:t> </a:t>
            </a:r>
            <a:r>
              <a:rPr sz="3600" b="1" dirty="0">
                <a:solidFill>
                  <a:srgbClr val="0000FF"/>
                </a:solidFill>
                <a:uFillTx/>
                <a:ea typeface="黑体" panose="02010609060101010101" pitchFamily="49" charset="-122"/>
                <a:cs typeface="+mn-ea"/>
              </a:rPr>
              <a:t>那他为什么不直接赞美北方抗日军民呢？    </a:t>
            </a:r>
            <a:r>
              <a:rPr lang="zh-CN" altLang="en-US" sz="3200" b="1" dirty="0">
                <a:solidFill>
                  <a:srgbClr val="2830C4"/>
                </a:solidFill>
                <a:uFillTx/>
                <a:latin typeface="黑体" panose="02010609060101010101" pitchFamily="49" charset="-122"/>
                <a:ea typeface="黑体" panose="02010609060101010101" pitchFamily="49" charset="-122"/>
              </a:rPr>
              <a:t> </a:t>
            </a:r>
            <a:endParaRPr lang="zh-CN" altLang="en-US" sz="3200" b="1" dirty="0">
              <a:solidFill>
                <a:srgbClr val="2830C4"/>
              </a:solidFill>
              <a:uFillTx/>
              <a:latin typeface="黑体" panose="02010609060101010101" pitchFamily="49" charset="-122"/>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47" presetClass="entr" presetSubtype="0" fill="hold" nodeType="clickEffect">
                                  <p:stCondLst>
                                    <p:cond delay="0"/>
                                  </p:stCondLst>
                                  <p:childTnLst>
                                    <p:set>
                                      <p:cBhvr>
                                        <p:cTn id="17" dur="1" fill="hold">
                                          <p:stCondLst>
                                            <p:cond delay="0"/>
                                          </p:stCondLst>
                                        </p:cTn>
                                        <p:tgtEl>
                                          <p:spTgt spid="2">
                                            <p:txEl>
                                              <p:pRg st="0" end="0"/>
                                            </p:txEl>
                                          </p:spTgt>
                                        </p:tgtEl>
                                        <p:attrNameLst>
                                          <p:attrName>style.visibility</p:attrName>
                                        </p:attrNameLst>
                                      </p:cBhvr>
                                      <p:to>
                                        <p:strVal val="visible"/>
                                      </p:to>
                                    </p:set>
                                    <p:animEffect transition="in" filter="fade">
                                      <p:cBhvr>
                                        <p:cTn id="18" dur="1000"/>
                                        <p:tgtEl>
                                          <p:spTgt spid="2">
                                            <p:txEl>
                                              <p:pRg st="0" end="0"/>
                                            </p:txEl>
                                          </p:spTgt>
                                        </p:tgtEl>
                                      </p:cBhvr>
                                    </p:animEffect>
                                    <p:anim calcmode="lin" valueType="num">
                                      <p:cBhvr>
                                        <p:cTn id="19"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20"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47625" y="1905"/>
            <a:ext cx="2019300" cy="645160"/>
          </a:xfrm>
          <a:prstGeom prst="rect">
            <a:avLst/>
          </a:prstGeom>
          <a:noFill/>
        </p:spPr>
        <p:txBody>
          <a:bodyPr wrap="none" rtlCol="0">
            <a:spAutoFit/>
          </a:bodyPr>
          <a:p>
            <a:pPr algn="l"/>
            <a:r>
              <a:rPr lang="zh-CN" altLang="en-US" sz="3600" b="1">
                <a:solidFill>
                  <a:srgbClr val="7030A0"/>
                </a:solidFill>
                <a:uFillTx/>
                <a:ea typeface="黑体" panose="02010609060101010101" pitchFamily="49" charset="-122"/>
              </a:rPr>
              <a:t>合作探究</a:t>
            </a:r>
            <a:endParaRPr lang="zh-CN" altLang="en-US" sz="3600" b="1">
              <a:solidFill>
                <a:srgbClr val="7030A0"/>
              </a:solidFill>
              <a:uFillTx/>
              <a:ea typeface="黑体" panose="02010609060101010101" pitchFamily="49" charset="-122"/>
            </a:endParaRPr>
          </a:p>
        </p:txBody>
      </p:sp>
      <p:sp>
        <p:nvSpPr>
          <p:cNvPr id="2" name="Text Box 14"/>
          <p:cNvSpPr txBox="1"/>
          <p:nvPr/>
        </p:nvSpPr>
        <p:spPr>
          <a:xfrm>
            <a:off x="1330960" y="812800"/>
            <a:ext cx="9892030" cy="6185535"/>
          </a:xfrm>
          <a:prstGeom prst="rect">
            <a:avLst/>
          </a:prstGeom>
          <a:noFill/>
          <a:ln w="9525">
            <a:noFill/>
          </a:ln>
        </p:spPr>
        <p:txBody>
          <a:bodyPr wrap="square">
            <a:spAutoFit/>
          </a:bodyPr>
          <a:p>
            <a:pPr>
              <a:buClr>
                <a:srgbClr val="2830C4"/>
              </a:buClr>
              <a:buFont typeface="Wingdings" panose="05000000000000000000" charset="0"/>
            </a:pPr>
            <a:r>
              <a:rPr lang="en-US" altLang="zh-CN" sz="4400" b="1" dirty="0">
                <a:solidFill>
                  <a:srgbClr val="2830C4"/>
                </a:solidFill>
                <a:uFillTx/>
                <a:latin typeface="宋体" panose="02010600030101010101" pitchFamily="2" charset="-122"/>
                <a:ea typeface="宋体" panose="02010600030101010101" pitchFamily="2" charset="-122"/>
                <a:cs typeface="+mn-ea"/>
                <a:sym typeface="+mn-ea"/>
              </a:rPr>
              <a:t>              </a:t>
            </a:r>
            <a:r>
              <a:rPr sz="4400" b="1" dirty="0">
                <a:solidFill>
                  <a:srgbClr val="0000FF"/>
                </a:solidFill>
                <a:uFillTx/>
                <a:ea typeface="宋体" panose="02010600030101010101" pitchFamily="2" charset="-122"/>
                <a:sym typeface="+mn-ea"/>
              </a:rPr>
              <a:t>主 题</a:t>
            </a:r>
            <a:endParaRPr lang="zh-CN" altLang="en-US" sz="4400" b="1" dirty="0">
              <a:solidFill>
                <a:srgbClr val="2020E0"/>
              </a:solidFill>
              <a:uFillTx/>
              <a:latin typeface="宋体" panose="02010600030101010101" pitchFamily="2" charset="-122"/>
              <a:ea typeface="宋体" panose="02010600030101010101" pitchFamily="2" charset="-122"/>
              <a:cs typeface="+mn-ea"/>
              <a:sym typeface="+mn-ea"/>
            </a:endParaRPr>
          </a:p>
          <a:p>
            <a:endParaRPr lang="zh-CN" altLang="en-US" sz="4400" b="1" dirty="0">
              <a:solidFill>
                <a:srgbClr val="2830C4"/>
              </a:solidFill>
              <a:uFillTx/>
              <a:latin typeface="宋体" panose="02010600030101010101" pitchFamily="2" charset="-122"/>
              <a:ea typeface="宋体" panose="02010600030101010101" pitchFamily="2" charset="-122"/>
              <a:cs typeface="+mn-ea"/>
              <a:sym typeface="+mn-ea"/>
            </a:endParaRPr>
          </a:p>
          <a:p>
            <a:r>
              <a:rPr sz="4400" b="1" dirty="0">
                <a:solidFill>
                  <a:srgbClr val="FF0000"/>
                </a:solidFill>
                <a:uFillTx/>
                <a:latin typeface="宋体" panose="02010600030101010101" pitchFamily="2" charset="-122"/>
                <a:ea typeface="宋体" panose="02010600030101010101" pitchFamily="2" charset="-122"/>
                <a:cs typeface="+mn-ea"/>
                <a:sym typeface="+mn-ea"/>
              </a:rPr>
              <a:t>    </a:t>
            </a:r>
            <a:r>
              <a:rPr lang="zh-CN" sz="4400" b="1" dirty="0">
                <a:solidFill>
                  <a:srgbClr val="FF0000"/>
                </a:solidFill>
                <a:uFillTx/>
                <a:latin typeface="宋体" panose="02010600030101010101" pitchFamily="2" charset="-122"/>
                <a:ea typeface="宋体" panose="02010600030101010101" pitchFamily="2" charset="-122"/>
                <a:cs typeface="+mn-ea"/>
                <a:sym typeface="+mn-ea"/>
              </a:rPr>
              <a:t>本文采用象征手法，抓住白杨树的外形特征，借白杨树不平凡的形象，赞美</a:t>
            </a:r>
            <a:r>
              <a:rPr sz="4400" b="1" dirty="0">
                <a:solidFill>
                  <a:srgbClr val="FF0000"/>
                </a:solidFill>
                <a:uFillTx/>
                <a:latin typeface="宋体" panose="02010600030101010101" pitchFamily="2" charset="-122"/>
                <a:ea typeface="宋体" panose="02010600030101010101" pitchFamily="2" charset="-122"/>
                <a:cs typeface="+mn-ea"/>
                <a:sym typeface="+mn-ea"/>
              </a:rPr>
              <a:t>了中国共产党领导下的广大军民保卫祖国的英雄形象，歌颂了朴质、坚强、团结向上的精神和意志</a:t>
            </a:r>
            <a:r>
              <a:rPr lang="zh-CN" sz="4400" b="1" dirty="0">
                <a:solidFill>
                  <a:srgbClr val="FF0000"/>
                </a:solidFill>
                <a:uFillTx/>
                <a:latin typeface="宋体" panose="02010600030101010101" pitchFamily="2" charset="-122"/>
                <a:ea typeface="宋体" panose="02010600030101010101" pitchFamily="2" charset="-122"/>
                <a:cs typeface="+mn-ea"/>
                <a:sym typeface="+mn-ea"/>
              </a:rPr>
              <a:t>，抒发了作者对他们的崇敬和赞颂之情</a:t>
            </a:r>
            <a:r>
              <a:rPr sz="4400" b="1" dirty="0">
                <a:solidFill>
                  <a:srgbClr val="FF0000"/>
                </a:solidFill>
                <a:uFillTx/>
                <a:latin typeface="宋体" panose="02010600030101010101" pitchFamily="2" charset="-122"/>
                <a:ea typeface="宋体" panose="02010600030101010101" pitchFamily="2" charset="-122"/>
                <a:cs typeface="+mn-ea"/>
                <a:sym typeface="+mn-ea"/>
              </a:rPr>
              <a:t>。</a:t>
            </a:r>
            <a:endParaRPr sz="4400" b="1" dirty="0">
              <a:solidFill>
                <a:srgbClr val="FF0000"/>
              </a:solidFill>
              <a:uFillTx/>
              <a:latin typeface="宋体" panose="02010600030101010101" pitchFamily="2" charset="-122"/>
              <a:ea typeface="宋体" panose="02010600030101010101" pitchFamily="2" charset="-122"/>
              <a:cs typeface="+mn-ea"/>
              <a:sym typeface="+mn-ea"/>
            </a:endParaRPr>
          </a:p>
          <a:p>
            <a:endParaRPr lang="zh-CN" altLang="en-US" sz="4400" b="1" dirty="0">
              <a:solidFill>
                <a:srgbClr val="FF0000"/>
              </a:solidFill>
              <a:uFillTx/>
              <a:latin typeface="宋体" panose="02010600030101010101" pitchFamily="2" charset="-122"/>
              <a:ea typeface="宋体" panose="02010600030101010101" pitchFamily="2" charset="-122"/>
              <a:cs typeface="+mn-ea"/>
              <a:sym typeface="+mn-ea"/>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
                                        <p:tgtEl>
                                          <p:spTgt spid="2">
                                            <p:txEl>
                                              <p:pRg st="2" end="2"/>
                                            </p:txEl>
                                          </p:spTgt>
                                        </p:tgtEl>
                                      </p:cBhvr>
                                    </p:animEffect>
                                    <p:anim calcmode="lin" valueType="num">
                                      <p:cBhvr>
                                        <p:cTn id="8" dur="4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400" fill="hold"/>
                                        <p:tgtEl>
                                          <p:spTgt spid="2">
                                            <p:txEl>
                                              <p:pRg st="2" end="2"/>
                                            </p:txEl>
                                          </p:spTgt>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
                                            <p:txEl>
                                              <p:pRg st="2" end="2"/>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
                                            <p:txEl>
                                              <p:pRg st="2" end="2"/>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allAtOnce"/>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5" name="Text Box 14"/>
          <p:cNvSpPr txBox="1"/>
          <p:nvPr/>
        </p:nvSpPr>
        <p:spPr>
          <a:xfrm>
            <a:off x="1922780" y="2505075"/>
            <a:ext cx="8942070" cy="3969385"/>
          </a:xfrm>
          <a:prstGeom prst="rect">
            <a:avLst/>
          </a:prstGeom>
          <a:noFill/>
          <a:ln w="9525">
            <a:noFill/>
          </a:ln>
        </p:spPr>
        <p:txBody>
          <a:bodyPr wrap="square">
            <a:spAutoFit/>
          </a:bodyPr>
          <a:p>
            <a:pPr latinLnBrk="1"/>
            <a:r>
              <a:rPr lang="en-US" altLang="zh-CN" sz="3600" b="1" dirty="0">
                <a:solidFill>
                  <a:srgbClr val="FF0000"/>
                </a:solidFill>
                <a:uFillTx/>
                <a:latin typeface="黑体" panose="02010609060101010101" pitchFamily="49" charset="-122"/>
                <a:ea typeface="黑体" panose="02010609060101010101" pitchFamily="49" charset="-122"/>
                <a:cs typeface="+mn-ea"/>
              </a:rPr>
              <a:t>    </a:t>
            </a:r>
            <a:r>
              <a:rPr lang="zh-CN" altLang="en-US" sz="3600" b="1" dirty="0">
                <a:solidFill>
                  <a:srgbClr val="FF0000"/>
                </a:solidFill>
                <a:uFillTx/>
                <a:latin typeface="黑体" panose="02010609060101010101" pitchFamily="49" charset="-122"/>
                <a:ea typeface="黑体" panose="02010609060101010101" pitchFamily="49" charset="-122"/>
                <a:cs typeface="+mn-ea"/>
              </a:rPr>
              <a:t>“极普通”,是单纯从树的生物角度来说的,因为</a:t>
            </a:r>
            <a:r>
              <a:rPr lang="zh-CN" altLang="en-US" sz="3600" b="1" u="heavy" dirty="0">
                <a:solidFill>
                  <a:srgbClr val="FF0000"/>
                </a:solidFill>
                <a:uFill>
                  <a:solidFill>
                    <a:srgbClr val="2830C4"/>
                  </a:solidFill>
                </a:uFill>
                <a:latin typeface="黑体" panose="02010609060101010101" pitchFamily="49" charset="-122"/>
                <a:ea typeface="黑体" panose="02010609060101010101" pitchFamily="49" charset="-122"/>
                <a:cs typeface="+mn-ea"/>
              </a:rPr>
              <a:t>这种树在西北很多,很常见</a:t>
            </a:r>
            <a:r>
              <a:rPr lang="zh-CN" altLang="en-US" sz="3600" b="1" dirty="0">
                <a:solidFill>
                  <a:srgbClr val="FF0000"/>
                </a:solidFill>
                <a:uFillTx/>
                <a:latin typeface="黑体" panose="02010609060101010101" pitchFamily="49" charset="-122"/>
                <a:ea typeface="黑体" panose="02010609060101010101" pitchFamily="49" charset="-122"/>
                <a:cs typeface="+mn-ea"/>
              </a:rPr>
              <a:t>;“不平凡”,主要是从树的象征意义角度来说的,因为</a:t>
            </a:r>
            <a:r>
              <a:rPr lang="zh-CN" altLang="en-US" sz="3600" b="1" u="heavy" dirty="0">
                <a:solidFill>
                  <a:srgbClr val="FF0000"/>
                </a:solidFill>
                <a:uFill>
                  <a:solidFill>
                    <a:srgbClr val="2830C4"/>
                  </a:solidFill>
                </a:uFill>
                <a:latin typeface="黑体" panose="02010609060101010101" pitchFamily="49" charset="-122"/>
                <a:ea typeface="黑体" panose="02010609060101010101" pitchFamily="49" charset="-122"/>
                <a:cs typeface="+mn-ea"/>
              </a:rPr>
              <a:t>它具有不寻常的象征意义</a:t>
            </a:r>
            <a:r>
              <a:rPr lang="zh-CN" altLang="en-US" sz="3600" b="1" dirty="0">
                <a:solidFill>
                  <a:srgbClr val="FF0000"/>
                </a:solidFill>
                <a:uFillTx/>
                <a:latin typeface="黑体" panose="02010609060101010101" pitchFamily="49" charset="-122"/>
                <a:ea typeface="黑体" panose="02010609060101010101" pitchFamily="49" charset="-122"/>
                <a:cs typeface="+mn-ea"/>
              </a:rPr>
              <a:t>。由此可见,“极普通”是说白杨树在树中并不“贵族化”,而“不平凡”是说</a:t>
            </a:r>
            <a:r>
              <a:rPr lang="zh-CN" altLang="en-US" sz="3600" b="1" u="heavy" dirty="0">
                <a:solidFill>
                  <a:srgbClr val="FF0000"/>
                </a:solidFill>
                <a:uFill>
                  <a:solidFill>
                    <a:srgbClr val="2830C4"/>
                  </a:solidFill>
                </a:uFill>
                <a:latin typeface="黑体" panose="02010609060101010101" pitchFamily="49" charset="-122"/>
                <a:ea typeface="黑体" panose="02010609060101010101" pitchFamily="49" charset="-122"/>
                <a:cs typeface="+mn-ea"/>
              </a:rPr>
              <a:t>它有着许多十分可贵而美好的品格</a:t>
            </a:r>
            <a:r>
              <a:rPr lang="zh-CN" altLang="en-US" sz="3600" b="1" dirty="0">
                <a:solidFill>
                  <a:srgbClr val="FF0000"/>
                </a:solidFill>
                <a:uFillTx/>
                <a:latin typeface="黑体" panose="02010609060101010101" pitchFamily="49" charset="-122"/>
                <a:ea typeface="黑体" panose="02010609060101010101" pitchFamily="49" charset="-122"/>
                <a:cs typeface="+mn-ea"/>
              </a:rPr>
              <a:t>。这并不矛盾。</a:t>
            </a:r>
            <a:endParaRPr lang="zh-CN" altLang="en-US" sz="3600" b="1" dirty="0">
              <a:solidFill>
                <a:srgbClr val="FF0000"/>
              </a:solidFill>
              <a:uFillTx/>
              <a:latin typeface="黑体" panose="02010609060101010101" pitchFamily="49" charset="-122"/>
              <a:ea typeface="黑体" panose="02010609060101010101" pitchFamily="49" charset="-122"/>
              <a:cs typeface="+mn-ea"/>
            </a:endParaRPr>
          </a:p>
        </p:txBody>
      </p:sp>
      <p:sp>
        <p:nvSpPr>
          <p:cNvPr id="3" name="文本框 2"/>
          <p:cNvSpPr txBox="1"/>
          <p:nvPr/>
        </p:nvSpPr>
        <p:spPr>
          <a:xfrm>
            <a:off x="47625" y="1905"/>
            <a:ext cx="2019300" cy="645160"/>
          </a:xfrm>
          <a:prstGeom prst="rect">
            <a:avLst/>
          </a:prstGeom>
          <a:noFill/>
        </p:spPr>
        <p:txBody>
          <a:bodyPr wrap="none" rtlCol="0">
            <a:spAutoFit/>
          </a:bodyPr>
          <a:p>
            <a:pPr algn="l"/>
            <a:r>
              <a:rPr lang="zh-CN" altLang="en-US" sz="3600" b="1">
                <a:solidFill>
                  <a:srgbClr val="7030A0"/>
                </a:solidFill>
                <a:uFillTx/>
                <a:ea typeface="黑体" panose="02010609060101010101" pitchFamily="49" charset="-122"/>
              </a:rPr>
              <a:t>合作探究</a:t>
            </a:r>
            <a:endParaRPr lang="zh-CN" altLang="en-US" sz="3600" b="1">
              <a:solidFill>
                <a:srgbClr val="7030A0"/>
              </a:solidFill>
              <a:uFillTx/>
              <a:ea typeface="黑体" panose="02010609060101010101" pitchFamily="49" charset="-122"/>
            </a:endParaRPr>
          </a:p>
        </p:txBody>
      </p:sp>
      <p:sp>
        <p:nvSpPr>
          <p:cNvPr id="22529" name="标题 1"/>
          <p:cNvSpPr>
            <a:spLocks noGrp="1"/>
          </p:cNvSpPr>
          <p:nvPr>
            <p:ph type="title"/>
          </p:nvPr>
        </p:nvSpPr>
        <p:spPr>
          <a:xfrm>
            <a:off x="1864360" y="571500"/>
            <a:ext cx="9000490" cy="1457325"/>
          </a:xfrm>
          <a:prstGeom prst="rect">
            <a:avLst/>
          </a:prstGeom>
          <a:noFill/>
          <a:ln w="9525">
            <a:noFill/>
          </a:ln>
        </p:spPr>
        <p:txBody>
          <a:bodyPr anchor="ctr"/>
          <a:p>
            <a:pPr marL="571500" indent="-571500">
              <a:buClr>
                <a:srgbClr val="2830C4"/>
              </a:buClr>
              <a:buFont typeface="Wingdings" panose="05000000000000000000" charset="0"/>
              <a:buChar char="u"/>
            </a:pPr>
            <a:r>
              <a:rPr lang="zh-CN" altLang="en-US" sz="3600" b="1" dirty="0">
                <a:solidFill>
                  <a:srgbClr val="2020E0"/>
                </a:solidFill>
                <a:uFillTx/>
                <a:latin typeface="黑体" panose="02010609060101010101" pitchFamily="49" charset="-122"/>
                <a:ea typeface="黑体" panose="02010609060101010101" pitchFamily="49" charset="-122"/>
              </a:rPr>
              <a:t>为什么说白杨树是“极普通的一种树”?又为何说其是“不平凡的一种树”?这样说是否矛盾?</a:t>
            </a:r>
            <a:endParaRPr lang="zh-CN" altLang="en-US" sz="3600" b="1" dirty="0">
              <a:solidFill>
                <a:srgbClr val="2020E0"/>
              </a:solidFill>
              <a:uFillTx/>
              <a:latin typeface="黑体" panose="02010609060101010101" pitchFamily="49" charset="-122"/>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295">
                                            <p:txEl>
                                              <p:charRg st="0" end="129"/>
                                            </p:txEl>
                                          </p:spTgt>
                                        </p:tgtEl>
                                        <p:attrNameLst>
                                          <p:attrName>style.visibility</p:attrName>
                                        </p:attrNameLst>
                                      </p:cBhvr>
                                      <p:to>
                                        <p:strVal val="visible"/>
                                      </p:to>
                                    </p:set>
                                    <p:animEffect transition="in" filter="fade">
                                      <p:cBhvr>
                                        <p:cTn id="7" dur="2000"/>
                                        <p:tgtEl>
                                          <p:spTgt spid="12295">
                                            <p:txEl>
                                              <p:charRg st="0" end="12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5" grpId="0" uiExpand="1" build="allAtOnce"/>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内容占位符 12290"/>
          <p:cNvSpPr>
            <a:spLocks noGrp="1"/>
          </p:cNvSpPr>
          <p:nvPr/>
        </p:nvSpPr>
        <p:spPr>
          <a:xfrm>
            <a:off x="2000885" y="884555"/>
            <a:ext cx="9156065" cy="1229360"/>
          </a:xfrm>
          <a:prstGeom prst="rect">
            <a:avLst/>
          </a:prstGeom>
          <a:noFill/>
          <a:ln w="9525">
            <a:noFill/>
          </a:ln>
        </p:spPr>
        <p:txBody>
          <a:bodyPr/>
          <a:p>
            <a:pPr marL="457200">
              <a:lnSpc>
                <a:spcPts val="3440"/>
              </a:lnSpc>
              <a:spcBef>
                <a:spcPts val="700"/>
              </a:spcBef>
              <a:buClr>
                <a:srgbClr val="2830C4"/>
              </a:buClr>
              <a:buFont typeface="Wingdings" panose="05000000000000000000" charset="0"/>
              <a:buChar char="u"/>
            </a:pPr>
            <a:r>
              <a:rPr lang="en-US" altLang="zh-CN" sz="3600" b="1" dirty="0">
                <a:solidFill>
                  <a:srgbClr val="2020E0"/>
                </a:solidFill>
                <a:uFillTx/>
                <a:latin typeface="黑体" panose="02010609060101010101" pitchFamily="49" charset="-122"/>
                <a:ea typeface="黑体" panose="02010609060101010101" pitchFamily="49" charset="-122"/>
              </a:rPr>
              <a:t>  </a:t>
            </a:r>
            <a:r>
              <a:rPr lang="zh-CN" altLang="en-US" sz="3600" b="1" dirty="0">
                <a:solidFill>
                  <a:srgbClr val="2020E0"/>
                </a:solidFill>
                <a:uFillTx/>
                <a:latin typeface="黑体" panose="02010609060101010101" pitchFamily="49" charset="-122"/>
                <a:ea typeface="黑体" panose="02010609060101010101" pitchFamily="49" charset="-122"/>
              </a:rPr>
              <a:t>第一段有什么作用？</a:t>
            </a:r>
            <a:endParaRPr lang="zh-CN" altLang="en-US" sz="3600" b="1" dirty="0">
              <a:solidFill>
                <a:srgbClr val="2020E0"/>
              </a:solidFill>
              <a:uFillTx/>
              <a:latin typeface="黑体" panose="02010609060101010101" pitchFamily="49" charset="-122"/>
              <a:ea typeface="黑体" panose="02010609060101010101" pitchFamily="49" charset="-122"/>
            </a:endParaRPr>
          </a:p>
          <a:p>
            <a:pPr marL="171450">
              <a:lnSpc>
                <a:spcPts val="3440"/>
              </a:lnSpc>
              <a:spcBef>
                <a:spcPts val="700"/>
              </a:spcBef>
            </a:pPr>
            <a:r>
              <a:rPr lang="en-US" altLang="zh-CN" sz="3600" b="1" dirty="0">
                <a:solidFill>
                  <a:srgbClr val="2020E0"/>
                </a:solidFill>
                <a:uFillTx/>
                <a:latin typeface="黑体" panose="02010609060101010101" pitchFamily="49" charset="-122"/>
                <a:ea typeface="黑体" panose="02010609060101010101" pitchFamily="49" charset="-122"/>
              </a:rPr>
              <a:t>“</a:t>
            </a:r>
            <a:r>
              <a:rPr lang="zh-CN" altLang="en-US" sz="3600" b="1" dirty="0">
                <a:solidFill>
                  <a:srgbClr val="2020E0"/>
                </a:solidFill>
                <a:uFillTx/>
                <a:latin typeface="黑体" panose="02010609060101010101" pitchFamily="49" charset="-122"/>
                <a:ea typeface="黑体" panose="02010609060101010101" pitchFamily="49" charset="-122"/>
              </a:rPr>
              <a:t>白杨树实在是不平凡的，我赞美白杨树！</a:t>
            </a:r>
            <a:r>
              <a:rPr lang="en-US" altLang="zh-CN" sz="3600" b="1" dirty="0">
                <a:solidFill>
                  <a:srgbClr val="2020E0"/>
                </a:solidFill>
                <a:uFillTx/>
                <a:latin typeface="黑体" panose="02010609060101010101" pitchFamily="49" charset="-122"/>
                <a:ea typeface="黑体" panose="02010609060101010101" pitchFamily="49" charset="-122"/>
              </a:rPr>
              <a:t>”</a:t>
            </a:r>
            <a:endParaRPr lang="zh-CN" altLang="en-US" sz="3600" b="1" dirty="0">
              <a:solidFill>
                <a:srgbClr val="2020E0"/>
              </a:solidFill>
              <a:uFillTx/>
              <a:latin typeface="黑体" panose="02010609060101010101" pitchFamily="49" charset="-122"/>
              <a:ea typeface="黑体" panose="02010609060101010101" pitchFamily="49" charset="-122"/>
            </a:endParaRPr>
          </a:p>
          <a:p>
            <a:pPr marL="171450">
              <a:lnSpc>
                <a:spcPts val="3440"/>
              </a:lnSpc>
              <a:spcBef>
                <a:spcPts val="700"/>
              </a:spcBef>
              <a:buFont typeface="Arial" panose="020B0604020202020204" pitchFamily="34" charset="0"/>
              <a:buChar char="•"/>
            </a:pPr>
            <a:endParaRPr lang="zh-CN" altLang="en-US" sz="3600" b="1" dirty="0">
              <a:solidFill>
                <a:srgbClr val="2020E0"/>
              </a:solidFill>
              <a:uFillTx/>
              <a:latin typeface="黑体" panose="02010609060101010101" pitchFamily="49" charset="-122"/>
              <a:ea typeface="黑体" panose="02010609060101010101" pitchFamily="49" charset="-122"/>
            </a:endParaRPr>
          </a:p>
        </p:txBody>
      </p:sp>
      <p:sp>
        <p:nvSpPr>
          <p:cNvPr id="12297" name="文本框 12296"/>
          <p:cNvSpPr txBox="1"/>
          <p:nvPr/>
        </p:nvSpPr>
        <p:spPr>
          <a:xfrm>
            <a:off x="2581275" y="2841625"/>
            <a:ext cx="7512050" cy="2430145"/>
          </a:xfrm>
          <a:prstGeom prst="rect">
            <a:avLst/>
          </a:prstGeom>
          <a:noFill/>
          <a:ln w="9525">
            <a:noFill/>
          </a:ln>
        </p:spPr>
        <p:txBody>
          <a:bodyPr wrap="square">
            <a:spAutoFit/>
          </a:bodyPr>
          <a:p>
            <a:pPr algn="l">
              <a:lnSpc>
                <a:spcPts val="4560"/>
              </a:lnSpc>
              <a:spcBef>
                <a:spcPts val="0"/>
              </a:spcBef>
              <a:buNone/>
            </a:pPr>
            <a:r>
              <a:rPr lang="zh-CN" altLang="en-US" sz="3200" b="1" dirty="0">
                <a:solidFill>
                  <a:srgbClr val="FF0000"/>
                </a:solidFill>
                <a:uFillTx/>
                <a:latin typeface="黑体" panose="02010609060101010101" pitchFamily="49" charset="-122"/>
                <a:ea typeface="黑体" panose="02010609060101010101" pitchFamily="49" charset="-122"/>
              </a:rPr>
              <a:t>开门见山，（开篇点题）</a:t>
            </a:r>
            <a:endParaRPr lang="zh-CN" altLang="en-US" sz="3200" b="1" dirty="0">
              <a:solidFill>
                <a:srgbClr val="FF0000"/>
              </a:solidFill>
              <a:uFillTx/>
              <a:latin typeface="黑体" panose="02010609060101010101" pitchFamily="49" charset="-122"/>
              <a:ea typeface="黑体" panose="02010609060101010101" pitchFamily="49" charset="-122"/>
            </a:endParaRPr>
          </a:p>
          <a:p>
            <a:pPr algn="l">
              <a:lnSpc>
                <a:spcPts val="4560"/>
              </a:lnSpc>
              <a:spcBef>
                <a:spcPts val="0"/>
              </a:spcBef>
              <a:buNone/>
            </a:pPr>
            <a:r>
              <a:rPr lang="zh-CN" altLang="en-US" sz="3200" b="1" dirty="0">
                <a:solidFill>
                  <a:srgbClr val="FF0000"/>
                </a:solidFill>
                <a:uFillTx/>
                <a:latin typeface="黑体" panose="02010609060101010101" pitchFamily="49" charset="-122"/>
                <a:ea typeface="黑体" panose="02010609060101010101" pitchFamily="49" charset="-122"/>
                <a:sym typeface="+mn-ea"/>
              </a:rPr>
              <a:t>点明主旨</a:t>
            </a:r>
            <a:r>
              <a:rPr lang="zh-CN" altLang="en-US" sz="3200" b="1" dirty="0">
                <a:solidFill>
                  <a:srgbClr val="FF0000"/>
                </a:solidFill>
                <a:uFillTx/>
                <a:latin typeface="黑体" panose="02010609060101010101" pitchFamily="49" charset="-122"/>
                <a:ea typeface="黑体" panose="02010609060101010101" pitchFamily="49" charset="-122"/>
              </a:rPr>
              <a:t>，点明线索</a:t>
            </a:r>
            <a:endParaRPr lang="zh-CN" altLang="en-US" sz="3200" b="1" dirty="0">
              <a:solidFill>
                <a:srgbClr val="FF0000"/>
              </a:solidFill>
              <a:uFillTx/>
              <a:latin typeface="黑体" panose="02010609060101010101" pitchFamily="49" charset="-122"/>
              <a:ea typeface="黑体" panose="02010609060101010101" pitchFamily="49" charset="-122"/>
            </a:endParaRPr>
          </a:p>
          <a:p>
            <a:pPr algn="l">
              <a:lnSpc>
                <a:spcPts val="4560"/>
              </a:lnSpc>
              <a:spcBef>
                <a:spcPts val="0"/>
              </a:spcBef>
              <a:buNone/>
            </a:pPr>
            <a:r>
              <a:rPr lang="zh-CN" altLang="en-US" sz="3200" b="1" dirty="0">
                <a:solidFill>
                  <a:srgbClr val="FF0000"/>
                </a:solidFill>
                <a:uFillTx/>
                <a:latin typeface="黑体" panose="02010609060101010101" pitchFamily="49" charset="-122"/>
                <a:ea typeface="黑体" panose="02010609060101010101" pitchFamily="49" charset="-122"/>
              </a:rPr>
              <a:t>直接抒发了对白杨树的崇敬和赞美之情</a:t>
            </a:r>
            <a:endParaRPr lang="zh-CN" altLang="en-US" sz="3200" b="1" dirty="0">
              <a:solidFill>
                <a:srgbClr val="FF0000"/>
              </a:solidFill>
              <a:uFillTx/>
              <a:latin typeface="黑体" panose="02010609060101010101" pitchFamily="49" charset="-122"/>
              <a:ea typeface="黑体" panose="02010609060101010101" pitchFamily="49" charset="-122"/>
            </a:endParaRPr>
          </a:p>
          <a:p>
            <a:pPr algn="l">
              <a:lnSpc>
                <a:spcPts val="4560"/>
              </a:lnSpc>
              <a:spcBef>
                <a:spcPts val="0"/>
              </a:spcBef>
              <a:buNone/>
            </a:pPr>
            <a:r>
              <a:rPr lang="zh-CN" altLang="en-US" sz="3200" b="1" dirty="0">
                <a:solidFill>
                  <a:srgbClr val="FF0000"/>
                </a:solidFill>
                <a:uFillTx/>
                <a:latin typeface="黑体" panose="02010609060101010101" pitchFamily="49" charset="-122"/>
                <a:ea typeface="黑体" panose="02010609060101010101" pitchFamily="49" charset="-122"/>
              </a:rPr>
              <a:t>为下文奠定了感情基调</a:t>
            </a:r>
            <a:endParaRPr lang="zh-CN" altLang="en-US" sz="3200" b="1" dirty="0">
              <a:solidFill>
                <a:srgbClr val="FF0000"/>
              </a:solidFill>
              <a:uFillTx/>
              <a:latin typeface="黑体" panose="02010609060101010101" pitchFamily="49" charset="-122"/>
              <a:ea typeface="黑体" panose="02010609060101010101" pitchFamily="49" charset="-122"/>
            </a:endParaRPr>
          </a:p>
        </p:txBody>
      </p:sp>
      <p:sp>
        <p:nvSpPr>
          <p:cNvPr id="3" name="文本框 2"/>
          <p:cNvSpPr txBox="1"/>
          <p:nvPr/>
        </p:nvSpPr>
        <p:spPr>
          <a:xfrm>
            <a:off x="47625" y="1905"/>
            <a:ext cx="2019300" cy="645160"/>
          </a:xfrm>
          <a:prstGeom prst="rect">
            <a:avLst/>
          </a:prstGeom>
          <a:noFill/>
        </p:spPr>
        <p:txBody>
          <a:bodyPr wrap="none" rtlCol="0">
            <a:spAutoFit/>
          </a:bodyPr>
          <a:p>
            <a:pPr algn="l"/>
            <a:r>
              <a:rPr lang="zh-CN" altLang="en-US" sz="3600" b="1">
                <a:solidFill>
                  <a:srgbClr val="7030A0"/>
                </a:solidFill>
                <a:uFillTx/>
                <a:ea typeface="黑体" panose="02010609060101010101" pitchFamily="49" charset="-122"/>
              </a:rPr>
              <a:t>合作探究</a:t>
            </a:r>
            <a:endParaRPr lang="zh-CN" altLang="en-US" sz="3600" b="1">
              <a:solidFill>
                <a:srgbClr val="7030A0"/>
              </a:solidFill>
              <a:uFillTx/>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2297">
                                            <p:txEl>
                                              <p:pRg st="0" end="0"/>
                                            </p:txEl>
                                          </p:spTgt>
                                        </p:tgtEl>
                                        <p:attrNameLst>
                                          <p:attrName>style.visibility</p:attrName>
                                        </p:attrNameLst>
                                      </p:cBhvr>
                                      <p:to>
                                        <p:strVal val="visible"/>
                                      </p:to>
                                    </p:set>
                                    <p:animEffect transition="in" filter="fade">
                                      <p:cBhvr>
                                        <p:cTn id="7" dur="1000"/>
                                        <p:tgtEl>
                                          <p:spTgt spid="12297">
                                            <p:txEl>
                                              <p:pRg st="0" end="0"/>
                                            </p:txEl>
                                          </p:spTgt>
                                        </p:tgtEl>
                                      </p:cBhvr>
                                    </p:animEffect>
                                    <p:anim calcmode="lin" valueType="num">
                                      <p:cBhvr>
                                        <p:cTn id="8" dur="1000" fill="hold"/>
                                        <p:tgtEl>
                                          <p:spTgt spid="12297">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229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2297">
                                            <p:txEl>
                                              <p:pRg st="1" end="1"/>
                                            </p:txEl>
                                          </p:spTgt>
                                        </p:tgtEl>
                                        <p:attrNameLst>
                                          <p:attrName>style.visibility</p:attrName>
                                        </p:attrNameLst>
                                      </p:cBhvr>
                                      <p:to>
                                        <p:strVal val="visible"/>
                                      </p:to>
                                    </p:set>
                                    <p:animEffect transition="in" filter="fade">
                                      <p:cBhvr>
                                        <p:cTn id="14" dur="1000"/>
                                        <p:tgtEl>
                                          <p:spTgt spid="12297">
                                            <p:txEl>
                                              <p:pRg st="1" end="1"/>
                                            </p:txEl>
                                          </p:spTgt>
                                        </p:tgtEl>
                                      </p:cBhvr>
                                    </p:animEffect>
                                    <p:anim calcmode="lin" valueType="num">
                                      <p:cBhvr>
                                        <p:cTn id="15" dur="1000" fill="hold"/>
                                        <p:tgtEl>
                                          <p:spTgt spid="12297">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12297">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2297">
                                            <p:txEl>
                                              <p:pRg st="2" end="2"/>
                                            </p:txEl>
                                          </p:spTgt>
                                        </p:tgtEl>
                                        <p:attrNameLst>
                                          <p:attrName>style.visibility</p:attrName>
                                        </p:attrNameLst>
                                      </p:cBhvr>
                                      <p:to>
                                        <p:strVal val="visible"/>
                                      </p:to>
                                    </p:set>
                                    <p:animEffect transition="in" filter="fade">
                                      <p:cBhvr>
                                        <p:cTn id="21" dur="1000"/>
                                        <p:tgtEl>
                                          <p:spTgt spid="12297">
                                            <p:txEl>
                                              <p:pRg st="2" end="2"/>
                                            </p:txEl>
                                          </p:spTgt>
                                        </p:tgtEl>
                                      </p:cBhvr>
                                    </p:animEffect>
                                    <p:anim calcmode="lin" valueType="num">
                                      <p:cBhvr>
                                        <p:cTn id="22" dur="1000" fill="hold"/>
                                        <p:tgtEl>
                                          <p:spTgt spid="12297">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12297">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2297">
                                            <p:txEl>
                                              <p:pRg st="3" end="3"/>
                                            </p:txEl>
                                          </p:spTgt>
                                        </p:tgtEl>
                                        <p:attrNameLst>
                                          <p:attrName>style.visibility</p:attrName>
                                        </p:attrNameLst>
                                      </p:cBhvr>
                                      <p:to>
                                        <p:strVal val="visible"/>
                                      </p:to>
                                    </p:set>
                                    <p:animEffect transition="in" filter="fade">
                                      <p:cBhvr>
                                        <p:cTn id="28" dur="1000"/>
                                        <p:tgtEl>
                                          <p:spTgt spid="12297">
                                            <p:txEl>
                                              <p:pRg st="3" end="3"/>
                                            </p:txEl>
                                          </p:spTgt>
                                        </p:tgtEl>
                                      </p:cBhvr>
                                    </p:animEffect>
                                    <p:anim calcmode="lin" valueType="num">
                                      <p:cBhvr>
                                        <p:cTn id="29" dur="1000" fill="hold"/>
                                        <p:tgtEl>
                                          <p:spTgt spid="12297">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12297">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47625" y="1905"/>
            <a:ext cx="2019300" cy="645160"/>
          </a:xfrm>
          <a:prstGeom prst="rect">
            <a:avLst/>
          </a:prstGeom>
          <a:noFill/>
        </p:spPr>
        <p:txBody>
          <a:bodyPr wrap="none" rtlCol="0">
            <a:spAutoFit/>
          </a:bodyPr>
          <a:p>
            <a:pPr algn="l"/>
            <a:r>
              <a:rPr lang="zh-CN" altLang="en-US" sz="3600" b="1">
                <a:solidFill>
                  <a:srgbClr val="7030A0"/>
                </a:solidFill>
                <a:uFillTx/>
                <a:ea typeface="黑体" panose="02010609060101010101" pitchFamily="49" charset="-122"/>
              </a:rPr>
              <a:t>合作探究</a:t>
            </a:r>
            <a:endParaRPr lang="zh-CN" altLang="en-US" sz="3600" b="1">
              <a:solidFill>
                <a:srgbClr val="7030A0"/>
              </a:solidFill>
              <a:uFillTx/>
              <a:ea typeface="黑体" panose="02010609060101010101" pitchFamily="49" charset="-122"/>
            </a:endParaRPr>
          </a:p>
        </p:txBody>
      </p:sp>
      <p:sp>
        <p:nvSpPr>
          <p:cNvPr id="2" name="Text Box 14"/>
          <p:cNvSpPr txBox="1"/>
          <p:nvPr/>
        </p:nvSpPr>
        <p:spPr>
          <a:xfrm>
            <a:off x="1522730" y="1141730"/>
            <a:ext cx="9435465" cy="4831080"/>
          </a:xfrm>
          <a:prstGeom prst="rect">
            <a:avLst/>
          </a:prstGeom>
          <a:noFill/>
          <a:ln w="9525">
            <a:noFill/>
          </a:ln>
        </p:spPr>
        <p:txBody>
          <a:bodyPr wrap="square">
            <a:spAutoFit/>
          </a:bodyPr>
          <a:p>
            <a:pPr marL="342900" indent="-342900">
              <a:buClr>
                <a:srgbClr val="2830C4"/>
              </a:buClr>
              <a:buFont typeface="Wingdings" panose="05000000000000000000" charset="0"/>
              <a:buChar char="u"/>
            </a:pPr>
            <a:r>
              <a:rPr lang="en-US" altLang="zh-CN" sz="3600" b="1" dirty="0">
                <a:solidFill>
                  <a:srgbClr val="2020E0"/>
                </a:solidFill>
                <a:uFillTx/>
                <a:latin typeface="黑体" panose="02010609060101010101" pitchFamily="49" charset="-122"/>
                <a:ea typeface="黑体" panose="02010609060101010101" pitchFamily="49" charset="-122"/>
                <a:cs typeface="+mn-ea"/>
                <a:sym typeface="+mn-ea"/>
              </a:rPr>
              <a:t> </a:t>
            </a:r>
            <a:r>
              <a:rPr lang="zh-CN" altLang="en-US" sz="3600" b="1" dirty="0">
                <a:solidFill>
                  <a:srgbClr val="2020E0"/>
                </a:solidFill>
                <a:uFillTx/>
                <a:latin typeface="黑体" panose="02010609060101010101" pitchFamily="49" charset="-122"/>
                <a:ea typeface="黑体" panose="02010609060101010101" pitchFamily="49" charset="-122"/>
                <a:cs typeface="+mn-ea"/>
                <a:sym typeface="+mn-ea"/>
              </a:rPr>
              <a:t>结尾写贵族化的楠木有何作用？</a:t>
            </a:r>
            <a:endParaRPr lang="zh-CN" altLang="en-US" sz="3600" b="1" dirty="0">
              <a:solidFill>
                <a:srgbClr val="2830C4"/>
              </a:solidFill>
              <a:uFillTx/>
              <a:latin typeface="黑体" panose="02010609060101010101" pitchFamily="49" charset="-122"/>
              <a:ea typeface="黑体" panose="02010609060101010101" pitchFamily="49" charset="-122"/>
              <a:cs typeface="+mn-ea"/>
              <a:sym typeface="+mn-ea"/>
            </a:endParaRPr>
          </a:p>
          <a:p>
            <a:endParaRPr lang="zh-CN" altLang="en-US" sz="3600" b="1" dirty="0">
              <a:solidFill>
                <a:srgbClr val="2830C4"/>
              </a:solidFill>
              <a:uFillTx/>
              <a:latin typeface="黑体" panose="02010609060101010101" pitchFamily="49" charset="-122"/>
              <a:ea typeface="黑体" panose="02010609060101010101" pitchFamily="49" charset="-122"/>
              <a:cs typeface="+mn-ea"/>
              <a:sym typeface="+mn-ea"/>
            </a:endParaRPr>
          </a:p>
          <a:p>
            <a:r>
              <a:rPr sz="3600" b="1" dirty="0">
                <a:solidFill>
                  <a:srgbClr val="FF0000"/>
                </a:solidFill>
                <a:uFillTx/>
                <a:latin typeface="黑体" panose="02010609060101010101" pitchFamily="49" charset="-122"/>
                <a:ea typeface="黑体" panose="02010609060101010101" pitchFamily="49" charset="-122"/>
                <a:cs typeface="+mn-ea"/>
                <a:sym typeface="+mn-ea"/>
              </a:rPr>
              <a:t>    </a:t>
            </a:r>
            <a:r>
              <a:rPr sz="3600" b="1" u="heavy" dirty="0">
                <a:solidFill>
                  <a:srgbClr val="FF0000"/>
                </a:solidFill>
                <a:uFill>
                  <a:solidFill>
                    <a:srgbClr val="2020E0"/>
                  </a:solidFill>
                </a:uFill>
                <a:latin typeface="黑体" panose="02010609060101010101" pitchFamily="49" charset="-122"/>
                <a:ea typeface="黑体" panose="02010609060101010101" pitchFamily="49" charset="-122"/>
                <a:cs typeface="+mn-ea"/>
                <a:sym typeface="+mn-ea"/>
              </a:rPr>
              <a:t>用“贵族化”的楠木与白杨树的“极普通”形成了鲜明的对比，反衬白杨树的不平凡。</a:t>
            </a:r>
            <a:r>
              <a:rPr sz="3600" b="1" dirty="0">
                <a:solidFill>
                  <a:srgbClr val="FF0000"/>
                </a:solidFill>
                <a:uFillTx/>
                <a:latin typeface="黑体" panose="02010609060101010101" pitchFamily="49" charset="-122"/>
                <a:ea typeface="黑体" panose="02010609060101010101" pitchFamily="49" charset="-122"/>
                <a:cs typeface="+mn-ea"/>
                <a:sym typeface="+mn-ea"/>
              </a:rPr>
              <a:t>对“看不起民众、贱视民众、顽固的倒退的人们”表示愤慨，以高昂的语调赞美白杨树。</a:t>
            </a:r>
            <a:endParaRPr sz="3600" b="1" dirty="0">
              <a:solidFill>
                <a:srgbClr val="FF0000"/>
              </a:solidFill>
              <a:uFillTx/>
              <a:latin typeface="黑体" panose="02010609060101010101" pitchFamily="49" charset="-122"/>
              <a:ea typeface="黑体" panose="02010609060101010101" pitchFamily="49" charset="-122"/>
              <a:cs typeface="+mn-ea"/>
              <a:sym typeface="+mn-ea"/>
            </a:endParaRPr>
          </a:p>
          <a:p>
            <a:r>
              <a:rPr sz="3600" b="1" dirty="0">
                <a:solidFill>
                  <a:srgbClr val="FF0000"/>
                </a:solidFill>
                <a:uFillTx/>
                <a:latin typeface="黑体" panose="02010609060101010101" pitchFamily="49" charset="-122"/>
                <a:ea typeface="黑体" panose="02010609060101010101" pitchFamily="49" charset="-122"/>
                <a:cs typeface="+mn-ea"/>
                <a:sym typeface="+mn-ea"/>
              </a:rPr>
              <a:t>    </a:t>
            </a:r>
            <a:r>
              <a:rPr sz="3600" b="1" u="heavy" dirty="0">
                <a:solidFill>
                  <a:srgbClr val="FF0000"/>
                </a:solidFill>
                <a:uFill>
                  <a:solidFill>
                    <a:srgbClr val="2020E0"/>
                  </a:solidFill>
                </a:uFill>
                <a:latin typeface="黑体" panose="02010609060101010101" pitchFamily="49" charset="-122"/>
                <a:ea typeface="黑体" panose="02010609060101010101" pitchFamily="49" charset="-122"/>
                <a:cs typeface="+mn-ea"/>
                <a:sym typeface="+mn-ea"/>
              </a:rPr>
              <a:t>总结全文、</a:t>
            </a:r>
            <a:r>
              <a:rPr lang="zh-CN" sz="3600" b="1" u="heavy" dirty="0">
                <a:solidFill>
                  <a:srgbClr val="FF0000"/>
                </a:solidFill>
                <a:uFill>
                  <a:solidFill>
                    <a:srgbClr val="2020E0"/>
                  </a:solidFill>
                </a:uFill>
                <a:latin typeface="黑体" panose="02010609060101010101" pitchFamily="49" charset="-122"/>
                <a:ea typeface="黑体" panose="02010609060101010101" pitchFamily="49" charset="-122"/>
                <a:cs typeface="+mn-ea"/>
                <a:sym typeface="+mn-ea"/>
              </a:rPr>
              <a:t>照应文题、</a:t>
            </a:r>
            <a:r>
              <a:rPr sz="3600" b="1" u="heavy" dirty="0">
                <a:solidFill>
                  <a:srgbClr val="FF0000"/>
                </a:solidFill>
                <a:uFill>
                  <a:solidFill>
                    <a:srgbClr val="2020E0"/>
                  </a:solidFill>
                </a:uFill>
                <a:latin typeface="黑体" panose="02010609060101010101" pitchFamily="49" charset="-122"/>
                <a:ea typeface="黑体" panose="02010609060101010101" pitchFamily="49" charset="-122"/>
                <a:cs typeface="+mn-ea"/>
                <a:sym typeface="+mn-ea"/>
              </a:rPr>
              <a:t>呼应开头</a:t>
            </a:r>
            <a:r>
              <a:rPr lang="zh-CN" sz="3600" b="1" u="heavy" dirty="0">
                <a:solidFill>
                  <a:srgbClr val="FF0000"/>
                </a:solidFill>
                <a:uFill>
                  <a:solidFill>
                    <a:srgbClr val="2020E0"/>
                  </a:solidFill>
                </a:uFill>
                <a:latin typeface="黑体" panose="02010609060101010101" pitchFamily="49" charset="-122"/>
                <a:ea typeface="黑体" panose="02010609060101010101" pitchFamily="49" charset="-122"/>
                <a:cs typeface="+mn-ea"/>
                <a:sym typeface="+mn-ea"/>
              </a:rPr>
              <a:t>、</a:t>
            </a:r>
            <a:r>
              <a:rPr sz="3600" b="1" u="heavy" dirty="0">
                <a:solidFill>
                  <a:srgbClr val="FF0000"/>
                </a:solidFill>
                <a:uFill>
                  <a:solidFill>
                    <a:srgbClr val="2020E0"/>
                  </a:solidFill>
                </a:uFill>
                <a:latin typeface="黑体" panose="02010609060101010101" pitchFamily="49" charset="-122"/>
                <a:ea typeface="黑体" panose="02010609060101010101" pitchFamily="49" charset="-122"/>
                <a:cs typeface="+mn-ea"/>
                <a:sym typeface="+mn-ea"/>
              </a:rPr>
              <a:t>深化主题。</a:t>
            </a:r>
            <a:endParaRPr sz="3600" b="1" dirty="0">
              <a:solidFill>
                <a:srgbClr val="FF0000"/>
              </a:solidFill>
              <a:uFillTx/>
              <a:latin typeface="黑体" panose="02010609060101010101" pitchFamily="49" charset="-122"/>
              <a:ea typeface="黑体" panose="02010609060101010101" pitchFamily="49" charset="-122"/>
              <a:cs typeface="+mn-ea"/>
              <a:sym typeface="+mn-ea"/>
            </a:endParaRPr>
          </a:p>
          <a:p>
            <a:endParaRPr lang="zh-CN" altLang="en-US" sz="2000" b="1" dirty="0">
              <a:solidFill>
                <a:srgbClr val="FF0000"/>
              </a:solidFill>
              <a:uFillTx/>
              <a:latin typeface="黑体" panose="02010609060101010101" pitchFamily="49" charset="-122"/>
              <a:ea typeface="黑体" panose="02010609060101010101" pitchFamily="49" charset="-122"/>
              <a:cs typeface="+mn-ea"/>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
                                        <p:tgtEl>
                                          <p:spTgt spid="2">
                                            <p:txEl>
                                              <p:pRg st="2" end="2"/>
                                            </p:txEl>
                                          </p:spTgt>
                                        </p:tgtEl>
                                      </p:cBhvr>
                                    </p:animEffect>
                                    <p:anim calcmode="lin" valueType="num">
                                      <p:cBhvr>
                                        <p:cTn id="8" dur="4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400" fill="hold"/>
                                        <p:tgtEl>
                                          <p:spTgt spid="2">
                                            <p:txEl>
                                              <p:pRg st="2" end="2"/>
                                            </p:txEl>
                                          </p:spTgt>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
                                            <p:txEl>
                                              <p:pRg st="2" end="2"/>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
                                            <p:txEl>
                                              <p:pRg st="2" end="2"/>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26" presetClass="entr" presetSubtype="0" fill="hold" nodeType="clickEffect">
                                  <p:stCondLst>
                                    <p:cond delay="0"/>
                                  </p:stCondLst>
                                  <p:childTnLst>
                                    <p:set>
                                      <p:cBhvr>
                                        <p:cTn id="15" dur="1" fill="hold">
                                          <p:stCondLst>
                                            <p:cond delay="0"/>
                                          </p:stCondLst>
                                        </p:cTn>
                                        <p:tgtEl>
                                          <p:spTgt spid="2">
                                            <p:txEl>
                                              <p:pRg st="3" end="3"/>
                                            </p:txEl>
                                          </p:spTgt>
                                        </p:tgtEl>
                                        <p:attrNameLst>
                                          <p:attrName>style.visibility</p:attrName>
                                        </p:attrNameLst>
                                      </p:cBhvr>
                                      <p:to>
                                        <p:strVal val="visible"/>
                                      </p:to>
                                    </p:set>
                                    <p:animEffect transition="in" filter="wipe(down)">
                                      <p:cBhvr>
                                        <p:cTn id="16" dur="580">
                                          <p:stCondLst>
                                            <p:cond delay="0"/>
                                          </p:stCondLst>
                                        </p:cTn>
                                        <p:tgtEl>
                                          <p:spTgt spid="2">
                                            <p:txEl>
                                              <p:pRg st="3" end="3"/>
                                            </p:txEl>
                                          </p:spTgt>
                                        </p:tgtEl>
                                      </p:cBhvr>
                                    </p:animEffect>
                                    <p:anim calcmode="lin" valueType="num">
                                      <p:cBhvr>
                                        <p:cTn id="17" dur="1822" tmFilter="0,0; 0.14,0.36; 0.43,0.73; 0.71,0.91; 1.0,1.0">
                                          <p:stCondLst>
                                            <p:cond delay="0"/>
                                          </p:stCondLst>
                                        </p:cTn>
                                        <p:tgtEl>
                                          <p:spTgt spid="2">
                                            <p:txEl>
                                              <p:pRg st="3" end="3"/>
                                            </p:txEl>
                                          </p:spTgt>
                                        </p:tgtEl>
                                        <p:attrNameLst>
                                          <p:attrName>ppt_x</p:attrName>
                                        </p:attrNameLst>
                                      </p:cBhvr>
                                      <p:tavLst>
                                        <p:tav tm="0">
                                          <p:val>
                                            <p:strVal val="#ppt_x-0.25"/>
                                          </p:val>
                                        </p:tav>
                                        <p:tav tm="100000">
                                          <p:val>
                                            <p:strVal val="#ppt_x"/>
                                          </p:val>
                                        </p:tav>
                                      </p:tavLst>
                                    </p:anim>
                                    <p:anim calcmode="lin" valueType="num">
                                      <p:cBhvr>
                                        <p:cTn id="18" dur="664" tmFilter="0.0,0.0; 0.25,0.07; 0.50,0.2; 0.75,0.467; 1.0,1.0">
                                          <p:stCondLst>
                                            <p:cond delay="0"/>
                                          </p:stCondLst>
                                        </p:cTn>
                                        <p:tgtEl>
                                          <p:spTgt spid="2">
                                            <p:txEl>
                                              <p:pRg st="3" end="3"/>
                                            </p:txEl>
                                          </p:spTgt>
                                        </p:tgtEl>
                                        <p:attrNameLst>
                                          <p:attrName>ppt_y</p:attrName>
                                        </p:attrNameLst>
                                      </p:cBhvr>
                                      <p:tavLst>
                                        <p:tav tm="0" fmla="#ppt_y-sin(pi*$)/3">
                                          <p:val>
                                            <p:fltVal val="0.5"/>
                                          </p:val>
                                        </p:tav>
                                        <p:tav tm="100000">
                                          <p:val>
                                            <p:fltVal val="1"/>
                                          </p:val>
                                        </p:tav>
                                      </p:tavLst>
                                    </p:anim>
                                    <p:anim calcmode="lin" valueType="num">
                                      <p:cBhvr>
                                        <p:cTn id="19" dur="664" tmFilter="0, 0; 0.125,0.2665; 0.25,0.4; 0.375,0.465; 0.5,0.5;  0.625,0.535; 0.75,0.6; 0.875,0.7335; 1,1">
                                          <p:stCondLst>
                                            <p:cond delay="664"/>
                                          </p:stCondLst>
                                        </p:cTn>
                                        <p:tgtEl>
                                          <p:spTgt spid="2">
                                            <p:txEl>
                                              <p:pRg st="3" end="3"/>
                                            </p:txEl>
                                          </p:spTgt>
                                        </p:tgtEl>
                                        <p:attrNameLst>
                                          <p:attrName>ppt_y</p:attrName>
                                        </p:attrNameLst>
                                      </p:cBhvr>
                                      <p:tavLst>
                                        <p:tav tm="0" fmla="#ppt_y-sin(pi*$)/9">
                                          <p:val>
                                            <p:fltVal val="0"/>
                                          </p:val>
                                        </p:tav>
                                        <p:tav tm="100000">
                                          <p:val>
                                            <p:fltVal val="1"/>
                                          </p:val>
                                        </p:tav>
                                      </p:tavLst>
                                    </p:anim>
                                    <p:anim calcmode="lin" valueType="num">
                                      <p:cBhvr>
                                        <p:cTn id="20" dur="332" tmFilter="0, 0; 0.125,0.2665; 0.25,0.4; 0.375,0.465; 0.5,0.5;  0.625,0.535; 0.75,0.6; 0.875,0.7335; 1,1">
                                          <p:stCondLst>
                                            <p:cond delay="1324"/>
                                          </p:stCondLst>
                                        </p:cTn>
                                        <p:tgtEl>
                                          <p:spTgt spid="2">
                                            <p:txEl>
                                              <p:pRg st="3" end="3"/>
                                            </p:txEl>
                                          </p:spTgt>
                                        </p:tgtEl>
                                        <p:attrNameLst>
                                          <p:attrName>ppt_y</p:attrName>
                                        </p:attrNameLst>
                                      </p:cBhvr>
                                      <p:tavLst>
                                        <p:tav tm="0" fmla="#ppt_y-sin(pi*$)/27">
                                          <p:val>
                                            <p:fltVal val="0"/>
                                          </p:val>
                                        </p:tav>
                                        <p:tav tm="100000">
                                          <p:val>
                                            <p:fltVal val="1"/>
                                          </p:val>
                                        </p:tav>
                                      </p:tavLst>
                                    </p:anim>
                                    <p:anim calcmode="lin" valueType="num">
                                      <p:cBhvr>
                                        <p:cTn id="21" dur="164" tmFilter="0, 0; 0.125,0.2665; 0.25,0.4; 0.375,0.465; 0.5,0.5;  0.625,0.535; 0.75,0.6; 0.875,0.7335; 1,1">
                                          <p:stCondLst>
                                            <p:cond delay="1656"/>
                                          </p:stCondLst>
                                        </p:cTn>
                                        <p:tgtEl>
                                          <p:spTgt spid="2">
                                            <p:txEl>
                                              <p:pRg st="3" end="3"/>
                                            </p:txEl>
                                          </p:spTgt>
                                        </p:tgtEl>
                                        <p:attrNameLst>
                                          <p:attrName>ppt_y</p:attrName>
                                        </p:attrNameLst>
                                      </p:cBhvr>
                                      <p:tavLst>
                                        <p:tav tm="0" fmla="#ppt_y-sin(pi*$)/81">
                                          <p:val>
                                            <p:fltVal val="0"/>
                                          </p:val>
                                        </p:tav>
                                        <p:tav tm="100000">
                                          <p:val>
                                            <p:fltVal val="1"/>
                                          </p:val>
                                        </p:tav>
                                      </p:tavLst>
                                    </p:anim>
                                    <p:animScale>
                                      <p:cBhvr>
                                        <p:cTn id="22" dur="26">
                                          <p:stCondLst>
                                            <p:cond delay="650"/>
                                          </p:stCondLst>
                                        </p:cTn>
                                        <p:tgtEl>
                                          <p:spTgt spid="2">
                                            <p:txEl>
                                              <p:pRg st="3" end="3"/>
                                            </p:txEl>
                                          </p:spTgt>
                                        </p:tgtEl>
                                      </p:cBhvr>
                                      <p:to x="100000" y="60000"/>
                                    </p:animScale>
                                    <p:animScale>
                                      <p:cBhvr>
                                        <p:cTn id="23" dur="166" decel="50000">
                                          <p:stCondLst>
                                            <p:cond delay="676"/>
                                          </p:stCondLst>
                                        </p:cTn>
                                        <p:tgtEl>
                                          <p:spTgt spid="2">
                                            <p:txEl>
                                              <p:pRg st="3" end="3"/>
                                            </p:txEl>
                                          </p:spTgt>
                                        </p:tgtEl>
                                      </p:cBhvr>
                                      <p:to x="100000" y="100000"/>
                                    </p:animScale>
                                    <p:animScale>
                                      <p:cBhvr>
                                        <p:cTn id="24" dur="26">
                                          <p:stCondLst>
                                            <p:cond delay="1312"/>
                                          </p:stCondLst>
                                        </p:cTn>
                                        <p:tgtEl>
                                          <p:spTgt spid="2">
                                            <p:txEl>
                                              <p:pRg st="3" end="3"/>
                                            </p:txEl>
                                          </p:spTgt>
                                        </p:tgtEl>
                                      </p:cBhvr>
                                      <p:to x="100000" y="80000"/>
                                    </p:animScale>
                                    <p:animScale>
                                      <p:cBhvr>
                                        <p:cTn id="25" dur="166" decel="50000">
                                          <p:stCondLst>
                                            <p:cond delay="1338"/>
                                          </p:stCondLst>
                                        </p:cTn>
                                        <p:tgtEl>
                                          <p:spTgt spid="2">
                                            <p:txEl>
                                              <p:pRg st="3" end="3"/>
                                            </p:txEl>
                                          </p:spTgt>
                                        </p:tgtEl>
                                      </p:cBhvr>
                                      <p:to x="100000" y="100000"/>
                                    </p:animScale>
                                    <p:animScale>
                                      <p:cBhvr>
                                        <p:cTn id="26" dur="26">
                                          <p:stCondLst>
                                            <p:cond delay="1642"/>
                                          </p:stCondLst>
                                        </p:cTn>
                                        <p:tgtEl>
                                          <p:spTgt spid="2">
                                            <p:txEl>
                                              <p:pRg st="3" end="3"/>
                                            </p:txEl>
                                          </p:spTgt>
                                        </p:tgtEl>
                                      </p:cBhvr>
                                      <p:to x="100000" y="90000"/>
                                    </p:animScale>
                                    <p:animScale>
                                      <p:cBhvr>
                                        <p:cTn id="27" dur="166" decel="50000">
                                          <p:stCondLst>
                                            <p:cond delay="1668"/>
                                          </p:stCondLst>
                                        </p:cTn>
                                        <p:tgtEl>
                                          <p:spTgt spid="2">
                                            <p:txEl>
                                              <p:pRg st="3" end="3"/>
                                            </p:txEl>
                                          </p:spTgt>
                                        </p:tgtEl>
                                      </p:cBhvr>
                                      <p:to x="100000" y="100000"/>
                                    </p:animScale>
                                    <p:animScale>
                                      <p:cBhvr>
                                        <p:cTn id="28" dur="26">
                                          <p:stCondLst>
                                            <p:cond delay="1808"/>
                                          </p:stCondLst>
                                        </p:cTn>
                                        <p:tgtEl>
                                          <p:spTgt spid="2">
                                            <p:txEl>
                                              <p:pRg st="3" end="3"/>
                                            </p:txEl>
                                          </p:spTgt>
                                        </p:tgtEl>
                                      </p:cBhvr>
                                      <p:to x="100000" y="95000"/>
                                    </p:animScale>
                                    <p:animScale>
                                      <p:cBhvr>
                                        <p:cTn id="29" dur="166" decel="50000">
                                          <p:stCondLst>
                                            <p:cond delay="1834"/>
                                          </p:stCondLst>
                                        </p:cTn>
                                        <p:tgtEl>
                                          <p:spTgt spid="2">
                                            <p:txEl>
                                              <p:pRg st="3" end="3"/>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allAtOnce"/>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5" name="Rectangle 3"/>
          <p:cNvSpPr>
            <a:spLocks noGrp="1" noChangeArrowheads="1"/>
          </p:cNvSpPr>
          <p:nvPr>
            <p:ph type="title" idx="4294967295"/>
          </p:nvPr>
        </p:nvSpPr>
        <p:spPr>
          <a:xfrm>
            <a:off x="3056255" y="357188"/>
            <a:ext cx="7929563" cy="633413"/>
          </a:xfrm>
        </p:spPr>
        <p:txBody>
          <a:bodyPr vert="horz" wrap="square" lIns="91440" tIns="45720" rIns="91440" bIns="45720" numCol="1" anchor="ctr" anchorCtr="0" compatLnSpc="1"/>
          <a:p>
            <a:r>
              <a:rPr lang="zh-CN" altLang="en-US" sz="4000" b="1" dirty="0">
                <a:solidFill>
                  <a:srgbClr val="00B050"/>
                </a:solidFill>
                <a:uFillTx/>
                <a:ea typeface="宋体" panose="02010600030101010101" pitchFamily="2" charset="-122"/>
              </a:rPr>
              <a:t>体会划线动词的表达效果</a:t>
            </a:r>
            <a:endParaRPr lang="zh-CN" altLang="en-US" sz="4000" b="1" dirty="0">
              <a:solidFill>
                <a:srgbClr val="00B050"/>
              </a:solidFill>
              <a:uFillTx/>
              <a:ea typeface="宋体" panose="02010600030101010101" pitchFamily="2" charset="-122"/>
            </a:endParaRPr>
          </a:p>
        </p:txBody>
      </p:sp>
      <p:sp>
        <p:nvSpPr>
          <p:cNvPr id="238596" name="Text Box 4"/>
          <p:cNvSpPr txBox="1"/>
          <p:nvPr/>
        </p:nvSpPr>
        <p:spPr>
          <a:xfrm>
            <a:off x="1703705" y="1341755"/>
            <a:ext cx="9283065" cy="1198880"/>
          </a:xfrm>
          <a:prstGeom prst="rect">
            <a:avLst/>
          </a:prstGeom>
          <a:noFill/>
          <a:ln w="9525">
            <a:noFill/>
          </a:ln>
        </p:spPr>
        <p:txBody>
          <a:bodyPr wrap="square">
            <a:spAutoFit/>
          </a:bodyPr>
          <a:p>
            <a:r>
              <a:rPr lang="en-US" altLang="zh-CN" sz="3600" b="1" dirty="0">
                <a:solidFill>
                  <a:srgbClr val="2020E0"/>
                </a:solidFill>
                <a:latin typeface="Arial" panose="020B0604020202020204" pitchFamily="34" charset="0"/>
                <a:ea typeface="黑体" panose="02010609060101010101" pitchFamily="49" charset="-122"/>
              </a:rPr>
              <a:t>1</a:t>
            </a:r>
            <a:r>
              <a:rPr lang="zh-CN" altLang="en-US" sz="3600" b="1" dirty="0">
                <a:solidFill>
                  <a:srgbClr val="2020E0"/>
                </a:solidFill>
                <a:latin typeface="Arial" panose="020B0604020202020204" pitchFamily="34" charset="0"/>
                <a:ea typeface="黑体" panose="02010609060101010101" pitchFamily="49" charset="-122"/>
              </a:rPr>
              <a:t>、汽车在望不到边际的高原上奔驰，</a:t>
            </a:r>
            <a:r>
              <a:rPr lang="zh-CN" altLang="en-US" sz="3600" b="1" u="heavy" dirty="0">
                <a:solidFill>
                  <a:srgbClr val="2020E0"/>
                </a:solidFill>
                <a:uFill>
                  <a:solidFill>
                    <a:srgbClr val="FF0000"/>
                  </a:solidFill>
                </a:uFill>
                <a:latin typeface="Arial" panose="020B0604020202020204" pitchFamily="34" charset="0"/>
                <a:ea typeface="黑体" panose="02010609060101010101" pitchFamily="49" charset="-122"/>
              </a:rPr>
              <a:t>扑</a:t>
            </a:r>
            <a:r>
              <a:rPr lang="zh-CN" altLang="en-US" sz="3600" b="1" dirty="0">
                <a:solidFill>
                  <a:srgbClr val="2020E0"/>
                </a:solidFill>
                <a:latin typeface="Arial" panose="020B0604020202020204" pitchFamily="34" charset="0"/>
                <a:ea typeface="黑体" panose="02010609060101010101" pitchFamily="49" charset="-122"/>
              </a:rPr>
              <a:t>入你的视野的，是黄绿错综的一条大毡子 。</a:t>
            </a:r>
            <a:r>
              <a:rPr lang="zh-CN" altLang="en-US" sz="3600" b="1" dirty="0">
                <a:solidFill>
                  <a:srgbClr val="CE1EBB"/>
                </a:solidFill>
                <a:uFillTx/>
                <a:latin typeface="Arial" panose="020B0604020202020204" pitchFamily="34" charset="0"/>
                <a:ea typeface="黑体" panose="02010609060101010101" pitchFamily="49" charset="-122"/>
              </a:rPr>
              <a:t>②</a:t>
            </a:r>
            <a:endParaRPr lang="zh-CN" altLang="en-US" sz="3600" b="1" dirty="0">
              <a:solidFill>
                <a:srgbClr val="CE1EBB"/>
              </a:solidFill>
              <a:uFillTx/>
              <a:latin typeface="Arial" panose="020B0604020202020204" pitchFamily="34" charset="0"/>
              <a:ea typeface="黑体" panose="02010609060101010101" pitchFamily="49" charset="-122"/>
            </a:endParaRPr>
          </a:p>
        </p:txBody>
      </p:sp>
      <p:sp>
        <p:nvSpPr>
          <p:cNvPr id="33797" name="Text Box 5"/>
          <p:cNvSpPr txBox="1"/>
          <p:nvPr/>
        </p:nvSpPr>
        <p:spPr>
          <a:xfrm>
            <a:off x="1418590" y="3228023"/>
            <a:ext cx="10395585" cy="2306955"/>
          </a:xfrm>
          <a:prstGeom prst="rect">
            <a:avLst/>
          </a:prstGeom>
          <a:noFill/>
          <a:ln w="9525">
            <a:noFill/>
          </a:ln>
        </p:spPr>
        <p:txBody>
          <a:bodyPr wrap="none">
            <a:spAutoFit/>
          </a:bodyPr>
          <a:p>
            <a:pPr algn="l" latinLnBrk="1">
              <a:lnSpc>
                <a:spcPct val="100000"/>
              </a:lnSpc>
            </a:pPr>
            <a:r>
              <a:rPr lang="en-US" altLang="zh-CN">
                <a:latin typeface="黑体" panose="02010609060101010101" pitchFamily="49" charset="-122"/>
                <a:ea typeface="黑体" panose="02010609060101010101" pitchFamily="49" charset="-122"/>
              </a:rPr>
              <a:t>     </a:t>
            </a:r>
            <a:r>
              <a:rPr lang="en-US" altLang="zh-CN" sz="3600" b="1" dirty="0">
                <a:solidFill>
                  <a:srgbClr val="FF0000"/>
                </a:solidFill>
                <a:uFillTx/>
                <a:latin typeface="黑体" panose="02010609060101010101" pitchFamily="49" charset="-122"/>
                <a:ea typeface="黑体" panose="02010609060101010101" pitchFamily="49" charset="-122"/>
              </a:rPr>
              <a:t>“扑”与“奔”照应，写出了迎面而来的情景，</a:t>
            </a:r>
            <a:endParaRPr lang="en-US" altLang="zh-CN" sz="3600" b="1" dirty="0">
              <a:solidFill>
                <a:srgbClr val="FF0000"/>
              </a:solidFill>
              <a:uFillTx/>
              <a:latin typeface="黑体" panose="02010609060101010101" pitchFamily="49" charset="-122"/>
              <a:ea typeface="黑体" panose="02010609060101010101" pitchFamily="49" charset="-122"/>
            </a:endParaRPr>
          </a:p>
          <a:p>
            <a:pPr algn="l" latinLnBrk="1">
              <a:lnSpc>
                <a:spcPct val="100000"/>
              </a:lnSpc>
            </a:pPr>
            <a:r>
              <a:rPr lang="en-US" altLang="zh-CN" sz="3600" b="1" dirty="0">
                <a:solidFill>
                  <a:srgbClr val="FF0000"/>
                </a:solidFill>
                <a:uFillTx/>
                <a:latin typeface="黑体" panose="02010609060101010101" pitchFamily="49" charset="-122"/>
                <a:ea typeface="黑体" panose="02010609060101010101" pitchFamily="49" charset="-122"/>
              </a:rPr>
              <a:t>形象而准确。</a:t>
            </a:r>
            <a:endParaRPr lang="en-US" altLang="zh-CN" sz="3600" b="1" dirty="0">
              <a:solidFill>
                <a:srgbClr val="FF0000"/>
              </a:solidFill>
              <a:uFillTx/>
              <a:latin typeface="黑体" panose="02010609060101010101" pitchFamily="49" charset="-122"/>
              <a:ea typeface="黑体" panose="02010609060101010101" pitchFamily="49" charset="-122"/>
            </a:endParaRPr>
          </a:p>
          <a:p>
            <a:pPr algn="l" latinLnBrk="1">
              <a:lnSpc>
                <a:spcPct val="100000"/>
              </a:lnSpc>
            </a:pPr>
            <a:r>
              <a:rPr lang="en-US" altLang="zh-CN" sz="3600" b="1" dirty="0">
                <a:solidFill>
                  <a:srgbClr val="FF0000"/>
                </a:solidFill>
                <a:uFillTx/>
                <a:latin typeface="黑体" panose="02010609060101010101" pitchFamily="49" charset="-122"/>
                <a:ea typeface="黑体" panose="02010609060101010101" pitchFamily="49" charset="-122"/>
              </a:rPr>
              <a:t>    准确的表现了“奔驰的汽车</a:t>
            </a:r>
            <a:r>
              <a:rPr lang="en-US" altLang="zh-CN" sz="3600" b="1" u="heavy" dirty="0">
                <a:solidFill>
                  <a:srgbClr val="FF0000"/>
                </a:solidFill>
                <a:uFill>
                  <a:solidFill>
                    <a:srgbClr val="2830C4"/>
                  </a:solidFill>
                </a:uFill>
                <a:latin typeface="黑体" panose="02010609060101010101" pitchFamily="49" charset="-122"/>
                <a:ea typeface="黑体" panose="02010609060101010101" pitchFamily="49" charset="-122"/>
              </a:rPr>
              <a:t>速度之快</a:t>
            </a:r>
            <a:r>
              <a:rPr lang="en-US" altLang="zh-CN" sz="3600" b="1" dirty="0">
                <a:solidFill>
                  <a:srgbClr val="FF0000"/>
                </a:solidFill>
                <a:uFillTx/>
                <a:latin typeface="黑体" panose="02010609060101010101" pitchFamily="49" charset="-122"/>
                <a:ea typeface="黑体" panose="02010609060101010101" pitchFamily="49" charset="-122"/>
              </a:rPr>
              <a:t>；也反映</a:t>
            </a:r>
            <a:endParaRPr lang="en-US" altLang="zh-CN" sz="3600" b="1" dirty="0">
              <a:solidFill>
                <a:srgbClr val="FF0000"/>
              </a:solidFill>
              <a:uFillTx/>
              <a:latin typeface="黑体" panose="02010609060101010101" pitchFamily="49" charset="-122"/>
              <a:ea typeface="黑体" panose="02010609060101010101" pitchFamily="49" charset="-122"/>
            </a:endParaRPr>
          </a:p>
          <a:p>
            <a:pPr algn="l" latinLnBrk="1">
              <a:lnSpc>
                <a:spcPct val="100000"/>
              </a:lnSpc>
            </a:pPr>
            <a:r>
              <a:rPr lang="en-US" altLang="zh-CN" sz="3600" b="1" dirty="0">
                <a:solidFill>
                  <a:srgbClr val="FF0000"/>
                </a:solidFill>
                <a:uFillTx/>
                <a:latin typeface="黑体" panose="02010609060101010101" pitchFamily="49" charset="-122"/>
                <a:ea typeface="黑体" panose="02010609060101010101" pitchFamily="49" charset="-122"/>
              </a:rPr>
              <a:t>了黄土高原的</a:t>
            </a:r>
            <a:r>
              <a:rPr lang="en-US" altLang="zh-CN" sz="3600" b="1" u="heavy" dirty="0">
                <a:solidFill>
                  <a:srgbClr val="FF0000"/>
                </a:solidFill>
                <a:uFill>
                  <a:solidFill>
                    <a:srgbClr val="2830C4"/>
                  </a:solidFill>
                </a:uFill>
                <a:latin typeface="黑体" panose="02010609060101010101" pitchFamily="49" charset="-122"/>
                <a:ea typeface="黑体" panose="02010609060101010101" pitchFamily="49" charset="-122"/>
              </a:rPr>
              <a:t>辽阔平坦一望无际</a:t>
            </a:r>
            <a:r>
              <a:rPr lang="en-US" altLang="zh-CN" sz="3600" b="1" dirty="0">
                <a:solidFill>
                  <a:srgbClr val="FF0000"/>
                </a:solidFill>
                <a:uFillTx/>
                <a:latin typeface="黑体" panose="02010609060101010101" pitchFamily="49" charset="-122"/>
                <a:ea typeface="黑体" panose="02010609060101010101" pitchFamily="49" charset="-122"/>
              </a:rPr>
              <a:t>。</a:t>
            </a:r>
            <a:endParaRPr lang="en-US" altLang="zh-CN" sz="3600" b="1" dirty="0">
              <a:solidFill>
                <a:srgbClr val="FF0000"/>
              </a:solidFill>
              <a:uFillTx/>
              <a:latin typeface="黑体" panose="02010609060101010101" pitchFamily="49" charset="-122"/>
              <a:ea typeface="黑体" panose="02010609060101010101" pitchFamily="49" charset="-122"/>
            </a:endParaRPr>
          </a:p>
        </p:txBody>
      </p:sp>
      <p:sp>
        <p:nvSpPr>
          <p:cNvPr id="238598" name="Text Box 6"/>
          <p:cNvSpPr txBox="1"/>
          <p:nvPr/>
        </p:nvSpPr>
        <p:spPr>
          <a:xfrm>
            <a:off x="1919288" y="2781300"/>
            <a:ext cx="627380" cy="368300"/>
          </a:xfrm>
          <a:prstGeom prst="rect">
            <a:avLst/>
          </a:prstGeom>
          <a:noFill/>
          <a:ln w="9525">
            <a:noFill/>
          </a:ln>
        </p:spPr>
        <p:txBody>
          <a:bodyPr wrap="none">
            <a:spAutoFit/>
          </a:bodyPr>
          <a:p>
            <a:r>
              <a:rPr lang="en-US" altLang="zh-CN">
                <a:latin typeface="Arial" panose="020B0604020202020204" pitchFamily="34" charset="0"/>
              </a:rPr>
              <a:t>       </a:t>
            </a:r>
            <a:endParaRPr lang="en-US" altLang="zh-CN">
              <a:latin typeface="Arial" panose="020B0604020202020204" pitchFamily="34" charset="0"/>
            </a:endParaRPr>
          </a:p>
        </p:txBody>
      </p:sp>
      <p:sp>
        <p:nvSpPr>
          <p:cNvPr id="3" name="文本框 2"/>
          <p:cNvSpPr txBox="1"/>
          <p:nvPr/>
        </p:nvSpPr>
        <p:spPr>
          <a:xfrm>
            <a:off x="47625" y="1905"/>
            <a:ext cx="2019300" cy="645160"/>
          </a:xfrm>
          <a:prstGeom prst="rect">
            <a:avLst/>
          </a:prstGeom>
          <a:noFill/>
        </p:spPr>
        <p:txBody>
          <a:bodyPr wrap="none" rtlCol="0">
            <a:spAutoFit/>
          </a:bodyPr>
          <a:p>
            <a:pPr algn="l"/>
            <a:r>
              <a:rPr lang="zh-CN" altLang="en-US" sz="3600" b="1">
                <a:solidFill>
                  <a:srgbClr val="7030A0"/>
                </a:solidFill>
                <a:uFillTx/>
                <a:ea typeface="黑体" panose="02010609060101010101" pitchFamily="49" charset="-122"/>
              </a:rPr>
              <a:t>语言赏析</a:t>
            </a:r>
            <a:endParaRPr lang="zh-CN" altLang="en-US" sz="3600" b="1">
              <a:solidFill>
                <a:srgbClr val="7030A0"/>
              </a:solidFill>
              <a:uFillTx/>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33797">
                                            <p:txEl>
                                              <p:pRg st="0" end="0"/>
                                            </p:txEl>
                                          </p:spTgt>
                                        </p:tgtEl>
                                        <p:attrNameLst>
                                          <p:attrName>style.visibility</p:attrName>
                                        </p:attrNameLst>
                                      </p:cBhvr>
                                      <p:to>
                                        <p:strVal val="visible"/>
                                      </p:to>
                                    </p:set>
                                    <p:animEffect transition="in" filter="fade">
                                      <p:cBhvr>
                                        <p:cTn id="7" dur="1000"/>
                                        <p:tgtEl>
                                          <p:spTgt spid="33797">
                                            <p:txEl>
                                              <p:pRg st="0" end="0"/>
                                            </p:txEl>
                                          </p:spTgt>
                                        </p:tgtEl>
                                      </p:cBhvr>
                                    </p:animEffect>
                                    <p:anim calcmode="lin" valueType="num">
                                      <p:cBhvr>
                                        <p:cTn id="8" dur="1000" fill="hold"/>
                                        <p:tgtEl>
                                          <p:spTgt spid="33797">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3797">
                                            <p:txEl>
                                              <p:pRg st="0" end="0"/>
                                            </p:txEl>
                                          </p:spTgt>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33797">
                                            <p:txEl>
                                              <p:pRg st="1" end="1"/>
                                            </p:txEl>
                                          </p:spTgt>
                                        </p:tgtEl>
                                        <p:attrNameLst>
                                          <p:attrName>style.visibility</p:attrName>
                                        </p:attrNameLst>
                                      </p:cBhvr>
                                      <p:to>
                                        <p:strVal val="visible"/>
                                      </p:to>
                                    </p:set>
                                    <p:animEffect transition="in" filter="fade">
                                      <p:cBhvr>
                                        <p:cTn id="12" dur="1000"/>
                                        <p:tgtEl>
                                          <p:spTgt spid="33797">
                                            <p:txEl>
                                              <p:pRg st="1" end="1"/>
                                            </p:txEl>
                                          </p:spTgt>
                                        </p:tgtEl>
                                      </p:cBhvr>
                                    </p:animEffect>
                                    <p:anim calcmode="lin" valueType="num">
                                      <p:cBhvr>
                                        <p:cTn id="13" dur="1000" fill="hold"/>
                                        <p:tgtEl>
                                          <p:spTgt spid="33797">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3797">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39" presetClass="entr" presetSubtype="0" accel="100000" fill="hold" nodeType="clickEffect">
                                  <p:stCondLst>
                                    <p:cond delay="0"/>
                                  </p:stCondLst>
                                  <p:childTnLst>
                                    <p:set>
                                      <p:cBhvr>
                                        <p:cTn id="18" dur="1" fill="hold">
                                          <p:stCondLst>
                                            <p:cond delay="0"/>
                                          </p:stCondLst>
                                        </p:cTn>
                                        <p:tgtEl>
                                          <p:spTgt spid="33797">
                                            <p:txEl>
                                              <p:pRg st="2" end="2"/>
                                            </p:txEl>
                                          </p:spTgt>
                                        </p:tgtEl>
                                        <p:attrNameLst>
                                          <p:attrName>style.visibility</p:attrName>
                                        </p:attrNameLst>
                                      </p:cBhvr>
                                      <p:to>
                                        <p:strVal val="visible"/>
                                      </p:to>
                                    </p:set>
                                    <p:anim calcmode="lin" valueType="num">
                                      <p:cBhvr>
                                        <p:cTn id="19" dur="500" fill="hold"/>
                                        <p:tgtEl>
                                          <p:spTgt spid="33797">
                                            <p:txEl>
                                              <p:pRg st="2" end="2"/>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20" dur="500" fill="hold"/>
                                        <p:tgtEl>
                                          <p:spTgt spid="33797">
                                            <p:txEl>
                                              <p:pRg st="2" end="2"/>
                                            </p:txEl>
                                          </p:spTgt>
                                        </p:tgtEl>
                                        <p:attrNameLst>
                                          <p:attrName>ppt_w</p:attrName>
                                        </p:attrNameLst>
                                      </p:cBhvr>
                                      <p:tavLst>
                                        <p:tav tm="0">
                                          <p:val>
                                            <p:strVal val="#ppt_w+.3"/>
                                          </p:val>
                                        </p:tav>
                                        <p:tav tm="50000">
                                          <p:val>
                                            <p:strVal val="#ppt_w+.3"/>
                                          </p:val>
                                        </p:tav>
                                        <p:tav tm="100000">
                                          <p:val>
                                            <p:strVal val="#ppt_w"/>
                                          </p:val>
                                        </p:tav>
                                      </p:tavLst>
                                    </p:anim>
                                    <p:anim calcmode="lin" valueType="num">
                                      <p:cBhvr>
                                        <p:cTn id="21" dur="500" fill="hold"/>
                                        <p:tgtEl>
                                          <p:spTgt spid="33797">
                                            <p:txEl>
                                              <p:pRg st="2" end="2"/>
                                            </p:txEl>
                                          </p:spTgt>
                                        </p:tgtEl>
                                        <p:attrNameLst>
                                          <p:attrName>ppt_x</p:attrName>
                                        </p:attrNameLst>
                                      </p:cBhvr>
                                      <p:tavLst>
                                        <p:tav tm="0">
                                          <p:val>
                                            <p:strVal val="#ppt_x-.3"/>
                                          </p:val>
                                        </p:tav>
                                        <p:tav tm="50000">
                                          <p:val>
                                            <p:strVal val="#ppt_x"/>
                                          </p:val>
                                        </p:tav>
                                        <p:tav tm="100000">
                                          <p:val>
                                            <p:strVal val="#ppt_x"/>
                                          </p:val>
                                        </p:tav>
                                      </p:tavLst>
                                    </p:anim>
                                    <p:anim calcmode="lin" valueType="num">
                                      <p:cBhvr>
                                        <p:cTn id="22" dur="500" fill="hold"/>
                                        <p:tgtEl>
                                          <p:spTgt spid="33797">
                                            <p:txEl>
                                              <p:pRg st="2" end="2"/>
                                            </p:txEl>
                                          </p:spTgt>
                                        </p:tgtEl>
                                        <p:attrNameLst>
                                          <p:attrName>ppt_y</p:attrName>
                                        </p:attrNameLst>
                                      </p:cBhvr>
                                      <p:tavLst>
                                        <p:tav tm="0">
                                          <p:val>
                                            <p:strVal val="#ppt_y"/>
                                          </p:val>
                                        </p:tav>
                                        <p:tav tm="100000">
                                          <p:val>
                                            <p:strVal val="#ppt_y"/>
                                          </p:val>
                                        </p:tav>
                                      </p:tavLst>
                                    </p:anim>
                                  </p:childTnLst>
                                </p:cTn>
                              </p:par>
                              <p:par>
                                <p:cTn id="23" presetID="39" presetClass="entr" presetSubtype="0" accel="100000" fill="hold" nodeType="withEffect">
                                  <p:stCondLst>
                                    <p:cond delay="0"/>
                                  </p:stCondLst>
                                  <p:childTnLst>
                                    <p:set>
                                      <p:cBhvr>
                                        <p:cTn id="24" dur="1" fill="hold">
                                          <p:stCondLst>
                                            <p:cond delay="0"/>
                                          </p:stCondLst>
                                        </p:cTn>
                                        <p:tgtEl>
                                          <p:spTgt spid="33797">
                                            <p:txEl>
                                              <p:pRg st="3" end="3"/>
                                            </p:txEl>
                                          </p:spTgt>
                                        </p:tgtEl>
                                        <p:attrNameLst>
                                          <p:attrName>style.visibility</p:attrName>
                                        </p:attrNameLst>
                                      </p:cBhvr>
                                      <p:to>
                                        <p:strVal val="visible"/>
                                      </p:to>
                                    </p:set>
                                    <p:anim calcmode="lin" valueType="num">
                                      <p:cBhvr>
                                        <p:cTn id="25" dur="500" fill="hold"/>
                                        <p:tgtEl>
                                          <p:spTgt spid="33797">
                                            <p:txEl>
                                              <p:pRg st="3" end="3"/>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26" dur="500" fill="hold"/>
                                        <p:tgtEl>
                                          <p:spTgt spid="33797">
                                            <p:txEl>
                                              <p:pRg st="3" end="3"/>
                                            </p:txEl>
                                          </p:spTgt>
                                        </p:tgtEl>
                                        <p:attrNameLst>
                                          <p:attrName>ppt_w</p:attrName>
                                        </p:attrNameLst>
                                      </p:cBhvr>
                                      <p:tavLst>
                                        <p:tav tm="0">
                                          <p:val>
                                            <p:strVal val="#ppt_w+.3"/>
                                          </p:val>
                                        </p:tav>
                                        <p:tav tm="50000">
                                          <p:val>
                                            <p:strVal val="#ppt_w+.3"/>
                                          </p:val>
                                        </p:tav>
                                        <p:tav tm="100000">
                                          <p:val>
                                            <p:strVal val="#ppt_w"/>
                                          </p:val>
                                        </p:tav>
                                      </p:tavLst>
                                    </p:anim>
                                    <p:anim calcmode="lin" valueType="num">
                                      <p:cBhvr>
                                        <p:cTn id="27" dur="500" fill="hold"/>
                                        <p:tgtEl>
                                          <p:spTgt spid="33797">
                                            <p:txEl>
                                              <p:pRg st="3" end="3"/>
                                            </p:txEl>
                                          </p:spTgt>
                                        </p:tgtEl>
                                        <p:attrNameLst>
                                          <p:attrName>ppt_x</p:attrName>
                                        </p:attrNameLst>
                                      </p:cBhvr>
                                      <p:tavLst>
                                        <p:tav tm="0">
                                          <p:val>
                                            <p:strVal val="#ppt_x-.3"/>
                                          </p:val>
                                        </p:tav>
                                        <p:tav tm="50000">
                                          <p:val>
                                            <p:strVal val="#ppt_x"/>
                                          </p:val>
                                        </p:tav>
                                        <p:tav tm="100000">
                                          <p:val>
                                            <p:strVal val="#ppt_x"/>
                                          </p:val>
                                        </p:tav>
                                      </p:tavLst>
                                    </p:anim>
                                    <p:anim calcmode="lin" valueType="num">
                                      <p:cBhvr>
                                        <p:cTn id="28" dur="500" fill="hold"/>
                                        <p:tgtEl>
                                          <p:spTgt spid="33797">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4" name="Text Box 2"/>
          <p:cNvSpPr txBox="1"/>
          <p:nvPr/>
        </p:nvSpPr>
        <p:spPr>
          <a:xfrm>
            <a:off x="2722563" y="622300"/>
            <a:ext cx="7119937" cy="583565"/>
          </a:xfrm>
          <a:prstGeom prst="rect">
            <a:avLst/>
          </a:prstGeom>
          <a:noFill/>
          <a:ln w="9525">
            <a:noFill/>
          </a:ln>
        </p:spPr>
        <p:txBody>
          <a:bodyPr>
            <a:spAutoFit/>
          </a:bodyPr>
          <a:p>
            <a:pPr algn="just"/>
            <a:endParaRPr lang="zh-CN" altLang="zh-CN" sz="3200" b="1" dirty="0">
              <a:solidFill>
                <a:srgbClr val="3333FF"/>
              </a:solidFill>
              <a:latin typeface="Dotum" pitchFamily="34" charset="-127"/>
              <a:ea typeface="仿宋_GB2312" pitchFamily="49" charset="-122"/>
            </a:endParaRPr>
          </a:p>
        </p:txBody>
      </p:sp>
      <p:sp>
        <p:nvSpPr>
          <p:cNvPr id="33795" name="Rectangle 3"/>
          <p:cNvSpPr>
            <a:spLocks noGrp="1" noChangeArrowheads="1"/>
          </p:cNvSpPr>
          <p:nvPr>
            <p:ph type="title" idx="4294967295"/>
          </p:nvPr>
        </p:nvSpPr>
        <p:spPr>
          <a:xfrm>
            <a:off x="3056255" y="357188"/>
            <a:ext cx="7929563" cy="633413"/>
          </a:xfrm>
        </p:spPr>
        <p:txBody>
          <a:bodyPr vert="horz" wrap="square" lIns="91440" tIns="45720" rIns="91440" bIns="45720" numCol="1" anchor="ctr" anchorCtr="0" compatLnSpc="1"/>
          <a:p>
            <a:r>
              <a:rPr lang="zh-CN" altLang="en-US" sz="4000" b="1" dirty="0">
                <a:solidFill>
                  <a:srgbClr val="00B050"/>
                </a:solidFill>
                <a:uFillTx/>
                <a:ea typeface="宋体" panose="02010600030101010101" pitchFamily="2" charset="-122"/>
              </a:rPr>
              <a:t>体会划线动词的表达效果</a:t>
            </a:r>
            <a:endParaRPr lang="zh-CN" altLang="en-US" sz="4000" b="1" dirty="0">
              <a:solidFill>
                <a:srgbClr val="00B050"/>
              </a:solidFill>
              <a:uFillTx/>
              <a:ea typeface="宋体" panose="02010600030101010101" pitchFamily="2" charset="-122"/>
            </a:endParaRPr>
          </a:p>
        </p:txBody>
      </p:sp>
      <p:sp>
        <p:nvSpPr>
          <p:cNvPr id="238596" name="Text Box 4"/>
          <p:cNvSpPr txBox="1"/>
          <p:nvPr/>
        </p:nvSpPr>
        <p:spPr>
          <a:xfrm>
            <a:off x="1752283" y="1205548"/>
            <a:ext cx="8686800" cy="1198880"/>
          </a:xfrm>
          <a:prstGeom prst="rect">
            <a:avLst/>
          </a:prstGeom>
          <a:noFill/>
          <a:ln w="9525">
            <a:noFill/>
          </a:ln>
        </p:spPr>
        <p:txBody>
          <a:bodyPr>
            <a:spAutoFit/>
          </a:bodyPr>
          <a:p>
            <a:r>
              <a:rPr lang="en-US" sz="3600" b="1" dirty="0">
                <a:solidFill>
                  <a:srgbClr val="2020E0"/>
                </a:solidFill>
                <a:latin typeface="Arial" panose="020B0604020202020204" pitchFamily="34" charset="0"/>
                <a:ea typeface="黑体" panose="02010609060101010101" pitchFamily="49" charset="-122"/>
              </a:rPr>
              <a:t>2</a:t>
            </a:r>
            <a:r>
              <a:rPr lang="zh-CN" altLang="en-US" sz="3600" b="1" dirty="0">
                <a:solidFill>
                  <a:srgbClr val="2020E0"/>
                </a:solidFill>
                <a:latin typeface="Arial" panose="020B0604020202020204" pitchFamily="34" charset="0"/>
                <a:ea typeface="黑体" panose="02010609060101010101" pitchFamily="49" charset="-122"/>
              </a:rPr>
              <a:t>、</a:t>
            </a:r>
            <a:r>
              <a:rPr sz="3600" b="1" dirty="0">
                <a:solidFill>
                  <a:srgbClr val="2020E0"/>
                </a:solidFill>
                <a:latin typeface="Arial" panose="020B0604020202020204" pitchFamily="34" charset="0"/>
                <a:ea typeface="黑体" panose="02010609060101010101" pitchFamily="49" charset="-122"/>
              </a:rPr>
              <a:t>这时你</a:t>
            </a:r>
            <a:r>
              <a:rPr sz="3600" b="1" u="heavy" dirty="0">
                <a:solidFill>
                  <a:srgbClr val="2020E0"/>
                </a:solidFill>
                <a:uFill>
                  <a:solidFill>
                    <a:srgbClr val="FF0000"/>
                  </a:solidFill>
                </a:uFill>
                <a:latin typeface="Arial" panose="020B0604020202020204" pitchFamily="34" charset="0"/>
                <a:ea typeface="黑体" panose="02010609060101010101" pitchFamily="49" charset="-122"/>
              </a:rPr>
              <a:t>涌</a:t>
            </a:r>
            <a:r>
              <a:rPr sz="3600" b="1" dirty="0">
                <a:solidFill>
                  <a:srgbClr val="2020E0"/>
                </a:solidFill>
                <a:latin typeface="Arial" panose="020B0604020202020204" pitchFamily="34" charset="0"/>
                <a:ea typeface="黑体" panose="02010609060101010101" pitchFamily="49" charset="-122"/>
              </a:rPr>
              <a:t>起来的感想也许是“雄壮”，也许是“伟大”，诸如此类的形容词 ……</a:t>
            </a:r>
            <a:r>
              <a:rPr lang="zh-CN" altLang="en-US" sz="3600" b="1" dirty="0">
                <a:solidFill>
                  <a:srgbClr val="CE1EBB"/>
                </a:solidFill>
                <a:uFillTx/>
                <a:latin typeface="Arial" panose="020B0604020202020204" pitchFamily="34" charset="0"/>
                <a:ea typeface="黑体" panose="02010609060101010101" pitchFamily="49" charset="-122"/>
                <a:sym typeface="+mn-ea"/>
              </a:rPr>
              <a:t>②</a:t>
            </a:r>
            <a:endParaRPr lang="zh-CN" altLang="en-US" sz="3600" b="1" dirty="0">
              <a:solidFill>
                <a:srgbClr val="2020E0"/>
              </a:solidFill>
              <a:latin typeface="Arial" panose="020B0604020202020204" pitchFamily="34" charset="0"/>
              <a:ea typeface="黑体" panose="02010609060101010101" pitchFamily="49" charset="-122"/>
            </a:endParaRPr>
          </a:p>
        </p:txBody>
      </p:sp>
      <p:sp>
        <p:nvSpPr>
          <p:cNvPr id="33797" name="Text Box 5"/>
          <p:cNvSpPr txBox="1"/>
          <p:nvPr/>
        </p:nvSpPr>
        <p:spPr>
          <a:xfrm>
            <a:off x="960120" y="2608580"/>
            <a:ext cx="10271760" cy="1198880"/>
          </a:xfrm>
          <a:prstGeom prst="rect">
            <a:avLst/>
          </a:prstGeom>
          <a:noFill/>
          <a:ln w="9525">
            <a:noFill/>
          </a:ln>
        </p:spPr>
        <p:txBody>
          <a:bodyPr wrap="square">
            <a:spAutoFit/>
          </a:bodyPr>
          <a:p>
            <a:pPr algn="l"/>
            <a:r>
              <a:rPr lang="en-US" altLang="zh-CN">
                <a:latin typeface="Arial" panose="020B0604020202020204" pitchFamily="34" charset="0"/>
              </a:rPr>
              <a:t>           </a:t>
            </a:r>
            <a:r>
              <a:rPr lang="en-US" altLang="zh-CN" sz="3600" b="1" dirty="0">
                <a:solidFill>
                  <a:srgbClr val="FF0000"/>
                </a:solidFill>
                <a:uFillTx/>
                <a:latin typeface="Arial" panose="020B0604020202020204" pitchFamily="34" charset="0"/>
                <a:ea typeface="黑体" panose="02010609060101010101" pitchFamily="49" charset="-122"/>
              </a:rPr>
              <a:t>使用“涌”，</a:t>
            </a:r>
            <a:r>
              <a:rPr lang="en-US" altLang="zh-CN" sz="3600" b="1" u="heavy" dirty="0">
                <a:solidFill>
                  <a:srgbClr val="FF0000"/>
                </a:solidFill>
                <a:uFill>
                  <a:solidFill>
                    <a:srgbClr val="2830C4"/>
                  </a:solidFill>
                </a:uFill>
                <a:latin typeface="Arial" panose="020B0604020202020204" pitchFamily="34" charset="0"/>
                <a:ea typeface="黑体" panose="02010609060101010101" pitchFamily="49" charset="-122"/>
              </a:rPr>
              <a:t>说明感想很多</a:t>
            </a:r>
            <a:r>
              <a:rPr lang="en-US" altLang="zh-CN" sz="3600" b="1" dirty="0">
                <a:solidFill>
                  <a:srgbClr val="FF0000"/>
                </a:solidFill>
                <a:uFillTx/>
                <a:latin typeface="Arial" panose="020B0604020202020204" pitchFamily="34" charset="0"/>
                <a:ea typeface="黑体" panose="02010609060101010101" pitchFamily="49" charset="-122"/>
              </a:rPr>
              <a:t>，瞬间形成，有的</a:t>
            </a:r>
            <a:endParaRPr lang="en-US" altLang="zh-CN" sz="3600" b="1" dirty="0">
              <a:solidFill>
                <a:srgbClr val="FF0000"/>
              </a:solidFill>
              <a:uFillTx/>
              <a:latin typeface="Arial" panose="020B0604020202020204" pitchFamily="34" charset="0"/>
              <a:ea typeface="黑体" panose="02010609060101010101" pitchFamily="49" charset="-122"/>
            </a:endParaRPr>
          </a:p>
          <a:p>
            <a:pPr algn="l"/>
            <a:r>
              <a:rPr lang="en-US" altLang="zh-CN" sz="3600" b="1" dirty="0">
                <a:solidFill>
                  <a:srgbClr val="FF0000"/>
                </a:solidFill>
                <a:uFillTx/>
                <a:latin typeface="Arial" panose="020B0604020202020204" pitchFamily="34" charset="0"/>
                <a:ea typeface="黑体" panose="02010609060101010101" pitchFamily="49" charset="-122"/>
              </a:rPr>
              <a:t>也许还未经过仔细考虑，就</a:t>
            </a:r>
            <a:r>
              <a:rPr lang="en-US" altLang="zh-CN" sz="3600" b="1" u="heavy" dirty="0">
                <a:solidFill>
                  <a:srgbClr val="FF0000"/>
                </a:solidFill>
                <a:uFill>
                  <a:solidFill>
                    <a:srgbClr val="2830C4"/>
                  </a:solidFill>
                </a:uFill>
                <a:latin typeface="Arial" panose="020B0604020202020204" pitchFamily="34" charset="0"/>
                <a:ea typeface="黑体" panose="02010609060101010101" pitchFamily="49" charset="-122"/>
              </a:rPr>
              <a:t>不由自主的喷涌而出</a:t>
            </a:r>
            <a:r>
              <a:rPr lang="en-US" altLang="zh-CN" sz="3600" b="1" dirty="0">
                <a:solidFill>
                  <a:srgbClr val="FF0000"/>
                </a:solidFill>
                <a:uFillTx/>
                <a:latin typeface="Arial" panose="020B0604020202020204" pitchFamily="34" charset="0"/>
                <a:ea typeface="黑体" panose="02010609060101010101" pitchFamily="49" charset="-122"/>
              </a:rPr>
              <a:t>。</a:t>
            </a:r>
            <a:endParaRPr lang="en-US" altLang="zh-CN" sz="3600" b="1" dirty="0">
              <a:solidFill>
                <a:srgbClr val="FF0000"/>
              </a:solidFill>
              <a:uFillTx/>
              <a:latin typeface="Arial" panose="020B0604020202020204" pitchFamily="34" charset="0"/>
              <a:ea typeface="黑体" panose="02010609060101010101" pitchFamily="49" charset="-122"/>
            </a:endParaRPr>
          </a:p>
        </p:txBody>
      </p:sp>
      <p:sp>
        <p:nvSpPr>
          <p:cNvPr id="3" name="文本框 2"/>
          <p:cNvSpPr txBox="1"/>
          <p:nvPr/>
        </p:nvSpPr>
        <p:spPr>
          <a:xfrm>
            <a:off x="47625" y="1905"/>
            <a:ext cx="2019300" cy="645160"/>
          </a:xfrm>
          <a:prstGeom prst="rect">
            <a:avLst/>
          </a:prstGeom>
          <a:noFill/>
        </p:spPr>
        <p:txBody>
          <a:bodyPr wrap="none" rtlCol="0">
            <a:spAutoFit/>
          </a:bodyPr>
          <a:p>
            <a:pPr algn="l"/>
            <a:r>
              <a:rPr lang="zh-CN" altLang="en-US" sz="3600" b="1">
                <a:solidFill>
                  <a:srgbClr val="7030A0"/>
                </a:solidFill>
                <a:uFillTx/>
                <a:ea typeface="黑体" panose="02010609060101010101" pitchFamily="49" charset="-122"/>
              </a:rPr>
              <a:t>语言赏析</a:t>
            </a:r>
            <a:endParaRPr lang="zh-CN" altLang="en-US" sz="3600" b="1">
              <a:solidFill>
                <a:srgbClr val="7030A0"/>
              </a:solidFill>
              <a:uFillTx/>
              <a:ea typeface="黑体" panose="02010609060101010101" pitchFamily="49" charset="-122"/>
            </a:endParaRPr>
          </a:p>
        </p:txBody>
      </p:sp>
      <p:sp>
        <p:nvSpPr>
          <p:cNvPr id="2" name="Text Box 4"/>
          <p:cNvSpPr txBox="1"/>
          <p:nvPr/>
        </p:nvSpPr>
        <p:spPr>
          <a:xfrm>
            <a:off x="1573530" y="4151630"/>
            <a:ext cx="9044940" cy="1198880"/>
          </a:xfrm>
          <a:prstGeom prst="rect">
            <a:avLst/>
          </a:prstGeom>
          <a:noFill/>
          <a:ln w="9525">
            <a:noFill/>
          </a:ln>
        </p:spPr>
        <p:txBody>
          <a:bodyPr wrap="square">
            <a:spAutoFit/>
          </a:bodyPr>
          <a:p>
            <a:r>
              <a:rPr lang="en-US" sz="3600" b="1" dirty="0">
                <a:solidFill>
                  <a:srgbClr val="2020E0"/>
                </a:solidFill>
                <a:latin typeface="Arial" panose="020B0604020202020204" pitchFamily="34" charset="0"/>
                <a:ea typeface="黑体" panose="02010609060101010101" pitchFamily="49" charset="-122"/>
              </a:rPr>
              <a:t>3</a:t>
            </a:r>
            <a:r>
              <a:rPr lang="zh-CN" altLang="en-US" sz="3600" b="1" dirty="0">
                <a:solidFill>
                  <a:srgbClr val="2020E0"/>
                </a:solidFill>
                <a:latin typeface="Arial" panose="020B0604020202020204" pitchFamily="34" charset="0"/>
                <a:ea typeface="黑体" panose="02010609060101010101" pitchFamily="49" charset="-122"/>
              </a:rPr>
              <a:t>、</a:t>
            </a:r>
            <a:r>
              <a:rPr sz="3600" b="1" dirty="0">
                <a:solidFill>
                  <a:srgbClr val="2020E0"/>
                </a:solidFill>
                <a:latin typeface="Arial" panose="020B0604020202020204" pitchFamily="34" charset="0"/>
                <a:ea typeface="黑体" panose="02010609060101010101" pitchFamily="49" charset="-122"/>
              </a:rPr>
              <a:t>它的皮光滑而有银色的晕圈，微微</a:t>
            </a:r>
            <a:r>
              <a:rPr sz="3600" b="1" u="heavy" dirty="0">
                <a:solidFill>
                  <a:srgbClr val="2020E0"/>
                </a:solidFill>
                <a:uFill>
                  <a:solidFill>
                    <a:srgbClr val="FF0000"/>
                  </a:solidFill>
                </a:uFill>
                <a:latin typeface="Arial" panose="020B0604020202020204" pitchFamily="34" charset="0"/>
                <a:ea typeface="黑体" panose="02010609060101010101" pitchFamily="49" charset="-122"/>
              </a:rPr>
              <a:t>泛</a:t>
            </a:r>
            <a:r>
              <a:rPr sz="3600" b="1" dirty="0">
                <a:solidFill>
                  <a:srgbClr val="2020E0"/>
                </a:solidFill>
                <a:latin typeface="Arial" panose="020B0604020202020204" pitchFamily="34" charset="0"/>
                <a:ea typeface="黑体" panose="02010609060101010101" pitchFamily="49" charset="-122"/>
              </a:rPr>
              <a:t>出淡青色</a:t>
            </a:r>
            <a:r>
              <a:rPr lang="zh-CN" sz="3600" b="1" dirty="0">
                <a:solidFill>
                  <a:srgbClr val="2020E0"/>
                </a:solidFill>
                <a:latin typeface="Arial" panose="020B0604020202020204" pitchFamily="34" charset="0"/>
                <a:ea typeface="黑体" panose="02010609060101010101" pitchFamily="49" charset="-122"/>
              </a:rPr>
              <a:t>。</a:t>
            </a:r>
            <a:r>
              <a:rPr lang="zh-CN" sz="3600" b="1" dirty="0">
                <a:solidFill>
                  <a:srgbClr val="CE1EBB"/>
                </a:solidFill>
                <a:uFillTx/>
                <a:latin typeface="Arial" panose="020B0604020202020204" pitchFamily="34" charset="0"/>
                <a:ea typeface="黑体" panose="02010609060101010101" pitchFamily="49" charset="-122"/>
              </a:rPr>
              <a:t>⑤</a:t>
            </a:r>
            <a:endParaRPr lang="zh-CN" sz="3600" b="1" dirty="0">
              <a:solidFill>
                <a:srgbClr val="CE1EBB"/>
              </a:solidFill>
              <a:uFillTx/>
              <a:latin typeface="Arial" panose="020B0604020202020204" pitchFamily="34" charset="0"/>
              <a:ea typeface="黑体" panose="02010609060101010101" pitchFamily="49" charset="-122"/>
            </a:endParaRPr>
          </a:p>
        </p:txBody>
      </p:sp>
      <p:sp>
        <p:nvSpPr>
          <p:cNvPr id="4" name="Text Box 5"/>
          <p:cNvSpPr txBox="1"/>
          <p:nvPr/>
        </p:nvSpPr>
        <p:spPr>
          <a:xfrm>
            <a:off x="1357630" y="5433060"/>
            <a:ext cx="10271760" cy="1198880"/>
          </a:xfrm>
          <a:prstGeom prst="rect">
            <a:avLst/>
          </a:prstGeom>
          <a:noFill/>
          <a:ln w="9525">
            <a:noFill/>
          </a:ln>
        </p:spPr>
        <p:txBody>
          <a:bodyPr wrap="square">
            <a:spAutoFit/>
          </a:bodyPr>
          <a:p>
            <a:pPr algn="l"/>
            <a:r>
              <a:rPr lang="en-US" altLang="zh-CN">
                <a:latin typeface="Arial" panose="020B0604020202020204" pitchFamily="34" charset="0"/>
              </a:rPr>
              <a:t>           </a:t>
            </a:r>
            <a:r>
              <a:rPr lang="en-US" altLang="zh-CN" sz="3600" b="1" dirty="0">
                <a:solidFill>
                  <a:srgbClr val="FF0000"/>
                </a:solidFill>
                <a:uFillTx/>
                <a:latin typeface="Arial" panose="020B0604020202020204" pitchFamily="34" charset="0"/>
                <a:ea typeface="黑体" panose="02010609060101010101" pitchFamily="49" charset="-122"/>
                <a:sym typeface="+mn-ea"/>
              </a:rPr>
              <a:t>  “泛”，富有动感，生动地表现了白杨树</a:t>
            </a:r>
            <a:r>
              <a:rPr lang="en-US" altLang="zh-CN" sz="3600" b="1" u="heavy" dirty="0">
                <a:solidFill>
                  <a:srgbClr val="FF0000"/>
                </a:solidFill>
                <a:uFill>
                  <a:solidFill>
                    <a:srgbClr val="2727E1"/>
                  </a:solidFill>
                </a:uFill>
                <a:latin typeface="Arial" panose="020B0604020202020204" pitchFamily="34" charset="0"/>
                <a:ea typeface="黑体" panose="02010609060101010101" pitchFamily="49" charset="-122"/>
                <a:sym typeface="+mn-ea"/>
              </a:rPr>
              <a:t>旺盛的生命力</a:t>
            </a:r>
            <a:r>
              <a:rPr lang="en-US" altLang="zh-CN" sz="3600" b="1" dirty="0">
                <a:solidFill>
                  <a:srgbClr val="FF0000"/>
                </a:solidFill>
                <a:uFillTx/>
                <a:latin typeface="Arial" panose="020B0604020202020204" pitchFamily="34" charset="0"/>
                <a:ea typeface="黑体" panose="02010609060101010101" pitchFamily="49" charset="-122"/>
                <a:sym typeface="+mn-ea"/>
              </a:rPr>
              <a:t>。</a:t>
            </a:r>
            <a:endParaRPr lang="en-US" altLang="zh-CN" sz="3600" b="1" dirty="0">
              <a:solidFill>
                <a:srgbClr val="FF0000"/>
              </a:solidFill>
              <a:uFillTx/>
              <a:latin typeface="Arial" panose="020B0604020202020204" pitchFamily="34" charset="0"/>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33797"/>
                                        </p:tgtEl>
                                        <p:attrNameLst>
                                          <p:attrName>style.visibility</p:attrName>
                                        </p:attrNameLst>
                                      </p:cBhvr>
                                      <p:to>
                                        <p:strVal val="visible"/>
                                      </p:to>
                                    </p:set>
                                    <p:animEffect transition="in" filter="fade">
                                      <p:cBhvr>
                                        <p:cTn id="7" dur="1000"/>
                                        <p:tgtEl>
                                          <p:spTgt spid="33797"/>
                                        </p:tgtEl>
                                      </p:cBhvr>
                                    </p:animEffect>
                                    <p:anim calcmode="lin" valueType="num">
                                      <p:cBhvr>
                                        <p:cTn id="8" dur="1000" fill="hold"/>
                                        <p:tgtEl>
                                          <p:spTgt spid="33797"/>
                                        </p:tgtEl>
                                        <p:attrNameLst>
                                          <p:attrName>ppt_x</p:attrName>
                                        </p:attrNameLst>
                                      </p:cBhvr>
                                      <p:tavLst>
                                        <p:tav tm="0">
                                          <p:val>
                                            <p:strVal val="#ppt_x"/>
                                          </p:val>
                                        </p:tav>
                                        <p:tav tm="100000">
                                          <p:val>
                                            <p:strVal val="#ppt_x"/>
                                          </p:val>
                                        </p:tav>
                                      </p:tavLst>
                                    </p:anim>
                                    <p:anim calcmode="lin" valueType="num">
                                      <p:cBhvr>
                                        <p:cTn id="9" dur="1000" fill="hold"/>
                                        <p:tgtEl>
                                          <p:spTgt spid="3379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9" presetClass="entr" presetSubtype="0" accel="10000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ppt_h</p:attrName>
                                        </p:attrNameLst>
                                      </p:cBhvr>
                                      <p:tavLst>
                                        <p:tav tm="0">
                                          <p:val>
                                            <p:strVal val="#ppt_h/20"/>
                                          </p:val>
                                        </p:tav>
                                        <p:tav tm="50000">
                                          <p:val>
                                            <p:strVal val="#ppt_h/20"/>
                                          </p:val>
                                        </p:tav>
                                        <p:tav tm="100000">
                                          <p:val>
                                            <p:strVal val="#ppt_h"/>
                                          </p:val>
                                        </p:tav>
                                      </p:tavLst>
                                    </p:anim>
                                    <p:anim calcmode="lin" valueType="num">
                                      <p:cBhvr>
                                        <p:cTn id="15" dur="500" fill="hold"/>
                                        <p:tgtEl>
                                          <p:spTgt spid="2"/>
                                        </p:tgtEl>
                                        <p:attrNameLst>
                                          <p:attrName>ppt_w</p:attrName>
                                        </p:attrNameLst>
                                      </p:cBhvr>
                                      <p:tavLst>
                                        <p:tav tm="0">
                                          <p:val>
                                            <p:strVal val="#ppt_w+.3"/>
                                          </p:val>
                                        </p:tav>
                                        <p:tav tm="50000">
                                          <p:val>
                                            <p:strVal val="#ppt_w+.3"/>
                                          </p:val>
                                        </p:tav>
                                        <p:tav tm="100000">
                                          <p:val>
                                            <p:strVal val="#ppt_w"/>
                                          </p:val>
                                        </p:tav>
                                      </p:tavLst>
                                    </p:anim>
                                    <p:anim calcmode="lin" valueType="num">
                                      <p:cBhvr>
                                        <p:cTn id="16" dur="500" fill="hold"/>
                                        <p:tgtEl>
                                          <p:spTgt spid="2"/>
                                        </p:tgtEl>
                                        <p:attrNameLst>
                                          <p:attrName>ppt_x</p:attrName>
                                        </p:attrNameLst>
                                      </p:cBhvr>
                                      <p:tavLst>
                                        <p:tav tm="0">
                                          <p:val>
                                            <p:strVal val="#ppt_x-.3"/>
                                          </p:val>
                                        </p:tav>
                                        <p:tav tm="50000">
                                          <p:val>
                                            <p:strVal val="#ppt_x"/>
                                          </p:val>
                                        </p:tav>
                                        <p:tav tm="100000">
                                          <p:val>
                                            <p:strVal val="#ppt_x"/>
                                          </p:val>
                                        </p:tav>
                                      </p:tavLst>
                                    </p:anim>
                                    <p:anim calcmode="lin" valueType="num">
                                      <p:cBhvr>
                                        <p:cTn id="17"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7" presetClass="entr" presetSubtype="0" fill="hold" nodeType="clickEffect">
                                  <p:stCondLst>
                                    <p:cond delay="0"/>
                                  </p:stCondLst>
                                  <p:childTnLst>
                                    <p:set>
                                      <p:cBhvr>
                                        <p:cTn id="21" dur="1" fill="hold">
                                          <p:stCondLst>
                                            <p:cond delay="0"/>
                                          </p:stCondLst>
                                        </p:cTn>
                                        <p:tgtEl>
                                          <p:spTgt spid="4">
                                            <p:txEl>
                                              <p:pRg st="0" end="0"/>
                                            </p:txEl>
                                          </p:spTgt>
                                        </p:tgtEl>
                                        <p:attrNameLst>
                                          <p:attrName>style.visibility</p:attrName>
                                        </p:attrNameLst>
                                      </p:cBhvr>
                                      <p:to>
                                        <p:strVal val="visible"/>
                                      </p:to>
                                    </p:set>
                                    <p:animEffect transition="in" filter="fade">
                                      <p:cBhvr>
                                        <p:cTn id="22" dur="1000"/>
                                        <p:tgtEl>
                                          <p:spTgt spid="4">
                                            <p:txEl>
                                              <p:pRg st="0" end="0"/>
                                            </p:txEl>
                                          </p:spTgt>
                                        </p:tgtEl>
                                      </p:cBhvr>
                                    </p:animEffect>
                                    <p:anim calcmode="lin" valueType="num">
                                      <p:cBhvr>
                                        <p:cTn id="23"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24"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7" grpId="0"/>
      <p:bldP spid="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4" name="Text Box 2"/>
          <p:cNvSpPr txBox="1"/>
          <p:nvPr/>
        </p:nvSpPr>
        <p:spPr>
          <a:xfrm>
            <a:off x="2722563" y="622300"/>
            <a:ext cx="7119937" cy="583565"/>
          </a:xfrm>
          <a:prstGeom prst="rect">
            <a:avLst/>
          </a:prstGeom>
          <a:noFill/>
          <a:ln w="9525">
            <a:noFill/>
          </a:ln>
        </p:spPr>
        <p:txBody>
          <a:bodyPr>
            <a:spAutoFit/>
          </a:bodyPr>
          <a:p>
            <a:pPr algn="just"/>
            <a:endParaRPr lang="zh-CN" altLang="zh-CN" sz="3200" b="1" dirty="0">
              <a:solidFill>
                <a:srgbClr val="3333FF"/>
              </a:solidFill>
              <a:latin typeface="Dotum" pitchFamily="34" charset="-127"/>
              <a:ea typeface="仿宋_GB2312" pitchFamily="49" charset="-122"/>
            </a:endParaRPr>
          </a:p>
        </p:txBody>
      </p:sp>
      <p:sp>
        <p:nvSpPr>
          <p:cNvPr id="238596" name="Text Box 4"/>
          <p:cNvSpPr txBox="1"/>
          <p:nvPr/>
        </p:nvSpPr>
        <p:spPr>
          <a:xfrm>
            <a:off x="1167765" y="968375"/>
            <a:ext cx="10628630" cy="645160"/>
          </a:xfrm>
          <a:prstGeom prst="rect">
            <a:avLst/>
          </a:prstGeom>
          <a:noFill/>
          <a:ln w="9525">
            <a:noFill/>
          </a:ln>
        </p:spPr>
        <p:txBody>
          <a:bodyPr wrap="square">
            <a:spAutoFit/>
          </a:bodyPr>
          <a:p>
            <a:r>
              <a:rPr lang="en-US" sz="3600" b="1" dirty="0">
                <a:solidFill>
                  <a:srgbClr val="2020E0"/>
                </a:solidFill>
                <a:latin typeface="黑体" panose="02010609060101010101" pitchFamily="49" charset="-122"/>
                <a:ea typeface="黑体" panose="02010609060101010101" pitchFamily="49" charset="-122"/>
              </a:rPr>
              <a:t>4</a:t>
            </a:r>
            <a:r>
              <a:rPr lang="zh-CN" altLang="en-US" sz="3600" b="1" dirty="0">
                <a:solidFill>
                  <a:srgbClr val="2020E0"/>
                </a:solidFill>
                <a:latin typeface="黑体" panose="02010609060101010101" pitchFamily="49" charset="-122"/>
                <a:ea typeface="黑体" panose="02010609060101010101" pitchFamily="49" charset="-122"/>
              </a:rPr>
              <a:t>、那是力争上游的一种树,</a:t>
            </a:r>
            <a:r>
              <a:rPr lang="zh-CN" altLang="en-US" sz="3600" b="1" dirty="0">
                <a:solidFill>
                  <a:srgbClr val="2020E0"/>
                </a:solidFill>
                <a:uFill>
                  <a:solidFill>
                    <a:srgbClr val="FF0000"/>
                  </a:solidFill>
                </a:uFill>
                <a:latin typeface="黑体" panose="02010609060101010101" pitchFamily="49" charset="-122"/>
                <a:ea typeface="黑体" panose="02010609060101010101" pitchFamily="49" charset="-122"/>
              </a:rPr>
              <a:t>笔直</a:t>
            </a:r>
            <a:r>
              <a:rPr lang="zh-CN" altLang="en-US" sz="3600" b="1" dirty="0">
                <a:solidFill>
                  <a:srgbClr val="2020E0"/>
                </a:solidFill>
                <a:latin typeface="黑体" panose="02010609060101010101" pitchFamily="49" charset="-122"/>
                <a:ea typeface="黑体" panose="02010609060101010101" pitchFamily="49" charset="-122"/>
              </a:rPr>
              <a:t>的干,</a:t>
            </a:r>
            <a:r>
              <a:rPr lang="zh-CN" altLang="en-US" sz="3600" b="1" dirty="0">
                <a:solidFill>
                  <a:srgbClr val="2020E0"/>
                </a:solidFill>
                <a:uFill>
                  <a:solidFill>
                    <a:srgbClr val="FF0000"/>
                  </a:solidFill>
                </a:uFill>
                <a:latin typeface="黑体" panose="02010609060101010101" pitchFamily="49" charset="-122"/>
                <a:ea typeface="黑体" panose="02010609060101010101" pitchFamily="49" charset="-122"/>
              </a:rPr>
              <a:t>笔直</a:t>
            </a:r>
            <a:r>
              <a:rPr lang="zh-CN" altLang="en-US" sz="3600" b="1" dirty="0">
                <a:solidFill>
                  <a:srgbClr val="2020E0"/>
                </a:solidFill>
                <a:latin typeface="黑体" panose="02010609060101010101" pitchFamily="49" charset="-122"/>
                <a:ea typeface="黑体" panose="02010609060101010101" pitchFamily="49" charset="-122"/>
              </a:rPr>
              <a:t>的枝。</a:t>
            </a:r>
            <a:r>
              <a:rPr lang="zh-CN" sz="3600" b="1" dirty="0">
                <a:solidFill>
                  <a:srgbClr val="CE1EBB"/>
                </a:solidFill>
                <a:uFillTx/>
                <a:latin typeface="Arial" panose="020B0604020202020204" pitchFamily="34" charset="0"/>
                <a:ea typeface="黑体" panose="02010609060101010101" pitchFamily="49" charset="-122"/>
                <a:sym typeface="+mn-ea"/>
              </a:rPr>
              <a:t>⑤</a:t>
            </a:r>
            <a:endParaRPr lang="zh-CN" altLang="en-US" sz="3600" b="1" dirty="0">
              <a:solidFill>
                <a:srgbClr val="2020E0"/>
              </a:solidFill>
              <a:latin typeface="黑体" panose="02010609060101010101" pitchFamily="49" charset="-122"/>
              <a:ea typeface="黑体" panose="02010609060101010101" pitchFamily="49" charset="-122"/>
            </a:endParaRPr>
          </a:p>
        </p:txBody>
      </p:sp>
      <p:sp>
        <p:nvSpPr>
          <p:cNvPr id="33797" name="Text Box 5"/>
          <p:cNvSpPr txBox="1"/>
          <p:nvPr/>
        </p:nvSpPr>
        <p:spPr>
          <a:xfrm>
            <a:off x="1553210" y="1934210"/>
            <a:ext cx="9857105" cy="1198880"/>
          </a:xfrm>
          <a:prstGeom prst="rect">
            <a:avLst/>
          </a:prstGeom>
          <a:noFill/>
          <a:ln w="9525">
            <a:noFill/>
          </a:ln>
        </p:spPr>
        <p:txBody>
          <a:bodyPr wrap="square">
            <a:spAutoFit/>
          </a:bodyPr>
          <a:p>
            <a:pPr algn="l"/>
            <a:r>
              <a:rPr lang="en-US" altLang="zh-CN">
                <a:latin typeface="黑体" panose="02010609060101010101" pitchFamily="49" charset="-122"/>
              </a:rPr>
              <a:t>      </a:t>
            </a:r>
            <a:r>
              <a:rPr lang="en-US" altLang="zh-CN" sz="3600" b="1" dirty="0">
                <a:solidFill>
                  <a:srgbClr val="FF0000"/>
                </a:solidFill>
                <a:uFillTx/>
                <a:latin typeface="黑体" panose="02010609060101010101" pitchFamily="49" charset="-122"/>
                <a:ea typeface="黑体" panose="02010609060101010101" pitchFamily="49" charset="-122"/>
              </a:rPr>
              <a:t>拟人，</a:t>
            </a:r>
            <a:r>
              <a:rPr lang="zh-CN" altLang="en-US" sz="3600" b="1" dirty="0">
                <a:solidFill>
                  <a:srgbClr val="FF0000"/>
                </a:solidFill>
                <a:uFillTx/>
                <a:latin typeface="黑体" panose="02010609060101010101" pitchFamily="49" charset="-122"/>
                <a:ea typeface="黑体" panose="02010609060101010101" pitchFamily="49" charset="-122"/>
                <a:sym typeface="+mn-ea"/>
              </a:rPr>
              <a:t>语言生动形象，</a:t>
            </a:r>
            <a:r>
              <a:rPr lang="en-US" altLang="zh-CN" sz="3600" b="1" dirty="0">
                <a:solidFill>
                  <a:srgbClr val="FF0000"/>
                </a:solidFill>
                <a:uFillTx/>
                <a:latin typeface="黑体" panose="02010609060101010101" pitchFamily="49" charset="-122"/>
                <a:ea typeface="黑体" panose="02010609060101010101" pitchFamily="49" charset="-122"/>
              </a:rPr>
              <a:t>“</a:t>
            </a:r>
            <a:r>
              <a:rPr lang="en-US" altLang="zh-CN" sz="3600" b="1" dirty="0">
                <a:solidFill>
                  <a:srgbClr val="FF0000"/>
                </a:solidFill>
                <a:uFillTx/>
                <a:latin typeface="黑体" panose="02010609060101010101" pitchFamily="49" charset="-122"/>
                <a:ea typeface="黑体" panose="02010609060101010101" pitchFamily="49" charset="-122"/>
                <a:sym typeface="+mn-ea"/>
              </a:rPr>
              <a:t>力争上游</a:t>
            </a:r>
            <a:r>
              <a:rPr lang="en-US" altLang="zh-CN" sz="3600" b="1" dirty="0">
                <a:solidFill>
                  <a:srgbClr val="FF0000"/>
                </a:solidFill>
                <a:uFillTx/>
                <a:latin typeface="黑体" panose="02010609060101010101" pitchFamily="49" charset="-122"/>
                <a:ea typeface="黑体" panose="02010609060101010101" pitchFamily="49" charset="-122"/>
              </a:rPr>
              <a:t>”</a:t>
            </a:r>
            <a:r>
              <a:rPr lang="zh-CN" altLang="en-US" sz="3600" b="1" dirty="0">
                <a:solidFill>
                  <a:srgbClr val="FF0000"/>
                </a:solidFill>
                <a:uFillTx/>
                <a:latin typeface="黑体" panose="02010609060101010101" pitchFamily="49" charset="-122"/>
                <a:ea typeface="黑体" panose="02010609060101010101" pitchFamily="49" charset="-122"/>
              </a:rPr>
              <a:t>写出了白杨树力求上进的精神。</a:t>
            </a:r>
            <a:endParaRPr lang="en-US" altLang="zh-CN" sz="3600" b="1" dirty="0">
              <a:solidFill>
                <a:srgbClr val="FF0000"/>
              </a:solidFill>
              <a:uFillTx/>
              <a:latin typeface="黑体" panose="02010609060101010101" pitchFamily="49" charset="-122"/>
              <a:ea typeface="黑体" panose="02010609060101010101" pitchFamily="49" charset="-122"/>
            </a:endParaRPr>
          </a:p>
        </p:txBody>
      </p:sp>
      <p:sp>
        <p:nvSpPr>
          <p:cNvPr id="3" name="文本框 2"/>
          <p:cNvSpPr txBox="1"/>
          <p:nvPr/>
        </p:nvSpPr>
        <p:spPr>
          <a:xfrm>
            <a:off x="47625" y="1905"/>
            <a:ext cx="2019300" cy="645160"/>
          </a:xfrm>
          <a:prstGeom prst="rect">
            <a:avLst/>
          </a:prstGeom>
          <a:noFill/>
        </p:spPr>
        <p:txBody>
          <a:bodyPr wrap="none" rtlCol="0">
            <a:spAutoFit/>
          </a:bodyPr>
          <a:p>
            <a:pPr algn="l"/>
            <a:r>
              <a:rPr lang="zh-CN" altLang="en-US" sz="3600" b="1">
                <a:solidFill>
                  <a:srgbClr val="7030A0"/>
                </a:solidFill>
                <a:uFillTx/>
                <a:ea typeface="黑体" panose="02010609060101010101" pitchFamily="49" charset="-122"/>
              </a:rPr>
              <a:t>语言赏析</a:t>
            </a:r>
            <a:endParaRPr lang="zh-CN" altLang="en-US" sz="3600" b="1">
              <a:solidFill>
                <a:srgbClr val="7030A0"/>
              </a:solidFill>
              <a:uFillTx/>
              <a:ea typeface="黑体" panose="02010609060101010101" pitchFamily="49" charset="-122"/>
            </a:endParaRPr>
          </a:p>
        </p:txBody>
      </p:sp>
      <p:sp>
        <p:nvSpPr>
          <p:cNvPr id="2" name="Text Box 4"/>
          <p:cNvSpPr txBox="1"/>
          <p:nvPr/>
        </p:nvSpPr>
        <p:spPr>
          <a:xfrm>
            <a:off x="1369695" y="3685540"/>
            <a:ext cx="10359390" cy="1198880"/>
          </a:xfrm>
          <a:prstGeom prst="rect">
            <a:avLst/>
          </a:prstGeom>
          <a:noFill/>
          <a:ln w="9525">
            <a:noFill/>
          </a:ln>
        </p:spPr>
        <p:txBody>
          <a:bodyPr wrap="square">
            <a:spAutoFit/>
          </a:bodyPr>
          <a:p>
            <a:r>
              <a:rPr lang="en-US" sz="3600" b="1" dirty="0">
                <a:solidFill>
                  <a:srgbClr val="2020E0"/>
                </a:solidFill>
                <a:latin typeface="黑体" panose="02010609060101010101" pitchFamily="49" charset="-122"/>
                <a:ea typeface="黑体" panose="02010609060101010101" pitchFamily="49" charset="-122"/>
              </a:rPr>
              <a:t>5</a:t>
            </a:r>
            <a:r>
              <a:rPr lang="zh-CN" altLang="en-US" sz="3600" b="1" dirty="0">
                <a:solidFill>
                  <a:srgbClr val="2020E0"/>
                </a:solidFill>
                <a:latin typeface="黑体" panose="02010609060101010101" pitchFamily="49" charset="-122"/>
                <a:ea typeface="黑体" panose="02010609060101010101" pitchFamily="49" charset="-122"/>
              </a:rPr>
              <a:t>、哪怕只有碗那样粗细,它却努力向上发展,高到丈许,两丈,</a:t>
            </a:r>
            <a:r>
              <a:rPr lang="zh-CN" altLang="en-US" sz="3600" b="1" dirty="0">
                <a:solidFill>
                  <a:srgbClr val="2020E0"/>
                </a:solidFill>
                <a:uFill>
                  <a:solidFill>
                    <a:srgbClr val="FF0000"/>
                  </a:solidFill>
                </a:uFill>
                <a:latin typeface="黑体" panose="02010609060101010101" pitchFamily="49" charset="-122"/>
                <a:ea typeface="黑体" panose="02010609060101010101" pitchFamily="49" charset="-122"/>
              </a:rPr>
              <a:t>参天耸立</a:t>
            </a:r>
            <a:r>
              <a:rPr lang="zh-CN" altLang="en-US" sz="3600" b="1" dirty="0">
                <a:solidFill>
                  <a:srgbClr val="2020E0"/>
                </a:solidFill>
                <a:latin typeface="黑体" panose="02010609060101010101" pitchFamily="49" charset="-122"/>
                <a:ea typeface="黑体" panose="02010609060101010101" pitchFamily="49" charset="-122"/>
              </a:rPr>
              <a:t>,</a:t>
            </a:r>
            <a:r>
              <a:rPr lang="zh-CN" altLang="en-US" sz="3600" b="1" dirty="0">
                <a:solidFill>
                  <a:srgbClr val="2020E0"/>
                </a:solidFill>
                <a:uFill>
                  <a:solidFill>
                    <a:srgbClr val="FF0000"/>
                  </a:solidFill>
                </a:uFill>
                <a:latin typeface="黑体" panose="02010609060101010101" pitchFamily="49" charset="-122"/>
                <a:ea typeface="黑体" panose="02010609060101010101" pitchFamily="49" charset="-122"/>
              </a:rPr>
              <a:t>不折不挠</a:t>
            </a:r>
            <a:r>
              <a:rPr lang="zh-CN" altLang="en-US" sz="3600" b="1" dirty="0">
                <a:solidFill>
                  <a:srgbClr val="2020E0"/>
                </a:solidFill>
                <a:latin typeface="黑体" panose="02010609060101010101" pitchFamily="49" charset="-122"/>
                <a:ea typeface="黑体" panose="02010609060101010101" pitchFamily="49" charset="-122"/>
              </a:rPr>
              <a:t>,对抗着西北风。</a:t>
            </a:r>
            <a:r>
              <a:rPr lang="zh-CN" sz="3600" b="1" dirty="0">
                <a:solidFill>
                  <a:srgbClr val="CE1EBB"/>
                </a:solidFill>
                <a:uFillTx/>
                <a:latin typeface="Arial" panose="020B0604020202020204" pitchFamily="34" charset="0"/>
                <a:ea typeface="黑体" panose="02010609060101010101" pitchFamily="49" charset="-122"/>
                <a:sym typeface="+mn-ea"/>
              </a:rPr>
              <a:t>⑤</a:t>
            </a:r>
            <a:endParaRPr lang="zh-CN" altLang="en-US" sz="3600" b="1" dirty="0">
              <a:solidFill>
                <a:srgbClr val="2020E0"/>
              </a:solidFill>
              <a:latin typeface="黑体" panose="02010609060101010101" pitchFamily="49" charset="-122"/>
              <a:ea typeface="黑体" panose="02010609060101010101" pitchFamily="49" charset="-122"/>
            </a:endParaRPr>
          </a:p>
        </p:txBody>
      </p:sp>
      <p:sp>
        <p:nvSpPr>
          <p:cNvPr id="4" name="Text Box 5"/>
          <p:cNvSpPr txBox="1"/>
          <p:nvPr/>
        </p:nvSpPr>
        <p:spPr>
          <a:xfrm>
            <a:off x="1660525" y="5080000"/>
            <a:ext cx="9643110" cy="1753235"/>
          </a:xfrm>
          <a:prstGeom prst="rect">
            <a:avLst/>
          </a:prstGeom>
          <a:noFill/>
          <a:ln w="9525">
            <a:noFill/>
          </a:ln>
        </p:spPr>
        <p:txBody>
          <a:bodyPr wrap="square">
            <a:spAutoFit/>
          </a:bodyPr>
          <a:p>
            <a:pPr algn="l"/>
            <a:r>
              <a:rPr lang="en-US" altLang="zh-CN" sz="3600" b="1" dirty="0">
                <a:solidFill>
                  <a:srgbClr val="FF0000"/>
                </a:solidFill>
                <a:uFillTx/>
                <a:latin typeface="黑体" panose="02010609060101010101" pitchFamily="49" charset="-122"/>
                <a:ea typeface="黑体" panose="02010609060101010101" pitchFamily="49" charset="-122"/>
              </a:rPr>
              <a:t>   </a:t>
            </a:r>
            <a:r>
              <a:rPr lang="zh-CN" altLang="en-US" sz="3600" b="1" dirty="0">
                <a:solidFill>
                  <a:srgbClr val="FF0000"/>
                </a:solidFill>
                <a:uFillTx/>
                <a:latin typeface="黑体" panose="02010609060101010101" pitchFamily="49" charset="-122"/>
                <a:ea typeface="黑体" panose="02010609060101010101" pitchFamily="49" charset="-122"/>
              </a:rPr>
              <a:t>拟人，语言生动形象，</a:t>
            </a:r>
            <a:r>
              <a:rPr lang="en-US" altLang="zh-CN" sz="3600" b="1" dirty="0">
                <a:solidFill>
                  <a:srgbClr val="FF0000"/>
                </a:solidFill>
                <a:uFillTx/>
                <a:latin typeface="黑体" panose="02010609060101010101" pitchFamily="49" charset="-122"/>
                <a:ea typeface="黑体" panose="02010609060101010101" pitchFamily="49" charset="-122"/>
              </a:rPr>
              <a:t>“努力”“不折不挠”</a:t>
            </a:r>
            <a:r>
              <a:rPr lang="en-US" altLang="zh-CN" sz="3600" b="1" dirty="0">
                <a:solidFill>
                  <a:srgbClr val="FF0000"/>
                </a:solidFill>
                <a:uFillTx/>
                <a:latin typeface="黑体" panose="02010609060101010101" pitchFamily="49" charset="-122"/>
                <a:ea typeface="黑体" panose="02010609060101010101" pitchFamily="49" charset="-122"/>
                <a:sym typeface="+mn-ea"/>
              </a:rPr>
              <a:t>“对抗”</a:t>
            </a:r>
            <a:r>
              <a:rPr lang="en-US" altLang="zh-CN" sz="3600" b="1" dirty="0">
                <a:solidFill>
                  <a:srgbClr val="FF0000"/>
                </a:solidFill>
                <a:uFillTx/>
                <a:latin typeface="黑体" panose="02010609060101010101" pitchFamily="49" charset="-122"/>
                <a:ea typeface="黑体" panose="02010609060101010101" pitchFamily="49" charset="-122"/>
              </a:rPr>
              <a:t>突出了白杨树在险恶的环境中</a:t>
            </a:r>
            <a:r>
              <a:rPr lang="en-US" altLang="zh-CN" sz="3600" b="1" u="heavy" dirty="0">
                <a:solidFill>
                  <a:srgbClr val="FF0000"/>
                </a:solidFill>
                <a:uFill>
                  <a:solidFill>
                    <a:srgbClr val="2727E1"/>
                  </a:solidFill>
                </a:uFill>
                <a:latin typeface="黑体" panose="02010609060101010101" pitchFamily="49" charset="-122"/>
                <a:ea typeface="黑体" panose="02010609060101010101" pitchFamily="49" charset="-122"/>
              </a:rPr>
              <a:t>坚强不屈</a:t>
            </a:r>
            <a:r>
              <a:rPr lang="en-US" altLang="zh-CN" sz="3600" b="1" dirty="0">
                <a:solidFill>
                  <a:srgbClr val="FF0000"/>
                </a:solidFill>
                <a:uFillTx/>
                <a:latin typeface="黑体" panose="02010609060101010101" pitchFamily="49" charset="-122"/>
                <a:ea typeface="黑体" panose="02010609060101010101" pitchFamily="49" charset="-122"/>
              </a:rPr>
              <a:t>的斗争性格。</a:t>
            </a:r>
            <a:endParaRPr lang="en-US" altLang="zh-CN" sz="3600" b="1" dirty="0">
              <a:solidFill>
                <a:srgbClr val="FF0000"/>
              </a:solidFill>
              <a:uFillTx/>
              <a:latin typeface="黑体" panose="02010609060101010101" pitchFamily="49" charset="-122"/>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33797"/>
                                        </p:tgtEl>
                                        <p:attrNameLst>
                                          <p:attrName>style.visibility</p:attrName>
                                        </p:attrNameLst>
                                      </p:cBhvr>
                                      <p:to>
                                        <p:strVal val="visible"/>
                                      </p:to>
                                    </p:set>
                                    <p:animEffect transition="in" filter="fade">
                                      <p:cBhvr>
                                        <p:cTn id="7" dur="1000"/>
                                        <p:tgtEl>
                                          <p:spTgt spid="33797"/>
                                        </p:tgtEl>
                                      </p:cBhvr>
                                    </p:animEffect>
                                    <p:anim calcmode="lin" valueType="num">
                                      <p:cBhvr>
                                        <p:cTn id="8" dur="1000" fill="hold"/>
                                        <p:tgtEl>
                                          <p:spTgt spid="33797"/>
                                        </p:tgtEl>
                                        <p:attrNameLst>
                                          <p:attrName>ppt_x</p:attrName>
                                        </p:attrNameLst>
                                      </p:cBhvr>
                                      <p:tavLst>
                                        <p:tav tm="0">
                                          <p:val>
                                            <p:strVal val="#ppt_x"/>
                                          </p:val>
                                        </p:tav>
                                        <p:tav tm="100000">
                                          <p:val>
                                            <p:strVal val="#ppt_x"/>
                                          </p:val>
                                        </p:tav>
                                      </p:tavLst>
                                    </p:anim>
                                    <p:anim calcmode="lin" valueType="num">
                                      <p:cBhvr>
                                        <p:cTn id="9" dur="1000" fill="hold"/>
                                        <p:tgtEl>
                                          <p:spTgt spid="3379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9" presetClass="entr" presetSubtype="0" accel="10000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ppt_h</p:attrName>
                                        </p:attrNameLst>
                                      </p:cBhvr>
                                      <p:tavLst>
                                        <p:tav tm="0">
                                          <p:val>
                                            <p:strVal val="#ppt_h/20"/>
                                          </p:val>
                                        </p:tav>
                                        <p:tav tm="50000">
                                          <p:val>
                                            <p:strVal val="#ppt_h/20"/>
                                          </p:val>
                                        </p:tav>
                                        <p:tav tm="100000">
                                          <p:val>
                                            <p:strVal val="#ppt_h"/>
                                          </p:val>
                                        </p:tav>
                                      </p:tavLst>
                                    </p:anim>
                                    <p:anim calcmode="lin" valueType="num">
                                      <p:cBhvr>
                                        <p:cTn id="15" dur="500" fill="hold"/>
                                        <p:tgtEl>
                                          <p:spTgt spid="2"/>
                                        </p:tgtEl>
                                        <p:attrNameLst>
                                          <p:attrName>ppt_w</p:attrName>
                                        </p:attrNameLst>
                                      </p:cBhvr>
                                      <p:tavLst>
                                        <p:tav tm="0">
                                          <p:val>
                                            <p:strVal val="#ppt_w+.3"/>
                                          </p:val>
                                        </p:tav>
                                        <p:tav tm="50000">
                                          <p:val>
                                            <p:strVal val="#ppt_w+.3"/>
                                          </p:val>
                                        </p:tav>
                                        <p:tav tm="100000">
                                          <p:val>
                                            <p:strVal val="#ppt_w"/>
                                          </p:val>
                                        </p:tav>
                                      </p:tavLst>
                                    </p:anim>
                                    <p:anim calcmode="lin" valueType="num">
                                      <p:cBhvr>
                                        <p:cTn id="16" dur="500" fill="hold"/>
                                        <p:tgtEl>
                                          <p:spTgt spid="2"/>
                                        </p:tgtEl>
                                        <p:attrNameLst>
                                          <p:attrName>ppt_x</p:attrName>
                                        </p:attrNameLst>
                                      </p:cBhvr>
                                      <p:tavLst>
                                        <p:tav tm="0">
                                          <p:val>
                                            <p:strVal val="#ppt_x-.3"/>
                                          </p:val>
                                        </p:tav>
                                        <p:tav tm="50000">
                                          <p:val>
                                            <p:strVal val="#ppt_x"/>
                                          </p:val>
                                        </p:tav>
                                        <p:tav tm="100000">
                                          <p:val>
                                            <p:strVal val="#ppt_x"/>
                                          </p:val>
                                        </p:tav>
                                      </p:tavLst>
                                    </p:anim>
                                    <p:anim calcmode="lin" valueType="num">
                                      <p:cBhvr>
                                        <p:cTn id="17"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7" presetClass="entr" presetSubtype="0" fill="hold" nodeType="clickEffect">
                                  <p:stCondLst>
                                    <p:cond delay="0"/>
                                  </p:stCondLst>
                                  <p:childTnLst>
                                    <p:set>
                                      <p:cBhvr>
                                        <p:cTn id="21" dur="1" fill="hold">
                                          <p:stCondLst>
                                            <p:cond delay="0"/>
                                          </p:stCondLst>
                                        </p:cTn>
                                        <p:tgtEl>
                                          <p:spTgt spid="4">
                                            <p:txEl>
                                              <p:pRg st="0" end="0"/>
                                            </p:txEl>
                                          </p:spTgt>
                                        </p:tgtEl>
                                        <p:attrNameLst>
                                          <p:attrName>style.visibility</p:attrName>
                                        </p:attrNameLst>
                                      </p:cBhvr>
                                      <p:to>
                                        <p:strVal val="visible"/>
                                      </p:to>
                                    </p:set>
                                    <p:animEffect transition="in" filter="fade">
                                      <p:cBhvr>
                                        <p:cTn id="22" dur="1000"/>
                                        <p:tgtEl>
                                          <p:spTgt spid="4">
                                            <p:txEl>
                                              <p:pRg st="0" end="0"/>
                                            </p:txEl>
                                          </p:spTgt>
                                        </p:tgtEl>
                                      </p:cBhvr>
                                    </p:animEffect>
                                    <p:anim calcmode="lin" valueType="num">
                                      <p:cBhvr>
                                        <p:cTn id="23"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24"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7" grpId="0"/>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84995" name="矩形 84994"/>
          <p:cNvSpPr/>
          <p:nvPr/>
        </p:nvSpPr>
        <p:spPr>
          <a:xfrm>
            <a:off x="1252220" y="529590"/>
            <a:ext cx="10202545" cy="6431280"/>
          </a:xfrm>
          <a:prstGeom prst="rect">
            <a:avLst/>
          </a:prstGeom>
          <a:noFill/>
          <a:ln w="9525">
            <a:noFill/>
          </a:ln>
        </p:spPr>
        <p:txBody>
          <a:bodyPr wrap="square" anchor="ctr">
            <a:spAutoFit/>
          </a:bodyPr>
          <a:p>
            <a:pPr>
              <a:lnSpc>
                <a:spcPts val="4120"/>
              </a:lnSpc>
            </a:pPr>
            <a:r>
              <a:rPr lang="zh-CN" altLang="en-US" sz="3600" b="1">
                <a:solidFill>
                  <a:srgbClr val="2727E1"/>
                </a:solidFill>
                <a:uFillTx/>
                <a:latin typeface="黑体" panose="02010609060101010101" pitchFamily="49" charset="-122"/>
                <a:ea typeface="黑体" panose="02010609060101010101" pitchFamily="49" charset="-122"/>
              </a:rPr>
              <a:t>   《白杨礼赞》写于1941年3月。在此之前，作者茅盾在新疆工作一个时期之后，到延安讲学。当时，是抗日战争相持阶段，国民党反动派消极抗日，积极反共，北方军民在共产党的领导下同心同德、团结抗战多次粉碎了敌伪的疯狂“扫荡”，作者从解放区的人民身上看到了民族解放的前途和希望，深受鼓舞，写下了这篇热情洋溢的散文，借白杨树这一形象热烈的歌颂他们。</a:t>
            </a:r>
            <a:endParaRPr lang="zh-CN" altLang="en-US" sz="3600" b="1">
              <a:solidFill>
                <a:srgbClr val="2727E1"/>
              </a:solidFill>
              <a:uFillTx/>
              <a:latin typeface="黑体" panose="02010609060101010101" pitchFamily="49" charset="-122"/>
              <a:ea typeface="黑体" panose="02010609060101010101" pitchFamily="49" charset="-122"/>
            </a:endParaRPr>
          </a:p>
          <a:p>
            <a:pPr>
              <a:lnSpc>
                <a:spcPts val="4120"/>
              </a:lnSpc>
            </a:pPr>
            <a:r>
              <a:rPr lang="zh-CN" altLang="en-US" sz="3600" b="1">
                <a:solidFill>
                  <a:srgbClr val="2727E1"/>
                </a:solidFill>
                <a:uFillTx/>
                <a:latin typeface="黑体" panose="02010609060101010101" pitchFamily="49" charset="-122"/>
                <a:ea typeface="黑体" panose="02010609060101010101" pitchFamily="49" charset="-122"/>
              </a:rPr>
              <a:t>    他不顾国民党反动派的白色恐怖，把解放区的新鲜空气带给了国统区的广大人民，用笔表示了他对共产党、对根据地军民的衷心赞美，写下了《白杨礼赞》这样热情洋溢的赞歌。</a:t>
            </a:r>
            <a:endParaRPr lang="zh-CN" altLang="en-US" sz="3600" b="1">
              <a:solidFill>
                <a:srgbClr val="2727E1"/>
              </a:solidFill>
              <a:uFillTx/>
              <a:latin typeface="黑体" panose="02010609060101010101" pitchFamily="49" charset="-122"/>
              <a:ea typeface="黑体" panose="02010609060101010101" pitchFamily="49" charset="-122"/>
            </a:endParaRPr>
          </a:p>
        </p:txBody>
      </p:sp>
      <p:sp>
        <p:nvSpPr>
          <p:cNvPr id="3" name="文本框 2"/>
          <p:cNvSpPr txBox="1"/>
          <p:nvPr/>
        </p:nvSpPr>
        <p:spPr>
          <a:xfrm>
            <a:off x="47625" y="11430"/>
            <a:ext cx="2019300" cy="645160"/>
          </a:xfrm>
          <a:prstGeom prst="rect">
            <a:avLst/>
          </a:prstGeom>
          <a:noFill/>
        </p:spPr>
        <p:txBody>
          <a:bodyPr wrap="none" rtlCol="0">
            <a:spAutoFit/>
          </a:bodyPr>
          <a:p>
            <a:pPr algn="l"/>
            <a:r>
              <a:rPr lang="zh-CN" altLang="en-US" sz="3600" b="1">
                <a:solidFill>
                  <a:srgbClr val="7030A0"/>
                </a:solidFill>
                <a:uFillTx/>
                <a:ea typeface="黑体" panose="02010609060101010101" pitchFamily="49" charset="-122"/>
              </a:rPr>
              <a:t>写作背景</a:t>
            </a:r>
            <a:endParaRPr lang="zh-CN" altLang="en-US" sz="3600" b="1">
              <a:solidFill>
                <a:srgbClr val="7030A0"/>
              </a:solidFill>
              <a:uFillTx/>
              <a:ea typeface="黑体" panose="02010609060101010101" pitchFamily="49" charset="-122"/>
            </a:endParaRPr>
          </a:p>
        </p:txBody>
      </p:sp>
    </p:spTree>
  </p:cSld>
  <p:clrMapOvr>
    <a:masterClrMapping/>
  </p:clrMapOvr>
  <p:transition>
    <p:random/>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8596" name="Text Box 4"/>
          <p:cNvSpPr txBox="1"/>
          <p:nvPr/>
        </p:nvSpPr>
        <p:spPr>
          <a:xfrm>
            <a:off x="1101725" y="750570"/>
            <a:ext cx="9987280" cy="1568450"/>
          </a:xfrm>
          <a:prstGeom prst="rect">
            <a:avLst/>
          </a:prstGeom>
          <a:noFill/>
          <a:ln w="9525">
            <a:noFill/>
          </a:ln>
        </p:spPr>
        <p:txBody>
          <a:bodyPr wrap="square">
            <a:spAutoFit/>
          </a:bodyPr>
          <a:p>
            <a:r>
              <a:rPr lang="en-US" altLang="zh-CN" sz="3200" b="1" dirty="0">
                <a:solidFill>
                  <a:srgbClr val="2020E0"/>
                </a:solidFill>
                <a:latin typeface="Arial" panose="020B0604020202020204" pitchFamily="34" charset="0"/>
                <a:ea typeface="黑体" panose="02010609060101010101" pitchFamily="49" charset="-122"/>
              </a:rPr>
              <a:t>6</a:t>
            </a:r>
            <a:r>
              <a:rPr lang="zh-CN" altLang="en-US" sz="3200" b="1" dirty="0">
                <a:solidFill>
                  <a:srgbClr val="2020E0"/>
                </a:solidFill>
                <a:latin typeface="Arial" panose="020B0604020202020204" pitchFamily="34" charset="0"/>
                <a:ea typeface="黑体" panose="02010609060101010101" pitchFamily="49" charset="-122"/>
              </a:rPr>
              <a:t>、白杨树算不得树中的好女子；但是它却是伟岸，正直，朴质，严肃，也不缺乏温和，更不用提它的坚强不屈与挺拔，它是树中的伟丈夫！</a:t>
            </a:r>
            <a:r>
              <a:rPr lang="zh-CN" altLang="en-US" sz="3200" b="1" dirty="0">
                <a:solidFill>
                  <a:srgbClr val="CE1EBB"/>
                </a:solidFill>
                <a:uFillTx/>
                <a:latin typeface="黑体" panose="02010609060101010101" pitchFamily="49" charset="-122"/>
                <a:ea typeface="黑体" panose="02010609060101010101" pitchFamily="49" charset="-122"/>
                <a:sym typeface="+mn-ea"/>
              </a:rPr>
              <a:t>⑦</a:t>
            </a:r>
            <a:endParaRPr lang="zh-CN" altLang="en-US" sz="3200" b="1" dirty="0">
              <a:solidFill>
                <a:srgbClr val="CE1EBB"/>
              </a:solidFill>
              <a:uFillTx/>
              <a:latin typeface="Arial" panose="020B0604020202020204" pitchFamily="34" charset="0"/>
              <a:ea typeface="黑体" panose="02010609060101010101" pitchFamily="49" charset="-122"/>
            </a:endParaRPr>
          </a:p>
        </p:txBody>
      </p:sp>
      <p:sp>
        <p:nvSpPr>
          <p:cNvPr id="33797" name="Text Box 5"/>
          <p:cNvSpPr txBox="1"/>
          <p:nvPr/>
        </p:nvSpPr>
        <p:spPr>
          <a:xfrm>
            <a:off x="1101725" y="2513965"/>
            <a:ext cx="10150475" cy="1568450"/>
          </a:xfrm>
          <a:prstGeom prst="rect">
            <a:avLst/>
          </a:prstGeom>
          <a:noFill/>
          <a:ln w="9525">
            <a:noFill/>
          </a:ln>
        </p:spPr>
        <p:txBody>
          <a:bodyPr wrap="square">
            <a:spAutoFit/>
          </a:bodyPr>
          <a:p>
            <a:pPr algn="l"/>
            <a:r>
              <a:rPr lang="en-US" altLang="zh-CN" sz="3200">
                <a:latin typeface="Arial" panose="020B0604020202020204" pitchFamily="34" charset="0"/>
              </a:rPr>
              <a:t>        </a:t>
            </a:r>
            <a:r>
              <a:rPr lang="zh-CN" altLang="en-US" sz="3200" b="1" u="heavy" dirty="0">
                <a:solidFill>
                  <a:srgbClr val="FF0000"/>
                </a:solidFill>
                <a:uFill>
                  <a:solidFill>
                    <a:srgbClr val="2727E1"/>
                  </a:solidFill>
                </a:uFill>
                <a:latin typeface="Arial" panose="020B0604020202020204" pitchFamily="34" charset="0"/>
                <a:ea typeface="黑体" panose="02010609060101010101" pitchFamily="49" charset="-122"/>
              </a:rPr>
              <a:t>修辞手法：</a:t>
            </a:r>
            <a:r>
              <a:rPr lang="en-US" altLang="zh-CN" sz="3200" b="1" u="heavy" dirty="0">
                <a:solidFill>
                  <a:srgbClr val="FF0000"/>
                </a:solidFill>
                <a:uFill>
                  <a:solidFill>
                    <a:srgbClr val="2727E1"/>
                  </a:solidFill>
                </a:uFill>
                <a:latin typeface="Arial" panose="020B0604020202020204" pitchFamily="34" charset="0"/>
                <a:ea typeface="黑体" panose="02010609060101010101" pitchFamily="49" charset="-122"/>
              </a:rPr>
              <a:t>比喻、对比</a:t>
            </a:r>
            <a:r>
              <a:rPr lang="en-US" altLang="zh-CN" sz="3200" b="1" dirty="0">
                <a:solidFill>
                  <a:srgbClr val="FF0000"/>
                </a:solidFill>
                <a:uFillTx/>
                <a:latin typeface="Arial" panose="020B0604020202020204" pitchFamily="34" charset="0"/>
                <a:ea typeface="黑体" panose="02010609060101010101" pitchFamily="49" charset="-122"/>
              </a:rPr>
              <a:t>。</a:t>
            </a:r>
            <a:r>
              <a:rPr lang="zh-CN" altLang="en-US" sz="3200" b="1" dirty="0">
                <a:solidFill>
                  <a:srgbClr val="FF0000"/>
                </a:solidFill>
                <a:uFillTx/>
                <a:latin typeface="Arial" panose="020B0604020202020204" pitchFamily="34" charset="0"/>
                <a:ea typeface="黑体" panose="02010609060101010101" pitchFamily="49" charset="-122"/>
              </a:rPr>
              <a:t>语言生动形象，</a:t>
            </a:r>
            <a:r>
              <a:rPr lang="en-US" altLang="zh-CN" sz="3200" b="1" dirty="0">
                <a:solidFill>
                  <a:srgbClr val="FF0000"/>
                </a:solidFill>
                <a:uFillTx/>
                <a:latin typeface="Arial" panose="020B0604020202020204" pitchFamily="34" charset="0"/>
                <a:ea typeface="黑体" panose="02010609060101010101" pitchFamily="49" charset="-122"/>
              </a:rPr>
              <a:t> 以“伟丈夫”与“好女子”相对比，突出白杨树刚健的不平凡的内在气质。       </a:t>
            </a:r>
            <a:endParaRPr lang="en-US" altLang="zh-CN" sz="3200" b="1" dirty="0">
              <a:solidFill>
                <a:srgbClr val="FF0000"/>
              </a:solidFill>
              <a:uFillTx/>
              <a:latin typeface="Arial" panose="020B0604020202020204" pitchFamily="34" charset="0"/>
              <a:ea typeface="黑体" panose="02010609060101010101" pitchFamily="49" charset="-122"/>
            </a:endParaRPr>
          </a:p>
        </p:txBody>
      </p:sp>
      <p:sp>
        <p:nvSpPr>
          <p:cNvPr id="3" name="文本框 2"/>
          <p:cNvSpPr txBox="1"/>
          <p:nvPr/>
        </p:nvSpPr>
        <p:spPr>
          <a:xfrm>
            <a:off x="47625" y="1905"/>
            <a:ext cx="2019300" cy="645160"/>
          </a:xfrm>
          <a:prstGeom prst="rect">
            <a:avLst/>
          </a:prstGeom>
          <a:noFill/>
        </p:spPr>
        <p:txBody>
          <a:bodyPr wrap="none" rtlCol="0">
            <a:spAutoFit/>
          </a:bodyPr>
          <a:p>
            <a:pPr algn="l"/>
            <a:r>
              <a:rPr lang="zh-CN" altLang="en-US" sz="3600" b="1">
                <a:solidFill>
                  <a:srgbClr val="7030A0"/>
                </a:solidFill>
                <a:uFillTx/>
                <a:ea typeface="黑体" panose="02010609060101010101" pitchFamily="49" charset="-122"/>
              </a:rPr>
              <a:t>语言赏析</a:t>
            </a:r>
            <a:endParaRPr lang="zh-CN" altLang="en-US" sz="3600" b="1">
              <a:solidFill>
                <a:srgbClr val="7030A0"/>
              </a:solidFill>
              <a:uFillTx/>
              <a:ea typeface="黑体" panose="02010609060101010101" pitchFamily="49" charset="-122"/>
            </a:endParaRPr>
          </a:p>
        </p:txBody>
      </p:sp>
      <p:sp>
        <p:nvSpPr>
          <p:cNvPr id="40963" name="Rectangle 3"/>
          <p:cNvSpPr>
            <a:spLocks noGrp="1"/>
          </p:cNvSpPr>
          <p:nvPr/>
        </p:nvSpPr>
        <p:spPr>
          <a:xfrm>
            <a:off x="1248410" y="4082415"/>
            <a:ext cx="9693910" cy="2727960"/>
          </a:xfrm>
        </p:spPr>
        <p:txBody>
          <a:bodyPr vert="horz" wrap="square" lIns="91440" tIns="45720" rIns="91440" bIns="45720" anchor="t"/>
          <a:lstStyle>
            <a:lvl1pPr marL="171450" lvl="0" indent="-171450" algn="l" defTabSz="685800" rtl="0" eaLnBrk="1" fontAlgn="base" latinLnBrk="0" hangingPunct="1">
              <a:lnSpc>
                <a:spcPct val="90000"/>
              </a:lnSpc>
              <a:spcBef>
                <a:spcPts val="750"/>
              </a:spcBef>
              <a:spcAft>
                <a:spcPct val="0"/>
              </a:spcAft>
              <a:buFont typeface="Arial" panose="020B0604020202020204" pitchFamily="34" charset="0"/>
              <a:buChar char="•"/>
              <a:defRPr sz="2100" b="0" i="0" u="none" kern="1200" baseline="0">
                <a:solidFill>
                  <a:schemeClr val="tx1"/>
                </a:solidFill>
                <a:latin typeface="Calibri" panose="020F0502020204030204" pitchFamily="34" charset="0"/>
                <a:ea typeface="宋体" panose="02010600030101010101" pitchFamily="2" charset="-122"/>
              </a:defRPr>
            </a:lvl1pPr>
            <a:lvl2pPr marL="514350" lvl="1" indent="-171450" algn="l" defTabSz="685800" rtl="0" eaLnBrk="1" fontAlgn="base" latinLnBrk="0" hangingPunct="1">
              <a:lnSpc>
                <a:spcPct val="90000"/>
              </a:lnSpc>
              <a:spcBef>
                <a:spcPts val="375"/>
              </a:spcBef>
              <a:spcAft>
                <a:spcPct val="0"/>
              </a:spcAft>
              <a:buFont typeface="Arial" panose="020B0604020202020204" pitchFamily="34" charset="0"/>
              <a:buChar char="•"/>
              <a:defRPr sz="1800" b="0" i="0" u="none" kern="1200" baseline="0">
                <a:solidFill>
                  <a:schemeClr val="tx1"/>
                </a:solidFill>
                <a:latin typeface="Calibri" panose="020F0502020204030204" pitchFamily="34" charset="0"/>
                <a:ea typeface="宋体" panose="02010600030101010101" pitchFamily="2" charset="-122"/>
              </a:defRPr>
            </a:lvl2pPr>
            <a:lvl3pPr marL="857250" lvl="2" indent="-171450" algn="l" defTabSz="685800" rtl="0" eaLnBrk="1" fontAlgn="base" latinLnBrk="0" hangingPunct="1">
              <a:lnSpc>
                <a:spcPct val="90000"/>
              </a:lnSpc>
              <a:spcBef>
                <a:spcPts val="375"/>
              </a:spcBef>
              <a:spcAft>
                <a:spcPct val="0"/>
              </a:spcAft>
              <a:buFont typeface="Arial" panose="020B0604020202020204" pitchFamily="34" charset="0"/>
              <a:buChar char="•"/>
              <a:defRPr sz="1500" b="0" i="0" u="none" kern="1200" baseline="0">
                <a:solidFill>
                  <a:schemeClr val="tx1"/>
                </a:solidFill>
                <a:latin typeface="Calibri" panose="020F0502020204030204" pitchFamily="34" charset="0"/>
                <a:ea typeface="宋体" panose="02010600030101010101" pitchFamily="2" charset="-122"/>
              </a:defRPr>
            </a:lvl3pPr>
            <a:lvl4pPr marL="1200150" lvl="3" indent="-171450" algn="l" defTabSz="685800" rtl="0" eaLnBrk="1" fontAlgn="base" latinLnBrk="0" hangingPunct="1">
              <a:lnSpc>
                <a:spcPct val="90000"/>
              </a:lnSpc>
              <a:spcBef>
                <a:spcPts val="375"/>
              </a:spcBef>
              <a:spcAft>
                <a:spcPct val="0"/>
              </a:spcAft>
              <a:buFont typeface="Arial" panose="020B0604020202020204" pitchFamily="34" charset="0"/>
              <a:buChar char="•"/>
              <a:defRPr sz="1300" b="0" i="0" u="none" kern="1200" baseline="0">
                <a:solidFill>
                  <a:schemeClr val="tx1"/>
                </a:solidFill>
                <a:latin typeface="Calibri" panose="020F0502020204030204" pitchFamily="34" charset="0"/>
                <a:ea typeface="宋体" panose="02010600030101010101" pitchFamily="2" charset="-122"/>
              </a:defRPr>
            </a:lvl4pPr>
            <a:lvl5pPr marL="1543050" lvl="4" indent="-171450" algn="l" defTabSz="685800" rtl="0" eaLnBrk="1" fontAlgn="base" latinLnBrk="0" hangingPunct="1">
              <a:lnSpc>
                <a:spcPct val="90000"/>
              </a:lnSpc>
              <a:spcBef>
                <a:spcPts val="375"/>
              </a:spcBef>
              <a:spcAft>
                <a:spcPct val="0"/>
              </a:spcAft>
              <a:buFont typeface="Arial" panose="020B0604020202020204" pitchFamily="34" charset="0"/>
              <a:buChar char="•"/>
              <a:defRPr sz="1300" b="0" i="0" u="none" kern="1200" baseline="0">
                <a:solidFill>
                  <a:schemeClr val="tx1"/>
                </a:solidFill>
                <a:latin typeface="Calibri" panose="020F0502020204030204" pitchFamily="34" charset="0"/>
                <a:ea typeface="宋体" panose="02010600030101010101" pitchFamily="2" charset="-122"/>
              </a:defRPr>
            </a:lvl5pPr>
            <a:lvl6pPr marL="2514600" lvl="5" indent="-228600" algn="l" defTabSz="685800" rtl="0" eaLnBrk="1" fontAlgn="base" latinLnBrk="0" hangingPunct="1">
              <a:lnSpc>
                <a:spcPct val="90000"/>
              </a:lnSpc>
              <a:spcBef>
                <a:spcPts val="375"/>
              </a:spcBef>
              <a:spcAft>
                <a:spcPct val="0"/>
              </a:spcAft>
              <a:buFont typeface="Arial" panose="020B0604020202020204" pitchFamily="34" charset="0"/>
              <a:buChar char="•"/>
              <a:defRPr sz="1300" b="0" i="0" u="none" kern="1200" baseline="0">
                <a:solidFill>
                  <a:schemeClr val="tx1"/>
                </a:solidFill>
                <a:latin typeface="Calibri" panose="020F0502020204030204" pitchFamily="34" charset="0"/>
                <a:ea typeface="宋体" panose="02010600030101010101" pitchFamily="2" charset="-122"/>
              </a:defRPr>
            </a:lvl6pPr>
            <a:lvl7pPr marL="2971800" lvl="6" indent="-228600" algn="l" defTabSz="685800" rtl="0" eaLnBrk="1" fontAlgn="base" latinLnBrk="0" hangingPunct="1">
              <a:lnSpc>
                <a:spcPct val="90000"/>
              </a:lnSpc>
              <a:spcBef>
                <a:spcPts val="375"/>
              </a:spcBef>
              <a:spcAft>
                <a:spcPct val="0"/>
              </a:spcAft>
              <a:buFont typeface="Arial" panose="020B0604020202020204" pitchFamily="34" charset="0"/>
              <a:buChar char="•"/>
              <a:defRPr sz="1300" b="0" i="0" u="none" kern="1200" baseline="0">
                <a:solidFill>
                  <a:schemeClr val="tx1"/>
                </a:solidFill>
                <a:latin typeface="Calibri" panose="020F0502020204030204" pitchFamily="34" charset="0"/>
                <a:ea typeface="宋体" panose="02010600030101010101" pitchFamily="2" charset="-122"/>
              </a:defRPr>
            </a:lvl7pPr>
            <a:lvl8pPr marL="3429000" lvl="7" indent="-228600" algn="l" defTabSz="685800" rtl="0" eaLnBrk="1" fontAlgn="base" latinLnBrk="0" hangingPunct="1">
              <a:lnSpc>
                <a:spcPct val="90000"/>
              </a:lnSpc>
              <a:spcBef>
                <a:spcPts val="375"/>
              </a:spcBef>
              <a:spcAft>
                <a:spcPct val="0"/>
              </a:spcAft>
              <a:buFont typeface="Arial" panose="020B0604020202020204" pitchFamily="34" charset="0"/>
              <a:buChar char="•"/>
              <a:defRPr sz="1300" b="0" i="0" u="none" kern="1200" baseline="0">
                <a:solidFill>
                  <a:schemeClr val="tx1"/>
                </a:solidFill>
                <a:latin typeface="Calibri" panose="020F0502020204030204" pitchFamily="34" charset="0"/>
                <a:ea typeface="宋体" panose="02010600030101010101" pitchFamily="2" charset="-122"/>
              </a:defRPr>
            </a:lvl8pPr>
            <a:lvl9pPr marL="3886200" lvl="8" indent="-228600" algn="l" defTabSz="685800" rtl="0" eaLnBrk="1" fontAlgn="base" latinLnBrk="0" hangingPunct="1">
              <a:lnSpc>
                <a:spcPct val="90000"/>
              </a:lnSpc>
              <a:spcBef>
                <a:spcPts val="375"/>
              </a:spcBef>
              <a:spcAft>
                <a:spcPct val="0"/>
              </a:spcAft>
              <a:buFont typeface="Arial" panose="020B0604020202020204" pitchFamily="34" charset="0"/>
              <a:buChar char="•"/>
              <a:defRPr sz="1300" b="0" i="0" u="none" kern="1200" baseline="0">
                <a:solidFill>
                  <a:schemeClr val="tx1"/>
                </a:solidFill>
                <a:latin typeface="Calibri" panose="020F0502020204030204" pitchFamily="34" charset="0"/>
                <a:ea typeface="宋体" panose="02010600030101010101" pitchFamily="2" charset="-122"/>
              </a:defRPr>
            </a:lvl9pPr>
          </a:lstStyle>
          <a:p>
            <a:pPr marL="0" indent="0">
              <a:lnSpc>
                <a:spcPct val="100000"/>
              </a:lnSpc>
              <a:spcBef>
                <a:spcPts val="700"/>
              </a:spcBef>
              <a:buNone/>
            </a:pPr>
            <a:r>
              <a:rPr lang="en-US" altLang="zh-CN" sz="3200" b="1" dirty="0">
                <a:solidFill>
                  <a:srgbClr val="FF0000"/>
                </a:solidFill>
                <a:uFillTx/>
                <a:latin typeface="Arial" panose="020B0604020202020204" pitchFamily="34" charset="0"/>
                <a:ea typeface="黑体" panose="02010609060101010101" pitchFamily="49" charset="-122"/>
                <a:sym typeface="+mn-ea"/>
              </a:rPr>
              <a:t>       </a:t>
            </a:r>
            <a:r>
              <a:rPr lang="zh-CN" altLang="en-US" sz="3200" b="1" u="heavy" dirty="0">
                <a:solidFill>
                  <a:srgbClr val="FF0000"/>
                </a:solidFill>
                <a:uFill>
                  <a:solidFill>
                    <a:srgbClr val="2727E1"/>
                  </a:solidFill>
                </a:uFill>
                <a:latin typeface="Arial" panose="020B0604020202020204" pitchFamily="34" charset="0"/>
                <a:ea typeface="黑体" panose="02010609060101010101" pitchFamily="49" charset="-122"/>
                <a:sym typeface="+mn-ea"/>
              </a:rPr>
              <a:t>写作手法：欲扬先抑</a:t>
            </a:r>
            <a:r>
              <a:rPr lang="zh-CN" altLang="en-US" sz="3200" b="1" dirty="0">
                <a:solidFill>
                  <a:srgbClr val="FF0000"/>
                </a:solidFill>
                <a:uFillTx/>
                <a:latin typeface="Arial" panose="020B0604020202020204" pitchFamily="34" charset="0"/>
                <a:ea typeface="黑体" panose="02010609060101010101" pitchFamily="49" charset="-122"/>
                <a:sym typeface="+mn-ea"/>
              </a:rPr>
              <a:t>（先抑后扬）。</a:t>
            </a:r>
            <a:r>
              <a:rPr lang="zh-CN" altLang="en-US" sz="3200" b="1" dirty="0">
                <a:solidFill>
                  <a:srgbClr val="FF0000"/>
                </a:solidFill>
                <a:uFillTx/>
                <a:latin typeface="Arial" panose="020B0604020202020204" pitchFamily="34" charset="0"/>
                <a:ea typeface="黑体" panose="02010609060101010101" pitchFamily="49" charset="-122"/>
              </a:rPr>
              <a:t>两个“没有……”和“算不得好女子”似乎要否定白杨树的美，“但是……伟丈夫”笔锋一转，则是变抑为扬。否定的是“好女子”肯定了“伟丈夫”，两词一对比更突出了白杨树与众树的不同。先抑后扬。赞美由树到人。 </a:t>
            </a:r>
            <a:endParaRPr lang="zh-CN" altLang="en-US" sz="3200" b="1" dirty="0">
              <a:solidFill>
                <a:srgbClr val="FF0000"/>
              </a:solidFill>
              <a:uFillTx/>
              <a:latin typeface="Arial" panose="020B0604020202020204" pitchFamily="34" charset="0"/>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33797">
                                            <p:txEl>
                                              <p:pRg st="0" end="0"/>
                                            </p:txEl>
                                          </p:spTgt>
                                        </p:tgtEl>
                                        <p:attrNameLst>
                                          <p:attrName>style.visibility</p:attrName>
                                        </p:attrNameLst>
                                      </p:cBhvr>
                                      <p:to>
                                        <p:strVal val="visible"/>
                                      </p:to>
                                    </p:set>
                                    <p:animEffect transition="in" filter="fade">
                                      <p:cBhvr>
                                        <p:cTn id="7" dur="1000"/>
                                        <p:tgtEl>
                                          <p:spTgt spid="33797">
                                            <p:txEl>
                                              <p:pRg st="0" end="0"/>
                                            </p:txEl>
                                          </p:spTgt>
                                        </p:tgtEl>
                                      </p:cBhvr>
                                    </p:animEffect>
                                    <p:anim calcmode="lin" valueType="num">
                                      <p:cBhvr>
                                        <p:cTn id="8" dur="1000" fill="hold"/>
                                        <p:tgtEl>
                                          <p:spTgt spid="33797">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379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40963">
                                            <p:txEl>
                                              <p:charRg st="0" end="107"/>
                                            </p:txEl>
                                          </p:spTgt>
                                        </p:tgtEl>
                                        <p:attrNameLst>
                                          <p:attrName>style.visibility</p:attrName>
                                        </p:attrNameLst>
                                      </p:cBhvr>
                                      <p:to>
                                        <p:strVal val="visible"/>
                                      </p:to>
                                    </p:set>
                                    <p:anim calcmode="lin" valueType="num">
                                      <p:cBhvr additive="base">
                                        <p:cTn id="14" dur="500" fill="hold"/>
                                        <p:tgtEl>
                                          <p:spTgt spid="40963">
                                            <p:txEl>
                                              <p:charRg st="0" end="107"/>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40963">
                                            <p:txEl>
                                              <p:charRg st="0" end="10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3" grpId="0" build="p"/>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p:sp>
        <p:nvSpPr>
          <p:cNvPr id="22529" name="标题 1"/>
          <p:cNvSpPr>
            <a:spLocks noGrp="1"/>
          </p:cNvSpPr>
          <p:nvPr/>
        </p:nvSpPr>
        <p:spPr>
          <a:xfrm>
            <a:off x="304800" y="443230"/>
            <a:ext cx="11583035" cy="916305"/>
          </a:xfrm>
          <a:prstGeom prst="rect">
            <a:avLst/>
          </a:prstGeom>
          <a:noFill/>
          <a:ln w="9525">
            <a:noFill/>
          </a:ln>
        </p:spPr>
        <p:txBody>
          <a:bodyPr anchor="ctr"/>
          <a:lstStyle>
            <a:lvl1pPr marL="0" lvl="0" indent="0" algn="l" defTabSz="685800" rtl="0" eaLnBrk="1" fontAlgn="base" latinLnBrk="0" hangingPunct="1">
              <a:lnSpc>
                <a:spcPct val="90000"/>
              </a:lnSpc>
              <a:spcBef>
                <a:spcPct val="0"/>
              </a:spcBef>
              <a:spcAft>
                <a:spcPct val="0"/>
              </a:spcAft>
              <a:buNone/>
              <a:defRPr sz="3300" b="0" i="0" u="none" kern="1200" baseline="0">
                <a:solidFill>
                  <a:schemeClr val="tx1"/>
                </a:solidFill>
                <a:latin typeface="Arial" panose="020B0604020202020204" pitchFamily="34" charset="0"/>
                <a:ea typeface="宋体" panose="02010600030101010101" pitchFamily="2" charset="-122"/>
              </a:defRPr>
            </a:lvl1pPr>
          </a:lstStyle>
          <a:p>
            <a:pPr>
              <a:buClr>
                <a:srgbClr val="2830C4"/>
              </a:buClr>
              <a:buFont typeface="Wingdings" panose="05000000000000000000" charset="0"/>
            </a:pPr>
            <a:r>
              <a:rPr lang="en-US" altLang="zh-CN" sz="3600" b="1" dirty="0">
                <a:solidFill>
                  <a:srgbClr val="1E1EDC"/>
                </a:solidFill>
                <a:uFillTx/>
                <a:latin typeface="黑体" panose="02010609060101010101" pitchFamily="49" charset="-122"/>
                <a:ea typeface="黑体" panose="02010609060101010101" pitchFamily="49" charset="-122"/>
              </a:rPr>
              <a:t>7</a:t>
            </a:r>
            <a:r>
              <a:rPr lang="zh-CN" altLang="en-US" sz="3600" b="1" dirty="0">
                <a:solidFill>
                  <a:srgbClr val="1E1EDC"/>
                </a:solidFill>
                <a:uFillTx/>
                <a:latin typeface="黑体" panose="02010609060101010101" pitchFamily="49" charset="-122"/>
                <a:ea typeface="黑体" panose="02010609060101010101" pitchFamily="49" charset="-122"/>
              </a:rPr>
              <a:t>、第</a:t>
            </a:r>
            <a:r>
              <a:rPr lang="zh-CN" altLang="en-US" sz="3600" b="1" dirty="0">
                <a:solidFill>
                  <a:srgbClr val="CE1EBB"/>
                </a:solidFill>
                <a:uFillTx/>
                <a:latin typeface="黑体" panose="02010609060101010101" pitchFamily="49" charset="-122"/>
                <a:ea typeface="黑体" panose="02010609060101010101" pitchFamily="49" charset="-122"/>
                <a:sym typeface="+mn-ea"/>
              </a:rPr>
              <a:t>⑦</a:t>
            </a:r>
            <a:r>
              <a:rPr lang="zh-CN" altLang="en-US" sz="3600" b="1" dirty="0">
                <a:solidFill>
                  <a:srgbClr val="1E1EDC"/>
                </a:solidFill>
                <a:uFillTx/>
                <a:latin typeface="黑体" panose="02010609060101010101" pitchFamily="49" charset="-122"/>
                <a:ea typeface="黑体" panose="02010609060101010101" pitchFamily="49" charset="-122"/>
                <a:sym typeface="+mn-ea"/>
              </a:rPr>
              <a:t>段</a:t>
            </a:r>
            <a:r>
              <a:rPr lang="zh-CN" altLang="en-US" sz="3600" b="1" dirty="0">
                <a:solidFill>
                  <a:srgbClr val="1E1EDC"/>
                </a:solidFill>
                <a:uFillTx/>
                <a:latin typeface="黑体" panose="02010609060101010101" pitchFamily="49" charset="-122"/>
                <a:ea typeface="黑体" panose="02010609060101010101" pitchFamily="49" charset="-122"/>
              </a:rPr>
              <a:t>四句排比句和反问句连用，意思是怎样加强的? </a:t>
            </a:r>
            <a:endParaRPr lang="zh-CN" altLang="en-US" sz="3600" b="1" dirty="0">
              <a:solidFill>
                <a:srgbClr val="1E1EDC"/>
              </a:solidFill>
              <a:uFillTx/>
              <a:latin typeface="黑体" panose="02010609060101010101" pitchFamily="49" charset="-122"/>
              <a:ea typeface="黑体" panose="02010609060101010101" pitchFamily="49" charset="-122"/>
            </a:endParaRPr>
          </a:p>
        </p:txBody>
      </p:sp>
      <p:sp>
        <p:nvSpPr>
          <p:cNvPr id="4" name="标题 1"/>
          <p:cNvSpPr>
            <a:spLocks noGrp="1"/>
          </p:cNvSpPr>
          <p:nvPr/>
        </p:nvSpPr>
        <p:spPr>
          <a:xfrm>
            <a:off x="244475" y="1478915"/>
            <a:ext cx="11438890" cy="5142865"/>
          </a:xfrm>
          <a:prstGeom prst="rect">
            <a:avLst/>
          </a:prstGeom>
          <a:noFill/>
          <a:ln w="9525">
            <a:noFill/>
          </a:ln>
        </p:spPr>
        <p:txBody>
          <a:bodyPr anchor="ctr"/>
          <a:lstStyle>
            <a:lvl1pPr marL="0" lvl="0" indent="0" algn="l" defTabSz="685800" rtl="0" eaLnBrk="1" fontAlgn="base" latinLnBrk="0" hangingPunct="1">
              <a:lnSpc>
                <a:spcPct val="90000"/>
              </a:lnSpc>
              <a:spcBef>
                <a:spcPct val="0"/>
              </a:spcBef>
              <a:spcAft>
                <a:spcPct val="0"/>
              </a:spcAft>
              <a:buNone/>
              <a:defRPr sz="3300" b="0" i="0" u="none" kern="1200" baseline="0">
                <a:solidFill>
                  <a:schemeClr val="tx1"/>
                </a:solidFill>
                <a:latin typeface="Arial" panose="020B0604020202020204" pitchFamily="34" charset="0"/>
                <a:ea typeface="宋体" panose="02010600030101010101" pitchFamily="2" charset="-122"/>
              </a:defRPr>
            </a:lvl1pPr>
          </a:lstStyle>
          <a:p>
            <a:pPr>
              <a:lnSpc>
                <a:spcPts val="4040"/>
              </a:lnSpc>
              <a:buClr>
                <a:srgbClr val="2830C4"/>
              </a:buClr>
              <a:buFont typeface="Wingdings" panose="05000000000000000000" charset="0"/>
            </a:pPr>
            <a:r>
              <a:rPr lang="zh-CN" altLang="en-US" sz="3200" b="1" dirty="0">
                <a:solidFill>
                  <a:srgbClr val="FF0000"/>
                </a:solidFill>
                <a:uFillTx/>
                <a:latin typeface="黑体" panose="02010609060101010101" pitchFamily="49" charset="-122"/>
                <a:ea typeface="黑体" panose="02010609060101010101" pitchFamily="49" charset="-122"/>
              </a:rPr>
              <a:t>①让人由树联想到</a:t>
            </a:r>
            <a:r>
              <a:rPr lang="zh-CN" altLang="en-US" sz="3200" b="1" u="heavy" dirty="0">
                <a:solidFill>
                  <a:srgbClr val="FF0000"/>
                </a:solidFill>
                <a:uFill>
                  <a:solidFill>
                    <a:srgbClr val="2727E1"/>
                  </a:solidFill>
                </a:uFill>
                <a:latin typeface="黑体" panose="02010609060101010101" pitchFamily="49" charset="-122"/>
                <a:ea typeface="黑体" panose="02010609060101010101" pitchFamily="49" charset="-122"/>
              </a:rPr>
              <a:t>什么</a:t>
            </a:r>
            <a:r>
              <a:rPr lang="zh-CN" altLang="en-US" sz="3200" b="1" dirty="0">
                <a:solidFill>
                  <a:srgbClr val="00B050"/>
                </a:solidFill>
                <a:uFillTx/>
                <a:latin typeface="黑体" panose="02010609060101010101" pitchFamily="49" charset="-122"/>
                <a:ea typeface="黑体" panose="02010609060101010101" pitchFamily="49" charset="-122"/>
              </a:rPr>
              <a:t>（启发思考人和白杨树的关系，引发读者共鸣，为下文作铺垫）</a:t>
            </a:r>
            <a:endParaRPr lang="zh-CN" altLang="en-US" sz="3200" b="1" dirty="0">
              <a:solidFill>
                <a:srgbClr val="00B050"/>
              </a:solidFill>
              <a:uFillTx/>
              <a:latin typeface="黑体" panose="02010609060101010101" pitchFamily="49" charset="-122"/>
              <a:ea typeface="黑体" panose="02010609060101010101" pitchFamily="49" charset="-122"/>
            </a:endParaRPr>
          </a:p>
          <a:p>
            <a:pPr>
              <a:lnSpc>
                <a:spcPts val="4040"/>
              </a:lnSpc>
              <a:buClr>
                <a:srgbClr val="2830C4"/>
              </a:buClr>
              <a:buFont typeface="Wingdings" panose="05000000000000000000" charset="0"/>
            </a:pPr>
            <a:r>
              <a:rPr lang="zh-CN" altLang="en-US" sz="3200" b="1" dirty="0">
                <a:solidFill>
                  <a:srgbClr val="FF0000"/>
                </a:solidFill>
                <a:uFillTx/>
                <a:latin typeface="黑体" panose="02010609060101010101" pitchFamily="49" charset="-122"/>
                <a:ea typeface="黑体" panose="02010609060101010101" pitchFamily="49" charset="-122"/>
              </a:rPr>
              <a:t>②让人由白杨树的朴质、严肃、坚强，联想到有相同特点的</a:t>
            </a:r>
            <a:r>
              <a:rPr lang="zh-CN" altLang="en-US" sz="3200" b="1" u="heavy" dirty="0">
                <a:solidFill>
                  <a:srgbClr val="FF0000"/>
                </a:solidFill>
                <a:uFill>
                  <a:solidFill>
                    <a:srgbClr val="2727E1"/>
                  </a:solidFill>
                </a:uFill>
                <a:latin typeface="黑体" panose="02010609060101010101" pitchFamily="49" charset="-122"/>
                <a:ea typeface="黑体" panose="02010609060101010101" pitchFamily="49" charset="-122"/>
              </a:rPr>
              <a:t>北方农民</a:t>
            </a:r>
            <a:r>
              <a:rPr lang="zh-CN" altLang="en-US" sz="3200" b="1" dirty="0">
                <a:solidFill>
                  <a:srgbClr val="FF0000"/>
                </a:solidFill>
                <a:uFillTx/>
                <a:latin typeface="黑体" panose="02010609060101010101" pitchFamily="49" charset="-122"/>
                <a:ea typeface="黑体" panose="02010609060101010101" pitchFamily="49" charset="-122"/>
              </a:rPr>
              <a:t>。</a:t>
            </a:r>
            <a:r>
              <a:rPr lang="zh-CN" altLang="en-US" sz="3200" b="1" dirty="0">
                <a:solidFill>
                  <a:srgbClr val="00B050"/>
                </a:solidFill>
                <a:uFillTx/>
                <a:latin typeface="黑体" panose="02010609060101010101" pitchFamily="49" charset="-122"/>
                <a:ea typeface="黑体" panose="02010609060101010101" pitchFamily="49" charset="-122"/>
              </a:rPr>
              <a:t>（肯定白杨树不平凡，肯定白杨树和北方农民之间的联系）</a:t>
            </a:r>
            <a:endParaRPr lang="zh-CN" altLang="en-US" sz="3200" b="1" dirty="0">
              <a:solidFill>
                <a:srgbClr val="2830C4"/>
              </a:solidFill>
              <a:uFillTx/>
              <a:latin typeface="黑体" panose="02010609060101010101" pitchFamily="49" charset="-122"/>
              <a:ea typeface="黑体" panose="02010609060101010101" pitchFamily="49" charset="-122"/>
            </a:endParaRPr>
          </a:p>
          <a:p>
            <a:pPr>
              <a:lnSpc>
                <a:spcPts val="4040"/>
              </a:lnSpc>
              <a:buClr>
                <a:srgbClr val="2830C4"/>
              </a:buClr>
              <a:buFont typeface="Wingdings" panose="05000000000000000000" charset="0"/>
            </a:pPr>
            <a:r>
              <a:rPr lang="zh-CN" altLang="en-US" sz="3200" b="1" dirty="0">
                <a:solidFill>
                  <a:srgbClr val="FF0000"/>
                </a:solidFill>
                <a:uFillTx/>
                <a:latin typeface="黑体" panose="02010609060101010101" pitchFamily="49" charset="-122"/>
                <a:ea typeface="黑体" panose="02010609060101010101" pitchFamily="49" charset="-122"/>
              </a:rPr>
              <a:t>③由白杨树的坚强不屈联想到傲然挺立、守卫家乡的</a:t>
            </a:r>
            <a:r>
              <a:rPr lang="zh-CN" altLang="en-US" sz="3200" b="1" u="heavy" dirty="0">
                <a:solidFill>
                  <a:srgbClr val="FF0000"/>
                </a:solidFill>
                <a:uFill>
                  <a:solidFill>
                    <a:srgbClr val="2727E1"/>
                  </a:solidFill>
                </a:uFill>
                <a:latin typeface="黑体" panose="02010609060101010101" pitchFamily="49" charset="-122"/>
                <a:ea typeface="黑体" panose="02010609060101010101" pitchFamily="49" charset="-122"/>
              </a:rPr>
              <a:t>抗日军民</a:t>
            </a:r>
            <a:r>
              <a:rPr lang="zh-CN" altLang="en-US" sz="3200" b="1" dirty="0">
                <a:solidFill>
                  <a:srgbClr val="FF0000"/>
                </a:solidFill>
                <a:uFillTx/>
                <a:latin typeface="黑体" panose="02010609060101010101" pitchFamily="49" charset="-122"/>
                <a:ea typeface="黑体" panose="02010609060101010101" pitchFamily="49" charset="-122"/>
              </a:rPr>
              <a:t>。</a:t>
            </a:r>
            <a:r>
              <a:rPr lang="zh-CN" altLang="en-US" sz="3200" b="1" dirty="0">
                <a:solidFill>
                  <a:srgbClr val="00B050"/>
                </a:solidFill>
                <a:uFillTx/>
                <a:latin typeface="黑体" panose="02010609060101010101" pitchFamily="49" charset="-122"/>
                <a:ea typeface="黑体" panose="02010609060101010101" pitchFamily="49" charset="-122"/>
              </a:rPr>
              <a:t>（进一步明确指出白杨树象征坚强战斗的抗日军民）</a:t>
            </a:r>
            <a:endParaRPr lang="zh-CN" altLang="en-US" sz="3200" b="1" dirty="0">
              <a:solidFill>
                <a:srgbClr val="00B050"/>
              </a:solidFill>
              <a:uFillTx/>
              <a:latin typeface="黑体" panose="02010609060101010101" pitchFamily="49" charset="-122"/>
              <a:ea typeface="黑体" panose="02010609060101010101" pitchFamily="49" charset="-122"/>
            </a:endParaRPr>
          </a:p>
          <a:p>
            <a:pPr algn="l">
              <a:lnSpc>
                <a:spcPts val="4040"/>
              </a:lnSpc>
              <a:buClr>
                <a:srgbClr val="2830C4"/>
              </a:buClr>
              <a:buFont typeface="Wingdings" panose="05000000000000000000" charset="0"/>
            </a:pPr>
            <a:r>
              <a:rPr lang="zh-CN" altLang="en-US" sz="3200" b="1" dirty="0">
                <a:solidFill>
                  <a:srgbClr val="FF0000"/>
                </a:solidFill>
                <a:uFillTx/>
                <a:latin typeface="黑体" panose="02010609060101010101" pitchFamily="49" charset="-122"/>
                <a:ea typeface="黑体" panose="02010609060101010101" pitchFamily="49" charset="-122"/>
              </a:rPr>
              <a:t>④由白杨树枝枝叶叶紧靠团结，力争上游的精神，联想到用血写出新中国历史的</a:t>
            </a:r>
            <a:r>
              <a:rPr lang="zh-CN" altLang="en-US" sz="3200" b="1" u="heavy" dirty="0">
                <a:solidFill>
                  <a:srgbClr val="FF0000"/>
                </a:solidFill>
                <a:uFill>
                  <a:solidFill>
                    <a:srgbClr val="2727E1"/>
                  </a:solidFill>
                </a:uFill>
                <a:latin typeface="黑体" panose="02010609060101010101" pitchFamily="49" charset="-122"/>
                <a:ea typeface="黑体" panose="02010609060101010101" pitchFamily="49" charset="-122"/>
              </a:rPr>
              <a:t>精神和意志</a:t>
            </a:r>
            <a:r>
              <a:rPr lang="zh-CN" altLang="en-US" sz="3200" b="1" dirty="0">
                <a:solidFill>
                  <a:srgbClr val="FF0000"/>
                </a:solidFill>
                <a:uFillTx/>
                <a:latin typeface="黑体" panose="02010609060101010101" pitchFamily="49" charset="-122"/>
                <a:ea typeface="黑体" panose="02010609060101010101" pitchFamily="49" charset="-122"/>
              </a:rPr>
              <a:t>。</a:t>
            </a:r>
            <a:r>
              <a:rPr lang="zh-CN" altLang="en-US" sz="3200" b="1" dirty="0">
                <a:solidFill>
                  <a:srgbClr val="00B050"/>
                </a:solidFill>
                <a:uFillTx/>
                <a:latin typeface="黑体" panose="02010609060101010101" pitchFamily="49" charset="-122"/>
                <a:ea typeface="黑体" panose="02010609060101010101" pitchFamily="49" charset="-122"/>
              </a:rPr>
              <a:t>（肯定白杨树的精神面貌正是象征了敌后抗日群众的精神和意志）</a:t>
            </a:r>
            <a:endParaRPr lang="zh-CN" altLang="en-US" sz="3200" b="1" dirty="0">
              <a:solidFill>
                <a:srgbClr val="00B050"/>
              </a:solidFill>
              <a:uFillTx/>
              <a:latin typeface="黑体" panose="02010609060101010101" pitchFamily="49" charset="-122"/>
              <a:ea typeface="黑体" panose="02010609060101010101" pitchFamily="49" charset="-122"/>
            </a:endParaRPr>
          </a:p>
          <a:p>
            <a:pPr>
              <a:lnSpc>
                <a:spcPts val="4040"/>
              </a:lnSpc>
              <a:buClr>
                <a:srgbClr val="2830C4"/>
              </a:buClr>
              <a:buFont typeface="Wingdings" panose="05000000000000000000" charset="0"/>
            </a:pPr>
            <a:r>
              <a:rPr lang="zh-CN" altLang="en-US" sz="3200" b="1" dirty="0">
                <a:solidFill>
                  <a:srgbClr val="2830C4"/>
                </a:solidFill>
                <a:uFillTx/>
                <a:latin typeface="黑体" panose="02010609060101010101" pitchFamily="49" charset="-122"/>
                <a:ea typeface="黑体" panose="02010609060101010101" pitchFamily="49" charset="-122"/>
              </a:rPr>
              <a:t>   </a:t>
            </a:r>
            <a:r>
              <a:rPr lang="zh-CN" altLang="en-US" sz="3200" b="1" dirty="0">
                <a:solidFill>
                  <a:srgbClr val="FF0000"/>
                </a:solidFill>
                <a:uFillTx/>
                <a:latin typeface="黑体" panose="02010609060101010101" pitchFamily="49" charset="-122"/>
                <a:ea typeface="黑体" panose="02010609060101010101" pitchFamily="49" charset="-122"/>
              </a:rPr>
              <a:t> </a:t>
            </a:r>
            <a:r>
              <a:rPr lang="zh-CN" altLang="en-US" sz="3200" b="1" u="heavy" dirty="0">
                <a:solidFill>
                  <a:srgbClr val="FF0000"/>
                </a:solidFill>
                <a:uFill>
                  <a:solidFill>
                    <a:srgbClr val="2727E1"/>
                  </a:solidFill>
                </a:uFill>
                <a:latin typeface="黑体" panose="02010609060101010101" pitchFamily="49" charset="-122"/>
                <a:ea typeface="黑体" panose="02010609060101010101" pitchFamily="49" charset="-122"/>
              </a:rPr>
              <a:t>四个反问旬由外向内，逐层加深地揭示白杨树的象征意义。</a:t>
            </a:r>
            <a:endParaRPr lang="zh-CN" altLang="en-US" sz="3200" b="1" u="heavy" dirty="0">
              <a:solidFill>
                <a:srgbClr val="FF0000"/>
              </a:solidFill>
              <a:uFill>
                <a:solidFill>
                  <a:srgbClr val="2727E1"/>
                </a:solidFill>
              </a:uFill>
              <a:latin typeface="黑体" panose="02010609060101010101" pitchFamily="49" charset="-122"/>
              <a:ea typeface="黑体" panose="02010609060101010101" pitchFamily="49" charset="-122"/>
            </a:endParaRPr>
          </a:p>
        </p:txBody>
      </p:sp>
      <p:sp>
        <p:nvSpPr>
          <p:cNvPr id="6" name="文本框 5"/>
          <p:cNvSpPr txBox="1"/>
          <p:nvPr/>
        </p:nvSpPr>
        <p:spPr>
          <a:xfrm>
            <a:off x="-47625" y="-17145"/>
            <a:ext cx="2019300" cy="645160"/>
          </a:xfrm>
          <a:prstGeom prst="rect">
            <a:avLst/>
          </a:prstGeom>
          <a:noFill/>
        </p:spPr>
        <p:txBody>
          <a:bodyPr wrap="none" rtlCol="0">
            <a:spAutoFit/>
          </a:bodyPr>
          <a:p>
            <a:pPr algn="l"/>
            <a:r>
              <a:rPr lang="zh-CN" altLang="en-US" sz="3600" b="1">
                <a:solidFill>
                  <a:srgbClr val="7030A0"/>
                </a:solidFill>
                <a:uFillTx/>
                <a:ea typeface="黑体" panose="02010609060101010101" pitchFamily="49" charset="-122"/>
              </a:rPr>
              <a:t>合作探究</a:t>
            </a:r>
            <a:endParaRPr lang="zh-CN" altLang="en-US" sz="3600" b="1">
              <a:solidFill>
                <a:srgbClr val="7030A0"/>
              </a:solidFill>
              <a:uFillTx/>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4">
                                            <p:txEl>
                                              <p:pRg st="0" end="0"/>
                                            </p:txEl>
                                          </p:spTgt>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4">
                                            <p:txEl>
                                              <p:pRg st="0" end="0"/>
                                            </p:txEl>
                                          </p:spTgt>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4">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9" presetClass="entr" presetSubtype="0" accel="100000" fill="hold" nodeType="click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anim calcmode="lin" valueType="num">
                                      <p:cBhvr>
                                        <p:cTn id="15" dur="500" fill="hold"/>
                                        <p:tgtEl>
                                          <p:spTgt spid="4">
                                            <p:txEl>
                                              <p:pRg st="1" end="1"/>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16" dur="500" fill="hold"/>
                                        <p:tgtEl>
                                          <p:spTgt spid="4">
                                            <p:txEl>
                                              <p:pRg st="1" end="1"/>
                                            </p:txEl>
                                          </p:spTgt>
                                        </p:tgtEl>
                                        <p:attrNameLst>
                                          <p:attrName>ppt_w</p:attrName>
                                        </p:attrNameLst>
                                      </p:cBhvr>
                                      <p:tavLst>
                                        <p:tav tm="0">
                                          <p:val>
                                            <p:strVal val="#ppt_w+.3"/>
                                          </p:val>
                                        </p:tav>
                                        <p:tav tm="50000">
                                          <p:val>
                                            <p:strVal val="#ppt_w+.3"/>
                                          </p:val>
                                        </p:tav>
                                        <p:tav tm="100000">
                                          <p:val>
                                            <p:strVal val="#ppt_w"/>
                                          </p:val>
                                        </p:tav>
                                      </p:tavLst>
                                    </p:anim>
                                    <p:anim calcmode="lin" valueType="num">
                                      <p:cBhvr>
                                        <p:cTn id="17" dur="500" fill="hold"/>
                                        <p:tgtEl>
                                          <p:spTgt spid="4">
                                            <p:txEl>
                                              <p:pRg st="1" end="1"/>
                                            </p:txEl>
                                          </p:spTgt>
                                        </p:tgtEl>
                                        <p:attrNameLst>
                                          <p:attrName>ppt_x</p:attrName>
                                        </p:attrNameLst>
                                      </p:cBhvr>
                                      <p:tavLst>
                                        <p:tav tm="0">
                                          <p:val>
                                            <p:strVal val="#ppt_x-.3"/>
                                          </p:val>
                                        </p:tav>
                                        <p:tav tm="50000">
                                          <p:val>
                                            <p:strVal val="#ppt_x"/>
                                          </p:val>
                                        </p:tav>
                                        <p:tav tm="100000">
                                          <p:val>
                                            <p:strVal val="#ppt_x"/>
                                          </p:val>
                                        </p:tav>
                                      </p:tavLst>
                                    </p:anim>
                                    <p:anim calcmode="lin" valueType="num">
                                      <p:cBhvr>
                                        <p:cTn id="18" dur="500" fill="hold"/>
                                        <p:tgtEl>
                                          <p:spTgt spid="4">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9" presetClass="entr" presetSubtype="0" accel="100000" fill="hold" nodeType="clickEffect">
                                  <p:stCondLst>
                                    <p:cond delay="0"/>
                                  </p:stCondLst>
                                  <p:childTnLst>
                                    <p:set>
                                      <p:cBhvr>
                                        <p:cTn id="22" dur="1" fill="hold">
                                          <p:stCondLst>
                                            <p:cond delay="0"/>
                                          </p:stCondLst>
                                        </p:cTn>
                                        <p:tgtEl>
                                          <p:spTgt spid="4">
                                            <p:txEl>
                                              <p:pRg st="2" end="2"/>
                                            </p:txEl>
                                          </p:spTgt>
                                        </p:tgtEl>
                                        <p:attrNameLst>
                                          <p:attrName>style.visibility</p:attrName>
                                        </p:attrNameLst>
                                      </p:cBhvr>
                                      <p:to>
                                        <p:strVal val="visible"/>
                                      </p:to>
                                    </p:set>
                                    <p:anim calcmode="lin" valueType="num">
                                      <p:cBhvr>
                                        <p:cTn id="23" dur="500" fill="hold"/>
                                        <p:tgtEl>
                                          <p:spTgt spid="4">
                                            <p:txEl>
                                              <p:pRg st="2" end="2"/>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24" dur="500" fill="hold"/>
                                        <p:tgtEl>
                                          <p:spTgt spid="4">
                                            <p:txEl>
                                              <p:pRg st="2" end="2"/>
                                            </p:txEl>
                                          </p:spTgt>
                                        </p:tgtEl>
                                        <p:attrNameLst>
                                          <p:attrName>ppt_w</p:attrName>
                                        </p:attrNameLst>
                                      </p:cBhvr>
                                      <p:tavLst>
                                        <p:tav tm="0">
                                          <p:val>
                                            <p:strVal val="#ppt_w+.3"/>
                                          </p:val>
                                        </p:tav>
                                        <p:tav tm="50000">
                                          <p:val>
                                            <p:strVal val="#ppt_w+.3"/>
                                          </p:val>
                                        </p:tav>
                                        <p:tav tm="100000">
                                          <p:val>
                                            <p:strVal val="#ppt_w"/>
                                          </p:val>
                                        </p:tav>
                                      </p:tavLst>
                                    </p:anim>
                                    <p:anim calcmode="lin" valueType="num">
                                      <p:cBhvr>
                                        <p:cTn id="25" dur="500" fill="hold"/>
                                        <p:tgtEl>
                                          <p:spTgt spid="4">
                                            <p:txEl>
                                              <p:pRg st="2" end="2"/>
                                            </p:txEl>
                                          </p:spTgt>
                                        </p:tgtEl>
                                        <p:attrNameLst>
                                          <p:attrName>ppt_x</p:attrName>
                                        </p:attrNameLst>
                                      </p:cBhvr>
                                      <p:tavLst>
                                        <p:tav tm="0">
                                          <p:val>
                                            <p:strVal val="#ppt_x-.3"/>
                                          </p:val>
                                        </p:tav>
                                        <p:tav tm="50000">
                                          <p:val>
                                            <p:strVal val="#ppt_x"/>
                                          </p:val>
                                        </p:tav>
                                        <p:tav tm="100000">
                                          <p:val>
                                            <p:strVal val="#ppt_x"/>
                                          </p:val>
                                        </p:tav>
                                      </p:tavLst>
                                    </p:anim>
                                    <p:anim calcmode="lin" valueType="num">
                                      <p:cBhvr>
                                        <p:cTn id="26" dur="500" fill="hold"/>
                                        <p:tgtEl>
                                          <p:spTgt spid="4">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9" presetClass="entr" presetSubtype="0" accel="100000" fill="hold" nodeType="clickEffect">
                                  <p:stCondLst>
                                    <p:cond delay="0"/>
                                  </p:stCondLst>
                                  <p:childTnLst>
                                    <p:set>
                                      <p:cBhvr>
                                        <p:cTn id="30" dur="1" fill="hold">
                                          <p:stCondLst>
                                            <p:cond delay="0"/>
                                          </p:stCondLst>
                                        </p:cTn>
                                        <p:tgtEl>
                                          <p:spTgt spid="4">
                                            <p:txEl>
                                              <p:pRg st="3" end="3"/>
                                            </p:txEl>
                                          </p:spTgt>
                                        </p:tgtEl>
                                        <p:attrNameLst>
                                          <p:attrName>style.visibility</p:attrName>
                                        </p:attrNameLst>
                                      </p:cBhvr>
                                      <p:to>
                                        <p:strVal val="visible"/>
                                      </p:to>
                                    </p:set>
                                    <p:anim calcmode="lin" valueType="num">
                                      <p:cBhvr>
                                        <p:cTn id="31" dur="500" fill="hold"/>
                                        <p:tgtEl>
                                          <p:spTgt spid="4">
                                            <p:txEl>
                                              <p:pRg st="3" end="3"/>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32" dur="500" fill="hold"/>
                                        <p:tgtEl>
                                          <p:spTgt spid="4">
                                            <p:txEl>
                                              <p:pRg st="3" end="3"/>
                                            </p:txEl>
                                          </p:spTgt>
                                        </p:tgtEl>
                                        <p:attrNameLst>
                                          <p:attrName>ppt_w</p:attrName>
                                        </p:attrNameLst>
                                      </p:cBhvr>
                                      <p:tavLst>
                                        <p:tav tm="0">
                                          <p:val>
                                            <p:strVal val="#ppt_w+.3"/>
                                          </p:val>
                                        </p:tav>
                                        <p:tav tm="50000">
                                          <p:val>
                                            <p:strVal val="#ppt_w+.3"/>
                                          </p:val>
                                        </p:tav>
                                        <p:tav tm="100000">
                                          <p:val>
                                            <p:strVal val="#ppt_w"/>
                                          </p:val>
                                        </p:tav>
                                      </p:tavLst>
                                    </p:anim>
                                    <p:anim calcmode="lin" valueType="num">
                                      <p:cBhvr>
                                        <p:cTn id="33" dur="500" fill="hold"/>
                                        <p:tgtEl>
                                          <p:spTgt spid="4">
                                            <p:txEl>
                                              <p:pRg st="3" end="3"/>
                                            </p:txEl>
                                          </p:spTgt>
                                        </p:tgtEl>
                                        <p:attrNameLst>
                                          <p:attrName>ppt_x</p:attrName>
                                        </p:attrNameLst>
                                      </p:cBhvr>
                                      <p:tavLst>
                                        <p:tav tm="0">
                                          <p:val>
                                            <p:strVal val="#ppt_x-.3"/>
                                          </p:val>
                                        </p:tav>
                                        <p:tav tm="50000">
                                          <p:val>
                                            <p:strVal val="#ppt_x"/>
                                          </p:val>
                                        </p:tav>
                                        <p:tav tm="100000">
                                          <p:val>
                                            <p:strVal val="#ppt_x"/>
                                          </p:val>
                                        </p:tav>
                                      </p:tavLst>
                                    </p:anim>
                                    <p:anim calcmode="lin" valueType="num">
                                      <p:cBhvr>
                                        <p:cTn id="34" dur="500" fill="hold"/>
                                        <p:tgtEl>
                                          <p:spTgt spid="4">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51" presetClass="entr" presetSubtype="0" fill="hold" nodeType="clickEffect">
                                  <p:stCondLst>
                                    <p:cond delay="0"/>
                                  </p:stCondLst>
                                  <p:childTnLst>
                                    <p:set>
                                      <p:cBhvr>
                                        <p:cTn id="38" dur="1" fill="hold">
                                          <p:stCondLst>
                                            <p:cond delay="0"/>
                                          </p:stCondLst>
                                        </p:cTn>
                                        <p:tgtEl>
                                          <p:spTgt spid="4">
                                            <p:txEl>
                                              <p:pRg st="4" end="4"/>
                                            </p:txEl>
                                          </p:spTgt>
                                        </p:tgtEl>
                                        <p:attrNameLst>
                                          <p:attrName>style.visibility</p:attrName>
                                        </p:attrNameLst>
                                      </p:cBhvr>
                                      <p:to>
                                        <p:strVal val="visible"/>
                                      </p:to>
                                    </p:set>
                                    <p:animEffect transition="in" filter="fade">
                                      <p:cBhvr>
                                        <p:cTn id="39" dur="770" decel="100000"/>
                                        <p:tgtEl>
                                          <p:spTgt spid="4">
                                            <p:txEl>
                                              <p:pRg st="4" end="4"/>
                                            </p:txEl>
                                          </p:spTgt>
                                        </p:tgtEl>
                                      </p:cBhvr>
                                    </p:animEffect>
                                    <p:animScale>
                                      <p:cBhvr>
                                        <p:cTn id="40" dur="770" decel="100000"/>
                                        <p:tgtEl>
                                          <p:spTgt spid="4">
                                            <p:txEl>
                                              <p:pRg st="4" end="4"/>
                                            </p:txEl>
                                          </p:spTgt>
                                        </p:tgtEl>
                                      </p:cBhvr>
                                      <p:from x="10000" y="10000"/>
                                      <p:to x="200000" y="450000"/>
                                    </p:animScale>
                                    <p:animScale>
                                      <p:cBhvr>
                                        <p:cTn id="41" dur="1230" accel="100000" fill="hold">
                                          <p:stCondLst>
                                            <p:cond delay="770"/>
                                          </p:stCondLst>
                                        </p:cTn>
                                        <p:tgtEl>
                                          <p:spTgt spid="4">
                                            <p:txEl>
                                              <p:pRg st="4" end="4"/>
                                            </p:txEl>
                                          </p:spTgt>
                                        </p:tgtEl>
                                      </p:cBhvr>
                                      <p:from x="200000" y="450000"/>
                                      <p:to x="100000" y="100000"/>
                                    </p:animScale>
                                    <p:set>
                                      <p:cBhvr>
                                        <p:cTn id="42" dur="770" fill="hold"/>
                                        <p:tgtEl>
                                          <p:spTgt spid="4">
                                            <p:txEl>
                                              <p:pRg st="4" end="4"/>
                                            </p:txEl>
                                          </p:spTgt>
                                        </p:tgtEl>
                                        <p:attrNameLst>
                                          <p:attrName>ppt_x</p:attrName>
                                        </p:attrNameLst>
                                      </p:cBhvr>
                                      <p:to>
                                        <p:strVal val="(0.5)"/>
                                      </p:to>
                                    </p:set>
                                    <p:anim from="(0.5)" to="(#ppt_x)" calcmode="lin" valueType="num">
                                      <p:cBhvr>
                                        <p:cTn id="43" dur="1230" accel="100000" fill="hold">
                                          <p:stCondLst>
                                            <p:cond delay="770"/>
                                          </p:stCondLst>
                                        </p:cTn>
                                        <p:tgtEl>
                                          <p:spTgt spid="4">
                                            <p:txEl>
                                              <p:pRg st="4" end="4"/>
                                            </p:txEl>
                                          </p:spTgt>
                                        </p:tgtEl>
                                        <p:attrNameLst>
                                          <p:attrName>ppt_x</p:attrName>
                                        </p:attrNameLst>
                                      </p:cBhvr>
                                    </p:anim>
                                    <p:set>
                                      <p:cBhvr>
                                        <p:cTn id="44" dur="770" fill="hold"/>
                                        <p:tgtEl>
                                          <p:spTgt spid="4">
                                            <p:txEl>
                                              <p:pRg st="4" end="4"/>
                                            </p:txEl>
                                          </p:spTgt>
                                        </p:tgtEl>
                                        <p:attrNameLst>
                                          <p:attrName>ppt_y</p:attrName>
                                        </p:attrNameLst>
                                      </p:cBhvr>
                                      <p:to>
                                        <p:strVal val="(#ppt_y+0.4)"/>
                                      </p:to>
                                    </p:set>
                                    <p:anim from="(#ppt_y+0.4)" to="(#ppt_y)" calcmode="lin" valueType="num">
                                      <p:cBhvr>
                                        <p:cTn id="45" dur="1230" accel="100000" fill="hold">
                                          <p:stCondLst>
                                            <p:cond delay="770"/>
                                          </p:stCondLst>
                                        </p:cTn>
                                        <p:tgtEl>
                                          <p:spTgt spid="4">
                                            <p:txEl>
                                              <p:pRg st="4" end="4"/>
                                            </p:txEl>
                                          </p:spTgt>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文本框 60417"/>
          <p:cNvSpPr txBox="1"/>
          <p:nvPr/>
        </p:nvSpPr>
        <p:spPr>
          <a:xfrm>
            <a:off x="1825625" y="770255"/>
            <a:ext cx="9474200" cy="5900420"/>
          </a:xfrm>
          <a:prstGeom prst="rect">
            <a:avLst/>
          </a:prstGeom>
          <a:noFill/>
          <a:ln w="9525">
            <a:noFill/>
          </a:ln>
        </p:spPr>
        <p:txBody>
          <a:bodyPr wrap="square">
            <a:spAutoFit/>
          </a:bodyPr>
          <a:p>
            <a:pPr>
              <a:lnSpc>
                <a:spcPts val="4740"/>
              </a:lnSpc>
            </a:pPr>
            <a:r>
              <a:rPr lang="en-US" altLang="zh-CN" sz="3600" b="1" dirty="0">
                <a:solidFill>
                  <a:srgbClr val="FF0000"/>
                </a:solidFill>
                <a:uFillTx/>
                <a:latin typeface="华文中宋" pitchFamily="2" charset="-122"/>
                <a:ea typeface="黑体" panose="02010609060101010101" pitchFamily="49" charset="-122"/>
              </a:rPr>
              <a:t>1</a:t>
            </a:r>
            <a:r>
              <a:rPr lang="zh-CN" altLang="en-US" sz="3600" b="1" dirty="0">
                <a:solidFill>
                  <a:srgbClr val="FF0000"/>
                </a:solidFill>
                <a:uFillTx/>
                <a:latin typeface="华文中宋" pitchFamily="2" charset="-122"/>
                <a:ea typeface="黑体" panose="02010609060101010101" pitchFamily="49" charset="-122"/>
              </a:rPr>
              <a:t>、主题 ：</a:t>
            </a:r>
            <a:endParaRPr lang="zh-CN" altLang="en-US" sz="3600" b="1" dirty="0">
              <a:solidFill>
                <a:srgbClr val="2830C4"/>
              </a:solidFill>
              <a:latin typeface="华文中宋" pitchFamily="2" charset="-122"/>
              <a:ea typeface="黑体" panose="02010609060101010101" pitchFamily="49" charset="-122"/>
            </a:endParaRPr>
          </a:p>
          <a:p>
            <a:pPr>
              <a:lnSpc>
                <a:spcPts val="4040"/>
              </a:lnSpc>
            </a:pPr>
            <a:r>
              <a:rPr lang="zh-CN" altLang="en-US" sz="3600" b="1" dirty="0">
                <a:solidFill>
                  <a:srgbClr val="2830C4"/>
                </a:solidFill>
                <a:latin typeface="华文行楷" charset="-122"/>
                <a:ea typeface="黑体" panose="02010609060101010101" pitchFamily="49" charset="-122"/>
              </a:rPr>
              <a:t>      </a:t>
            </a:r>
            <a:r>
              <a:rPr lang="zh-CN" altLang="en-US" sz="3600" b="1" dirty="0">
                <a:solidFill>
                  <a:srgbClr val="2020E0"/>
                </a:solidFill>
                <a:latin typeface="华文行楷" charset="-122"/>
                <a:ea typeface="黑体" panose="02010609060101010101" pitchFamily="49" charset="-122"/>
              </a:rPr>
              <a:t> </a:t>
            </a:r>
            <a:r>
              <a:rPr lang="zh-CN" altLang="en-US" sz="3600" b="1" dirty="0">
                <a:solidFill>
                  <a:srgbClr val="2020E0"/>
                </a:solidFill>
                <a:uFillTx/>
                <a:latin typeface="华文行楷" charset="-122"/>
                <a:ea typeface="黑体" panose="02010609060101010101" pitchFamily="49" charset="-122"/>
              </a:rPr>
              <a:t>通过白杨树这一艺术形象，歌颂了中国共产党领导下的广大军民保卫祖国的英雄形象，歌颂了朴质、坚强、团结向上的精神和意志。</a:t>
            </a:r>
            <a:endParaRPr lang="zh-CN" altLang="en-US" sz="3600" b="1" dirty="0">
              <a:solidFill>
                <a:srgbClr val="2020E0"/>
              </a:solidFill>
              <a:latin typeface="华文行楷" charset="-122"/>
              <a:ea typeface="黑体" panose="02010609060101010101" pitchFamily="49" charset="-122"/>
            </a:endParaRPr>
          </a:p>
          <a:p>
            <a:pPr>
              <a:lnSpc>
                <a:spcPts val="4740"/>
              </a:lnSpc>
            </a:pPr>
            <a:r>
              <a:rPr lang="en-US" altLang="zh-CN" sz="3600" b="1" dirty="0">
                <a:solidFill>
                  <a:srgbClr val="FF0000"/>
                </a:solidFill>
                <a:uFillTx/>
                <a:latin typeface="华文中宋" pitchFamily="2" charset="-122"/>
                <a:ea typeface="黑体" panose="02010609060101010101" pitchFamily="49" charset="-122"/>
              </a:rPr>
              <a:t>2、表现手法：</a:t>
            </a:r>
            <a:endParaRPr lang="zh-CN" altLang="en-US" sz="3600" b="1" dirty="0">
              <a:solidFill>
                <a:srgbClr val="2830C4"/>
              </a:solidFill>
              <a:latin typeface="华文中宋" pitchFamily="2" charset="-122"/>
              <a:ea typeface="黑体" panose="02010609060101010101" pitchFamily="49" charset="-122"/>
            </a:endParaRPr>
          </a:p>
          <a:p>
            <a:pPr>
              <a:lnSpc>
                <a:spcPts val="4740"/>
              </a:lnSpc>
            </a:pPr>
            <a:r>
              <a:rPr lang="en-US" altLang="zh-CN" sz="3600" b="1" dirty="0">
                <a:solidFill>
                  <a:srgbClr val="FF0000"/>
                </a:solidFill>
                <a:uFillTx/>
                <a:latin typeface="华文中宋" pitchFamily="2" charset="-122"/>
                <a:ea typeface="黑体" panose="02010609060101010101" pitchFamily="49" charset="-122"/>
              </a:rPr>
              <a:t>    </a:t>
            </a:r>
            <a:r>
              <a:rPr lang="zh-CN" altLang="en-US" sz="3600" b="1" dirty="0">
                <a:solidFill>
                  <a:srgbClr val="2020E0"/>
                </a:solidFill>
                <a:uFillTx/>
                <a:latin typeface="华文行楷" charset="-122"/>
                <a:ea typeface="黑体" panose="02010609060101010101" pitchFamily="49" charset="-122"/>
              </a:rPr>
              <a:t>象征、对比、衬托、欲扬先抑</a:t>
            </a:r>
            <a:endParaRPr lang="zh-CN" altLang="en-US" sz="3600" b="1" dirty="0">
              <a:solidFill>
                <a:srgbClr val="2020E0"/>
              </a:solidFill>
              <a:uFillTx/>
              <a:latin typeface="华文行楷" charset="-122"/>
              <a:ea typeface="黑体" panose="02010609060101010101" pitchFamily="49" charset="-122"/>
            </a:endParaRPr>
          </a:p>
          <a:p>
            <a:pPr>
              <a:lnSpc>
                <a:spcPts val="4740"/>
              </a:lnSpc>
            </a:pPr>
            <a:r>
              <a:rPr lang="en-US" altLang="zh-CN" sz="3600" b="1" dirty="0">
                <a:solidFill>
                  <a:srgbClr val="FF0000"/>
                </a:solidFill>
                <a:uFillTx/>
                <a:latin typeface="华文中宋" pitchFamily="2" charset="-122"/>
                <a:ea typeface="黑体" panose="02010609060101010101" pitchFamily="49" charset="-122"/>
              </a:rPr>
              <a:t>3、修辞方法：</a:t>
            </a:r>
            <a:endParaRPr lang="zh-CN" altLang="en-US" sz="3600" b="1" dirty="0">
              <a:solidFill>
                <a:srgbClr val="2830C4"/>
              </a:solidFill>
              <a:latin typeface="华文中宋" pitchFamily="2" charset="-122"/>
              <a:ea typeface="黑体" panose="02010609060101010101" pitchFamily="49" charset="-122"/>
            </a:endParaRPr>
          </a:p>
          <a:p>
            <a:pPr algn="l">
              <a:lnSpc>
                <a:spcPts val="4740"/>
              </a:lnSpc>
            </a:pPr>
            <a:r>
              <a:rPr lang="zh-CN" altLang="en-US" sz="3600" b="1" dirty="0">
                <a:solidFill>
                  <a:srgbClr val="2830C4"/>
                </a:solidFill>
                <a:latin typeface="华文行楷" charset="-122"/>
                <a:ea typeface="黑体" panose="02010609060101010101" pitchFamily="49" charset="-122"/>
              </a:rPr>
              <a:t>       </a:t>
            </a:r>
            <a:r>
              <a:rPr lang="zh-CN" altLang="en-US" sz="3600" b="1" dirty="0">
                <a:solidFill>
                  <a:srgbClr val="2020E0"/>
                </a:solidFill>
                <a:uFillTx/>
                <a:latin typeface="华文行楷" charset="-122"/>
                <a:ea typeface="黑体" panose="02010609060101010101" pitchFamily="49" charset="-122"/>
              </a:rPr>
              <a:t>排比、反问、拟人等</a:t>
            </a:r>
            <a:endParaRPr lang="zh-CN" altLang="en-US" sz="3600" b="1" dirty="0">
              <a:solidFill>
                <a:srgbClr val="2020E0"/>
              </a:solidFill>
              <a:uFillTx/>
              <a:latin typeface="华文行楷" charset="-122"/>
              <a:ea typeface="黑体" panose="02010609060101010101" pitchFamily="49" charset="-122"/>
            </a:endParaRPr>
          </a:p>
          <a:p>
            <a:pPr>
              <a:lnSpc>
                <a:spcPts val="4740"/>
              </a:lnSpc>
            </a:pPr>
            <a:r>
              <a:rPr lang="en-US" altLang="zh-CN" sz="3600" b="1" dirty="0">
                <a:solidFill>
                  <a:srgbClr val="FF0000"/>
                </a:solidFill>
                <a:uFillTx/>
                <a:latin typeface="华文中宋" pitchFamily="2" charset="-122"/>
                <a:ea typeface="黑体" panose="02010609060101010101" pitchFamily="49" charset="-122"/>
              </a:rPr>
              <a:t>4、语言：</a:t>
            </a:r>
            <a:endParaRPr lang="zh-CN" altLang="en-US" sz="3600" b="1" dirty="0">
              <a:solidFill>
                <a:srgbClr val="2830C4"/>
              </a:solidFill>
              <a:latin typeface="华文中宋" pitchFamily="2" charset="-122"/>
              <a:ea typeface="黑体" panose="02010609060101010101" pitchFamily="49" charset="-122"/>
            </a:endParaRPr>
          </a:p>
          <a:p>
            <a:pPr algn="l">
              <a:lnSpc>
                <a:spcPts val="4740"/>
              </a:lnSpc>
            </a:pPr>
            <a:r>
              <a:rPr lang="zh-CN" altLang="en-US" sz="3600" b="1" dirty="0">
                <a:solidFill>
                  <a:srgbClr val="2830C4"/>
                </a:solidFill>
                <a:latin typeface="华文行楷" charset="-122"/>
                <a:ea typeface="黑体" panose="02010609060101010101" pitchFamily="49" charset="-122"/>
              </a:rPr>
              <a:t>      </a:t>
            </a:r>
            <a:r>
              <a:rPr lang="zh-CN" altLang="en-US" sz="3600" b="1" dirty="0">
                <a:solidFill>
                  <a:srgbClr val="2020E0"/>
                </a:solidFill>
                <a:uFillTx/>
                <a:latin typeface="华文行楷" charset="-122"/>
                <a:ea typeface="黑体" panose="02010609060101010101" pitchFamily="49" charset="-122"/>
              </a:rPr>
              <a:t> 准确、凝练、变化多姿</a:t>
            </a:r>
            <a:endParaRPr lang="zh-CN" altLang="en-US" sz="3600" b="1" dirty="0">
              <a:solidFill>
                <a:srgbClr val="2020E0"/>
              </a:solidFill>
              <a:uFillTx/>
              <a:latin typeface="华文行楷" charset="-122"/>
              <a:ea typeface="黑体" panose="02010609060101010101" pitchFamily="49" charset="-122"/>
            </a:endParaRPr>
          </a:p>
        </p:txBody>
      </p:sp>
      <p:sp>
        <p:nvSpPr>
          <p:cNvPr id="3" name="文本框 2"/>
          <p:cNvSpPr txBox="1"/>
          <p:nvPr/>
        </p:nvSpPr>
        <p:spPr>
          <a:xfrm>
            <a:off x="47625" y="1905"/>
            <a:ext cx="2019300" cy="645160"/>
          </a:xfrm>
          <a:prstGeom prst="rect">
            <a:avLst/>
          </a:prstGeom>
          <a:noFill/>
        </p:spPr>
        <p:txBody>
          <a:bodyPr wrap="none" rtlCol="0">
            <a:spAutoFit/>
          </a:bodyPr>
          <a:p>
            <a:pPr algn="l"/>
            <a:r>
              <a:rPr lang="zh-CN" altLang="en-US" sz="3600" b="1">
                <a:solidFill>
                  <a:srgbClr val="7030A0"/>
                </a:solidFill>
                <a:uFillTx/>
                <a:ea typeface="黑体" panose="02010609060101010101" pitchFamily="49" charset="-122"/>
              </a:rPr>
              <a:t>课堂小结</a:t>
            </a:r>
            <a:endParaRPr lang="zh-CN" altLang="en-US" sz="3600" b="1">
              <a:solidFill>
                <a:srgbClr val="7030A0"/>
              </a:solidFill>
              <a:uFillTx/>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27650">
                                            <p:txEl>
                                              <p:pRg st="1" end="1"/>
                                            </p:txEl>
                                          </p:spTgt>
                                        </p:tgtEl>
                                        <p:attrNameLst>
                                          <p:attrName>style.visibility</p:attrName>
                                        </p:attrNameLst>
                                      </p:cBhvr>
                                      <p:to>
                                        <p:strVal val="visible"/>
                                      </p:to>
                                    </p:set>
                                    <p:animEffect transition="in" filter="fade">
                                      <p:cBhvr>
                                        <p:cTn id="7" dur="1000"/>
                                        <p:tgtEl>
                                          <p:spTgt spid="27650">
                                            <p:txEl>
                                              <p:pRg st="1" end="1"/>
                                            </p:txEl>
                                          </p:spTgt>
                                        </p:tgtEl>
                                      </p:cBhvr>
                                    </p:animEffect>
                                    <p:anim calcmode="lin" valueType="num">
                                      <p:cBhvr>
                                        <p:cTn id="8" dur="1000" fill="hold"/>
                                        <p:tgtEl>
                                          <p:spTgt spid="27650">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27650">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27650">
                                            <p:txEl>
                                              <p:pRg st="2" end="2"/>
                                            </p:txEl>
                                          </p:spTgt>
                                        </p:tgtEl>
                                        <p:attrNameLst>
                                          <p:attrName>style.visibility</p:attrName>
                                        </p:attrNameLst>
                                      </p:cBhvr>
                                      <p:to>
                                        <p:strVal val="visible"/>
                                      </p:to>
                                    </p:set>
                                    <p:anim calcmode="lin" valueType="num">
                                      <p:cBhvr>
                                        <p:cTn id="14" dur="500" fill="hold"/>
                                        <p:tgtEl>
                                          <p:spTgt spid="27650">
                                            <p:txEl>
                                              <p:pRg st="2" end="2"/>
                                            </p:txEl>
                                          </p:spTgt>
                                        </p:tgtEl>
                                        <p:attrNameLst>
                                          <p:attrName>ppt_w</p:attrName>
                                        </p:attrNameLst>
                                      </p:cBhvr>
                                      <p:tavLst>
                                        <p:tav tm="0">
                                          <p:val>
                                            <p:fltVal val="0"/>
                                          </p:val>
                                        </p:tav>
                                        <p:tav tm="100000">
                                          <p:val>
                                            <p:strVal val="#ppt_w"/>
                                          </p:val>
                                        </p:tav>
                                      </p:tavLst>
                                    </p:anim>
                                    <p:anim calcmode="lin" valueType="num">
                                      <p:cBhvr>
                                        <p:cTn id="15" dur="500" fill="hold"/>
                                        <p:tgtEl>
                                          <p:spTgt spid="27650">
                                            <p:txEl>
                                              <p:pRg st="2" end="2"/>
                                            </p:txEl>
                                          </p:spTgt>
                                        </p:tgtEl>
                                        <p:attrNameLst>
                                          <p:attrName>ppt_h</p:attrName>
                                        </p:attrNameLst>
                                      </p:cBhvr>
                                      <p:tavLst>
                                        <p:tav tm="0">
                                          <p:val>
                                            <p:fltVal val="0"/>
                                          </p:val>
                                        </p:tav>
                                        <p:tav tm="100000">
                                          <p:val>
                                            <p:strVal val="#ppt_h"/>
                                          </p:val>
                                        </p:tav>
                                      </p:tavLst>
                                    </p:anim>
                                    <p:animEffect transition="in" filter="fade">
                                      <p:cBhvr>
                                        <p:cTn id="16" dur="500"/>
                                        <p:tgtEl>
                                          <p:spTgt spid="27650">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nodeType="clickEffect">
                                  <p:stCondLst>
                                    <p:cond delay="0"/>
                                  </p:stCondLst>
                                  <p:childTnLst>
                                    <p:set>
                                      <p:cBhvr>
                                        <p:cTn id="20" dur="1" fill="hold">
                                          <p:stCondLst>
                                            <p:cond delay="0"/>
                                          </p:stCondLst>
                                        </p:cTn>
                                        <p:tgtEl>
                                          <p:spTgt spid="27650">
                                            <p:txEl>
                                              <p:pRg st="3" end="3"/>
                                            </p:txEl>
                                          </p:spTgt>
                                        </p:tgtEl>
                                        <p:attrNameLst>
                                          <p:attrName>style.visibility</p:attrName>
                                        </p:attrNameLst>
                                      </p:cBhvr>
                                      <p:to>
                                        <p:strVal val="visible"/>
                                      </p:to>
                                    </p:set>
                                    <p:animEffect transition="in" filter="fade">
                                      <p:cBhvr>
                                        <p:cTn id="21" dur="1000"/>
                                        <p:tgtEl>
                                          <p:spTgt spid="27650">
                                            <p:txEl>
                                              <p:pRg st="3" end="3"/>
                                            </p:txEl>
                                          </p:spTgt>
                                        </p:tgtEl>
                                      </p:cBhvr>
                                    </p:animEffect>
                                    <p:anim calcmode="lin" valueType="num">
                                      <p:cBhvr>
                                        <p:cTn id="22" dur="1000" fill="hold"/>
                                        <p:tgtEl>
                                          <p:spTgt spid="27650">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27650">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nodeType="clickEffect">
                                  <p:stCondLst>
                                    <p:cond delay="0"/>
                                  </p:stCondLst>
                                  <p:childTnLst>
                                    <p:set>
                                      <p:cBhvr>
                                        <p:cTn id="27" dur="1" fill="hold">
                                          <p:stCondLst>
                                            <p:cond delay="0"/>
                                          </p:stCondLst>
                                        </p:cTn>
                                        <p:tgtEl>
                                          <p:spTgt spid="27650">
                                            <p:txEl>
                                              <p:pRg st="4" end="4"/>
                                            </p:txEl>
                                          </p:spTgt>
                                        </p:tgtEl>
                                        <p:attrNameLst>
                                          <p:attrName>style.visibility</p:attrName>
                                        </p:attrNameLst>
                                      </p:cBhvr>
                                      <p:to>
                                        <p:strVal val="visible"/>
                                      </p:to>
                                    </p:set>
                                    <p:anim calcmode="lin" valueType="num">
                                      <p:cBhvr>
                                        <p:cTn id="28" dur="500" fill="hold"/>
                                        <p:tgtEl>
                                          <p:spTgt spid="27650">
                                            <p:txEl>
                                              <p:pRg st="4" end="4"/>
                                            </p:txEl>
                                          </p:spTgt>
                                        </p:tgtEl>
                                        <p:attrNameLst>
                                          <p:attrName>ppt_w</p:attrName>
                                        </p:attrNameLst>
                                      </p:cBhvr>
                                      <p:tavLst>
                                        <p:tav tm="0">
                                          <p:val>
                                            <p:fltVal val="0"/>
                                          </p:val>
                                        </p:tav>
                                        <p:tav tm="100000">
                                          <p:val>
                                            <p:strVal val="#ppt_w"/>
                                          </p:val>
                                        </p:tav>
                                      </p:tavLst>
                                    </p:anim>
                                    <p:anim calcmode="lin" valueType="num">
                                      <p:cBhvr>
                                        <p:cTn id="29" dur="500" fill="hold"/>
                                        <p:tgtEl>
                                          <p:spTgt spid="27650">
                                            <p:txEl>
                                              <p:pRg st="4" end="4"/>
                                            </p:txEl>
                                          </p:spTgt>
                                        </p:tgtEl>
                                        <p:attrNameLst>
                                          <p:attrName>ppt_h</p:attrName>
                                        </p:attrNameLst>
                                      </p:cBhvr>
                                      <p:tavLst>
                                        <p:tav tm="0">
                                          <p:val>
                                            <p:fltVal val="0"/>
                                          </p:val>
                                        </p:tav>
                                        <p:tav tm="100000">
                                          <p:val>
                                            <p:strVal val="#ppt_h"/>
                                          </p:val>
                                        </p:tav>
                                      </p:tavLst>
                                    </p:anim>
                                    <p:animEffect transition="in" filter="fade">
                                      <p:cBhvr>
                                        <p:cTn id="30" dur="500"/>
                                        <p:tgtEl>
                                          <p:spTgt spid="27650">
                                            <p:txEl>
                                              <p:pRg st="4" end="4"/>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47" presetClass="entr" presetSubtype="0" fill="hold" nodeType="clickEffect">
                                  <p:stCondLst>
                                    <p:cond delay="0"/>
                                  </p:stCondLst>
                                  <p:childTnLst>
                                    <p:set>
                                      <p:cBhvr>
                                        <p:cTn id="34" dur="1" fill="hold">
                                          <p:stCondLst>
                                            <p:cond delay="0"/>
                                          </p:stCondLst>
                                        </p:cTn>
                                        <p:tgtEl>
                                          <p:spTgt spid="27650">
                                            <p:txEl>
                                              <p:pRg st="5" end="5"/>
                                            </p:txEl>
                                          </p:spTgt>
                                        </p:tgtEl>
                                        <p:attrNameLst>
                                          <p:attrName>style.visibility</p:attrName>
                                        </p:attrNameLst>
                                      </p:cBhvr>
                                      <p:to>
                                        <p:strVal val="visible"/>
                                      </p:to>
                                    </p:set>
                                    <p:animEffect transition="in" filter="fade">
                                      <p:cBhvr>
                                        <p:cTn id="35" dur="1000"/>
                                        <p:tgtEl>
                                          <p:spTgt spid="27650">
                                            <p:txEl>
                                              <p:pRg st="5" end="5"/>
                                            </p:txEl>
                                          </p:spTgt>
                                        </p:tgtEl>
                                      </p:cBhvr>
                                    </p:animEffect>
                                    <p:anim calcmode="lin" valueType="num">
                                      <p:cBhvr>
                                        <p:cTn id="36" dur="1000" fill="hold"/>
                                        <p:tgtEl>
                                          <p:spTgt spid="27650">
                                            <p:txEl>
                                              <p:pRg st="5" end="5"/>
                                            </p:txEl>
                                          </p:spTgt>
                                        </p:tgtEl>
                                        <p:attrNameLst>
                                          <p:attrName>ppt_x</p:attrName>
                                        </p:attrNameLst>
                                      </p:cBhvr>
                                      <p:tavLst>
                                        <p:tav tm="0">
                                          <p:val>
                                            <p:strVal val="#ppt_x"/>
                                          </p:val>
                                        </p:tav>
                                        <p:tav tm="100000">
                                          <p:val>
                                            <p:strVal val="#ppt_x"/>
                                          </p:val>
                                        </p:tav>
                                      </p:tavLst>
                                    </p:anim>
                                    <p:anim calcmode="lin" valueType="num">
                                      <p:cBhvr>
                                        <p:cTn id="37" dur="1000" fill="hold"/>
                                        <p:tgtEl>
                                          <p:spTgt spid="27650">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nodeType="clickEffect">
                                  <p:stCondLst>
                                    <p:cond delay="0"/>
                                  </p:stCondLst>
                                  <p:childTnLst>
                                    <p:set>
                                      <p:cBhvr>
                                        <p:cTn id="41" dur="1" fill="hold">
                                          <p:stCondLst>
                                            <p:cond delay="0"/>
                                          </p:stCondLst>
                                        </p:cTn>
                                        <p:tgtEl>
                                          <p:spTgt spid="27650">
                                            <p:txEl>
                                              <p:pRg st="6" end="6"/>
                                            </p:txEl>
                                          </p:spTgt>
                                        </p:tgtEl>
                                        <p:attrNameLst>
                                          <p:attrName>style.visibility</p:attrName>
                                        </p:attrNameLst>
                                      </p:cBhvr>
                                      <p:to>
                                        <p:strVal val="visible"/>
                                      </p:to>
                                    </p:set>
                                    <p:anim calcmode="lin" valueType="num">
                                      <p:cBhvr>
                                        <p:cTn id="42" dur="500" fill="hold"/>
                                        <p:tgtEl>
                                          <p:spTgt spid="27650">
                                            <p:txEl>
                                              <p:pRg st="6" end="6"/>
                                            </p:txEl>
                                          </p:spTgt>
                                        </p:tgtEl>
                                        <p:attrNameLst>
                                          <p:attrName>ppt_w</p:attrName>
                                        </p:attrNameLst>
                                      </p:cBhvr>
                                      <p:tavLst>
                                        <p:tav tm="0">
                                          <p:val>
                                            <p:fltVal val="0"/>
                                          </p:val>
                                        </p:tav>
                                        <p:tav tm="100000">
                                          <p:val>
                                            <p:strVal val="#ppt_w"/>
                                          </p:val>
                                        </p:tav>
                                      </p:tavLst>
                                    </p:anim>
                                    <p:anim calcmode="lin" valueType="num">
                                      <p:cBhvr>
                                        <p:cTn id="43" dur="500" fill="hold"/>
                                        <p:tgtEl>
                                          <p:spTgt spid="27650">
                                            <p:txEl>
                                              <p:pRg st="6" end="6"/>
                                            </p:txEl>
                                          </p:spTgt>
                                        </p:tgtEl>
                                        <p:attrNameLst>
                                          <p:attrName>ppt_h</p:attrName>
                                        </p:attrNameLst>
                                      </p:cBhvr>
                                      <p:tavLst>
                                        <p:tav tm="0">
                                          <p:val>
                                            <p:fltVal val="0"/>
                                          </p:val>
                                        </p:tav>
                                        <p:tav tm="100000">
                                          <p:val>
                                            <p:strVal val="#ppt_h"/>
                                          </p:val>
                                        </p:tav>
                                      </p:tavLst>
                                    </p:anim>
                                    <p:animEffect transition="in" filter="fade">
                                      <p:cBhvr>
                                        <p:cTn id="44" dur="500"/>
                                        <p:tgtEl>
                                          <p:spTgt spid="27650">
                                            <p:txEl>
                                              <p:pRg st="6" end="6"/>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47" presetClass="entr" presetSubtype="0" fill="hold" nodeType="clickEffect">
                                  <p:stCondLst>
                                    <p:cond delay="0"/>
                                  </p:stCondLst>
                                  <p:childTnLst>
                                    <p:set>
                                      <p:cBhvr>
                                        <p:cTn id="48" dur="1" fill="hold">
                                          <p:stCondLst>
                                            <p:cond delay="0"/>
                                          </p:stCondLst>
                                        </p:cTn>
                                        <p:tgtEl>
                                          <p:spTgt spid="27650">
                                            <p:txEl>
                                              <p:pRg st="7" end="7"/>
                                            </p:txEl>
                                          </p:spTgt>
                                        </p:tgtEl>
                                        <p:attrNameLst>
                                          <p:attrName>style.visibility</p:attrName>
                                        </p:attrNameLst>
                                      </p:cBhvr>
                                      <p:to>
                                        <p:strVal val="visible"/>
                                      </p:to>
                                    </p:set>
                                    <p:animEffect transition="in" filter="fade">
                                      <p:cBhvr>
                                        <p:cTn id="49" dur="1000"/>
                                        <p:tgtEl>
                                          <p:spTgt spid="27650">
                                            <p:txEl>
                                              <p:pRg st="7" end="7"/>
                                            </p:txEl>
                                          </p:spTgt>
                                        </p:tgtEl>
                                      </p:cBhvr>
                                    </p:animEffect>
                                    <p:anim calcmode="lin" valueType="num">
                                      <p:cBhvr>
                                        <p:cTn id="50" dur="1000" fill="hold"/>
                                        <p:tgtEl>
                                          <p:spTgt spid="27650">
                                            <p:txEl>
                                              <p:pRg st="7" end="7"/>
                                            </p:txEl>
                                          </p:spTgt>
                                        </p:tgtEl>
                                        <p:attrNameLst>
                                          <p:attrName>ppt_x</p:attrName>
                                        </p:attrNameLst>
                                      </p:cBhvr>
                                      <p:tavLst>
                                        <p:tav tm="0">
                                          <p:val>
                                            <p:strVal val="#ppt_x"/>
                                          </p:val>
                                        </p:tav>
                                        <p:tav tm="100000">
                                          <p:val>
                                            <p:strVal val="#ppt_x"/>
                                          </p:val>
                                        </p:tav>
                                      </p:tavLst>
                                    </p:anim>
                                    <p:anim calcmode="lin" valueType="num">
                                      <p:cBhvr>
                                        <p:cTn id="51" dur="1000" fill="hold"/>
                                        <p:tgtEl>
                                          <p:spTgt spid="27650">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098" name="图片 4097" descr="Dsc02464"/>
          <p:cNvPicPr>
            <a:picLocks noChangeAspect="1"/>
          </p:cNvPicPr>
          <p:nvPr/>
        </p:nvPicPr>
        <p:blipFill>
          <a:blip r:embed="rId1"/>
          <a:stretch>
            <a:fillRect/>
          </a:stretch>
        </p:blipFill>
        <p:spPr>
          <a:xfrm>
            <a:off x="-69850" y="0"/>
            <a:ext cx="12265660" cy="6858000"/>
          </a:xfrm>
          <a:prstGeom prst="rect">
            <a:avLst/>
          </a:prstGeom>
          <a:noFill/>
          <a:ln w="9525">
            <a:noFill/>
          </a:ln>
        </p:spPr>
      </p:pic>
      <p:sp>
        <p:nvSpPr>
          <p:cNvPr id="33794" name="Text Box 2"/>
          <p:cNvSpPr txBox="1"/>
          <p:nvPr/>
        </p:nvSpPr>
        <p:spPr>
          <a:xfrm>
            <a:off x="2722563" y="622300"/>
            <a:ext cx="7119937" cy="583565"/>
          </a:xfrm>
          <a:prstGeom prst="rect">
            <a:avLst/>
          </a:prstGeom>
          <a:noFill/>
          <a:ln w="9525">
            <a:noFill/>
          </a:ln>
        </p:spPr>
        <p:txBody>
          <a:bodyPr>
            <a:spAutoFit/>
          </a:bodyPr>
          <a:p>
            <a:pPr algn="just"/>
            <a:endParaRPr lang="zh-CN" altLang="zh-CN" sz="3200" b="1" dirty="0">
              <a:solidFill>
                <a:srgbClr val="3333FF"/>
              </a:solidFill>
              <a:latin typeface="Dotum" pitchFamily="34" charset="-127"/>
              <a:ea typeface="仿宋_GB2312" pitchFamily="49" charset="-122"/>
            </a:endParaRPr>
          </a:p>
        </p:txBody>
      </p:sp>
      <p:sp>
        <p:nvSpPr>
          <p:cNvPr id="2" name="文本框 1"/>
          <p:cNvSpPr txBox="1"/>
          <p:nvPr/>
        </p:nvSpPr>
        <p:spPr>
          <a:xfrm>
            <a:off x="47625" y="1905"/>
            <a:ext cx="2019300" cy="645160"/>
          </a:xfrm>
          <a:prstGeom prst="rect">
            <a:avLst/>
          </a:prstGeom>
          <a:noFill/>
        </p:spPr>
        <p:txBody>
          <a:bodyPr wrap="none" rtlCol="0">
            <a:spAutoFit/>
          </a:bodyPr>
          <a:p>
            <a:pPr algn="l"/>
            <a:r>
              <a:rPr lang="zh-CN" altLang="en-US" sz="3600" b="1">
                <a:solidFill>
                  <a:srgbClr val="FFFF00"/>
                </a:solidFill>
                <a:uFillTx/>
                <a:ea typeface="黑体" panose="02010609060101010101" pitchFamily="49" charset="-122"/>
              </a:rPr>
              <a:t>拓展延伸</a:t>
            </a:r>
            <a:endParaRPr lang="zh-CN" altLang="en-US" sz="3600" b="1">
              <a:solidFill>
                <a:srgbClr val="FFFF00"/>
              </a:solidFill>
              <a:uFillTx/>
              <a:ea typeface="黑体" panose="02010609060101010101" pitchFamily="49" charset="-122"/>
            </a:endParaRPr>
          </a:p>
        </p:txBody>
      </p:sp>
      <p:sp>
        <p:nvSpPr>
          <p:cNvPr id="201733" name="圆角矩形 201732"/>
          <p:cNvSpPr/>
          <p:nvPr/>
        </p:nvSpPr>
        <p:spPr>
          <a:xfrm>
            <a:off x="1741805" y="376082"/>
            <a:ext cx="9081770" cy="6318561"/>
          </a:xfrm>
          <a:prstGeom prst="roundRect">
            <a:avLst>
              <a:gd name="adj" fmla="val 16667"/>
            </a:avLst>
          </a:prstGeom>
          <a:solidFill>
            <a:schemeClr val="bg2"/>
          </a:solidFill>
          <a:ln w="9525" cap="flat" cmpd="sng">
            <a:solidFill>
              <a:schemeClr val="tx1"/>
            </a:solidFill>
            <a:prstDash val="solid"/>
            <a:headEnd type="none" w="med" len="med"/>
            <a:tailEnd type="none" w="med" len="med"/>
          </a:ln>
        </p:spPr>
        <p:txBody>
          <a:bodyPr wrap="square" lIns="90000" tIns="46800" rIns="90000" bIns="46800" anchor="ctr">
            <a:spAutoFit/>
          </a:bodyPr>
          <a:p>
            <a:pPr algn="ctr">
              <a:lnSpc>
                <a:spcPct val="130000"/>
              </a:lnSpc>
            </a:pPr>
            <a:r>
              <a:rPr lang="zh-CN" altLang="en-US" sz="4000" b="1" dirty="0">
                <a:solidFill>
                  <a:srgbClr val="2830C4"/>
                </a:solidFill>
                <a:uFillTx/>
                <a:latin typeface="Arial" panose="020B0604020202020204" pitchFamily="34" charset="0"/>
                <a:ea typeface="黑体" panose="02010609060101010101" pitchFamily="49" charset="-122"/>
              </a:rPr>
              <a:t>题白杨图</a:t>
            </a:r>
            <a:br>
              <a:rPr lang="zh-CN" altLang="en-US" sz="4000" b="1" dirty="0">
                <a:solidFill>
                  <a:srgbClr val="2830C4"/>
                </a:solidFill>
                <a:uFillTx/>
                <a:latin typeface="Arial" panose="020B0604020202020204" pitchFamily="34" charset="0"/>
                <a:ea typeface="黑体" panose="02010609060101010101" pitchFamily="49" charset="-122"/>
              </a:rPr>
            </a:br>
            <a:r>
              <a:rPr lang="zh-CN" altLang="en-US" sz="4000" b="1" dirty="0">
                <a:solidFill>
                  <a:srgbClr val="2830C4"/>
                </a:solidFill>
                <a:uFillTx/>
                <a:latin typeface="Arial" panose="020B0604020202020204" pitchFamily="34" charset="0"/>
                <a:ea typeface="黑体" panose="02010609060101010101" pitchFamily="49" charset="-122"/>
              </a:rPr>
              <a:t>茅盾</a:t>
            </a:r>
            <a:br>
              <a:rPr lang="zh-CN" altLang="en-US" sz="4000" b="1" dirty="0">
                <a:solidFill>
                  <a:srgbClr val="2830C4"/>
                </a:solidFill>
                <a:uFillTx/>
                <a:latin typeface="Arial" panose="020B0604020202020204" pitchFamily="34" charset="0"/>
                <a:ea typeface="黑体" panose="02010609060101010101" pitchFamily="49" charset="-122"/>
              </a:rPr>
            </a:br>
            <a:r>
              <a:rPr lang="zh-CN" altLang="en-US" sz="4000" b="1" dirty="0">
                <a:solidFill>
                  <a:srgbClr val="2830C4"/>
                </a:solidFill>
                <a:uFillTx/>
                <a:latin typeface="Arial" panose="020B0604020202020204" pitchFamily="34" charset="0"/>
                <a:ea typeface="黑体" panose="02010609060101010101" pitchFamily="49" charset="-122"/>
              </a:rPr>
              <a:t>北方有佳树，挺立如长矛。</a:t>
            </a:r>
            <a:br>
              <a:rPr lang="zh-CN" altLang="en-US" sz="4000" b="1" dirty="0">
                <a:solidFill>
                  <a:srgbClr val="2830C4"/>
                </a:solidFill>
                <a:uFillTx/>
                <a:latin typeface="Arial" panose="020B0604020202020204" pitchFamily="34" charset="0"/>
                <a:ea typeface="黑体" panose="02010609060101010101" pitchFamily="49" charset="-122"/>
              </a:rPr>
            </a:br>
            <a:r>
              <a:rPr lang="zh-CN" altLang="en-US" sz="4000" b="1" dirty="0">
                <a:solidFill>
                  <a:srgbClr val="2830C4"/>
                </a:solidFill>
                <a:uFillTx/>
                <a:latin typeface="Arial" panose="020B0604020202020204" pitchFamily="34" charset="0"/>
                <a:ea typeface="黑体" panose="02010609060101010101" pitchFamily="49" charset="-122"/>
              </a:rPr>
              <a:t>叶叶皆团结，枝枝争上游。</a:t>
            </a:r>
            <a:br>
              <a:rPr lang="zh-CN" altLang="en-US" sz="4000" b="1" dirty="0">
                <a:solidFill>
                  <a:srgbClr val="2830C4"/>
                </a:solidFill>
                <a:uFillTx/>
                <a:latin typeface="Arial" panose="020B0604020202020204" pitchFamily="34" charset="0"/>
                <a:ea typeface="黑体" panose="02010609060101010101" pitchFamily="49" charset="-122"/>
              </a:rPr>
            </a:br>
            <a:r>
              <a:rPr lang="zh-CN" altLang="en-US" sz="4000" b="1" dirty="0">
                <a:solidFill>
                  <a:srgbClr val="2830C4"/>
                </a:solidFill>
                <a:uFillTx/>
                <a:latin typeface="Arial" panose="020B0604020202020204" pitchFamily="34" charset="0"/>
                <a:ea typeface="黑体" panose="02010609060101010101" pitchFamily="49" charset="-122"/>
              </a:rPr>
              <a:t>羞与楠枋</a:t>
            </a:r>
            <a:r>
              <a:rPr lang="en-US" altLang="zh-CN" sz="4000" b="1" dirty="0" err="1">
                <a:solidFill>
                  <a:srgbClr val="2830C4"/>
                </a:solidFill>
                <a:uFillTx/>
                <a:latin typeface="Arial" panose="020B0604020202020204" pitchFamily="34" charset="0"/>
                <a:ea typeface="黑体" panose="02010609060101010101" pitchFamily="49" charset="-122"/>
              </a:rPr>
              <a:t>fāng</a:t>
            </a:r>
            <a:r>
              <a:rPr lang="zh-CN" altLang="en-US" sz="4000" b="1" dirty="0">
                <a:solidFill>
                  <a:srgbClr val="2830C4"/>
                </a:solidFill>
                <a:uFillTx/>
                <a:latin typeface="Arial" panose="020B0604020202020204" pitchFamily="34" charset="0"/>
                <a:ea typeface="黑体" panose="02010609060101010101" pitchFamily="49" charset="-122"/>
              </a:rPr>
              <a:t>伍，甘居榆枣俦</a:t>
            </a:r>
            <a:r>
              <a:rPr lang="en-US" altLang="zh-CN" sz="4000" b="1" dirty="0" err="1">
                <a:solidFill>
                  <a:srgbClr val="2830C4"/>
                </a:solidFill>
                <a:uFillTx/>
                <a:latin typeface="Arial" panose="020B0604020202020204" pitchFamily="34" charset="0"/>
                <a:ea typeface="黑体" panose="02010609060101010101" pitchFamily="49" charset="-122"/>
              </a:rPr>
              <a:t>chóu</a:t>
            </a:r>
            <a:r>
              <a:rPr lang="zh-CN" altLang="en-US" sz="4000" b="1" dirty="0">
                <a:solidFill>
                  <a:srgbClr val="2830C4"/>
                </a:solidFill>
                <a:uFillTx/>
                <a:latin typeface="Arial" panose="020B0604020202020204" pitchFamily="34" charset="0"/>
                <a:ea typeface="黑体" panose="02010609060101010101" pitchFamily="49" charset="-122"/>
              </a:rPr>
              <a:t>。</a:t>
            </a:r>
            <a:br>
              <a:rPr lang="zh-CN" altLang="en-US" sz="4000" b="1" dirty="0">
                <a:solidFill>
                  <a:srgbClr val="2830C4"/>
                </a:solidFill>
                <a:uFillTx/>
                <a:latin typeface="Arial" panose="020B0604020202020204" pitchFamily="34" charset="0"/>
                <a:ea typeface="黑体" panose="02010609060101010101" pitchFamily="49" charset="-122"/>
              </a:rPr>
            </a:br>
            <a:r>
              <a:rPr lang="zh-CN" altLang="en-US" sz="4000" b="1" dirty="0">
                <a:solidFill>
                  <a:srgbClr val="2830C4"/>
                </a:solidFill>
                <a:uFillTx/>
                <a:latin typeface="Arial" panose="020B0604020202020204" pitchFamily="34" charset="0"/>
                <a:ea typeface="黑体" panose="02010609060101010101" pitchFamily="49" charset="-122"/>
              </a:rPr>
              <a:t>丹青标风骨，愿与子同仇。</a:t>
            </a:r>
            <a:br>
              <a:rPr lang="zh-CN" altLang="en-US" sz="4000" dirty="0">
                <a:latin typeface="Arial" panose="020B0604020202020204" pitchFamily="34" charset="0"/>
                <a:ea typeface="黑体" panose="02010609060101010101" pitchFamily="49" charset="-122"/>
              </a:rPr>
            </a:br>
            <a:endParaRPr lang="zh-CN" altLang="en-US" sz="4000" dirty="0">
              <a:latin typeface="Arial" panose="020B0604020202020204" pitchFamily="34" charset="0"/>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grpId="0" nodeType="clickEffect">
                                  <p:stCondLst>
                                    <p:cond delay="0"/>
                                  </p:stCondLst>
                                  <p:childTnLst>
                                    <p:set>
                                      <p:cBhvr>
                                        <p:cTn id="6" dur="1" fill="hold">
                                          <p:stCondLst>
                                            <p:cond delay="0"/>
                                          </p:stCondLst>
                                        </p:cTn>
                                        <p:tgtEl>
                                          <p:spTgt spid="201733"/>
                                        </p:tgtEl>
                                        <p:attrNameLst>
                                          <p:attrName>style.visibility</p:attrName>
                                        </p:attrNameLst>
                                      </p:cBhvr>
                                      <p:to>
                                        <p:strVal val="visible"/>
                                      </p:to>
                                    </p:set>
                                    <p:animEffect transition="in" filter="fade">
                                      <p:cBhvr>
                                        <p:cTn id="7" dur="100"/>
                                        <p:tgtEl>
                                          <p:spTgt spid="201733"/>
                                        </p:tgtEl>
                                      </p:cBhvr>
                                    </p:animEffect>
                                    <p:anim calcmode="lin" valueType="num">
                                      <p:cBhvr>
                                        <p:cTn id="8" dur="400" fill="hold"/>
                                        <p:tgtEl>
                                          <p:spTgt spid="201733"/>
                                        </p:tgtEl>
                                        <p:attrNameLst>
                                          <p:attrName>ppt_x</p:attrName>
                                        </p:attrNameLst>
                                      </p:cBhvr>
                                      <p:tavLst>
                                        <p:tav tm="0">
                                          <p:val>
                                            <p:strVal val="#ppt_x"/>
                                          </p:val>
                                        </p:tav>
                                        <p:tav tm="100000">
                                          <p:val>
                                            <p:strVal val="#ppt_x"/>
                                          </p:val>
                                        </p:tav>
                                      </p:tavLst>
                                    </p:anim>
                                    <p:anim calcmode="lin" valueType="num">
                                      <p:cBhvr>
                                        <p:cTn id="9" dur="400" fill="hold"/>
                                        <p:tgtEl>
                                          <p:spTgt spid="201733"/>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01733"/>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01733"/>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1733"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8596" name="Text Box 4"/>
          <p:cNvSpPr txBox="1"/>
          <p:nvPr/>
        </p:nvSpPr>
        <p:spPr>
          <a:xfrm>
            <a:off x="1177925" y="647065"/>
            <a:ext cx="9836785" cy="6072505"/>
          </a:xfrm>
          <a:prstGeom prst="rect">
            <a:avLst/>
          </a:prstGeom>
          <a:noFill/>
          <a:ln w="9525">
            <a:noFill/>
          </a:ln>
        </p:spPr>
        <p:txBody>
          <a:bodyPr wrap="square">
            <a:spAutoFit/>
          </a:bodyPr>
          <a:p>
            <a:pPr>
              <a:lnSpc>
                <a:spcPts val="4240"/>
              </a:lnSpc>
            </a:pPr>
            <a:r>
              <a:rPr lang="en-US" altLang="zh-CN" sz="3200" b="1" dirty="0">
                <a:solidFill>
                  <a:srgbClr val="2830C4"/>
                </a:solidFill>
                <a:uFillTx/>
                <a:latin typeface="黑体" panose="02010609060101010101" pitchFamily="49" charset="-122"/>
                <a:ea typeface="黑体" panose="02010609060101010101" pitchFamily="49" charset="-122"/>
              </a:rPr>
              <a:t>    </a:t>
            </a:r>
            <a:r>
              <a:rPr lang="zh-CN" altLang="en-US" sz="3200" b="1" dirty="0">
                <a:solidFill>
                  <a:srgbClr val="2830C4"/>
                </a:solidFill>
                <a:uFillTx/>
                <a:latin typeface="黑体" panose="02010609060101010101" pitchFamily="49" charset="-122"/>
                <a:ea typeface="黑体" panose="02010609060101010101" pitchFamily="49" charset="-122"/>
              </a:rPr>
              <a:t>袁鹰的《白杨》：</a:t>
            </a:r>
            <a:endParaRPr lang="zh-CN" altLang="en-US" sz="3200" b="1" dirty="0">
              <a:solidFill>
                <a:srgbClr val="2830C4"/>
              </a:solidFill>
              <a:uFillTx/>
              <a:latin typeface="黑体" panose="02010609060101010101" pitchFamily="49" charset="-122"/>
              <a:ea typeface="黑体" panose="02010609060101010101" pitchFamily="49" charset="-122"/>
            </a:endParaRPr>
          </a:p>
          <a:p>
            <a:pPr>
              <a:lnSpc>
                <a:spcPts val="4240"/>
              </a:lnSpc>
            </a:pPr>
            <a:r>
              <a:rPr lang="zh-CN" altLang="en-US" sz="3200" b="1" dirty="0">
                <a:solidFill>
                  <a:srgbClr val="2830C4"/>
                </a:solidFill>
                <a:uFillTx/>
                <a:latin typeface="黑体" panose="02010609060101010101" pitchFamily="49" charset="-122"/>
                <a:ea typeface="黑体" panose="02010609060101010101" pitchFamily="49" charset="-122"/>
              </a:rPr>
              <a:t>    文章由树及人，从孩子关于白杨的争论开始，引出爸爸对白杨特点的介绍，用了</a:t>
            </a:r>
            <a:r>
              <a:rPr lang="zh-CN" altLang="en-US" sz="3200" b="1" dirty="0">
                <a:solidFill>
                  <a:srgbClr val="FF0000"/>
                </a:solidFill>
                <a:uFillTx/>
                <a:latin typeface="黑体" panose="02010609060101010101" pitchFamily="49" charset="-122"/>
                <a:ea typeface="黑体" panose="02010609060101010101" pitchFamily="49" charset="-122"/>
              </a:rPr>
              <a:t>托物言志</a:t>
            </a:r>
            <a:r>
              <a:rPr lang="zh-CN" altLang="en-US" sz="3200" b="1" dirty="0">
                <a:solidFill>
                  <a:srgbClr val="2830C4"/>
                </a:solidFill>
                <a:uFillTx/>
                <a:latin typeface="黑体" panose="02010609060101010101" pitchFamily="49" charset="-122"/>
                <a:ea typeface="黑体" panose="02010609060101010101" pitchFamily="49" charset="-122"/>
              </a:rPr>
              <a:t>，</a:t>
            </a:r>
            <a:r>
              <a:rPr lang="zh-CN" altLang="en-US" sz="3200" b="1" dirty="0">
                <a:solidFill>
                  <a:srgbClr val="FF0000"/>
                </a:solidFill>
                <a:uFillTx/>
                <a:latin typeface="黑体" panose="02010609060101010101" pitchFamily="49" charset="-122"/>
                <a:ea typeface="黑体" panose="02010609060101010101" pitchFamily="49" charset="-122"/>
              </a:rPr>
              <a:t>借物喻人</a:t>
            </a:r>
            <a:r>
              <a:rPr lang="zh-CN" altLang="en-US" sz="3200" b="1" dirty="0">
                <a:solidFill>
                  <a:srgbClr val="2830C4"/>
                </a:solidFill>
                <a:uFillTx/>
                <a:latin typeface="黑体" panose="02010609060101010101" pitchFamily="49" charset="-122"/>
                <a:ea typeface="黑体" panose="02010609060101010101" pitchFamily="49" charset="-122"/>
              </a:rPr>
              <a:t>的比喻手法；然后写爸爸借口白杨表明了自己扎根边疆的志向，并希望孩子们也能够成为边疆建设者的心愿。在作者的描写和叙述中，没有直接歌颂这些无私奉献的建设者，而是将戈壁滩上高大挺秀的白杨与扎根边疆的建设者形象逐步交融在一起。车窗外的白杨</a:t>
            </a:r>
            <a:r>
              <a:rPr lang="en-US" altLang="zh-CN" sz="3200" b="1" dirty="0">
                <a:solidFill>
                  <a:srgbClr val="2830C4"/>
                </a:solidFill>
                <a:uFillTx/>
                <a:latin typeface="黑体" panose="02010609060101010101" pitchFamily="49" charset="-122"/>
                <a:ea typeface="黑体" panose="02010609060101010101" pitchFamily="49" charset="-122"/>
              </a:rPr>
              <a:t>——</a:t>
            </a:r>
            <a:r>
              <a:rPr lang="zh-CN" altLang="en-US" sz="3200" b="1" dirty="0">
                <a:solidFill>
                  <a:srgbClr val="2830C4"/>
                </a:solidFill>
                <a:uFillTx/>
                <a:latin typeface="黑体" panose="02010609060101010101" pitchFamily="49" charset="-122"/>
                <a:ea typeface="黑体" panose="02010609060101010101" pitchFamily="49" charset="-122"/>
              </a:rPr>
              <a:t>在茫茫戈壁站得高大挺秀；父亲眼中的白杨</a:t>
            </a:r>
            <a:r>
              <a:rPr lang="en-US" altLang="zh-CN" sz="3200" b="1" dirty="0">
                <a:solidFill>
                  <a:srgbClr val="2830C4"/>
                </a:solidFill>
                <a:uFillTx/>
                <a:latin typeface="黑体" panose="02010609060101010101" pitchFamily="49" charset="-122"/>
                <a:ea typeface="黑体" panose="02010609060101010101" pitchFamily="49" charset="-122"/>
              </a:rPr>
              <a:t>——</a:t>
            </a:r>
            <a:r>
              <a:rPr lang="zh-CN" altLang="en-US" sz="3200" b="1" dirty="0">
                <a:solidFill>
                  <a:srgbClr val="2830C4"/>
                </a:solidFill>
                <a:uFillTx/>
                <a:latin typeface="黑体" panose="02010609060101010101" pitchFamily="49" charset="-122"/>
                <a:ea typeface="黑体" panose="02010609060101010101" pitchFamily="49" charset="-122"/>
              </a:rPr>
              <a:t>不择环境，不俱灾害，茁壮成长；父亲心中的白杨</a:t>
            </a:r>
            <a:r>
              <a:rPr lang="en-US" altLang="zh-CN" sz="3200" b="1" dirty="0">
                <a:solidFill>
                  <a:srgbClr val="2830C4"/>
                </a:solidFill>
                <a:uFillTx/>
                <a:latin typeface="黑体" panose="02010609060101010101" pitchFamily="49" charset="-122"/>
                <a:ea typeface="黑体" panose="02010609060101010101" pitchFamily="49" charset="-122"/>
              </a:rPr>
              <a:t>——</a:t>
            </a:r>
            <a:r>
              <a:rPr lang="zh-CN" altLang="en-US" sz="3200" b="1" dirty="0">
                <a:solidFill>
                  <a:srgbClr val="2830C4"/>
                </a:solidFill>
                <a:uFillTx/>
                <a:latin typeface="黑体" panose="02010609060101010101" pitchFamily="49" charset="-122"/>
                <a:ea typeface="黑体" panose="02010609060101010101" pitchFamily="49" charset="-122"/>
              </a:rPr>
              <a:t>就是扎根边疆、无私奉献的边疆建设者的化身。</a:t>
            </a:r>
            <a:endParaRPr lang="zh-CN" altLang="en-US" sz="3200" b="1" dirty="0">
              <a:solidFill>
                <a:srgbClr val="2830C4"/>
              </a:solidFill>
              <a:uFillTx/>
              <a:latin typeface="黑体" panose="02010609060101010101" pitchFamily="49" charset="-122"/>
              <a:ea typeface="黑体" panose="02010609060101010101" pitchFamily="49" charset="-122"/>
            </a:endParaRPr>
          </a:p>
        </p:txBody>
      </p:sp>
      <p:sp>
        <p:nvSpPr>
          <p:cNvPr id="2" name="文本框 1"/>
          <p:cNvSpPr txBox="1"/>
          <p:nvPr/>
        </p:nvSpPr>
        <p:spPr>
          <a:xfrm>
            <a:off x="47625" y="1905"/>
            <a:ext cx="2019300" cy="645160"/>
          </a:xfrm>
          <a:prstGeom prst="rect">
            <a:avLst/>
          </a:prstGeom>
          <a:noFill/>
        </p:spPr>
        <p:txBody>
          <a:bodyPr wrap="none" rtlCol="0">
            <a:spAutoFit/>
          </a:bodyPr>
          <a:p>
            <a:pPr algn="l"/>
            <a:r>
              <a:rPr lang="zh-CN" altLang="en-US" sz="3600" b="1">
                <a:solidFill>
                  <a:srgbClr val="7030A0"/>
                </a:solidFill>
                <a:uFillTx/>
                <a:ea typeface="黑体" panose="02010609060101010101" pitchFamily="49" charset="-122"/>
              </a:rPr>
              <a:t>拓展延伸</a:t>
            </a:r>
            <a:endParaRPr lang="zh-CN" altLang="en-US" sz="3600" b="1">
              <a:solidFill>
                <a:srgbClr val="7030A0"/>
              </a:solidFill>
              <a:uFillTx/>
              <a:ea typeface="黑体" panose="02010609060101010101" pitchFamily="49" charset="-122"/>
            </a:endParaRPr>
          </a:p>
        </p:txBody>
      </p:sp>
    </p:spTree>
  </p:cSld>
  <p:clrMapOvr>
    <a:masterClrMapping/>
  </p:clrMapOvr>
  <p:transition>
    <p:random/>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1666" name="文本框 241665"/>
          <p:cNvSpPr txBox="1"/>
          <p:nvPr/>
        </p:nvSpPr>
        <p:spPr>
          <a:xfrm>
            <a:off x="2547938" y="895350"/>
            <a:ext cx="309880" cy="645160"/>
          </a:xfrm>
          <a:prstGeom prst="rect">
            <a:avLst/>
          </a:prstGeom>
          <a:noFill/>
          <a:ln w="9525">
            <a:noFill/>
          </a:ln>
        </p:spPr>
        <p:txBody>
          <a:bodyPr wrap="none" anchor="t">
            <a:spAutoFit/>
          </a:bodyPr>
          <a:p>
            <a:endParaRPr sz="3600" dirty="0">
              <a:latin typeface="Arial" panose="020B0604020202020204" pitchFamily="34" charset="0"/>
            </a:endParaRPr>
          </a:p>
        </p:txBody>
      </p:sp>
      <p:sp>
        <p:nvSpPr>
          <p:cNvPr id="241667" name="文本框 241666"/>
          <p:cNvSpPr txBox="1"/>
          <p:nvPr/>
        </p:nvSpPr>
        <p:spPr>
          <a:xfrm>
            <a:off x="2763838" y="895350"/>
            <a:ext cx="309880" cy="645160"/>
          </a:xfrm>
          <a:prstGeom prst="rect">
            <a:avLst/>
          </a:prstGeom>
          <a:noFill/>
          <a:ln w="9525">
            <a:noFill/>
          </a:ln>
        </p:spPr>
        <p:txBody>
          <a:bodyPr wrap="none" anchor="t">
            <a:spAutoFit/>
          </a:bodyPr>
          <a:p>
            <a:endParaRPr sz="3600" dirty="0">
              <a:latin typeface="Arial" panose="020B0604020202020204" pitchFamily="34" charset="0"/>
            </a:endParaRPr>
          </a:p>
        </p:txBody>
      </p:sp>
      <p:sp>
        <p:nvSpPr>
          <p:cNvPr id="241671" name="文本框 241670"/>
          <p:cNvSpPr txBox="1"/>
          <p:nvPr/>
        </p:nvSpPr>
        <p:spPr>
          <a:xfrm>
            <a:off x="1774825" y="278130"/>
            <a:ext cx="9144000" cy="1322070"/>
          </a:xfrm>
          <a:prstGeom prst="rect">
            <a:avLst/>
          </a:prstGeom>
          <a:noFill/>
          <a:ln w="9525">
            <a:noFill/>
          </a:ln>
        </p:spPr>
        <p:txBody>
          <a:bodyPr>
            <a:spAutoFit/>
          </a:bodyPr>
          <a:p>
            <a:r>
              <a:rPr lang="en-US" altLang="zh-CN" sz="4000" b="1" dirty="0">
                <a:solidFill>
                  <a:srgbClr val="2830C4"/>
                </a:solidFill>
                <a:uFillTx/>
                <a:latin typeface="Arial" panose="020B0604020202020204" pitchFamily="34" charset="0"/>
                <a:ea typeface="黑体" panose="02010609060101010101" pitchFamily="49" charset="-122"/>
              </a:rPr>
              <a:t>       </a:t>
            </a:r>
            <a:r>
              <a:rPr lang="zh-CN" altLang="en-US" sz="4000" b="1" dirty="0">
                <a:solidFill>
                  <a:srgbClr val="2830C4"/>
                </a:solidFill>
                <a:uFillTx/>
                <a:latin typeface="Arial" panose="020B0604020202020204" pitchFamily="34" charset="0"/>
                <a:ea typeface="黑体" panose="02010609060101010101" pitchFamily="49" charset="-122"/>
              </a:rPr>
              <a:t>请运用联想与想象，说说下列事物的象征意义</a:t>
            </a:r>
            <a:endParaRPr lang="zh-CN" altLang="en-US" sz="4000" b="1" dirty="0">
              <a:solidFill>
                <a:srgbClr val="2830C4"/>
              </a:solidFill>
              <a:uFillTx/>
              <a:latin typeface="Arial" panose="020B0604020202020204" pitchFamily="34" charset="0"/>
              <a:ea typeface="黑体" panose="02010609060101010101" pitchFamily="49" charset="-122"/>
            </a:endParaRPr>
          </a:p>
        </p:txBody>
      </p:sp>
      <p:pic>
        <p:nvPicPr>
          <p:cNvPr id="241672" name="图片 241671" descr="u=66057976,3040820372&amp;fm=0&amp;gp=18"/>
          <p:cNvPicPr>
            <a:picLocks noChangeAspect="1"/>
          </p:cNvPicPr>
          <p:nvPr/>
        </p:nvPicPr>
        <p:blipFill>
          <a:blip r:embed="rId1"/>
          <a:stretch>
            <a:fillRect/>
          </a:stretch>
        </p:blipFill>
        <p:spPr>
          <a:xfrm>
            <a:off x="1188085" y="4119245"/>
            <a:ext cx="3030220" cy="2608580"/>
          </a:xfrm>
          <a:prstGeom prst="rect">
            <a:avLst/>
          </a:prstGeom>
          <a:noFill/>
          <a:ln w="9525">
            <a:noFill/>
          </a:ln>
        </p:spPr>
      </p:pic>
      <p:pic>
        <p:nvPicPr>
          <p:cNvPr id="241673" name="图片 241672" descr="u=1741795700,813364019&amp;fm=0&amp;gp=16"/>
          <p:cNvPicPr>
            <a:picLocks noChangeAspect="1"/>
          </p:cNvPicPr>
          <p:nvPr/>
        </p:nvPicPr>
        <p:blipFill>
          <a:blip r:embed="rId2"/>
          <a:stretch>
            <a:fillRect/>
          </a:stretch>
        </p:blipFill>
        <p:spPr>
          <a:xfrm>
            <a:off x="4691380" y="4119245"/>
            <a:ext cx="3245485" cy="2580005"/>
          </a:xfrm>
          <a:prstGeom prst="rect">
            <a:avLst/>
          </a:prstGeom>
          <a:noFill/>
          <a:ln w="9525">
            <a:noFill/>
          </a:ln>
        </p:spPr>
      </p:pic>
      <p:pic>
        <p:nvPicPr>
          <p:cNvPr id="241674" name="图片 241673" descr="u=2879775088,1475530578&amp;fm=0&amp;gp=24"/>
          <p:cNvPicPr>
            <a:picLocks noChangeAspect="1"/>
          </p:cNvPicPr>
          <p:nvPr/>
        </p:nvPicPr>
        <p:blipFill>
          <a:blip r:embed="rId3"/>
          <a:stretch>
            <a:fillRect/>
          </a:stretch>
        </p:blipFill>
        <p:spPr>
          <a:xfrm>
            <a:off x="8366125" y="4070350"/>
            <a:ext cx="3143885" cy="2707005"/>
          </a:xfrm>
          <a:prstGeom prst="rect">
            <a:avLst/>
          </a:prstGeom>
          <a:noFill/>
          <a:ln w="9525">
            <a:noFill/>
          </a:ln>
        </p:spPr>
      </p:pic>
      <p:sp>
        <p:nvSpPr>
          <p:cNvPr id="3" name="文本框 2"/>
          <p:cNvSpPr txBox="1"/>
          <p:nvPr/>
        </p:nvSpPr>
        <p:spPr>
          <a:xfrm>
            <a:off x="47625" y="1905"/>
            <a:ext cx="2019300" cy="645160"/>
          </a:xfrm>
          <a:prstGeom prst="rect">
            <a:avLst/>
          </a:prstGeom>
          <a:noFill/>
        </p:spPr>
        <p:txBody>
          <a:bodyPr wrap="none" rtlCol="0">
            <a:spAutoFit/>
          </a:bodyPr>
          <a:p>
            <a:pPr algn="l"/>
            <a:r>
              <a:rPr lang="zh-CN" altLang="en-US" sz="3600" b="1">
                <a:solidFill>
                  <a:srgbClr val="7030A0"/>
                </a:solidFill>
                <a:uFillTx/>
                <a:ea typeface="黑体" panose="02010609060101010101" pitchFamily="49" charset="-122"/>
              </a:rPr>
              <a:t>拓展延伸</a:t>
            </a:r>
            <a:endParaRPr lang="zh-CN" altLang="en-US" sz="3600" b="1">
              <a:solidFill>
                <a:srgbClr val="7030A0"/>
              </a:solidFill>
              <a:uFillTx/>
              <a:ea typeface="黑体" panose="02010609060101010101" pitchFamily="49" charset="-122"/>
            </a:endParaRPr>
          </a:p>
        </p:txBody>
      </p:sp>
      <p:pic>
        <p:nvPicPr>
          <p:cNvPr id="60422" name="图片 60421" descr="黄山松"/>
          <p:cNvPicPr>
            <a:picLocks noChangeAspect="1"/>
          </p:cNvPicPr>
          <p:nvPr/>
        </p:nvPicPr>
        <p:blipFill>
          <a:blip r:embed="rId4"/>
          <a:stretch>
            <a:fillRect/>
          </a:stretch>
        </p:blipFill>
        <p:spPr>
          <a:xfrm>
            <a:off x="1188085" y="1647825"/>
            <a:ext cx="3030855" cy="2273300"/>
          </a:xfrm>
          <a:prstGeom prst="rect">
            <a:avLst/>
          </a:prstGeom>
          <a:noFill/>
          <a:ln w="9525">
            <a:noFill/>
          </a:ln>
        </p:spPr>
      </p:pic>
      <p:pic>
        <p:nvPicPr>
          <p:cNvPr id="27655" name="Picture 7" descr="u=4285852880,3078782630&amp;fm=0&amp;gp=34"/>
          <p:cNvPicPr>
            <a:picLocks noChangeAspect="1"/>
          </p:cNvPicPr>
          <p:nvPr/>
        </p:nvPicPr>
        <p:blipFill>
          <a:blip r:embed="rId5"/>
          <a:stretch>
            <a:fillRect/>
          </a:stretch>
        </p:blipFill>
        <p:spPr>
          <a:xfrm>
            <a:off x="4692015" y="1666240"/>
            <a:ext cx="3244850" cy="2254885"/>
          </a:xfrm>
          <a:prstGeom prst="rect">
            <a:avLst/>
          </a:prstGeom>
          <a:noFill/>
          <a:ln w="9525">
            <a:noFill/>
          </a:ln>
        </p:spPr>
      </p:pic>
      <p:pic>
        <p:nvPicPr>
          <p:cNvPr id="61442" name="图片 61441" descr="mfh[1]"/>
          <p:cNvPicPr>
            <a:picLocks noChangeAspect="1"/>
          </p:cNvPicPr>
          <p:nvPr/>
        </p:nvPicPr>
        <p:blipFill>
          <a:blip r:embed="rId6"/>
          <a:stretch>
            <a:fillRect/>
          </a:stretch>
        </p:blipFill>
        <p:spPr>
          <a:xfrm>
            <a:off x="8366125" y="1593215"/>
            <a:ext cx="3144520" cy="2381885"/>
          </a:xfrm>
          <a:prstGeom prst="rect">
            <a:avLst/>
          </a:prstGeom>
          <a:noFill/>
          <a:ln w="9525">
            <a:noFill/>
          </a:ln>
        </p:spPr>
      </p:pic>
      <p:pic>
        <p:nvPicPr>
          <p:cNvPr id="33796" name="Picture 2"/>
          <p:cNvPicPr>
            <a:picLocks noChangeAspect="1"/>
          </p:cNvPicPr>
          <p:nvPr/>
        </p:nvPicPr>
        <p:blipFill>
          <a:blip r:embed="rId7"/>
          <a:stretch>
            <a:fillRect/>
          </a:stretch>
        </p:blipFill>
        <p:spPr>
          <a:xfrm>
            <a:off x="9042400" y="8124190"/>
            <a:ext cx="3401060" cy="2709545"/>
          </a:xfrm>
          <a:prstGeom prst="rect">
            <a:avLst/>
          </a:prstGeom>
          <a:noFill/>
          <a:ln w="9525">
            <a:noFill/>
          </a:ln>
        </p:spPr>
      </p:pic>
    </p:spTree>
  </p:cSld>
  <p:clrMapOvr>
    <a:masterClrMapping/>
  </p:clrMapOvr>
  <p:transition>
    <p:random/>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Picture 2" descr="夜"/>
          <p:cNvPicPr>
            <a:picLocks noChangeAspect="1"/>
          </p:cNvPicPr>
          <p:nvPr/>
        </p:nvPicPr>
        <p:blipFill>
          <a:blip r:embed="rId1"/>
          <a:stretch>
            <a:fillRect/>
          </a:stretch>
        </p:blipFill>
        <p:spPr>
          <a:xfrm>
            <a:off x="-90170" y="0"/>
            <a:ext cx="12414250" cy="6858000"/>
          </a:xfrm>
          <a:prstGeom prst="rect">
            <a:avLst/>
          </a:prstGeom>
          <a:noFill/>
          <a:ln w="9525">
            <a:noFill/>
          </a:ln>
        </p:spPr>
      </p:pic>
      <p:sp>
        <p:nvSpPr>
          <p:cNvPr id="38915" name="WordArt 3"/>
          <p:cNvSpPr/>
          <p:nvPr/>
        </p:nvSpPr>
        <p:spPr>
          <a:xfrm>
            <a:off x="3729355" y="1162685"/>
            <a:ext cx="3886200" cy="2819400"/>
          </a:xfrm>
          <a:prstGeom prst="rect">
            <a:avLst/>
          </a:prstGeom>
        </p:spPr>
        <p:txBody>
          <a:bodyPr wrap="none" fromWordArt="1">
            <a:prstTxWarp prst="textPlain">
              <a:avLst>
                <a:gd name="adj" fmla="val 50000"/>
              </a:avLst>
            </a:prstTxWarp>
            <a:normAutofit/>
          </a:bodyPr>
          <a:p>
            <a:pPr algn="ctr"/>
            <a:r>
              <a:rPr lang="zh-CN" altLang="en-US" sz="3600">
                <a:gradFill rotWithShape="1">
                  <a:gsLst>
                    <a:gs pos="0">
                      <a:srgbClr val="FFFF00"/>
                    </a:gs>
                    <a:gs pos="100000">
                      <a:srgbClr val="FF9933"/>
                    </a:gs>
                  </a:gsLst>
                  <a:path path="rect">
                    <a:fillToRect l="50000" t="50000" r="50000" b="50000"/>
                  </a:path>
                  <a:tileRect/>
                </a:gradFill>
                <a:effectLst>
                  <a:outerShdw dist="35921" dir="2699999" algn="ctr" rotWithShape="0">
                    <a:srgbClr val="C0C0C0"/>
                  </a:outerShdw>
                </a:effectLst>
                <a:latin typeface="宋体" panose="02010600030101010101" pitchFamily="2" charset="-122"/>
                <a:ea typeface="宋体" panose="02010600030101010101" pitchFamily="2" charset="-122"/>
              </a:rPr>
              <a:t>再见</a:t>
            </a:r>
            <a:endParaRPr lang="zh-CN" altLang="en-US" sz="3600">
              <a:gradFill rotWithShape="1">
                <a:gsLst>
                  <a:gs pos="0">
                    <a:srgbClr val="FFFF00"/>
                  </a:gs>
                  <a:gs pos="100000">
                    <a:srgbClr val="FF9933"/>
                  </a:gs>
                </a:gsLst>
                <a:path path="rect">
                  <a:fillToRect l="50000" t="50000" r="50000" b="50000"/>
                </a:path>
                <a:tileRect/>
              </a:gradFill>
              <a:effectLst>
                <a:outerShdw dist="35921" dir="2699999" algn="ctr" rotWithShape="0">
                  <a:srgbClr val="C0C0C0"/>
                </a:outerShdw>
              </a:effectLst>
              <a:latin typeface="宋体" panose="02010600030101010101" pitchFamily="2" charset="-122"/>
              <a:ea typeface="宋体" panose="02010600030101010101" pitchFamily="2" charset="-122"/>
            </a:endParaRPr>
          </a:p>
        </p:txBody>
      </p:sp>
      <p:pic>
        <p:nvPicPr>
          <p:cNvPr id="58372" name="Picture 4" descr="bfly"/>
          <p:cNvPicPr>
            <a:picLocks noChangeAspect="1"/>
          </p:cNvPicPr>
          <p:nvPr/>
        </p:nvPicPr>
        <p:blipFill>
          <a:blip r:embed="rId2"/>
          <a:stretch>
            <a:fillRect/>
          </a:stretch>
        </p:blipFill>
        <p:spPr>
          <a:xfrm>
            <a:off x="9284970" y="2950845"/>
            <a:ext cx="1733550" cy="1981200"/>
          </a:xfrm>
          <a:prstGeom prst="rect">
            <a:avLst/>
          </a:prstGeom>
          <a:noFill/>
          <a:ln w="9525">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499"/>
                                          </p:stCondLst>
                                        </p:cTn>
                                        <p:tgtEl>
                                          <p:spTgt spid="58372"/>
                                        </p:tgtEl>
                                        <p:attrNameLst>
                                          <p:attrName>style.visibility</p:attrName>
                                        </p:attrNameLst>
                                      </p:cBhvr>
                                      <p:to>
                                        <p:strVal val="visible"/>
                                      </p:to>
                                    </p:set>
                                  </p:childTnLst>
                                </p:cTn>
                              </p:par>
                            </p:childTnLst>
                          </p:cTn>
                        </p:par>
                        <p:par>
                          <p:cTn id="7" fill="hold">
                            <p:stCondLst>
                              <p:cond delay="500"/>
                            </p:stCondLst>
                            <p:childTnLst>
                              <p:par>
                                <p:cTn id="8" presetID="19" presetClass="entr" presetSubtype="10" fill="hold" nodeType="afterEffect">
                                  <p:stCondLst>
                                    <p:cond delay="0"/>
                                  </p:stCondLst>
                                  <p:childTnLst>
                                    <p:set>
                                      <p:cBhvr>
                                        <p:cTn id="9" dur="1" fill="hold">
                                          <p:stCondLst>
                                            <p:cond delay="0"/>
                                          </p:stCondLst>
                                        </p:cTn>
                                        <p:tgtEl>
                                          <p:spTgt spid="38915"/>
                                        </p:tgtEl>
                                        <p:attrNameLst>
                                          <p:attrName>style.visibility</p:attrName>
                                        </p:attrNameLst>
                                      </p:cBhvr>
                                      <p:to>
                                        <p:strVal val="visible"/>
                                      </p:to>
                                    </p:set>
                                    <p:anim calcmode="lin" valueType="num">
                                      <p:cBhvr>
                                        <p:cTn id="10" dur="5000" fill="hold"/>
                                        <p:tgtEl>
                                          <p:spTgt spid="38915"/>
                                        </p:tgtEl>
                                        <p:attrNameLst>
                                          <p:attrName>ppt_w</p:attrName>
                                        </p:attrNameLst>
                                      </p:cBhvr>
                                      <p:tavLst>
                                        <p:tav tm="0" fmla="#ppt_w*sin(2.5*pi*$)">
                                          <p:val>
                                            <p:fltVal val="0.000000"/>
                                          </p:val>
                                        </p:tav>
                                        <p:tav tm="100000">
                                          <p:val>
                                            <p:fltVal val="1.000000"/>
                                          </p:val>
                                        </p:tav>
                                      </p:tavLst>
                                    </p:anim>
                                    <p:anim calcmode="lin" valueType="num">
                                      <p:cBhvr>
                                        <p:cTn id="11" dur="5000" fill="hold"/>
                                        <p:tgtEl>
                                          <p:spTgt spid="3891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90" name="Text Box 2"/>
          <p:cNvSpPr txBox="1"/>
          <p:nvPr/>
        </p:nvSpPr>
        <p:spPr>
          <a:xfrm>
            <a:off x="3503613" y="260350"/>
            <a:ext cx="5288280" cy="706755"/>
          </a:xfrm>
          <a:prstGeom prst="rect">
            <a:avLst/>
          </a:prstGeom>
          <a:noFill/>
          <a:ln w="9525">
            <a:noFill/>
          </a:ln>
        </p:spPr>
        <p:txBody>
          <a:bodyPr wrap="none">
            <a:spAutoFit/>
          </a:bodyPr>
          <a:p>
            <a:r>
              <a:rPr lang="zh-CN" altLang="en-US" sz="4000" b="1" dirty="0">
                <a:solidFill>
                  <a:srgbClr val="00B050"/>
                </a:solidFill>
                <a:latin typeface="Arial" panose="020B0604020202020204" pitchFamily="34" charset="0"/>
              </a:rPr>
              <a:t>给下面</a:t>
            </a:r>
            <a:r>
              <a:rPr lang="zh-CN" altLang="en-US" sz="4000" b="1" dirty="0">
                <a:solidFill>
                  <a:srgbClr val="00B050"/>
                </a:solidFill>
                <a:uFillTx/>
                <a:latin typeface="Arial" panose="020B0604020202020204" pitchFamily="34" charset="0"/>
              </a:rPr>
              <a:t>划线</a:t>
            </a:r>
            <a:r>
              <a:rPr lang="zh-CN" altLang="en-US" sz="4000" b="1" dirty="0">
                <a:solidFill>
                  <a:srgbClr val="00B050"/>
                </a:solidFill>
                <a:latin typeface="Arial" panose="020B0604020202020204" pitchFamily="34" charset="0"/>
              </a:rPr>
              <a:t>的词语注音</a:t>
            </a:r>
            <a:endParaRPr lang="zh-CN" altLang="en-US" sz="4000" b="1" dirty="0">
              <a:solidFill>
                <a:srgbClr val="00B050"/>
              </a:solidFill>
              <a:latin typeface="Arial" panose="020B0604020202020204" pitchFamily="34" charset="0"/>
            </a:endParaRPr>
          </a:p>
        </p:txBody>
      </p:sp>
      <p:sp>
        <p:nvSpPr>
          <p:cNvPr id="37891" name="Text Box 3"/>
          <p:cNvSpPr txBox="1"/>
          <p:nvPr/>
        </p:nvSpPr>
        <p:spPr>
          <a:xfrm>
            <a:off x="1737043" y="1553845"/>
            <a:ext cx="1101090" cy="4384675"/>
          </a:xfrm>
          <a:prstGeom prst="rect">
            <a:avLst/>
          </a:prstGeom>
          <a:noFill/>
          <a:ln w="9525">
            <a:noFill/>
          </a:ln>
        </p:spPr>
        <p:txBody>
          <a:bodyPr wrap="none">
            <a:spAutoFit/>
          </a:bodyPr>
          <a:p>
            <a:pPr>
              <a:lnSpc>
                <a:spcPts val="3720"/>
              </a:lnSpc>
            </a:pPr>
            <a:r>
              <a:rPr lang="zh-CN" altLang="en-US" sz="3600" b="1" dirty="0">
                <a:solidFill>
                  <a:srgbClr val="2830C4"/>
                </a:solidFill>
                <a:uFillTx/>
                <a:latin typeface="Arial" panose="020B0604020202020204" pitchFamily="34" charset="0"/>
                <a:ea typeface="黑体" panose="02010609060101010101" pitchFamily="49" charset="-122"/>
              </a:rPr>
              <a:t>恹</a:t>
            </a:r>
            <a:r>
              <a:rPr lang="zh-CN" altLang="en-US" sz="3600" b="1" u="heavy" dirty="0">
                <a:solidFill>
                  <a:srgbClr val="2830C4"/>
                </a:solidFill>
                <a:uFill>
                  <a:solidFill>
                    <a:srgbClr val="FF0000"/>
                  </a:solidFill>
                </a:uFill>
                <a:latin typeface="Arial" panose="020B0604020202020204" pitchFamily="34" charset="0"/>
                <a:ea typeface="黑体" panose="02010609060101010101" pitchFamily="49" charset="-122"/>
              </a:rPr>
              <a:t>恹</a:t>
            </a:r>
            <a:endParaRPr lang="zh-CN" altLang="en-US" sz="3600" b="1" u="sng" dirty="0">
              <a:solidFill>
                <a:srgbClr val="2830C4"/>
              </a:solidFill>
              <a:uFillTx/>
              <a:latin typeface="Arial" panose="020B0604020202020204" pitchFamily="34" charset="0"/>
              <a:ea typeface="黑体" panose="02010609060101010101" pitchFamily="49" charset="-122"/>
            </a:endParaRPr>
          </a:p>
          <a:p>
            <a:pPr>
              <a:lnSpc>
                <a:spcPts val="3720"/>
              </a:lnSpc>
            </a:pPr>
            <a:endParaRPr lang="zh-CN" altLang="en-US" sz="3600" b="1" dirty="0">
              <a:solidFill>
                <a:srgbClr val="2830C4"/>
              </a:solidFill>
              <a:uFillTx/>
              <a:latin typeface="Arial" panose="020B0604020202020204" pitchFamily="34" charset="0"/>
              <a:ea typeface="黑体" panose="02010609060101010101" pitchFamily="49" charset="-122"/>
            </a:endParaRPr>
          </a:p>
          <a:p>
            <a:pPr>
              <a:lnSpc>
                <a:spcPts val="3720"/>
              </a:lnSpc>
            </a:pPr>
            <a:r>
              <a:rPr lang="zh-CN" altLang="en-US" sz="3600" b="1" dirty="0">
                <a:solidFill>
                  <a:srgbClr val="2830C4"/>
                </a:solidFill>
                <a:uFillTx/>
                <a:latin typeface="Arial" panose="020B0604020202020204" pitchFamily="34" charset="0"/>
                <a:ea typeface="黑体" panose="02010609060101010101" pitchFamily="49" charset="-122"/>
              </a:rPr>
              <a:t>旁</a:t>
            </a:r>
            <a:r>
              <a:rPr lang="zh-CN" altLang="en-US" sz="3600" b="1" u="heavy" dirty="0">
                <a:solidFill>
                  <a:srgbClr val="2830C4"/>
                </a:solidFill>
                <a:uFill>
                  <a:solidFill>
                    <a:srgbClr val="FF0000"/>
                  </a:solidFill>
                </a:uFill>
                <a:latin typeface="Arial" panose="020B0604020202020204" pitchFamily="34" charset="0"/>
                <a:ea typeface="黑体" panose="02010609060101010101" pitchFamily="49" charset="-122"/>
              </a:rPr>
              <a:t>逸</a:t>
            </a:r>
            <a:endParaRPr lang="zh-CN" altLang="en-US" sz="3600" b="1" u="sng" dirty="0">
              <a:solidFill>
                <a:srgbClr val="2830C4"/>
              </a:solidFill>
              <a:uFillTx/>
              <a:latin typeface="Arial" panose="020B0604020202020204" pitchFamily="34" charset="0"/>
              <a:ea typeface="黑体" panose="02010609060101010101" pitchFamily="49" charset="-122"/>
            </a:endParaRPr>
          </a:p>
          <a:p>
            <a:pPr>
              <a:lnSpc>
                <a:spcPts val="3720"/>
              </a:lnSpc>
            </a:pPr>
            <a:endParaRPr lang="zh-CN" altLang="en-US" sz="3600" b="1" dirty="0">
              <a:solidFill>
                <a:srgbClr val="2830C4"/>
              </a:solidFill>
              <a:uFillTx/>
              <a:latin typeface="Arial" panose="020B0604020202020204" pitchFamily="34" charset="0"/>
              <a:ea typeface="黑体" panose="02010609060101010101" pitchFamily="49" charset="-122"/>
            </a:endParaRPr>
          </a:p>
          <a:p>
            <a:pPr>
              <a:lnSpc>
                <a:spcPts val="3720"/>
              </a:lnSpc>
            </a:pPr>
            <a:r>
              <a:rPr lang="zh-CN" altLang="en-US" sz="3600" b="1" u="heavy" dirty="0">
                <a:solidFill>
                  <a:srgbClr val="2830C4"/>
                </a:solidFill>
                <a:uFill>
                  <a:solidFill>
                    <a:srgbClr val="FF0000"/>
                  </a:solidFill>
                </a:uFill>
                <a:latin typeface="Arial" panose="020B0604020202020204" pitchFamily="34" charset="0"/>
                <a:ea typeface="黑体" panose="02010609060101010101" pitchFamily="49" charset="-122"/>
              </a:rPr>
              <a:t>晕</a:t>
            </a:r>
            <a:r>
              <a:rPr lang="zh-CN" altLang="en-US" sz="3600" b="1" dirty="0">
                <a:solidFill>
                  <a:srgbClr val="2830C4"/>
                </a:solidFill>
                <a:uFillTx/>
                <a:latin typeface="Arial" panose="020B0604020202020204" pitchFamily="34" charset="0"/>
                <a:ea typeface="黑体" panose="02010609060101010101" pitchFamily="49" charset="-122"/>
              </a:rPr>
              <a:t>圈</a:t>
            </a:r>
            <a:endParaRPr lang="zh-CN" altLang="en-US" sz="3600" b="1" dirty="0">
              <a:solidFill>
                <a:srgbClr val="2830C4"/>
              </a:solidFill>
              <a:uFillTx/>
              <a:latin typeface="Arial" panose="020B0604020202020204" pitchFamily="34" charset="0"/>
              <a:ea typeface="黑体" panose="02010609060101010101" pitchFamily="49" charset="-122"/>
            </a:endParaRPr>
          </a:p>
          <a:p>
            <a:pPr>
              <a:lnSpc>
                <a:spcPts val="3720"/>
              </a:lnSpc>
            </a:pPr>
            <a:endParaRPr lang="zh-CN" altLang="en-US" sz="3600" b="1" dirty="0">
              <a:solidFill>
                <a:srgbClr val="2830C4"/>
              </a:solidFill>
              <a:uFillTx/>
              <a:latin typeface="Arial" panose="020B0604020202020204" pitchFamily="34" charset="0"/>
              <a:ea typeface="黑体" panose="02010609060101010101" pitchFamily="49" charset="-122"/>
            </a:endParaRPr>
          </a:p>
          <a:p>
            <a:pPr>
              <a:lnSpc>
                <a:spcPts val="3720"/>
              </a:lnSpc>
            </a:pPr>
            <a:r>
              <a:rPr lang="zh-CN" altLang="en-US" sz="3600" b="1" u="heavy" dirty="0">
                <a:solidFill>
                  <a:srgbClr val="2830C4"/>
                </a:solidFill>
                <a:uFill>
                  <a:solidFill>
                    <a:srgbClr val="FF0000"/>
                  </a:solidFill>
                </a:uFill>
                <a:latin typeface="Arial" panose="020B0604020202020204" pitchFamily="34" charset="0"/>
                <a:ea typeface="黑体" panose="02010609060101010101" pitchFamily="49" charset="-122"/>
              </a:rPr>
              <a:t>倔强</a:t>
            </a:r>
            <a:endParaRPr lang="zh-CN" altLang="en-US" sz="3600" b="1" u="sng" dirty="0">
              <a:solidFill>
                <a:srgbClr val="2830C4"/>
              </a:solidFill>
              <a:uFillTx/>
              <a:latin typeface="Arial" panose="020B0604020202020204" pitchFamily="34" charset="0"/>
              <a:ea typeface="黑体" panose="02010609060101010101" pitchFamily="49" charset="-122"/>
            </a:endParaRPr>
          </a:p>
          <a:p>
            <a:pPr>
              <a:lnSpc>
                <a:spcPts val="3720"/>
              </a:lnSpc>
            </a:pPr>
            <a:endParaRPr lang="zh-CN" altLang="en-US" sz="3600" b="1" dirty="0">
              <a:solidFill>
                <a:srgbClr val="2830C4"/>
              </a:solidFill>
              <a:uFillTx/>
              <a:latin typeface="Arial" panose="020B0604020202020204" pitchFamily="34" charset="0"/>
              <a:ea typeface="黑体" panose="02010609060101010101" pitchFamily="49" charset="-122"/>
            </a:endParaRPr>
          </a:p>
          <a:p>
            <a:pPr>
              <a:lnSpc>
                <a:spcPts val="3720"/>
              </a:lnSpc>
            </a:pPr>
            <a:r>
              <a:rPr lang="zh-CN" altLang="en-US" sz="3600" b="1" u="heavy" dirty="0">
                <a:solidFill>
                  <a:srgbClr val="2830C4"/>
                </a:solidFill>
                <a:uFill>
                  <a:solidFill>
                    <a:srgbClr val="FF0000"/>
                  </a:solidFill>
                </a:uFill>
                <a:latin typeface="Arial" panose="020B0604020202020204" pitchFamily="34" charset="0"/>
                <a:ea typeface="黑体" panose="02010609060101010101" pitchFamily="49" charset="-122"/>
              </a:rPr>
              <a:t>婆娑</a:t>
            </a:r>
            <a:endParaRPr lang="zh-CN" altLang="en-US" sz="3600" b="1" u="sng" dirty="0">
              <a:solidFill>
                <a:srgbClr val="2830C4"/>
              </a:solidFill>
              <a:uFillTx/>
              <a:latin typeface="Arial" panose="020B0604020202020204" pitchFamily="34" charset="0"/>
              <a:ea typeface="黑体" panose="02010609060101010101" pitchFamily="49" charset="-122"/>
            </a:endParaRPr>
          </a:p>
        </p:txBody>
      </p:sp>
      <p:sp>
        <p:nvSpPr>
          <p:cNvPr id="37894" name="Text Box 6"/>
          <p:cNvSpPr txBox="1"/>
          <p:nvPr/>
        </p:nvSpPr>
        <p:spPr>
          <a:xfrm>
            <a:off x="4723765" y="1447800"/>
            <a:ext cx="1228090" cy="4384675"/>
          </a:xfrm>
          <a:prstGeom prst="rect">
            <a:avLst/>
          </a:prstGeom>
          <a:noFill/>
          <a:ln w="9525">
            <a:noFill/>
          </a:ln>
        </p:spPr>
        <p:txBody>
          <a:bodyPr wrap="none">
            <a:spAutoFit/>
          </a:bodyPr>
          <a:p>
            <a:pPr>
              <a:lnSpc>
                <a:spcPts val="3720"/>
              </a:lnSpc>
            </a:pPr>
            <a:r>
              <a:rPr lang="zh-CN" altLang="en-US" sz="3600" b="1" u="heavy" dirty="0">
                <a:solidFill>
                  <a:srgbClr val="2830C4"/>
                </a:solidFill>
                <a:uFill>
                  <a:solidFill>
                    <a:srgbClr val="FF0000"/>
                  </a:solidFill>
                </a:uFill>
                <a:latin typeface="Arial" panose="020B0604020202020204" pitchFamily="34" charset="0"/>
                <a:ea typeface="黑体" panose="02010609060101010101" pitchFamily="49" charset="-122"/>
              </a:rPr>
              <a:t>虬</a:t>
            </a:r>
            <a:r>
              <a:rPr lang="zh-CN" altLang="en-US" sz="3600" b="1" dirty="0">
                <a:solidFill>
                  <a:srgbClr val="2830C4"/>
                </a:solidFill>
                <a:uFillTx/>
                <a:latin typeface="Arial" panose="020B0604020202020204" pitchFamily="34" charset="0"/>
                <a:ea typeface="黑体" panose="02010609060101010101" pitchFamily="49" charset="-122"/>
              </a:rPr>
              <a:t>枝</a:t>
            </a:r>
            <a:endParaRPr lang="zh-CN" altLang="en-US" sz="3600" b="1" dirty="0">
              <a:solidFill>
                <a:srgbClr val="2830C4"/>
              </a:solidFill>
              <a:uFillTx/>
              <a:latin typeface="Arial" panose="020B0604020202020204" pitchFamily="34" charset="0"/>
              <a:ea typeface="黑体" panose="02010609060101010101" pitchFamily="49" charset="-122"/>
            </a:endParaRPr>
          </a:p>
          <a:p>
            <a:pPr>
              <a:lnSpc>
                <a:spcPts val="3720"/>
              </a:lnSpc>
            </a:pPr>
            <a:endParaRPr lang="zh-CN" altLang="en-US" sz="3600" b="1" dirty="0">
              <a:solidFill>
                <a:srgbClr val="2830C4"/>
              </a:solidFill>
              <a:uFillTx/>
              <a:latin typeface="Arial" panose="020B0604020202020204" pitchFamily="34" charset="0"/>
              <a:ea typeface="黑体" panose="02010609060101010101" pitchFamily="49" charset="-122"/>
            </a:endParaRPr>
          </a:p>
          <a:p>
            <a:pPr>
              <a:lnSpc>
                <a:spcPts val="3720"/>
              </a:lnSpc>
            </a:pPr>
            <a:r>
              <a:rPr lang="zh-CN" altLang="en-US" sz="3600" b="1" u="heavy" dirty="0">
                <a:solidFill>
                  <a:srgbClr val="2830C4"/>
                </a:solidFill>
                <a:uFill>
                  <a:solidFill>
                    <a:srgbClr val="FF0000"/>
                  </a:solidFill>
                </a:uFill>
                <a:latin typeface="Arial" panose="020B0604020202020204" pitchFamily="34" charset="0"/>
                <a:ea typeface="黑体" panose="02010609060101010101" pitchFamily="49" charset="-122"/>
              </a:rPr>
              <a:t>楠</a:t>
            </a:r>
            <a:r>
              <a:rPr lang="zh-CN" altLang="en-US" sz="3600" b="1" dirty="0">
                <a:solidFill>
                  <a:srgbClr val="2830C4"/>
                </a:solidFill>
                <a:uFillTx/>
                <a:latin typeface="Arial" panose="020B0604020202020204" pitchFamily="34" charset="0"/>
                <a:ea typeface="黑体" panose="02010609060101010101" pitchFamily="49" charset="-122"/>
              </a:rPr>
              <a:t>木</a:t>
            </a:r>
            <a:endParaRPr lang="zh-CN" altLang="en-US" sz="3600" b="1" dirty="0">
              <a:solidFill>
                <a:srgbClr val="2830C4"/>
              </a:solidFill>
              <a:uFillTx/>
              <a:latin typeface="Arial" panose="020B0604020202020204" pitchFamily="34" charset="0"/>
              <a:ea typeface="黑体" panose="02010609060101010101" pitchFamily="49" charset="-122"/>
            </a:endParaRPr>
          </a:p>
          <a:p>
            <a:pPr>
              <a:lnSpc>
                <a:spcPts val="3720"/>
              </a:lnSpc>
            </a:pPr>
            <a:endParaRPr lang="zh-CN" altLang="en-US" sz="3600" b="1" dirty="0">
              <a:solidFill>
                <a:srgbClr val="2830C4"/>
              </a:solidFill>
              <a:uFillTx/>
              <a:latin typeface="Arial" panose="020B0604020202020204" pitchFamily="34" charset="0"/>
              <a:ea typeface="黑体" panose="02010609060101010101" pitchFamily="49" charset="-122"/>
            </a:endParaRPr>
          </a:p>
          <a:p>
            <a:pPr>
              <a:lnSpc>
                <a:spcPts val="3720"/>
              </a:lnSpc>
            </a:pPr>
            <a:r>
              <a:rPr lang="zh-CN" altLang="en-US" sz="3600" b="1" dirty="0">
                <a:solidFill>
                  <a:srgbClr val="2830C4"/>
                </a:solidFill>
                <a:uFillTx/>
                <a:latin typeface="Arial" panose="020B0604020202020204" pitchFamily="34" charset="0"/>
                <a:ea typeface="黑体" panose="02010609060101010101" pitchFamily="49" charset="-122"/>
              </a:rPr>
              <a:t>秀</a:t>
            </a:r>
            <a:r>
              <a:rPr lang="zh-CN" altLang="en-US" sz="3600" b="1" u="heavy" dirty="0">
                <a:solidFill>
                  <a:srgbClr val="2830C4"/>
                </a:solidFill>
                <a:uFill>
                  <a:solidFill>
                    <a:srgbClr val="FF0000"/>
                  </a:solidFill>
                </a:uFill>
                <a:latin typeface="Arial" panose="020B0604020202020204" pitchFamily="34" charset="0"/>
                <a:ea typeface="黑体" panose="02010609060101010101" pitchFamily="49" charset="-122"/>
              </a:rPr>
              <a:t>颀</a:t>
            </a:r>
            <a:r>
              <a:rPr lang="zh-CN" altLang="en-US" sz="3600" b="1" dirty="0">
                <a:solidFill>
                  <a:srgbClr val="2830C4"/>
                </a:solidFill>
                <a:uFillTx/>
                <a:latin typeface="Arial" panose="020B0604020202020204" pitchFamily="34" charset="0"/>
                <a:ea typeface="黑体" panose="02010609060101010101" pitchFamily="49" charset="-122"/>
              </a:rPr>
              <a:t> </a:t>
            </a:r>
            <a:endParaRPr lang="zh-CN" altLang="en-US" sz="3600" b="1" dirty="0">
              <a:solidFill>
                <a:srgbClr val="2830C4"/>
              </a:solidFill>
              <a:uFillTx/>
              <a:latin typeface="Arial" panose="020B0604020202020204" pitchFamily="34" charset="0"/>
              <a:ea typeface="黑体" panose="02010609060101010101" pitchFamily="49" charset="-122"/>
            </a:endParaRPr>
          </a:p>
          <a:p>
            <a:pPr>
              <a:lnSpc>
                <a:spcPts val="3720"/>
              </a:lnSpc>
            </a:pPr>
            <a:endParaRPr lang="zh-CN" altLang="en-US" sz="3600" b="1" dirty="0">
              <a:solidFill>
                <a:srgbClr val="2830C4"/>
              </a:solidFill>
              <a:uFillTx/>
              <a:latin typeface="Arial" panose="020B0604020202020204" pitchFamily="34" charset="0"/>
              <a:ea typeface="黑体" panose="02010609060101010101" pitchFamily="49" charset="-122"/>
            </a:endParaRPr>
          </a:p>
          <a:p>
            <a:pPr>
              <a:lnSpc>
                <a:spcPts val="3720"/>
              </a:lnSpc>
            </a:pPr>
            <a:r>
              <a:rPr lang="zh-CN" altLang="en-US" sz="3600" b="1" u="heavy" dirty="0">
                <a:solidFill>
                  <a:srgbClr val="2830C4"/>
                </a:solidFill>
                <a:uFill>
                  <a:solidFill>
                    <a:srgbClr val="FF0000"/>
                  </a:solidFill>
                </a:uFill>
                <a:latin typeface="Arial" panose="020B0604020202020204" pitchFamily="34" charset="0"/>
                <a:ea typeface="黑体" panose="02010609060101010101" pitchFamily="49" charset="-122"/>
              </a:rPr>
              <a:t>参</a:t>
            </a:r>
            <a:r>
              <a:rPr lang="zh-CN" altLang="en-US" sz="3600" b="1" dirty="0">
                <a:solidFill>
                  <a:srgbClr val="2830C4"/>
                </a:solidFill>
                <a:uFillTx/>
                <a:latin typeface="Arial" panose="020B0604020202020204" pitchFamily="34" charset="0"/>
                <a:ea typeface="黑体" panose="02010609060101010101" pitchFamily="49" charset="-122"/>
              </a:rPr>
              <a:t>天</a:t>
            </a:r>
            <a:endParaRPr lang="zh-CN" altLang="en-US" sz="3600" b="1" dirty="0">
              <a:solidFill>
                <a:srgbClr val="2830C4"/>
              </a:solidFill>
              <a:uFillTx/>
              <a:latin typeface="Arial" panose="020B0604020202020204" pitchFamily="34" charset="0"/>
              <a:ea typeface="黑体" panose="02010609060101010101" pitchFamily="49" charset="-122"/>
            </a:endParaRPr>
          </a:p>
          <a:p>
            <a:pPr>
              <a:lnSpc>
                <a:spcPts val="3720"/>
              </a:lnSpc>
            </a:pPr>
            <a:endParaRPr lang="zh-CN" altLang="en-US" sz="3600" b="1" dirty="0">
              <a:solidFill>
                <a:srgbClr val="2830C4"/>
              </a:solidFill>
              <a:uFillTx/>
              <a:latin typeface="Arial" panose="020B0604020202020204" pitchFamily="34" charset="0"/>
              <a:ea typeface="黑体" panose="02010609060101010101" pitchFamily="49" charset="-122"/>
            </a:endParaRPr>
          </a:p>
          <a:p>
            <a:pPr>
              <a:lnSpc>
                <a:spcPts val="3720"/>
              </a:lnSpc>
            </a:pPr>
            <a:r>
              <a:rPr lang="zh-CN" altLang="en-US" sz="3600" b="1" dirty="0">
                <a:solidFill>
                  <a:srgbClr val="2830C4"/>
                </a:solidFill>
                <a:uFillTx/>
                <a:latin typeface="Arial" panose="020B0604020202020204" pitchFamily="34" charset="0"/>
                <a:ea typeface="黑体" panose="02010609060101010101" pitchFamily="49" charset="-122"/>
              </a:rPr>
              <a:t>主</a:t>
            </a:r>
            <a:r>
              <a:rPr lang="zh-CN" altLang="en-US" sz="3600" b="1" u="heavy" dirty="0">
                <a:solidFill>
                  <a:srgbClr val="2830C4"/>
                </a:solidFill>
                <a:uFill>
                  <a:solidFill>
                    <a:srgbClr val="FF0000"/>
                  </a:solidFill>
                </a:uFill>
                <a:latin typeface="Arial" panose="020B0604020202020204" pitchFamily="34" charset="0"/>
                <a:ea typeface="黑体" panose="02010609060101010101" pitchFamily="49" charset="-122"/>
              </a:rPr>
              <a:t>宰</a:t>
            </a:r>
            <a:endParaRPr lang="zh-CN" altLang="en-US" sz="3600" b="1" dirty="0">
              <a:solidFill>
                <a:srgbClr val="2830C4"/>
              </a:solidFill>
              <a:uFillTx/>
              <a:latin typeface="Arial" panose="020B0604020202020204" pitchFamily="34" charset="0"/>
              <a:ea typeface="黑体" panose="02010609060101010101" pitchFamily="49" charset="-122"/>
            </a:endParaRPr>
          </a:p>
        </p:txBody>
      </p:sp>
      <p:sp>
        <p:nvSpPr>
          <p:cNvPr id="37896" name="Text Box 8"/>
          <p:cNvSpPr txBox="1"/>
          <p:nvPr/>
        </p:nvSpPr>
        <p:spPr>
          <a:xfrm>
            <a:off x="2838450" y="1530985"/>
            <a:ext cx="1718945" cy="4407535"/>
          </a:xfrm>
          <a:prstGeom prst="rect">
            <a:avLst/>
          </a:prstGeom>
          <a:noFill/>
          <a:ln w="9525">
            <a:noFill/>
          </a:ln>
        </p:spPr>
        <p:txBody>
          <a:bodyPr wrap="none">
            <a:spAutoFit/>
          </a:bodyPr>
          <a:p>
            <a:pPr>
              <a:lnSpc>
                <a:spcPts val="3740"/>
              </a:lnSpc>
            </a:pPr>
            <a:r>
              <a:rPr lang="en-US" altLang="zh-CN" sz="3200" b="1" dirty="0" err="1">
                <a:solidFill>
                  <a:srgbClr val="FF0000"/>
                </a:solidFill>
                <a:uFillTx/>
                <a:latin typeface="Arial" panose="020B0604020202020204" pitchFamily="34" charset="0"/>
                <a:ea typeface="黑体" panose="02010609060101010101" pitchFamily="49" charset="-122"/>
              </a:rPr>
              <a:t>yān</a:t>
            </a:r>
            <a:endParaRPr lang="en-US" altLang="zh-CN" sz="3200" b="1">
              <a:solidFill>
                <a:srgbClr val="FF0000"/>
              </a:solidFill>
              <a:uFillTx/>
              <a:latin typeface="Arial" panose="020B0604020202020204" pitchFamily="34" charset="0"/>
              <a:ea typeface="黑体" panose="02010609060101010101" pitchFamily="49" charset="-122"/>
            </a:endParaRPr>
          </a:p>
          <a:p>
            <a:pPr>
              <a:lnSpc>
                <a:spcPts val="3740"/>
              </a:lnSpc>
            </a:pPr>
            <a:endParaRPr lang="en-US" altLang="zh-CN" sz="3200" b="1">
              <a:solidFill>
                <a:srgbClr val="FF0000"/>
              </a:solidFill>
              <a:uFillTx/>
              <a:latin typeface="Arial" panose="020B0604020202020204" pitchFamily="34" charset="0"/>
              <a:ea typeface="黑体" panose="02010609060101010101" pitchFamily="49" charset="-122"/>
            </a:endParaRPr>
          </a:p>
          <a:p>
            <a:pPr>
              <a:lnSpc>
                <a:spcPts val="3740"/>
              </a:lnSpc>
            </a:pPr>
            <a:r>
              <a:rPr lang="en-US" altLang="zh-CN" sz="3200" b="1" dirty="0" err="1">
                <a:solidFill>
                  <a:srgbClr val="FF0000"/>
                </a:solidFill>
                <a:uFillTx/>
                <a:latin typeface="Arial" panose="020B0604020202020204" pitchFamily="34" charset="0"/>
                <a:ea typeface="黑体" panose="02010609060101010101" pitchFamily="49" charset="-122"/>
              </a:rPr>
              <a:t>yì</a:t>
            </a:r>
            <a:endParaRPr lang="en-US" altLang="zh-CN" sz="3200" b="1">
              <a:solidFill>
                <a:srgbClr val="FF0000"/>
              </a:solidFill>
              <a:uFillTx/>
              <a:latin typeface="Arial" panose="020B0604020202020204" pitchFamily="34" charset="0"/>
              <a:ea typeface="黑体" panose="02010609060101010101" pitchFamily="49" charset="-122"/>
            </a:endParaRPr>
          </a:p>
          <a:p>
            <a:pPr>
              <a:lnSpc>
                <a:spcPts val="3740"/>
              </a:lnSpc>
            </a:pPr>
            <a:endParaRPr lang="en-US" altLang="zh-CN" sz="3200" b="1">
              <a:solidFill>
                <a:srgbClr val="FF0000"/>
              </a:solidFill>
              <a:uFillTx/>
              <a:latin typeface="Arial" panose="020B0604020202020204" pitchFamily="34" charset="0"/>
              <a:ea typeface="黑体" panose="02010609060101010101" pitchFamily="49" charset="-122"/>
            </a:endParaRPr>
          </a:p>
          <a:p>
            <a:pPr>
              <a:lnSpc>
                <a:spcPts val="3740"/>
              </a:lnSpc>
            </a:pPr>
            <a:r>
              <a:rPr lang="en-US" altLang="zh-CN" sz="3200" b="1" dirty="0" err="1">
                <a:solidFill>
                  <a:srgbClr val="FF0000"/>
                </a:solidFill>
                <a:uFillTx/>
                <a:latin typeface="Arial" panose="020B0604020202020204" pitchFamily="34" charset="0"/>
                <a:ea typeface="黑体" panose="02010609060101010101" pitchFamily="49" charset="-122"/>
              </a:rPr>
              <a:t>yùn</a:t>
            </a:r>
            <a:endParaRPr lang="en-US" altLang="zh-CN" sz="3200" b="1">
              <a:solidFill>
                <a:srgbClr val="FF0000"/>
              </a:solidFill>
              <a:uFillTx/>
              <a:latin typeface="Arial" panose="020B0604020202020204" pitchFamily="34" charset="0"/>
              <a:ea typeface="黑体" panose="02010609060101010101" pitchFamily="49" charset="-122"/>
            </a:endParaRPr>
          </a:p>
          <a:p>
            <a:pPr>
              <a:lnSpc>
                <a:spcPts val="3740"/>
              </a:lnSpc>
            </a:pPr>
            <a:endParaRPr lang="en-US" altLang="zh-CN" sz="3200" b="1">
              <a:solidFill>
                <a:srgbClr val="FF0000"/>
              </a:solidFill>
              <a:uFillTx/>
              <a:latin typeface="Arial" panose="020B0604020202020204" pitchFamily="34" charset="0"/>
              <a:ea typeface="黑体" panose="02010609060101010101" pitchFamily="49" charset="-122"/>
            </a:endParaRPr>
          </a:p>
          <a:p>
            <a:pPr>
              <a:lnSpc>
                <a:spcPts val="3740"/>
              </a:lnSpc>
            </a:pPr>
            <a:r>
              <a:rPr lang="en-US" altLang="zh-CN" sz="3200" b="1" dirty="0" err="1">
                <a:solidFill>
                  <a:srgbClr val="FF0000"/>
                </a:solidFill>
                <a:uFillTx/>
                <a:latin typeface="Arial" panose="020B0604020202020204" pitchFamily="34" charset="0"/>
                <a:ea typeface="黑体" panose="02010609060101010101" pitchFamily="49" charset="-122"/>
              </a:rPr>
              <a:t>juéjiàng</a:t>
            </a:r>
            <a:endParaRPr lang="en-US" altLang="zh-CN" sz="3200" b="1">
              <a:solidFill>
                <a:srgbClr val="FF0000"/>
              </a:solidFill>
              <a:uFillTx/>
              <a:latin typeface="Arial" panose="020B0604020202020204" pitchFamily="34" charset="0"/>
              <a:ea typeface="黑体" panose="02010609060101010101" pitchFamily="49" charset="-122"/>
            </a:endParaRPr>
          </a:p>
          <a:p>
            <a:pPr>
              <a:lnSpc>
                <a:spcPts val="3740"/>
              </a:lnSpc>
            </a:pPr>
            <a:endParaRPr lang="en-US" altLang="zh-CN" sz="3200" b="1">
              <a:solidFill>
                <a:srgbClr val="FF0000"/>
              </a:solidFill>
              <a:uFillTx/>
              <a:latin typeface="Arial" panose="020B0604020202020204" pitchFamily="34" charset="0"/>
              <a:ea typeface="黑体" panose="02010609060101010101" pitchFamily="49" charset="-122"/>
            </a:endParaRPr>
          </a:p>
          <a:p>
            <a:pPr>
              <a:lnSpc>
                <a:spcPts val="3740"/>
              </a:lnSpc>
            </a:pPr>
            <a:r>
              <a:rPr lang="en-US" altLang="zh-CN" sz="3200" b="1" dirty="0" err="1">
                <a:solidFill>
                  <a:srgbClr val="FF0000"/>
                </a:solidFill>
                <a:uFillTx/>
                <a:latin typeface="Arial" panose="020B0604020202020204" pitchFamily="34" charset="0"/>
                <a:ea typeface="黑体" panose="02010609060101010101" pitchFamily="49" charset="-122"/>
              </a:rPr>
              <a:t>pósuō</a:t>
            </a:r>
            <a:endParaRPr lang="en-US" altLang="zh-CN" sz="3200" b="1" dirty="0" err="1">
              <a:solidFill>
                <a:srgbClr val="FF0000"/>
              </a:solidFill>
              <a:uFillTx/>
              <a:latin typeface="Arial" panose="020B0604020202020204" pitchFamily="34" charset="0"/>
              <a:ea typeface="黑体" panose="02010609060101010101" pitchFamily="49" charset="-122"/>
            </a:endParaRPr>
          </a:p>
        </p:txBody>
      </p:sp>
      <p:sp>
        <p:nvSpPr>
          <p:cNvPr id="37898" name="Text Box 10"/>
          <p:cNvSpPr txBox="1"/>
          <p:nvPr/>
        </p:nvSpPr>
        <p:spPr>
          <a:xfrm>
            <a:off x="5827713" y="1447800"/>
            <a:ext cx="905510" cy="4887595"/>
          </a:xfrm>
          <a:prstGeom prst="rect">
            <a:avLst/>
          </a:prstGeom>
          <a:noFill/>
          <a:ln w="9525">
            <a:noFill/>
          </a:ln>
        </p:spPr>
        <p:txBody>
          <a:bodyPr wrap="none">
            <a:spAutoFit/>
          </a:bodyPr>
          <a:p>
            <a:pPr algn="l">
              <a:lnSpc>
                <a:spcPts val="3740"/>
              </a:lnSpc>
              <a:buNone/>
            </a:pPr>
            <a:r>
              <a:rPr lang="en-US" altLang="zh-CN" sz="3200" b="1" dirty="0" err="1">
                <a:solidFill>
                  <a:srgbClr val="FF0000"/>
                </a:solidFill>
                <a:uFillTx/>
                <a:latin typeface="Arial" panose="020B0604020202020204" pitchFamily="34" charset="0"/>
                <a:ea typeface="黑体" panose="02010609060101010101" pitchFamily="49" charset="-122"/>
              </a:rPr>
              <a:t>qiú</a:t>
            </a:r>
            <a:endParaRPr lang="en-US" altLang="zh-CN" sz="3200" b="1" dirty="0" err="1">
              <a:solidFill>
                <a:srgbClr val="FF0000"/>
              </a:solidFill>
              <a:uFillTx/>
              <a:latin typeface="Arial" panose="020B0604020202020204" pitchFamily="34" charset="0"/>
              <a:ea typeface="黑体" panose="02010609060101010101" pitchFamily="49" charset="-122"/>
            </a:endParaRPr>
          </a:p>
          <a:p>
            <a:pPr algn="l">
              <a:lnSpc>
                <a:spcPts val="3740"/>
              </a:lnSpc>
              <a:buNone/>
            </a:pPr>
            <a:endParaRPr lang="en-US" altLang="zh-CN" sz="3200" b="1" dirty="0" err="1">
              <a:solidFill>
                <a:srgbClr val="FF0000"/>
              </a:solidFill>
              <a:uFillTx/>
              <a:latin typeface="Arial" panose="020B0604020202020204" pitchFamily="34" charset="0"/>
              <a:ea typeface="黑体" panose="02010609060101010101" pitchFamily="49" charset="-122"/>
            </a:endParaRPr>
          </a:p>
          <a:p>
            <a:pPr algn="l">
              <a:lnSpc>
                <a:spcPts val="3740"/>
              </a:lnSpc>
              <a:buNone/>
            </a:pPr>
            <a:r>
              <a:rPr lang="en-US" altLang="zh-CN" sz="3200" b="1" dirty="0" err="1">
                <a:solidFill>
                  <a:srgbClr val="FF0000"/>
                </a:solidFill>
                <a:uFillTx/>
                <a:latin typeface="Arial" panose="020B0604020202020204" pitchFamily="34" charset="0"/>
                <a:ea typeface="黑体" panose="02010609060101010101" pitchFamily="49" charset="-122"/>
              </a:rPr>
              <a:t>nán</a:t>
            </a:r>
            <a:endParaRPr lang="en-US" altLang="zh-CN" sz="3200" b="1" dirty="0" err="1">
              <a:solidFill>
                <a:srgbClr val="FF0000"/>
              </a:solidFill>
              <a:uFillTx/>
              <a:latin typeface="Arial" panose="020B0604020202020204" pitchFamily="34" charset="0"/>
              <a:ea typeface="黑体" panose="02010609060101010101" pitchFamily="49" charset="-122"/>
            </a:endParaRPr>
          </a:p>
          <a:p>
            <a:pPr algn="l">
              <a:lnSpc>
                <a:spcPts val="3740"/>
              </a:lnSpc>
              <a:buNone/>
            </a:pPr>
            <a:endParaRPr lang="en-US" altLang="zh-CN" sz="3200" b="1" dirty="0" err="1">
              <a:solidFill>
                <a:srgbClr val="FF0000"/>
              </a:solidFill>
              <a:uFillTx/>
              <a:latin typeface="Arial" panose="020B0604020202020204" pitchFamily="34" charset="0"/>
              <a:ea typeface="黑体" panose="02010609060101010101" pitchFamily="49" charset="-122"/>
            </a:endParaRPr>
          </a:p>
          <a:p>
            <a:pPr algn="l">
              <a:lnSpc>
                <a:spcPts val="3740"/>
              </a:lnSpc>
              <a:buNone/>
            </a:pPr>
            <a:r>
              <a:rPr lang="en-US" altLang="zh-CN" sz="3200" b="1" dirty="0" err="1">
                <a:solidFill>
                  <a:srgbClr val="FF0000"/>
                </a:solidFill>
                <a:uFillTx/>
                <a:latin typeface="Arial" panose="020B0604020202020204" pitchFamily="34" charset="0"/>
                <a:ea typeface="黑体" panose="02010609060101010101" pitchFamily="49" charset="-122"/>
              </a:rPr>
              <a:t>qí</a:t>
            </a:r>
            <a:endParaRPr lang="en-US" altLang="zh-CN" sz="3200" b="1" dirty="0" err="1">
              <a:solidFill>
                <a:srgbClr val="FF0000"/>
              </a:solidFill>
              <a:uFillTx/>
              <a:latin typeface="Arial" panose="020B0604020202020204" pitchFamily="34" charset="0"/>
              <a:ea typeface="黑体" panose="02010609060101010101" pitchFamily="49" charset="-122"/>
            </a:endParaRPr>
          </a:p>
          <a:p>
            <a:pPr algn="l">
              <a:lnSpc>
                <a:spcPts val="3740"/>
              </a:lnSpc>
              <a:buNone/>
            </a:pPr>
            <a:endParaRPr lang="en-US" altLang="zh-CN" sz="3200" b="1" dirty="0" err="1">
              <a:solidFill>
                <a:srgbClr val="FF0000"/>
              </a:solidFill>
              <a:uFillTx/>
              <a:latin typeface="Arial" panose="020B0604020202020204" pitchFamily="34" charset="0"/>
              <a:ea typeface="黑体" panose="02010609060101010101" pitchFamily="49" charset="-122"/>
            </a:endParaRPr>
          </a:p>
          <a:p>
            <a:pPr algn="l">
              <a:lnSpc>
                <a:spcPts val="3740"/>
              </a:lnSpc>
              <a:buNone/>
            </a:pPr>
            <a:r>
              <a:rPr lang="en-US" altLang="zh-CN" sz="3200" b="1" dirty="0" err="1">
                <a:solidFill>
                  <a:srgbClr val="FF0000"/>
                </a:solidFill>
                <a:uFillTx/>
                <a:latin typeface="Arial" panose="020B0604020202020204" pitchFamily="34" charset="0"/>
                <a:ea typeface="黑体" panose="02010609060101010101" pitchFamily="49" charset="-122"/>
              </a:rPr>
              <a:t>cān</a:t>
            </a:r>
            <a:endParaRPr lang="en-US" altLang="zh-CN" sz="3200" b="1" dirty="0" err="1">
              <a:solidFill>
                <a:srgbClr val="FF0000"/>
              </a:solidFill>
              <a:uFillTx/>
              <a:latin typeface="Arial" panose="020B0604020202020204" pitchFamily="34" charset="0"/>
              <a:ea typeface="黑体" panose="02010609060101010101" pitchFamily="49" charset="-122"/>
            </a:endParaRPr>
          </a:p>
          <a:p>
            <a:pPr algn="l">
              <a:lnSpc>
                <a:spcPts val="3740"/>
              </a:lnSpc>
              <a:buNone/>
            </a:pPr>
            <a:endParaRPr lang="en-US" altLang="zh-CN" sz="3200" b="1" dirty="0" err="1">
              <a:solidFill>
                <a:srgbClr val="FF0000"/>
              </a:solidFill>
              <a:uFillTx/>
              <a:latin typeface="Arial" panose="020B0604020202020204" pitchFamily="34" charset="0"/>
              <a:ea typeface="黑体" panose="02010609060101010101" pitchFamily="49" charset="-122"/>
            </a:endParaRPr>
          </a:p>
          <a:p>
            <a:pPr algn="l">
              <a:lnSpc>
                <a:spcPts val="3740"/>
              </a:lnSpc>
              <a:buNone/>
            </a:pPr>
            <a:r>
              <a:rPr lang="en-US" altLang="zh-CN" sz="3200" b="1" dirty="0" err="1">
                <a:solidFill>
                  <a:srgbClr val="FF0000"/>
                </a:solidFill>
                <a:uFillTx/>
                <a:latin typeface="Arial" panose="020B0604020202020204" pitchFamily="34" charset="0"/>
                <a:ea typeface="黑体" panose="02010609060101010101" pitchFamily="49" charset="-122"/>
              </a:rPr>
              <a:t>zǎi</a:t>
            </a:r>
            <a:endParaRPr lang="en-US" altLang="zh-CN" sz="3200" b="1" dirty="0" err="1">
              <a:solidFill>
                <a:srgbClr val="FF0000"/>
              </a:solidFill>
              <a:uFillTx/>
              <a:latin typeface="Arial" panose="020B0604020202020204" pitchFamily="34" charset="0"/>
              <a:ea typeface="黑体" panose="02010609060101010101" pitchFamily="49" charset="-122"/>
            </a:endParaRPr>
          </a:p>
          <a:p>
            <a:pPr algn="l">
              <a:lnSpc>
                <a:spcPts val="3740"/>
              </a:lnSpc>
              <a:buNone/>
            </a:pPr>
            <a:endParaRPr lang="en-US" altLang="zh-CN" sz="3200" b="1" dirty="0" err="1">
              <a:solidFill>
                <a:srgbClr val="FF0000"/>
              </a:solidFill>
              <a:uFillTx/>
              <a:latin typeface="Arial" panose="020B0604020202020204" pitchFamily="34" charset="0"/>
              <a:ea typeface="黑体" panose="02010609060101010101" pitchFamily="49" charset="-122"/>
            </a:endParaRPr>
          </a:p>
        </p:txBody>
      </p:sp>
      <p:sp>
        <p:nvSpPr>
          <p:cNvPr id="37899" name="Text Box 11"/>
          <p:cNvSpPr txBox="1"/>
          <p:nvPr/>
        </p:nvSpPr>
        <p:spPr>
          <a:xfrm>
            <a:off x="9191308" y="1358265"/>
            <a:ext cx="1108710" cy="4407535"/>
          </a:xfrm>
          <a:prstGeom prst="rect">
            <a:avLst/>
          </a:prstGeom>
          <a:noFill/>
          <a:ln w="9525">
            <a:noFill/>
          </a:ln>
        </p:spPr>
        <p:txBody>
          <a:bodyPr wrap="none">
            <a:spAutoFit/>
          </a:bodyPr>
          <a:p>
            <a:pPr algn="l">
              <a:lnSpc>
                <a:spcPts val="3740"/>
              </a:lnSpc>
              <a:buNone/>
            </a:pPr>
            <a:r>
              <a:rPr lang="en-US" altLang="zh-CN" sz="3200" b="1" dirty="0" err="1">
                <a:solidFill>
                  <a:srgbClr val="FF0000"/>
                </a:solidFill>
                <a:uFillTx/>
                <a:latin typeface="Arial" panose="020B0604020202020204" pitchFamily="34" charset="0"/>
                <a:ea typeface="黑体" panose="02010609060101010101" pitchFamily="49" charset="-122"/>
              </a:rPr>
              <a:t>chà</a:t>
            </a:r>
            <a:endParaRPr lang="en-US" altLang="zh-CN" sz="3200" b="1" dirty="0" err="1">
              <a:solidFill>
                <a:srgbClr val="FF0000"/>
              </a:solidFill>
              <a:uFillTx/>
              <a:latin typeface="Arial" panose="020B0604020202020204" pitchFamily="34" charset="0"/>
              <a:ea typeface="黑体" panose="02010609060101010101" pitchFamily="49" charset="-122"/>
            </a:endParaRPr>
          </a:p>
          <a:p>
            <a:pPr algn="l">
              <a:lnSpc>
                <a:spcPts val="3740"/>
              </a:lnSpc>
              <a:buNone/>
            </a:pPr>
            <a:endParaRPr lang="en-US" altLang="zh-CN" sz="3200" b="1" dirty="0" err="1">
              <a:solidFill>
                <a:srgbClr val="FF0000"/>
              </a:solidFill>
              <a:uFillTx/>
              <a:latin typeface="Arial" panose="020B0604020202020204" pitchFamily="34" charset="0"/>
              <a:ea typeface="黑体" panose="02010609060101010101" pitchFamily="49" charset="-122"/>
            </a:endParaRPr>
          </a:p>
          <a:p>
            <a:pPr algn="l">
              <a:lnSpc>
                <a:spcPts val="3740"/>
              </a:lnSpc>
              <a:buNone/>
            </a:pPr>
            <a:r>
              <a:rPr lang="en-US" altLang="zh-CN" sz="3200" b="1" dirty="0" err="1">
                <a:solidFill>
                  <a:srgbClr val="FF0000"/>
                </a:solidFill>
                <a:uFillTx/>
                <a:latin typeface="Arial" panose="020B0604020202020204" pitchFamily="34" charset="0"/>
                <a:ea typeface="黑体" panose="02010609060101010101" pitchFamily="49" charset="-122"/>
              </a:rPr>
              <a:t>zhān</a:t>
            </a:r>
            <a:endParaRPr lang="en-US" altLang="zh-CN" sz="3200" b="1" dirty="0" err="1">
              <a:solidFill>
                <a:srgbClr val="FF0000"/>
              </a:solidFill>
              <a:uFillTx/>
              <a:latin typeface="Arial" panose="020B0604020202020204" pitchFamily="34" charset="0"/>
              <a:ea typeface="黑体" panose="02010609060101010101" pitchFamily="49" charset="-122"/>
            </a:endParaRPr>
          </a:p>
          <a:p>
            <a:pPr algn="l">
              <a:lnSpc>
                <a:spcPts val="3740"/>
              </a:lnSpc>
              <a:buNone/>
            </a:pPr>
            <a:endParaRPr lang="en-US" altLang="zh-CN" sz="3200" b="1" dirty="0" err="1">
              <a:solidFill>
                <a:srgbClr val="FF0000"/>
              </a:solidFill>
              <a:uFillTx/>
              <a:latin typeface="Arial" panose="020B0604020202020204" pitchFamily="34" charset="0"/>
              <a:ea typeface="黑体" panose="02010609060101010101" pitchFamily="49" charset="-122"/>
            </a:endParaRPr>
          </a:p>
          <a:p>
            <a:pPr algn="l">
              <a:lnSpc>
                <a:spcPts val="3740"/>
              </a:lnSpc>
              <a:buNone/>
            </a:pPr>
            <a:r>
              <a:rPr lang="en-US" altLang="zh-CN" sz="3200" b="1" dirty="0" err="1">
                <a:solidFill>
                  <a:srgbClr val="FF0000"/>
                </a:solidFill>
                <a:uFillTx/>
                <a:latin typeface="Arial" panose="020B0604020202020204" pitchFamily="34" charset="0"/>
                <a:ea typeface="黑体" panose="02010609060101010101" pitchFamily="49" charset="-122"/>
              </a:rPr>
              <a:t>qiào</a:t>
            </a:r>
            <a:endParaRPr lang="en-US" altLang="zh-CN" sz="3200" b="1" dirty="0" err="1">
              <a:solidFill>
                <a:srgbClr val="FF0000"/>
              </a:solidFill>
              <a:uFillTx/>
              <a:latin typeface="Arial" panose="020B0604020202020204" pitchFamily="34" charset="0"/>
              <a:ea typeface="黑体" panose="02010609060101010101" pitchFamily="49" charset="-122"/>
            </a:endParaRPr>
          </a:p>
          <a:p>
            <a:pPr algn="l">
              <a:lnSpc>
                <a:spcPts val="3740"/>
              </a:lnSpc>
              <a:buNone/>
            </a:pPr>
            <a:endParaRPr lang="en-US" altLang="zh-CN" sz="3200" b="1" dirty="0" err="1">
              <a:solidFill>
                <a:srgbClr val="FF0000"/>
              </a:solidFill>
              <a:uFillTx/>
              <a:latin typeface="Arial" panose="020B0604020202020204" pitchFamily="34" charset="0"/>
              <a:ea typeface="黑体" panose="02010609060101010101" pitchFamily="49" charset="-122"/>
            </a:endParaRPr>
          </a:p>
          <a:p>
            <a:pPr algn="l">
              <a:lnSpc>
                <a:spcPts val="3740"/>
              </a:lnSpc>
              <a:buNone/>
            </a:pPr>
            <a:r>
              <a:rPr lang="en-US" altLang="zh-CN" sz="3200" b="1" dirty="0" err="1">
                <a:solidFill>
                  <a:srgbClr val="FF0000"/>
                </a:solidFill>
                <a:uFillTx/>
                <a:latin typeface="Arial" panose="020B0604020202020204" pitchFamily="34" charset="0"/>
                <a:ea typeface="黑体" panose="02010609060101010101" pitchFamily="49" charset="-122"/>
              </a:rPr>
              <a:t>yín</a:t>
            </a:r>
            <a:endParaRPr lang="en-US" altLang="zh-CN" sz="3200" b="1" dirty="0" err="1">
              <a:solidFill>
                <a:srgbClr val="FF0000"/>
              </a:solidFill>
              <a:uFillTx/>
              <a:latin typeface="Arial" panose="020B0604020202020204" pitchFamily="34" charset="0"/>
              <a:ea typeface="黑体" panose="02010609060101010101" pitchFamily="49" charset="-122"/>
            </a:endParaRPr>
          </a:p>
          <a:p>
            <a:pPr algn="l">
              <a:lnSpc>
                <a:spcPts val="3740"/>
              </a:lnSpc>
              <a:buNone/>
            </a:pPr>
            <a:endParaRPr lang="en-US" altLang="zh-CN" sz="3200" b="1" dirty="0" err="1">
              <a:solidFill>
                <a:srgbClr val="FF0000"/>
              </a:solidFill>
              <a:uFillTx/>
              <a:latin typeface="Arial" panose="020B0604020202020204" pitchFamily="34" charset="0"/>
              <a:ea typeface="黑体" panose="02010609060101010101" pitchFamily="49" charset="-122"/>
            </a:endParaRPr>
          </a:p>
          <a:p>
            <a:pPr algn="l">
              <a:lnSpc>
                <a:spcPts val="3740"/>
              </a:lnSpc>
              <a:buNone/>
            </a:pPr>
            <a:r>
              <a:rPr lang="en-US" altLang="zh-CN" sz="3200" b="1" dirty="0" err="1">
                <a:solidFill>
                  <a:srgbClr val="FF0000"/>
                </a:solidFill>
                <a:uFillTx/>
                <a:latin typeface="Arial" panose="020B0604020202020204" pitchFamily="34" charset="0"/>
                <a:ea typeface="黑体" panose="02010609060101010101" pitchFamily="49" charset="-122"/>
              </a:rPr>
              <a:t>dǐ</a:t>
            </a:r>
            <a:endParaRPr lang="en-US" altLang="zh-CN" sz="2800" dirty="0">
              <a:latin typeface="Arial" panose="020B0604020202020204" pitchFamily="34" charset="0"/>
            </a:endParaRPr>
          </a:p>
        </p:txBody>
      </p:sp>
      <p:sp>
        <p:nvSpPr>
          <p:cNvPr id="3" name="文本框 2"/>
          <p:cNvSpPr txBox="1"/>
          <p:nvPr/>
        </p:nvSpPr>
        <p:spPr>
          <a:xfrm>
            <a:off x="47625" y="11430"/>
            <a:ext cx="2019300" cy="645160"/>
          </a:xfrm>
          <a:prstGeom prst="rect">
            <a:avLst/>
          </a:prstGeom>
          <a:noFill/>
        </p:spPr>
        <p:txBody>
          <a:bodyPr wrap="none" rtlCol="0">
            <a:spAutoFit/>
          </a:bodyPr>
          <a:p>
            <a:pPr algn="l"/>
            <a:r>
              <a:rPr lang="zh-CN" altLang="en-US" sz="3600" b="1">
                <a:solidFill>
                  <a:srgbClr val="7030A0"/>
                </a:solidFill>
                <a:uFillTx/>
                <a:ea typeface="黑体" panose="02010609060101010101" pitchFamily="49" charset="-122"/>
              </a:rPr>
              <a:t>检查预习</a:t>
            </a:r>
            <a:endParaRPr lang="zh-CN" altLang="en-US" sz="3600" b="1">
              <a:solidFill>
                <a:srgbClr val="7030A0"/>
              </a:solidFill>
              <a:uFillTx/>
              <a:ea typeface="黑体" panose="02010609060101010101" pitchFamily="49" charset="-122"/>
            </a:endParaRPr>
          </a:p>
        </p:txBody>
      </p:sp>
      <p:sp>
        <p:nvSpPr>
          <p:cNvPr id="4" name="Text Box 6"/>
          <p:cNvSpPr txBox="1"/>
          <p:nvPr/>
        </p:nvSpPr>
        <p:spPr>
          <a:xfrm>
            <a:off x="7172325" y="1447800"/>
            <a:ext cx="2019300" cy="4384675"/>
          </a:xfrm>
          <a:prstGeom prst="rect">
            <a:avLst/>
          </a:prstGeom>
          <a:noFill/>
          <a:ln w="9525">
            <a:noFill/>
          </a:ln>
        </p:spPr>
        <p:txBody>
          <a:bodyPr wrap="none">
            <a:spAutoFit/>
          </a:bodyPr>
          <a:p>
            <a:pPr algn="l">
              <a:lnSpc>
                <a:spcPts val="3720"/>
              </a:lnSpc>
            </a:pPr>
            <a:r>
              <a:rPr lang="zh-CN" altLang="en-US" sz="3600" b="1" u="heavy" dirty="0">
                <a:solidFill>
                  <a:srgbClr val="2830C4"/>
                </a:solidFill>
                <a:uFill>
                  <a:solidFill>
                    <a:srgbClr val="FF0000"/>
                  </a:solidFill>
                </a:uFill>
                <a:latin typeface="Arial" panose="020B0604020202020204" pitchFamily="34" charset="0"/>
                <a:ea typeface="黑体" panose="02010609060101010101" pitchFamily="49" charset="-122"/>
              </a:rPr>
              <a:t>刹</a:t>
            </a:r>
            <a:r>
              <a:rPr lang="zh-CN" altLang="en-US" sz="3600" b="1" dirty="0">
                <a:solidFill>
                  <a:srgbClr val="2830C4"/>
                </a:solidFill>
                <a:uFillTx/>
                <a:latin typeface="Arial" panose="020B0604020202020204" pitchFamily="34" charset="0"/>
                <a:ea typeface="黑体" panose="02010609060101010101" pitchFamily="49" charset="-122"/>
              </a:rPr>
              <a:t>那</a:t>
            </a:r>
            <a:endParaRPr lang="zh-CN" altLang="en-US" sz="3600" b="1" dirty="0">
              <a:solidFill>
                <a:srgbClr val="2830C4"/>
              </a:solidFill>
              <a:uFillTx/>
              <a:latin typeface="Arial" panose="020B0604020202020204" pitchFamily="34" charset="0"/>
              <a:ea typeface="黑体" panose="02010609060101010101" pitchFamily="49" charset="-122"/>
            </a:endParaRPr>
          </a:p>
          <a:p>
            <a:pPr algn="l">
              <a:lnSpc>
                <a:spcPts val="3720"/>
              </a:lnSpc>
            </a:pPr>
            <a:endParaRPr lang="zh-CN" altLang="en-US" sz="3600" b="1" dirty="0">
              <a:solidFill>
                <a:srgbClr val="2830C4"/>
              </a:solidFill>
              <a:uFillTx/>
              <a:latin typeface="Arial" panose="020B0604020202020204" pitchFamily="34" charset="0"/>
              <a:ea typeface="黑体" panose="02010609060101010101" pitchFamily="49" charset="-122"/>
            </a:endParaRPr>
          </a:p>
          <a:p>
            <a:pPr algn="l">
              <a:lnSpc>
                <a:spcPts val="3720"/>
              </a:lnSpc>
            </a:pPr>
            <a:r>
              <a:rPr lang="zh-CN" altLang="en-US" sz="3600" b="1" u="heavy" dirty="0">
                <a:solidFill>
                  <a:srgbClr val="2830C4"/>
                </a:solidFill>
                <a:uFill>
                  <a:solidFill>
                    <a:srgbClr val="FF0000"/>
                  </a:solidFill>
                </a:uFill>
                <a:latin typeface="Arial" panose="020B0604020202020204" pitchFamily="34" charset="0"/>
                <a:ea typeface="黑体" panose="02010609060101010101" pitchFamily="49" charset="-122"/>
              </a:rPr>
              <a:t>毡</a:t>
            </a:r>
            <a:r>
              <a:rPr lang="zh-CN" altLang="en-US" sz="3600" b="1" dirty="0">
                <a:solidFill>
                  <a:srgbClr val="2830C4"/>
                </a:solidFill>
                <a:uFillTx/>
                <a:latin typeface="Arial" panose="020B0604020202020204" pitchFamily="34" charset="0"/>
                <a:ea typeface="黑体" panose="02010609060101010101" pitchFamily="49" charset="-122"/>
              </a:rPr>
              <a:t>子</a:t>
            </a:r>
            <a:endParaRPr lang="zh-CN" altLang="en-US" sz="3600" b="1" dirty="0">
              <a:solidFill>
                <a:srgbClr val="2830C4"/>
              </a:solidFill>
              <a:uFillTx/>
              <a:latin typeface="Arial" panose="020B0604020202020204" pitchFamily="34" charset="0"/>
              <a:ea typeface="黑体" panose="02010609060101010101" pitchFamily="49" charset="-122"/>
            </a:endParaRPr>
          </a:p>
          <a:p>
            <a:pPr algn="l">
              <a:lnSpc>
                <a:spcPts val="3720"/>
              </a:lnSpc>
            </a:pPr>
            <a:endParaRPr lang="zh-CN" altLang="en-US" sz="3600" b="1" dirty="0">
              <a:solidFill>
                <a:srgbClr val="2830C4"/>
              </a:solidFill>
              <a:uFillTx/>
              <a:latin typeface="Arial" panose="020B0604020202020204" pitchFamily="34" charset="0"/>
              <a:ea typeface="黑体" panose="02010609060101010101" pitchFamily="49" charset="-122"/>
            </a:endParaRPr>
          </a:p>
          <a:p>
            <a:pPr algn="l">
              <a:lnSpc>
                <a:spcPts val="3720"/>
              </a:lnSpc>
            </a:pPr>
            <a:r>
              <a:rPr lang="zh-CN" altLang="en-US" sz="3600" b="1" dirty="0">
                <a:solidFill>
                  <a:srgbClr val="2830C4"/>
                </a:solidFill>
                <a:uFillTx/>
                <a:latin typeface="Arial" panose="020B0604020202020204" pitchFamily="34" charset="0"/>
                <a:ea typeface="黑体" panose="02010609060101010101" pitchFamily="49" charset="-122"/>
              </a:rPr>
              <a:t>外</a:t>
            </a:r>
            <a:r>
              <a:rPr lang="zh-CN" altLang="en-US" sz="3600" b="1" u="heavy" dirty="0">
                <a:solidFill>
                  <a:srgbClr val="2830C4"/>
                </a:solidFill>
                <a:uFill>
                  <a:solidFill>
                    <a:srgbClr val="FF0000"/>
                  </a:solidFill>
                </a:uFill>
                <a:latin typeface="Arial" panose="020B0604020202020204" pitchFamily="34" charset="0"/>
                <a:ea typeface="黑体" panose="02010609060101010101" pitchFamily="49" charset="-122"/>
              </a:rPr>
              <a:t>壳</a:t>
            </a:r>
            <a:endParaRPr lang="zh-CN" altLang="en-US" sz="3600" b="1" dirty="0">
              <a:solidFill>
                <a:srgbClr val="2830C4"/>
              </a:solidFill>
              <a:uFillTx/>
              <a:latin typeface="Arial" panose="020B0604020202020204" pitchFamily="34" charset="0"/>
              <a:ea typeface="黑体" panose="02010609060101010101" pitchFamily="49" charset="-122"/>
            </a:endParaRPr>
          </a:p>
          <a:p>
            <a:pPr algn="l">
              <a:lnSpc>
                <a:spcPts val="3720"/>
              </a:lnSpc>
            </a:pPr>
            <a:endParaRPr lang="zh-CN" altLang="en-US" sz="3600" b="1" dirty="0">
              <a:solidFill>
                <a:srgbClr val="2830C4"/>
              </a:solidFill>
              <a:uFillTx/>
              <a:latin typeface="Arial" panose="020B0604020202020204" pitchFamily="34" charset="0"/>
              <a:ea typeface="黑体" panose="02010609060101010101" pitchFamily="49" charset="-122"/>
            </a:endParaRPr>
          </a:p>
          <a:p>
            <a:pPr algn="l">
              <a:lnSpc>
                <a:spcPts val="3720"/>
              </a:lnSpc>
            </a:pPr>
            <a:r>
              <a:rPr lang="zh-CN" altLang="en-US" sz="3600" b="1" dirty="0">
                <a:solidFill>
                  <a:srgbClr val="2830C4"/>
                </a:solidFill>
                <a:uFillTx/>
                <a:latin typeface="Arial" panose="020B0604020202020204" pitchFamily="34" charset="0"/>
                <a:ea typeface="黑体" panose="02010609060101010101" pitchFamily="49" charset="-122"/>
              </a:rPr>
              <a:t>无边无</a:t>
            </a:r>
            <a:r>
              <a:rPr lang="zh-CN" altLang="en-US" sz="3600" b="1" u="heavy" dirty="0">
                <a:solidFill>
                  <a:srgbClr val="2830C4"/>
                </a:solidFill>
                <a:uFill>
                  <a:solidFill>
                    <a:srgbClr val="FF0000"/>
                  </a:solidFill>
                </a:uFill>
                <a:latin typeface="Arial" panose="020B0604020202020204" pitchFamily="34" charset="0"/>
                <a:ea typeface="黑体" panose="02010609060101010101" pitchFamily="49" charset="-122"/>
              </a:rPr>
              <a:t>垠</a:t>
            </a:r>
            <a:endParaRPr lang="zh-CN" altLang="en-US" sz="3600" b="1" dirty="0">
              <a:solidFill>
                <a:srgbClr val="2830C4"/>
              </a:solidFill>
              <a:uFillTx/>
              <a:latin typeface="Arial" panose="020B0604020202020204" pitchFamily="34" charset="0"/>
              <a:ea typeface="黑体" panose="02010609060101010101" pitchFamily="49" charset="-122"/>
            </a:endParaRPr>
          </a:p>
          <a:p>
            <a:pPr algn="l">
              <a:lnSpc>
                <a:spcPts val="3720"/>
              </a:lnSpc>
            </a:pPr>
            <a:endParaRPr lang="zh-CN" altLang="en-US" sz="3600" b="1" dirty="0">
              <a:solidFill>
                <a:srgbClr val="2830C4"/>
              </a:solidFill>
              <a:uFillTx/>
              <a:latin typeface="Arial" panose="020B0604020202020204" pitchFamily="34" charset="0"/>
              <a:ea typeface="黑体" panose="02010609060101010101" pitchFamily="49" charset="-122"/>
            </a:endParaRPr>
          </a:p>
          <a:p>
            <a:pPr algn="l">
              <a:lnSpc>
                <a:spcPts val="3720"/>
              </a:lnSpc>
            </a:pPr>
            <a:r>
              <a:rPr lang="zh-CN" altLang="en-US" sz="3600" b="1" dirty="0">
                <a:solidFill>
                  <a:srgbClr val="2830C4"/>
                </a:solidFill>
                <a:uFillTx/>
                <a:latin typeface="Arial" panose="020B0604020202020204" pitchFamily="34" charset="0"/>
                <a:ea typeface="黑体" panose="02010609060101010101" pitchFamily="49" charset="-122"/>
              </a:rPr>
              <a:t>坦荡如</a:t>
            </a:r>
            <a:r>
              <a:rPr lang="zh-CN" altLang="en-US" sz="3600" b="1" u="heavy" dirty="0">
                <a:solidFill>
                  <a:srgbClr val="2830C4"/>
                </a:solidFill>
                <a:uFill>
                  <a:solidFill>
                    <a:srgbClr val="FF0000"/>
                  </a:solidFill>
                </a:uFill>
                <a:latin typeface="Arial" panose="020B0604020202020204" pitchFamily="34" charset="0"/>
                <a:ea typeface="黑体" panose="02010609060101010101" pitchFamily="49" charset="-122"/>
              </a:rPr>
              <a:t>砥</a:t>
            </a:r>
            <a:endParaRPr lang="zh-CN" altLang="en-US" sz="3600" b="1" dirty="0">
              <a:solidFill>
                <a:srgbClr val="2830C4"/>
              </a:solidFill>
              <a:uFillTx/>
              <a:latin typeface="Arial" panose="020B0604020202020204" pitchFamily="34" charset="0"/>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789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789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789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6" grpId="0"/>
      <p:bldP spid="37898" grpId="0"/>
      <p:bldP spid="37899"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5361" name="文本框 1"/>
          <p:cNvSpPr txBox="1"/>
          <p:nvPr/>
        </p:nvSpPr>
        <p:spPr>
          <a:xfrm>
            <a:off x="1156335" y="1247775"/>
            <a:ext cx="10996295" cy="4956810"/>
          </a:xfrm>
          <a:prstGeom prst="rect">
            <a:avLst/>
          </a:prstGeom>
          <a:noFill/>
          <a:ln w="9525">
            <a:noFill/>
          </a:ln>
        </p:spPr>
        <p:txBody>
          <a:bodyPr wrap="square">
            <a:spAutoFit/>
          </a:bodyPr>
          <a:p>
            <a:pPr>
              <a:lnSpc>
                <a:spcPts val="5420"/>
              </a:lnSpc>
            </a:pPr>
            <a:r>
              <a:rPr lang="zh-CN" altLang="en-US" sz="3600" b="1">
                <a:solidFill>
                  <a:srgbClr val="FF0000"/>
                </a:solidFill>
                <a:uFillTx/>
                <a:latin typeface="Calibri" panose="020F0502020204030204" pitchFamily="34" charset="0"/>
                <a:ea typeface="黑体" panose="02010609060101010101" pitchFamily="49" charset="-122"/>
              </a:rPr>
              <a:t>礼赞</a:t>
            </a:r>
            <a:r>
              <a:rPr lang="zh-CN" altLang="en-US" sz="3600" b="1">
                <a:solidFill>
                  <a:srgbClr val="2830C4"/>
                </a:solidFill>
                <a:latin typeface="Calibri" panose="020F0502020204030204" pitchFamily="34" charset="0"/>
                <a:ea typeface="黑体" panose="02010609060101010101" pitchFamily="49" charset="-122"/>
              </a:rPr>
              <a:t>：崇敬和赞美。</a:t>
            </a:r>
            <a:endParaRPr lang="zh-CN" altLang="en-US" sz="3600" b="1">
              <a:solidFill>
                <a:srgbClr val="2830C4"/>
              </a:solidFill>
              <a:latin typeface="Calibri" panose="020F0502020204030204" pitchFamily="34" charset="0"/>
              <a:ea typeface="黑体" panose="02010609060101010101" pitchFamily="49" charset="-122"/>
            </a:endParaRPr>
          </a:p>
          <a:p>
            <a:pPr>
              <a:lnSpc>
                <a:spcPts val="5420"/>
              </a:lnSpc>
            </a:pPr>
            <a:r>
              <a:rPr lang="zh-CN" altLang="en-US" sz="3600" b="1">
                <a:solidFill>
                  <a:srgbClr val="FF0000"/>
                </a:solidFill>
                <a:uFillTx/>
                <a:latin typeface="Calibri" panose="020F0502020204030204" pitchFamily="34" charset="0"/>
                <a:ea typeface="黑体" panose="02010609060101010101" pitchFamily="49" charset="-122"/>
              </a:rPr>
              <a:t>视野</a:t>
            </a:r>
            <a:r>
              <a:rPr lang="zh-CN" altLang="en-US" sz="3600" b="1">
                <a:solidFill>
                  <a:srgbClr val="2830C4"/>
                </a:solidFill>
                <a:latin typeface="Calibri" panose="020F0502020204030204" pitchFamily="34" charset="0"/>
                <a:ea typeface="黑体" panose="02010609060101010101" pitchFamily="49" charset="-122"/>
              </a:rPr>
              <a:t>：视力所及的范围。</a:t>
            </a:r>
            <a:endParaRPr lang="zh-CN" altLang="en-US" sz="3600" b="1">
              <a:solidFill>
                <a:srgbClr val="2830C4"/>
              </a:solidFill>
              <a:latin typeface="Calibri" panose="020F0502020204030204" pitchFamily="34" charset="0"/>
              <a:ea typeface="黑体" panose="02010609060101010101" pitchFamily="49" charset="-122"/>
            </a:endParaRPr>
          </a:p>
          <a:p>
            <a:pPr>
              <a:lnSpc>
                <a:spcPts val="5420"/>
              </a:lnSpc>
            </a:pPr>
            <a:r>
              <a:rPr lang="zh-CN" altLang="en-US" sz="3600" b="1">
                <a:solidFill>
                  <a:srgbClr val="FF0000"/>
                </a:solidFill>
                <a:uFillTx/>
                <a:latin typeface="Calibri" panose="020F0502020204030204" pitchFamily="34" charset="0"/>
                <a:ea typeface="黑体" panose="02010609060101010101" pitchFamily="49" charset="-122"/>
              </a:rPr>
              <a:t>坦荡如砥</a:t>
            </a:r>
            <a:r>
              <a:rPr lang="zh-CN" altLang="en-US" sz="3600" b="1">
                <a:solidFill>
                  <a:srgbClr val="2830C4"/>
                </a:solidFill>
                <a:latin typeface="Calibri" panose="020F0502020204030204" pitchFamily="34" charset="0"/>
                <a:ea typeface="黑体" panose="02010609060101010101" pitchFamily="49" charset="-122"/>
              </a:rPr>
              <a:t>：平坦得像磨刀石一样。</a:t>
            </a:r>
            <a:endParaRPr lang="zh-CN" altLang="en-US" sz="3600" b="1">
              <a:solidFill>
                <a:srgbClr val="2830C4"/>
              </a:solidFill>
              <a:latin typeface="Calibri" panose="020F0502020204030204" pitchFamily="34" charset="0"/>
              <a:ea typeface="黑体" panose="02010609060101010101" pitchFamily="49" charset="-122"/>
            </a:endParaRPr>
          </a:p>
          <a:p>
            <a:pPr>
              <a:lnSpc>
                <a:spcPts val="5420"/>
              </a:lnSpc>
            </a:pPr>
            <a:r>
              <a:rPr lang="zh-CN" altLang="en-US" sz="3600" b="1">
                <a:solidFill>
                  <a:srgbClr val="FF0000"/>
                </a:solidFill>
                <a:uFillTx/>
                <a:latin typeface="Calibri" panose="020F0502020204030204" pitchFamily="34" charset="0"/>
                <a:ea typeface="黑体" panose="02010609060101010101" pitchFamily="49" charset="-122"/>
              </a:rPr>
              <a:t>宛若</a:t>
            </a:r>
            <a:r>
              <a:rPr lang="zh-CN" altLang="en-US" sz="3600" b="1">
                <a:solidFill>
                  <a:srgbClr val="2830C4"/>
                </a:solidFill>
                <a:latin typeface="Calibri" panose="020F0502020204030204" pitchFamily="34" charset="0"/>
                <a:ea typeface="黑体" panose="02010609060101010101" pitchFamily="49" charset="-122"/>
              </a:rPr>
              <a:t>：很像，简直就是。</a:t>
            </a:r>
            <a:endParaRPr lang="zh-CN" altLang="en-US" sz="3600" b="1">
              <a:solidFill>
                <a:srgbClr val="2830C4"/>
              </a:solidFill>
              <a:latin typeface="Calibri" panose="020F0502020204030204" pitchFamily="34" charset="0"/>
              <a:ea typeface="黑体" panose="02010609060101010101" pitchFamily="49" charset="-122"/>
            </a:endParaRPr>
          </a:p>
          <a:p>
            <a:pPr>
              <a:lnSpc>
                <a:spcPts val="5420"/>
              </a:lnSpc>
            </a:pPr>
            <a:r>
              <a:rPr lang="zh-CN" altLang="en-US" sz="3600" b="1">
                <a:solidFill>
                  <a:srgbClr val="FF0000"/>
                </a:solidFill>
                <a:uFillTx/>
                <a:latin typeface="Calibri" panose="020F0502020204030204" pitchFamily="34" charset="0"/>
                <a:ea typeface="黑体" panose="02010609060101010101" pitchFamily="49" charset="-122"/>
              </a:rPr>
              <a:t>潜滋暗长</a:t>
            </a:r>
            <a:r>
              <a:rPr lang="zh-CN" altLang="en-US" sz="3600" b="1">
                <a:solidFill>
                  <a:srgbClr val="2830C4"/>
                </a:solidFill>
                <a:latin typeface="Calibri" panose="020F0502020204030204" pitchFamily="34" charset="0"/>
                <a:ea typeface="黑体" panose="02010609060101010101" pitchFamily="49" charset="-122"/>
              </a:rPr>
              <a:t>：暗暗地不知不觉地生长。滋，生长。</a:t>
            </a:r>
            <a:endParaRPr lang="zh-CN" altLang="en-US" sz="3600" b="1">
              <a:solidFill>
                <a:srgbClr val="2830C4"/>
              </a:solidFill>
              <a:latin typeface="Calibri" panose="020F0502020204030204" pitchFamily="34" charset="0"/>
              <a:ea typeface="黑体" panose="02010609060101010101" pitchFamily="49" charset="-122"/>
            </a:endParaRPr>
          </a:p>
          <a:p>
            <a:pPr>
              <a:lnSpc>
                <a:spcPts val="5420"/>
              </a:lnSpc>
            </a:pPr>
            <a:r>
              <a:rPr lang="zh-CN" altLang="en-US" sz="3600" b="1">
                <a:solidFill>
                  <a:srgbClr val="FF0000"/>
                </a:solidFill>
                <a:uFillTx/>
                <a:latin typeface="Calibri" panose="020F0502020204030204" pitchFamily="34" charset="0"/>
                <a:ea typeface="黑体" panose="02010609060101010101" pitchFamily="49" charset="-122"/>
              </a:rPr>
              <a:t>恹恹</a:t>
            </a:r>
            <a:r>
              <a:rPr lang="zh-CN" altLang="en-US" sz="3600" b="1">
                <a:solidFill>
                  <a:srgbClr val="2830C4"/>
                </a:solidFill>
                <a:latin typeface="Calibri" panose="020F0502020204030204" pitchFamily="34" charset="0"/>
                <a:ea typeface="黑体" panose="02010609060101010101" pitchFamily="49" charset="-122"/>
              </a:rPr>
              <a:t>：困倦的样子。</a:t>
            </a:r>
            <a:endParaRPr lang="zh-CN" altLang="en-US" sz="3600" b="1">
              <a:solidFill>
                <a:srgbClr val="2830C4"/>
              </a:solidFill>
              <a:latin typeface="Calibri" panose="020F0502020204030204" pitchFamily="34" charset="0"/>
              <a:ea typeface="黑体" panose="02010609060101010101" pitchFamily="49" charset="-122"/>
            </a:endParaRPr>
          </a:p>
          <a:p>
            <a:pPr>
              <a:lnSpc>
                <a:spcPts val="5420"/>
              </a:lnSpc>
            </a:pPr>
            <a:r>
              <a:rPr lang="zh-CN" altLang="en-US" sz="3600" b="1">
                <a:solidFill>
                  <a:srgbClr val="FF0000"/>
                </a:solidFill>
                <a:uFillTx/>
                <a:latin typeface="Calibri" panose="020F0502020204030204" pitchFamily="34" charset="0"/>
                <a:ea typeface="黑体" panose="02010609060101010101" pitchFamily="49" charset="-122"/>
              </a:rPr>
              <a:t>力争上游</a:t>
            </a:r>
            <a:r>
              <a:rPr lang="zh-CN" altLang="en-US" sz="3600" b="1">
                <a:solidFill>
                  <a:srgbClr val="2830C4"/>
                </a:solidFill>
                <a:latin typeface="Calibri" panose="020F0502020204030204" pitchFamily="34" charset="0"/>
                <a:ea typeface="黑体" panose="02010609060101010101" pitchFamily="49" charset="-122"/>
              </a:rPr>
              <a:t>：努力奋斗，争取先进。</a:t>
            </a:r>
            <a:endParaRPr lang="zh-CN" altLang="en-US" sz="3600" b="1">
              <a:solidFill>
                <a:srgbClr val="2830C4"/>
              </a:solidFill>
              <a:latin typeface="Calibri" panose="020F0502020204030204" pitchFamily="34" charset="0"/>
              <a:ea typeface="黑体" panose="02010609060101010101" pitchFamily="49" charset="-122"/>
            </a:endParaRPr>
          </a:p>
        </p:txBody>
      </p:sp>
      <p:sp>
        <p:nvSpPr>
          <p:cNvPr id="37890" name="Text Box 2"/>
          <p:cNvSpPr txBox="1"/>
          <p:nvPr/>
        </p:nvSpPr>
        <p:spPr>
          <a:xfrm>
            <a:off x="3503613" y="260350"/>
            <a:ext cx="2225040" cy="706755"/>
          </a:xfrm>
          <a:prstGeom prst="rect">
            <a:avLst/>
          </a:prstGeom>
          <a:noFill/>
          <a:ln w="9525">
            <a:noFill/>
          </a:ln>
        </p:spPr>
        <p:txBody>
          <a:bodyPr wrap="none">
            <a:spAutoFit/>
          </a:bodyPr>
          <a:p>
            <a:r>
              <a:rPr lang="zh-CN" altLang="en-US" sz="4000" b="1" dirty="0">
                <a:solidFill>
                  <a:srgbClr val="00B050"/>
                </a:solidFill>
                <a:latin typeface="Arial" panose="020B0604020202020204" pitchFamily="34" charset="0"/>
              </a:rPr>
              <a:t>词语释义</a:t>
            </a:r>
            <a:endParaRPr lang="zh-CN" altLang="en-US" sz="4000" b="1" dirty="0">
              <a:solidFill>
                <a:srgbClr val="00B050"/>
              </a:solidFill>
              <a:latin typeface="Arial" panose="020B0604020202020204" pitchFamily="34" charset="0"/>
            </a:endParaRPr>
          </a:p>
        </p:txBody>
      </p:sp>
      <p:sp>
        <p:nvSpPr>
          <p:cNvPr id="3" name="文本框 2"/>
          <p:cNvSpPr txBox="1"/>
          <p:nvPr/>
        </p:nvSpPr>
        <p:spPr>
          <a:xfrm>
            <a:off x="47625" y="11430"/>
            <a:ext cx="2019300" cy="645160"/>
          </a:xfrm>
          <a:prstGeom prst="rect">
            <a:avLst/>
          </a:prstGeom>
          <a:noFill/>
        </p:spPr>
        <p:txBody>
          <a:bodyPr wrap="none" rtlCol="0">
            <a:spAutoFit/>
          </a:bodyPr>
          <a:p>
            <a:pPr algn="l"/>
            <a:r>
              <a:rPr lang="zh-CN" altLang="en-US" sz="3600" b="1">
                <a:solidFill>
                  <a:srgbClr val="7030A0"/>
                </a:solidFill>
                <a:uFillTx/>
                <a:ea typeface="黑体" panose="02010609060101010101" pitchFamily="49" charset="-122"/>
              </a:rPr>
              <a:t>检查预习</a:t>
            </a:r>
            <a:endParaRPr lang="zh-CN" altLang="en-US" sz="3600" b="1">
              <a:solidFill>
                <a:srgbClr val="7030A0"/>
              </a:solidFill>
              <a:uFillTx/>
              <a:ea typeface="黑体" panose="02010609060101010101" pitchFamily="49" charset="-122"/>
            </a:endParaRPr>
          </a:p>
        </p:txBody>
      </p:sp>
    </p:spTree>
  </p:cSld>
  <p:clrMapOvr>
    <a:masterClrMapping/>
  </p:clrMapOvr>
  <p:transition>
    <p:random/>
  </p:transition>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5361" name="文本框 1"/>
          <p:cNvSpPr txBox="1"/>
          <p:nvPr/>
        </p:nvSpPr>
        <p:spPr>
          <a:xfrm>
            <a:off x="1156335" y="1247775"/>
            <a:ext cx="10996295" cy="4956810"/>
          </a:xfrm>
          <a:prstGeom prst="rect">
            <a:avLst/>
          </a:prstGeom>
          <a:noFill/>
          <a:ln w="9525">
            <a:noFill/>
          </a:ln>
        </p:spPr>
        <p:txBody>
          <a:bodyPr wrap="square">
            <a:spAutoFit/>
          </a:bodyPr>
          <a:p>
            <a:pPr>
              <a:lnSpc>
                <a:spcPts val="5420"/>
              </a:lnSpc>
            </a:pPr>
            <a:r>
              <a:rPr lang="zh-CN" altLang="en-US" sz="3600" b="1">
                <a:solidFill>
                  <a:srgbClr val="FF0000"/>
                </a:solidFill>
                <a:uFillTx/>
                <a:latin typeface="Calibri" panose="020F0502020204030204" pitchFamily="34" charset="0"/>
                <a:ea typeface="黑体" panose="02010609060101010101" pitchFamily="49" charset="-122"/>
                <a:sym typeface="+mn-ea"/>
              </a:rPr>
              <a:t>旁斜逸出</a:t>
            </a:r>
            <a:r>
              <a:rPr lang="zh-CN" altLang="en-US" sz="3600" b="1">
                <a:solidFill>
                  <a:srgbClr val="2830C4"/>
                </a:solidFill>
                <a:latin typeface="Calibri" panose="020F0502020204030204" pitchFamily="34" charset="0"/>
                <a:ea typeface="黑体" panose="02010609060101010101" pitchFamily="49" charset="-122"/>
                <a:sym typeface="+mn-ea"/>
              </a:rPr>
              <a:t>：意思是，（树枝）从树干的旁边斜伸出来。</a:t>
            </a:r>
            <a:endParaRPr lang="zh-CN" altLang="en-US" sz="3600" b="1">
              <a:solidFill>
                <a:srgbClr val="2830C4"/>
              </a:solidFill>
              <a:latin typeface="Calibri" panose="020F0502020204030204" pitchFamily="34" charset="0"/>
              <a:ea typeface="黑体" panose="02010609060101010101" pitchFamily="49" charset="-122"/>
            </a:endParaRPr>
          </a:p>
          <a:p>
            <a:pPr>
              <a:lnSpc>
                <a:spcPts val="5420"/>
              </a:lnSpc>
            </a:pPr>
            <a:r>
              <a:rPr lang="zh-CN" altLang="en-US" sz="3600" b="1">
                <a:solidFill>
                  <a:srgbClr val="FF0000"/>
                </a:solidFill>
                <a:uFillTx/>
                <a:latin typeface="Calibri" panose="020F0502020204030204" pitchFamily="34" charset="0"/>
                <a:ea typeface="黑体" panose="02010609060101010101" pitchFamily="49" charset="-122"/>
              </a:rPr>
              <a:t>婆娑</a:t>
            </a:r>
            <a:r>
              <a:rPr lang="zh-CN" altLang="en-US" sz="3600" b="1">
                <a:solidFill>
                  <a:srgbClr val="2830C4"/>
                </a:solidFill>
                <a:latin typeface="Calibri" panose="020F0502020204030204" pitchFamily="34" charset="0"/>
                <a:ea typeface="黑体" panose="02010609060101010101" pitchFamily="49" charset="-122"/>
              </a:rPr>
              <a:t>：树木的枝叶随风飘荡，像舞蹈一样的姿态。</a:t>
            </a:r>
            <a:endParaRPr lang="zh-CN" altLang="en-US" sz="3600" b="1">
              <a:solidFill>
                <a:srgbClr val="2830C4"/>
              </a:solidFill>
              <a:latin typeface="Calibri" panose="020F0502020204030204" pitchFamily="34" charset="0"/>
              <a:ea typeface="黑体" panose="02010609060101010101" pitchFamily="49" charset="-122"/>
            </a:endParaRPr>
          </a:p>
          <a:p>
            <a:pPr>
              <a:lnSpc>
                <a:spcPts val="5420"/>
              </a:lnSpc>
            </a:pPr>
            <a:r>
              <a:rPr lang="zh-CN" altLang="en-US" sz="3600" b="1">
                <a:solidFill>
                  <a:srgbClr val="FF0000"/>
                </a:solidFill>
                <a:uFillTx/>
                <a:latin typeface="Calibri" panose="020F0502020204030204" pitchFamily="34" charset="0"/>
                <a:ea typeface="黑体" panose="02010609060101010101" pitchFamily="49" charset="-122"/>
              </a:rPr>
              <a:t>虬枝</a:t>
            </a:r>
            <a:r>
              <a:rPr lang="zh-CN" altLang="en-US" sz="3600" b="1">
                <a:solidFill>
                  <a:srgbClr val="2830C4"/>
                </a:solidFill>
                <a:latin typeface="Calibri" panose="020F0502020204030204" pitchFamily="34" charset="0"/>
                <a:ea typeface="黑体" panose="02010609060101010101" pitchFamily="49" charset="-122"/>
              </a:rPr>
              <a:t>：像龙一样盘旋的枝条。虬，传说中的一种龙。</a:t>
            </a:r>
            <a:endParaRPr lang="zh-CN" altLang="en-US" sz="3600" b="1">
              <a:solidFill>
                <a:srgbClr val="2830C4"/>
              </a:solidFill>
              <a:latin typeface="Calibri" panose="020F0502020204030204" pitchFamily="34" charset="0"/>
              <a:ea typeface="黑体" panose="02010609060101010101" pitchFamily="49" charset="-122"/>
            </a:endParaRPr>
          </a:p>
          <a:p>
            <a:pPr>
              <a:lnSpc>
                <a:spcPts val="5420"/>
              </a:lnSpc>
            </a:pPr>
            <a:r>
              <a:rPr lang="zh-CN" altLang="en-US" sz="3600" b="1">
                <a:solidFill>
                  <a:srgbClr val="FF0000"/>
                </a:solidFill>
                <a:uFillTx/>
                <a:latin typeface="Calibri" panose="020F0502020204030204" pitchFamily="34" charset="0"/>
                <a:ea typeface="黑体" panose="02010609060101010101" pitchFamily="49" charset="-122"/>
              </a:rPr>
              <a:t>伟岸</a:t>
            </a:r>
            <a:r>
              <a:rPr lang="zh-CN" altLang="en-US" sz="3600" b="1">
                <a:solidFill>
                  <a:srgbClr val="2830C4"/>
                </a:solidFill>
                <a:latin typeface="Calibri" panose="020F0502020204030204" pitchFamily="34" charset="0"/>
                <a:ea typeface="黑体" panose="02010609060101010101" pitchFamily="49" charset="-122"/>
              </a:rPr>
              <a:t>：魁梧，高大。</a:t>
            </a:r>
            <a:endParaRPr lang="zh-CN" altLang="en-US" sz="3600" b="1">
              <a:solidFill>
                <a:srgbClr val="2830C4"/>
              </a:solidFill>
              <a:latin typeface="Calibri" panose="020F0502020204030204" pitchFamily="34" charset="0"/>
              <a:ea typeface="黑体" panose="02010609060101010101" pitchFamily="49" charset="-122"/>
            </a:endParaRPr>
          </a:p>
          <a:p>
            <a:pPr>
              <a:lnSpc>
                <a:spcPts val="5420"/>
              </a:lnSpc>
            </a:pPr>
            <a:r>
              <a:rPr lang="zh-CN" altLang="en-US" sz="3600" b="1">
                <a:solidFill>
                  <a:srgbClr val="FF0000"/>
                </a:solidFill>
                <a:uFillTx/>
                <a:latin typeface="Calibri" panose="020F0502020204030204" pitchFamily="34" charset="0"/>
                <a:ea typeface="黑体" panose="02010609060101010101" pitchFamily="49" charset="-122"/>
              </a:rPr>
              <a:t>纵横决荡</a:t>
            </a:r>
            <a:r>
              <a:rPr lang="zh-CN" altLang="en-US" sz="3600" b="1">
                <a:solidFill>
                  <a:srgbClr val="2830C4"/>
                </a:solidFill>
                <a:latin typeface="Calibri" panose="020F0502020204030204" pitchFamily="34" charset="0"/>
                <a:ea typeface="黑体" panose="02010609060101010101" pitchFamily="49" charset="-122"/>
              </a:rPr>
              <a:t>：纵横驰骋，冲杀突击。</a:t>
            </a:r>
            <a:endParaRPr lang="zh-CN" altLang="en-US" sz="3600" b="1">
              <a:solidFill>
                <a:srgbClr val="2830C4"/>
              </a:solidFill>
              <a:latin typeface="Calibri" panose="020F0502020204030204" pitchFamily="34" charset="0"/>
              <a:ea typeface="黑体" panose="02010609060101010101" pitchFamily="49" charset="-122"/>
            </a:endParaRPr>
          </a:p>
          <a:p>
            <a:pPr>
              <a:lnSpc>
                <a:spcPts val="5420"/>
              </a:lnSpc>
            </a:pPr>
            <a:r>
              <a:rPr lang="zh-CN" altLang="en-US" sz="3600" b="1">
                <a:solidFill>
                  <a:srgbClr val="FF0000"/>
                </a:solidFill>
                <a:uFillTx/>
                <a:latin typeface="Calibri" panose="020F0502020204030204" pitchFamily="34" charset="0"/>
                <a:ea typeface="黑体" panose="02010609060101010101" pitchFamily="49" charset="-122"/>
              </a:rPr>
              <a:t>秀颀</a:t>
            </a:r>
            <a:r>
              <a:rPr lang="zh-CN" altLang="en-US" sz="3600" b="1">
                <a:solidFill>
                  <a:srgbClr val="2830C4"/>
                </a:solidFill>
                <a:latin typeface="Calibri" panose="020F0502020204030204" pitchFamily="34" charset="0"/>
                <a:ea typeface="黑体" panose="02010609060101010101" pitchFamily="49" charset="-122"/>
              </a:rPr>
              <a:t>：美而高。颀，高大的意思。</a:t>
            </a:r>
            <a:endParaRPr lang="zh-CN" altLang="en-US" sz="3600" b="1">
              <a:solidFill>
                <a:srgbClr val="FF0000"/>
              </a:solidFill>
              <a:uFillTx/>
              <a:latin typeface="Calibri" panose="020F0502020204030204" pitchFamily="34" charset="0"/>
              <a:ea typeface="黑体" panose="02010609060101010101" pitchFamily="49" charset="-122"/>
            </a:endParaRPr>
          </a:p>
          <a:p>
            <a:pPr>
              <a:lnSpc>
                <a:spcPts val="5420"/>
              </a:lnSpc>
            </a:pPr>
            <a:endParaRPr lang="zh-CN" altLang="en-US" sz="3600" b="1">
              <a:solidFill>
                <a:srgbClr val="2830C4"/>
              </a:solidFill>
              <a:latin typeface="Calibri" panose="020F0502020204030204" pitchFamily="34" charset="0"/>
              <a:ea typeface="黑体" panose="02010609060101010101" pitchFamily="49" charset="-122"/>
            </a:endParaRPr>
          </a:p>
        </p:txBody>
      </p:sp>
      <p:sp>
        <p:nvSpPr>
          <p:cNvPr id="37890" name="Text Box 2"/>
          <p:cNvSpPr txBox="1"/>
          <p:nvPr/>
        </p:nvSpPr>
        <p:spPr>
          <a:xfrm>
            <a:off x="3503613" y="260350"/>
            <a:ext cx="2225040" cy="706755"/>
          </a:xfrm>
          <a:prstGeom prst="rect">
            <a:avLst/>
          </a:prstGeom>
          <a:noFill/>
          <a:ln w="9525">
            <a:noFill/>
          </a:ln>
        </p:spPr>
        <p:txBody>
          <a:bodyPr wrap="none">
            <a:spAutoFit/>
          </a:bodyPr>
          <a:p>
            <a:r>
              <a:rPr lang="zh-CN" altLang="en-US" sz="4000" b="1" dirty="0">
                <a:solidFill>
                  <a:srgbClr val="00B050"/>
                </a:solidFill>
                <a:latin typeface="Arial" panose="020B0604020202020204" pitchFamily="34" charset="0"/>
              </a:rPr>
              <a:t>词语释义</a:t>
            </a:r>
            <a:endParaRPr lang="zh-CN" altLang="en-US" sz="4000" b="1" dirty="0">
              <a:solidFill>
                <a:srgbClr val="00B050"/>
              </a:solidFill>
              <a:latin typeface="Arial" panose="020B0604020202020204" pitchFamily="34" charset="0"/>
            </a:endParaRPr>
          </a:p>
        </p:txBody>
      </p:sp>
      <p:sp>
        <p:nvSpPr>
          <p:cNvPr id="3" name="文本框 2"/>
          <p:cNvSpPr txBox="1"/>
          <p:nvPr/>
        </p:nvSpPr>
        <p:spPr>
          <a:xfrm>
            <a:off x="47625" y="1905"/>
            <a:ext cx="2019300" cy="645160"/>
          </a:xfrm>
          <a:prstGeom prst="rect">
            <a:avLst/>
          </a:prstGeom>
          <a:noFill/>
        </p:spPr>
        <p:txBody>
          <a:bodyPr wrap="none" rtlCol="0">
            <a:spAutoFit/>
          </a:bodyPr>
          <a:p>
            <a:pPr algn="l"/>
            <a:r>
              <a:rPr lang="zh-CN" altLang="en-US" sz="3600" b="1">
                <a:solidFill>
                  <a:srgbClr val="7030A0"/>
                </a:solidFill>
                <a:uFillTx/>
                <a:ea typeface="黑体" panose="02010609060101010101" pitchFamily="49" charset="-122"/>
              </a:rPr>
              <a:t>检查预习</a:t>
            </a:r>
            <a:endParaRPr lang="zh-CN" altLang="en-US" sz="3600" b="1">
              <a:solidFill>
                <a:srgbClr val="7030A0"/>
              </a:solidFill>
              <a:uFillTx/>
              <a:ea typeface="黑体" panose="02010609060101010101" pitchFamily="49" charset="-122"/>
            </a:endParaRPr>
          </a:p>
        </p:txBody>
      </p:sp>
    </p:spTree>
  </p:cSld>
  <p:clrMapOvr>
    <a:masterClrMapping/>
  </p:clrMapOvr>
  <p:transition>
    <p:random/>
  </p:transition>
</p:sld>
</file>

<file path=ppt/slides/slide8.xml><?xml version="1.0" encoding="utf-8"?>
<p:sld xmlns:a="http://schemas.openxmlformats.org/drawingml/2006/main" xmlns:r="http://schemas.openxmlformats.org/officeDocument/2006/relationships" xmlns:p="http://schemas.openxmlformats.org/presentationml/2006/main" show="0" showMasterSp="0">
  <p:cSld>
    <p:bg>
      <p:bgPr>
        <a:solidFill>
          <a:schemeClr val="tx1"/>
        </a:solidFill>
        <a:effectLst/>
      </p:bgPr>
    </p:bg>
    <p:spTree>
      <p:nvGrpSpPr>
        <p:cNvPr id="1" name=""/>
        <p:cNvGrpSpPr/>
        <p:nvPr/>
      </p:nvGrpSpPr>
      <p:grpSpPr/>
      <p:sp>
        <p:nvSpPr>
          <p:cNvPr id="34817" name="Text Box 2"/>
          <p:cNvSpPr txBox="1"/>
          <p:nvPr/>
        </p:nvSpPr>
        <p:spPr>
          <a:xfrm>
            <a:off x="4267200" y="5638800"/>
            <a:ext cx="4663440" cy="534035"/>
          </a:xfrm>
          <a:prstGeom prst="rect">
            <a:avLst/>
          </a:prstGeom>
          <a:noFill/>
          <a:ln w="9525">
            <a:noFill/>
          </a:ln>
        </p:spPr>
        <p:txBody>
          <a:bodyPr anchor="t">
            <a:spAutoFit/>
          </a:bodyPr>
          <a:p>
            <a:pPr algn="ctr">
              <a:spcBef>
                <a:spcPct val="50000"/>
              </a:spcBef>
            </a:pPr>
            <a:endParaRPr lang="en-US" altLang="zh-CN" sz="2880" b="1" dirty="0">
              <a:solidFill>
                <a:schemeClr val="bg1"/>
              </a:solidFill>
              <a:latin typeface="Times New Roman" panose="02020603050405020304" pitchFamily="18" charset="0"/>
              <a:ea typeface="宋体" panose="02010600030101010101" pitchFamily="2" charset="-122"/>
            </a:endParaRPr>
          </a:p>
        </p:txBody>
      </p:sp>
      <p:sp>
        <p:nvSpPr>
          <p:cNvPr id="32772" name="Rectangle 9"/>
          <p:cNvSpPr/>
          <p:nvPr/>
        </p:nvSpPr>
        <p:spPr>
          <a:xfrm>
            <a:off x="1527175" y="1695450"/>
            <a:ext cx="4431665" cy="4477385"/>
          </a:xfrm>
          <a:prstGeom prst="rect">
            <a:avLst/>
          </a:prstGeom>
          <a:noFill/>
          <a:ln w="9525">
            <a:noFill/>
          </a:ln>
        </p:spPr>
        <p:txBody>
          <a:bodyPr wrap="square" anchor="t">
            <a:spAutoFit/>
          </a:bodyPr>
          <a:p>
            <a:pPr>
              <a:lnSpc>
                <a:spcPct val="150000"/>
              </a:lnSpc>
            </a:pPr>
            <a:r>
              <a:rPr lang="zh-CN" altLang="en-US" sz="3800" b="1" dirty="0">
                <a:solidFill>
                  <a:srgbClr val="00B050"/>
                </a:solidFill>
                <a:uFillTx/>
                <a:latin typeface="Arial" panose="020B0604020202020204" pitchFamily="34" charset="0"/>
                <a:ea typeface="黑体" panose="02010609060101010101" pitchFamily="49" charset="-122"/>
              </a:rPr>
              <a:t>第一部分（      ）      </a:t>
            </a:r>
            <a:endParaRPr lang="zh-CN" altLang="en-US" sz="3800" b="1" dirty="0">
              <a:solidFill>
                <a:srgbClr val="00B050"/>
              </a:solidFill>
              <a:uFillTx/>
              <a:latin typeface="Arial" panose="020B0604020202020204" pitchFamily="34" charset="0"/>
              <a:ea typeface="黑体" panose="02010609060101010101" pitchFamily="49" charset="-122"/>
            </a:endParaRPr>
          </a:p>
          <a:p>
            <a:pPr>
              <a:lnSpc>
                <a:spcPct val="150000"/>
              </a:lnSpc>
            </a:pPr>
            <a:r>
              <a:rPr lang="zh-CN" altLang="en-US" sz="3800" b="1" dirty="0">
                <a:solidFill>
                  <a:srgbClr val="00B050"/>
                </a:solidFill>
                <a:uFillTx/>
                <a:latin typeface="Arial" panose="020B0604020202020204" pitchFamily="34" charset="0"/>
                <a:ea typeface="黑体" panose="02010609060101010101" pitchFamily="49" charset="-122"/>
              </a:rPr>
              <a:t>第二部分（      ）  </a:t>
            </a:r>
            <a:endParaRPr lang="zh-CN" altLang="en-US" sz="3800" b="1" dirty="0">
              <a:solidFill>
                <a:srgbClr val="00B050"/>
              </a:solidFill>
              <a:uFillTx/>
              <a:latin typeface="Arial" panose="020B0604020202020204" pitchFamily="34" charset="0"/>
              <a:ea typeface="黑体" panose="02010609060101010101" pitchFamily="49" charset="-122"/>
            </a:endParaRPr>
          </a:p>
          <a:p>
            <a:pPr>
              <a:lnSpc>
                <a:spcPct val="150000"/>
              </a:lnSpc>
            </a:pPr>
            <a:r>
              <a:rPr lang="zh-CN" altLang="en-US" sz="3800" b="1" dirty="0">
                <a:solidFill>
                  <a:srgbClr val="00B050"/>
                </a:solidFill>
                <a:uFillTx/>
                <a:latin typeface="Arial" panose="020B0604020202020204" pitchFamily="34" charset="0"/>
                <a:ea typeface="黑体" panose="02010609060101010101" pitchFamily="49" charset="-122"/>
              </a:rPr>
              <a:t>第三部分（      ）</a:t>
            </a:r>
            <a:endParaRPr lang="zh-CN" altLang="en-US" sz="3800" b="1" dirty="0">
              <a:solidFill>
                <a:srgbClr val="00B050"/>
              </a:solidFill>
              <a:uFillTx/>
              <a:latin typeface="Arial" panose="020B0604020202020204" pitchFamily="34" charset="0"/>
              <a:ea typeface="黑体" panose="02010609060101010101" pitchFamily="49" charset="-122"/>
            </a:endParaRPr>
          </a:p>
          <a:p>
            <a:pPr>
              <a:lnSpc>
                <a:spcPct val="150000"/>
              </a:lnSpc>
            </a:pPr>
            <a:r>
              <a:rPr lang="zh-CN" altLang="en-US" sz="3800" b="1" dirty="0">
                <a:solidFill>
                  <a:srgbClr val="00B050"/>
                </a:solidFill>
                <a:uFillTx/>
                <a:latin typeface="Arial" panose="020B0604020202020204" pitchFamily="34" charset="0"/>
                <a:ea typeface="黑体" panose="02010609060101010101" pitchFamily="49" charset="-122"/>
              </a:rPr>
              <a:t>第四部分（      ）</a:t>
            </a:r>
            <a:endParaRPr lang="zh-CN" altLang="en-US" sz="3800" b="1" dirty="0">
              <a:solidFill>
                <a:srgbClr val="00B050"/>
              </a:solidFill>
              <a:uFillTx/>
              <a:latin typeface="Arial" panose="020B0604020202020204" pitchFamily="34" charset="0"/>
              <a:ea typeface="黑体" panose="02010609060101010101" pitchFamily="49" charset="-122"/>
            </a:endParaRPr>
          </a:p>
          <a:p>
            <a:pPr>
              <a:lnSpc>
                <a:spcPct val="150000"/>
              </a:lnSpc>
            </a:pPr>
            <a:r>
              <a:rPr lang="zh-CN" altLang="en-US" sz="3800" b="1" dirty="0">
                <a:solidFill>
                  <a:srgbClr val="00B050"/>
                </a:solidFill>
                <a:uFillTx/>
                <a:latin typeface="Arial" panose="020B0604020202020204" pitchFamily="34" charset="0"/>
                <a:ea typeface="黑体" panose="02010609060101010101" pitchFamily="49" charset="-122"/>
              </a:rPr>
              <a:t>第五部分（      ）      </a:t>
            </a:r>
            <a:endParaRPr lang="zh-CN" altLang="en-US" sz="3800" b="1" dirty="0">
              <a:solidFill>
                <a:srgbClr val="00B050"/>
              </a:solidFill>
              <a:uFillTx/>
              <a:latin typeface="Arial" panose="020B0604020202020204" pitchFamily="34" charset="0"/>
              <a:ea typeface="黑体" panose="02010609060101010101" pitchFamily="49" charset="-122"/>
            </a:endParaRPr>
          </a:p>
        </p:txBody>
      </p:sp>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BB962C8B-B14F-4D97-AF65-F5344CB8AC3E}" type="datetime1">
              <a:rPr kumimoji="0" lang="zh-CN" altLang="zh-CN"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文本框 2"/>
          <p:cNvSpPr txBox="1"/>
          <p:nvPr/>
        </p:nvSpPr>
        <p:spPr>
          <a:xfrm>
            <a:off x="47625" y="1905"/>
            <a:ext cx="2019300" cy="645160"/>
          </a:xfrm>
          <a:prstGeom prst="rect">
            <a:avLst/>
          </a:prstGeom>
          <a:noFill/>
        </p:spPr>
        <p:txBody>
          <a:bodyPr wrap="none" rtlCol="0">
            <a:spAutoFit/>
          </a:bodyPr>
          <a:p>
            <a:pPr algn="l"/>
            <a:r>
              <a:rPr lang="zh-CN" altLang="en-US" sz="3600" b="1">
                <a:solidFill>
                  <a:srgbClr val="7030A0"/>
                </a:solidFill>
                <a:uFillTx/>
                <a:ea typeface="黑体" panose="02010609060101010101" pitchFamily="49" charset="-122"/>
              </a:rPr>
              <a:t>整体把握</a:t>
            </a:r>
            <a:endParaRPr lang="zh-CN" altLang="en-US" sz="3600" b="1">
              <a:solidFill>
                <a:srgbClr val="7030A0"/>
              </a:solidFill>
              <a:uFillTx/>
              <a:ea typeface="黑体" panose="02010609060101010101" pitchFamily="49" charset="-122"/>
            </a:endParaRPr>
          </a:p>
        </p:txBody>
      </p:sp>
      <p:sp>
        <p:nvSpPr>
          <p:cNvPr id="17413" name="矩形 79880"/>
          <p:cNvSpPr/>
          <p:nvPr/>
        </p:nvSpPr>
        <p:spPr>
          <a:xfrm>
            <a:off x="2215515" y="647065"/>
            <a:ext cx="8766810" cy="675640"/>
          </a:xfrm>
          <a:prstGeom prst="rect">
            <a:avLst/>
          </a:prstGeom>
          <a:noFill/>
          <a:ln w="9525">
            <a:noFill/>
          </a:ln>
        </p:spPr>
        <p:txBody>
          <a:bodyPr wrap="square">
            <a:spAutoFit/>
          </a:bodyPr>
          <a:p>
            <a:pPr marL="571500" indent="-571500">
              <a:buClr>
                <a:srgbClr val="2830C4"/>
              </a:buClr>
              <a:buFont typeface="Wingdings" panose="05000000000000000000" charset="0"/>
              <a:buChar char="u"/>
            </a:pPr>
            <a:r>
              <a:rPr lang="zh-CN" altLang="en-US" sz="3800" b="1" dirty="0">
                <a:solidFill>
                  <a:srgbClr val="2020E0"/>
                </a:solidFill>
                <a:uFillTx/>
                <a:latin typeface="Arial" panose="020B0604020202020204" pitchFamily="34" charset="0"/>
                <a:ea typeface="黑体" panose="02010609060101010101" pitchFamily="49" charset="-122"/>
              </a:rPr>
              <a:t>速读课文，划分层次：</a:t>
            </a:r>
            <a:endParaRPr lang="zh-CN" altLang="en-US" sz="3800" b="1" dirty="0">
              <a:solidFill>
                <a:srgbClr val="2020E0"/>
              </a:solidFill>
              <a:uFillTx/>
              <a:latin typeface="Arial" panose="020B0604020202020204" pitchFamily="34" charset="0"/>
              <a:ea typeface="黑体" panose="02010609060101010101" pitchFamily="49" charset="-122"/>
            </a:endParaRPr>
          </a:p>
        </p:txBody>
      </p:sp>
      <p:sp>
        <p:nvSpPr>
          <p:cNvPr id="5" name="Rectangle 9"/>
          <p:cNvSpPr/>
          <p:nvPr/>
        </p:nvSpPr>
        <p:spPr>
          <a:xfrm>
            <a:off x="5380990" y="1624965"/>
            <a:ext cx="5349875" cy="4477385"/>
          </a:xfrm>
          <a:prstGeom prst="rect">
            <a:avLst/>
          </a:prstGeom>
          <a:noFill/>
          <a:ln w="9525">
            <a:noFill/>
          </a:ln>
        </p:spPr>
        <p:txBody>
          <a:bodyPr wrap="square" anchor="t">
            <a:spAutoFit/>
          </a:bodyPr>
          <a:p>
            <a:pPr>
              <a:lnSpc>
                <a:spcPct val="150000"/>
              </a:lnSpc>
            </a:pPr>
            <a:r>
              <a:rPr lang="zh-CN" altLang="en-US" sz="3800" b="1" dirty="0">
                <a:solidFill>
                  <a:srgbClr val="C00000"/>
                </a:solidFill>
                <a:uFillTx/>
                <a:latin typeface="Arial" panose="020B0604020202020204" pitchFamily="34" charset="0"/>
                <a:ea typeface="黑体" panose="02010609060101010101" pitchFamily="49" charset="-122"/>
              </a:rPr>
              <a:t>直抒胸臆，点明题旨。</a:t>
            </a:r>
            <a:endParaRPr lang="zh-CN" altLang="en-US" sz="3800" b="1" dirty="0">
              <a:solidFill>
                <a:srgbClr val="C00000"/>
              </a:solidFill>
              <a:uFillTx/>
              <a:latin typeface="Arial" panose="020B0604020202020204" pitchFamily="34" charset="0"/>
              <a:ea typeface="黑体" panose="02010609060101010101" pitchFamily="49" charset="-122"/>
            </a:endParaRPr>
          </a:p>
          <a:p>
            <a:pPr>
              <a:lnSpc>
                <a:spcPct val="150000"/>
              </a:lnSpc>
            </a:pPr>
            <a:r>
              <a:rPr lang="zh-CN" altLang="en-US" sz="3800" b="1" dirty="0">
                <a:solidFill>
                  <a:srgbClr val="C00000"/>
                </a:solidFill>
                <a:uFillTx/>
                <a:latin typeface="Arial" panose="020B0604020202020204" pitchFamily="34" charset="0"/>
                <a:ea typeface="黑体" panose="02010609060101010101" pitchFamily="49" charset="-122"/>
              </a:rPr>
              <a:t>展示背景，突出主体。</a:t>
            </a:r>
            <a:endParaRPr lang="zh-CN" altLang="en-US" sz="3800" b="1" dirty="0">
              <a:solidFill>
                <a:srgbClr val="C00000"/>
              </a:solidFill>
              <a:uFillTx/>
              <a:latin typeface="Arial" panose="020B0604020202020204" pitchFamily="34" charset="0"/>
              <a:ea typeface="黑体" panose="02010609060101010101" pitchFamily="49" charset="-122"/>
            </a:endParaRPr>
          </a:p>
          <a:p>
            <a:pPr>
              <a:lnSpc>
                <a:spcPct val="150000"/>
              </a:lnSpc>
            </a:pPr>
            <a:r>
              <a:rPr lang="zh-CN" altLang="en-US" sz="3800" b="1" dirty="0">
                <a:solidFill>
                  <a:srgbClr val="C00000"/>
                </a:solidFill>
                <a:uFillTx/>
                <a:latin typeface="Arial" panose="020B0604020202020204" pitchFamily="34" charset="0"/>
                <a:ea typeface="黑体" panose="02010609060101010101" pitchFamily="49" charset="-122"/>
              </a:rPr>
              <a:t>具体描绘，倾情赞美。</a:t>
            </a:r>
            <a:endParaRPr lang="zh-CN" altLang="en-US" sz="3800" b="1" dirty="0">
              <a:solidFill>
                <a:srgbClr val="C00000"/>
              </a:solidFill>
              <a:uFillTx/>
              <a:latin typeface="Arial" panose="020B0604020202020204" pitchFamily="34" charset="0"/>
              <a:ea typeface="黑体" panose="02010609060101010101" pitchFamily="49" charset="-122"/>
            </a:endParaRPr>
          </a:p>
          <a:p>
            <a:pPr>
              <a:lnSpc>
                <a:spcPct val="150000"/>
              </a:lnSpc>
            </a:pPr>
            <a:r>
              <a:rPr lang="zh-CN" altLang="en-US" sz="3800" b="1" dirty="0">
                <a:solidFill>
                  <a:srgbClr val="C00000"/>
                </a:solidFill>
                <a:uFillTx/>
                <a:latin typeface="Arial" panose="020B0604020202020204" pitchFamily="34" charset="0"/>
                <a:ea typeface="黑体" panose="02010609060101010101" pitchFamily="49" charset="-122"/>
              </a:rPr>
              <a:t>揭象征意，点明主题。</a:t>
            </a:r>
            <a:endParaRPr lang="zh-CN" altLang="en-US" sz="3800" b="1" dirty="0">
              <a:solidFill>
                <a:srgbClr val="C00000"/>
              </a:solidFill>
              <a:uFillTx/>
              <a:latin typeface="Arial" panose="020B0604020202020204" pitchFamily="34" charset="0"/>
              <a:ea typeface="黑体" panose="02010609060101010101" pitchFamily="49" charset="-122"/>
            </a:endParaRPr>
          </a:p>
          <a:p>
            <a:pPr>
              <a:lnSpc>
                <a:spcPct val="150000"/>
              </a:lnSpc>
            </a:pPr>
            <a:r>
              <a:rPr lang="zh-CN" altLang="en-US" sz="3800" b="1" dirty="0">
                <a:solidFill>
                  <a:srgbClr val="C00000"/>
                </a:solidFill>
                <a:uFillTx/>
                <a:latin typeface="Arial" panose="020B0604020202020204" pitchFamily="34" charset="0"/>
                <a:ea typeface="黑体" panose="02010609060101010101" pitchFamily="49" charset="-122"/>
              </a:rPr>
              <a:t>对比照应，深化中心。</a:t>
            </a:r>
            <a:endParaRPr lang="zh-CN" altLang="en-US" sz="3800" b="1" dirty="0">
              <a:solidFill>
                <a:srgbClr val="C00000"/>
              </a:solidFill>
              <a:uFillTx/>
              <a:latin typeface="Arial" panose="020B0604020202020204" pitchFamily="34" charset="0"/>
              <a:ea typeface="黑体" panose="02010609060101010101" pitchFamily="49" charset="-122"/>
            </a:endParaRPr>
          </a:p>
        </p:txBody>
      </p:sp>
      <p:sp>
        <p:nvSpPr>
          <p:cNvPr id="6" name="矩形 79880"/>
          <p:cNvSpPr/>
          <p:nvPr/>
        </p:nvSpPr>
        <p:spPr>
          <a:xfrm>
            <a:off x="3975100" y="1624965"/>
            <a:ext cx="1659890" cy="4618355"/>
          </a:xfrm>
          <a:prstGeom prst="rect">
            <a:avLst/>
          </a:prstGeom>
          <a:noFill/>
          <a:ln w="9525">
            <a:noFill/>
          </a:ln>
        </p:spPr>
        <p:txBody>
          <a:bodyPr wrap="square">
            <a:spAutoFit/>
          </a:bodyPr>
          <a:p>
            <a:pPr>
              <a:lnSpc>
                <a:spcPts val="7060"/>
              </a:lnSpc>
              <a:buClr>
                <a:srgbClr val="2830C4"/>
              </a:buClr>
              <a:buFont typeface="Wingdings" panose="05000000000000000000" charset="0"/>
            </a:pPr>
            <a:r>
              <a:rPr lang="en-US" altLang="zh-CN" sz="3800" b="1" dirty="0">
                <a:solidFill>
                  <a:srgbClr val="FF0000"/>
                </a:solidFill>
                <a:uFillTx/>
                <a:latin typeface="Arial" panose="020B0604020202020204" pitchFamily="34" charset="0"/>
                <a:ea typeface="黑体" panose="02010609060101010101" pitchFamily="49" charset="-122"/>
              </a:rPr>
              <a:t>  </a:t>
            </a:r>
            <a:r>
              <a:rPr lang="zh-CN" altLang="en-US" sz="3800" b="1" dirty="0">
                <a:solidFill>
                  <a:srgbClr val="FF0000"/>
                </a:solidFill>
                <a:uFillTx/>
                <a:latin typeface="Arial" panose="020B0604020202020204" pitchFamily="34" charset="0"/>
                <a:ea typeface="黑体" panose="02010609060101010101" pitchFamily="49" charset="-122"/>
              </a:rPr>
              <a:t>1</a:t>
            </a:r>
            <a:endParaRPr lang="zh-CN" altLang="en-US" sz="3800" b="1" dirty="0">
              <a:solidFill>
                <a:srgbClr val="FF0000"/>
              </a:solidFill>
              <a:uFillTx/>
              <a:latin typeface="Arial" panose="020B0604020202020204" pitchFamily="34" charset="0"/>
              <a:ea typeface="黑体" panose="02010609060101010101" pitchFamily="49" charset="-122"/>
            </a:endParaRPr>
          </a:p>
          <a:p>
            <a:pPr>
              <a:lnSpc>
                <a:spcPts val="7060"/>
              </a:lnSpc>
              <a:buClr>
                <a:srgbClr val="2830C4"/>
              </a:buClr>
              <a:buFont typeface="Wingdings" panose="05000000000000000000" charset="0"/>
            </a:pPr>
            <a:r>
              <a:rPr lang="zh-CN" altLang="en-US" sz="3800" b="1" dirty="0">
                <a:solidFill>
                  <a:srgbClr val="FF0000"/>
                </a:solidFill>
                <a:uFillTx/>
                <a:latin typeface="Arial" panose="020B0604020202020204" pitchFamily="34" charset="0"/>
                <a:ea typeface="黑体" panose="02010609060101010101" pitchFamily="49" charset="-122"/>
              </a:rPr>
              <a:t>2-4</a:t>
            </a:r>
            <a:endParaRPr lang="zh-CN" altLang="en-US" sz="3800" b="1" dirty="0">
              <a:solidFill>
                <a:srgbClr val="FF0000"/>
              </a:solidFill>
              <a:uFillTx/>
              <a:latin typeface="Arial" panose="020B0604020202020204" pitchFamily="34" charset="0"/>
              <a:ea typeface="黑体" panose="02010609060101010101" pitchFamily="49" charset="-122"/>
            </a:endParaRPr>
          </a:p>
          <a:p>
            <a:pPr>
              <a:lnSpc>
                <a:spcPts val="7060"/>
              </a:lnSpc>
              <a:buClr>
                <a:srgbClr val="2830C4"/>
              </a:buClr>
              <a:buFont typeface="Wingdings" panose="05000000000000000000" charset="0"/>
            </a:pPr>
            <a:r>
              <a:rPr lang="zh-CN" altLang="en-US" sz="3800" b="1" dirty="0">
                <a:solidFill>
                  <a:srgbClr val="FF0000"/>
                </a:solidFill>
                <a:uFillTx/>
                <a:latin typeface="Arial" panose="020B0604020202020204" pitchFamily="34" charset="0"/>
                <a:ea typeface="黑体" panose="02010609060101010101" pitchFamily="49" charset="-122"/>
              </a:rPr>
              <a:t>5-6</a:t>
            </a:r>
            <a:endParaRPr lang="zh-CN" altLang="en-US" sz="3800" b="1" dirty="0">
              <a:solidFill>
                <a:srgbClr val="FF0000"/>
              </a:solidFill>
              <a:uFillTx/>
              <a:latin typeface="Arial" panose="020B0604020202020204" pitchFamily="34" charset="0"/>
              <a:ea typeface="黑体" panose="02010609060101010101" pitchFamily="49" charset="-122"/>
            </a:endParaRPr>
          </a:p>
          <a:p>
            <a:pPr>
              <a:lnSpc>
                <a:spcPts val="7060"/>
              </a:lnSpc>
              <a:buClr>
                <a:srgbClr val="2830C4"/>
              </a:buClr>
              <a:buFont typeface="Wingdings" panose="05000000000000000000" charset="0"/>
            </a:pPr>
            <a:r>
              <a:rPr lang="zh-CN" altLang="en-US" sz="3800" b="1" dirty="0">
                <a:solidFill>
                  <a:srgbClr val="FF0000"/>
                </a:solidFill>
                <a:uFillTx/>
                <a:latin typeface="Arial" panose="020B0604020202020204" pitchFamily="34" charset="0"/>
                <a:ea typeface="黑体" panose="02010609060101010101" pitchFamily="49" charset="-122"/>
              </a:rPr>
              <a:t>7-8</a:t>
            </a:r>
            <a:endParaRPr lang="zh-CN" altLang="en-US" sz="3800" b="1" dirty="0">
              <a:solidFill>
                <a:srgbClr val="FF0000"/>
              </a:solidFill>
              <a:uFillTx/>
              <a:latin typeface="Arial" panose="020B0604020202020204" pitchFamily="34" charset="0"/>
              <a:ea typeface="黑体" panose="02010609060101010101" pitchFamily="49" charset="-122"/>
            </a:endParaRPr>
          </a:p>
          <a:p>
            <a:pPr>
              <a:lnSpc>
                <a:spcPts val="7060"/>
              </a:lnSpc>
              <a:buClr>
                <a:srgbClr val="2830C4"/>
              </a:buClr>
              <a:buFont typeface="Wingdings" panose="05000000000000000000" charset="0"/>
            </a:pPr>
            <a:r>
              <a:rPr lang="zh-CN" altLang="en-US" sz="3800" b="1" dirty="0">
                <a:solidFill>
                  <a:srgbClr val="FF0000"/>
                </a:solidFill>
                <a:uFillTx/>
                <a:latin typeface="Arial" panose="020B0604020202020204" pitchFamily="34" charset="0"/>
                <a:ea typeface="黑体" panose="02010609060101010101" pitchFamily="49" charset="-122"/>
              </a:rPr>
              <a:t>  9</a:t>
            </a:r>
            <a:endParaRPr lang="zh-CN" altLang="en-US" sz="3800" b="1" dirty="0">
              <a:solidFill>
                <a:srgbClr val="FF0000"/>
              </a:solidFill>
              <a:uFillTx/>
              <a:latin typeface="Arial" panose="020B0604020202020204" pitchFamily="34" charset="0"/>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500" fill="hold"/>
                                        <p:tgtEl>
                                          <p:spTgt spid="6">
                                            <p:txEl>
                                              <p:pRg st="0" end="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6">
                                            <p:txEl>
                                              <p:pRg st="0" end="0"/>
                                            </p:txEl>
                                          </p:spTgt>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6">
                                            <p:txEl>
                                              <p:pRg st="0" end="0"/>
                                            </p:txEl>
                                          </p:spTgt>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6">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9" presetClass="entr" presetSubtype="0" accel="10000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 calcmode="lin" valueType="num">
                                      <p:cBhvr>
                                        <p:cTn id="15" dur="500" fill="hold"/>
                                        <p:tgtEl>
                                          <p:spTgt spid="6">
                                            <p:txEl>
                                              <p:pRg st="1" end="1"/>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16" dur="500" fill="hold"/>
                                        <p:tgtEl>
                                          <p:spTgt spid="6">
                                            <p:txEl>
                                              <p:pRg st="1" end="1"/>
                                            </p:txEl>
                                          </p:spTgt>
                                        </p:tgtEl>
                                        <p:attrNameLst>
                                          <p:attrName>ppt_w</p:attrName>
                                        </p:attrNameLst>
                                      </p:cBhvr>
                                      <p:tavLst>
                                        <p:tav tm="0">
                                          <p:val>
                                            <p:strVal val="#ppt_w+.3"/>
                                          </p:val>
                                        </p:tav>
                                        <p:tav tm="50000">
                                          <p:val>
                                            <p:strVal val="#ppt_w+.3"/>
                                          </p:val>
                                        </p:tav>
                                        <p:tav tm="100000">
                                          <p:val>
                                            <p:strVal val="#ppt_w"/>
                                          </p:val>
                                        </p:tav>
                                      </p:tavLst>
                                    </p:anim>
                                    <p:anim calcmode="lin" valueType="num">
                                      <p:cBhvr>
                                        <p:cTn id="17" dur="500" fill="hold"/>
                                        <p:tgtEl>
                                          <p:spTgt spid="6">
                                            <p:txEl>
                                              <p:pRg st="1" end="1"/>
                                            </p:txEl>
                                          </p:spTgt>
                                        </p:tgtEl>
                                        <p:attrNameLst>
                                          <p:attrName>ppt_x</p:attrName>
                                        </p:attrNameLst>
                                      </p:cBhvr>
                                      <p:tavLst>
                                        <p:tav tm="0">
                                          <p:val>
                                            <p:strVal val="#ppt_x-.3"/>
                                          </p:val>
                                        </p:tav>
                                        <p:tav tm="50000">
                                          <p:val>
                                            <p:strVal val="#ppt_x"/>
                                          </p:val>
                                        </p:tav>
                                        <p:tav tm="100000">
                                          <p:val>
                                            <p:strVal val="#ppt_x"/>
                                          </p:val>
                                        </p:tav>
                                      </p:tavLst>
                                    </p:anim>
                                    <p:anim calcmode="lin" valueType="num">
                                      <p:cBhvr>
                                        <p:cTn id="18" dur="500" fill="hold"/>
                                        <p:tgtEl>
                                          <p:spTgt spid="6">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9" presetClass="entr" presetSubtype="0" accel="100000" fill="hold" nodeType="clickEffect">
                                  <p:stCondLst>
                                    <p:cond delay="0"/>
                                  </p:stCondLst>
                                  <p:childTnLst>
                                    <p:set>
                                      <p:cBhvr>
                                        <p:cTn id="22" dur="1" fill="hold">
                                          <p:stCondLst>
                                            <p:cond delay="0"/>
                                          </p:stCondLst>
                                        </p:cTn>
                                        <p:tgtEl>
                                          <p:spTgt spid="6">
                                            <p:txEl>
                                              <p:pRg st="2" end="2"/>
                                            </p:txEl>
                                          </p:spTgt>
                                        </p:tgtEl>
                                        <p:attrNameLst>
                                          <p:attrName>style.visibility</p:attrName>
                                        </p:attrNameLst>
                                      </p:cBhvr>
                                      <p:to>
                                        <p:strVal val="visible"/>
                                      </p:to>
                                    </p:set>
                                    <p:anim calcmode="lin" valueType="num">
                                      <p:cBhvr>
                                        <p:cTn id="23" dur="500" fill="hold"/>
                                        <p:tgtEl>
                                          <p:spTgt spid="6">
                                            <p:txEl>
                                              <p:pRg st="2" end="2"/>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24" dur="500" fill="hold"/>
                                        <p:tgtEl>
                                          <p:spTgt spid="6">
                                            <p:txEl>
                                              <p:pRg st="2" end="2"/>
                                            </p:txEl>
                                          </p:spTgt>
                                        </p:tgtEl>
                                        <p:attrNameLst>
                                          <p:attrName>ppt_w</p:attrName>
                                        </p:attrNameLst>
                                      </p:cBhvr>
                                      <p:tavLst>
                                        <p:tav tm="0">
                                          <p:val>
                                            <p:strVal val="#ppt_w+.3"/>
                                          </p:val>
                                        </p:tav>
                                        <p:tav tm="50000">
                                          <p:val>
                                            <p:strVal val="#ppt_w+.3"/>
                                          </p:val>
                                        </p:tav>
                                        <p:tav tm="100000">
                                          <p:val>
                                            <p:strVal val="#ppt_w"/>
                                          </p:val>
                                        </p:tav>
                                      </p:tavLst>
                                    </p:anim>
                                    <p:anim calcmode="lin" valueType="num">
                                      <p:cBhvr>
                                        <p:cTn id="25" dur="500" fill="hold"/>
                                        <p:tgtEl>
                                          <p:spTgt spid="6">
                                            <p:txEl>
                                              <p:pRg st="2" end="2"/>
                                            </p:txEl>
                                          </p:spTgt>
                                        </p:tgtEl>
                                        <p:attrNameLst>
                                          <p:attrName>ppt_x</p:attrName>
                                        </p:attrNameLst>
                                      </p:cBhvr>
                                      <p:tavLst>
                                        <p:tav tm="0">
                                          <p:val>
                                            <p:strVal val="#ppt_x-.3"/>
                                          </p:val>
                                        </p:tav>
                                        <p:tav tm="50000">
                                          <p:val>
                                            <p:strVal val="#ppt_x"/>
                                          </p:val>
                                        </p:tav>
                                        <p:tav tm="100000">
                                          <p:val>
                                            <p:strVal val="#ppt_x"/>
                                          </p:val>
                                        </p:tav>
                                      </p:tavLst>
                                    </p:anim>
                                    <p:anim calcmode="lin" valueType="num">
                                      <p:cBhvr>
                                        <p:cTn id="26" dur="500" fill="hold"/>
                                        <p:tgtEl>
                                          <p:spTgt spid="6">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9" presetClass="entr" presetSubtype="0" accel="100000" fill="hold" nodeType="clickEffect">
                                  <p:stCondLst>
                                    <p:cond delay="0"/>
                                  </p:stCondLst>
                                  <p:childTnLst>
                                    <p:set>
                                      <p:cBhvr>
                                        <p:cTn id="30" dur="1" fill="hold">
                                          <p:stCondLst>
                                            <p:cond delay="0"/>
                                          </p:stCondLst>
                                        </p:cTn>
                                        <p:tgtEl>
                                          <p:spTgt spid="6">
                                            <p:txEl>
                                              <p:pRg st="3" end="3"/>
                                            </p:txEl>
                                          </p:spTgt>
                                        </p:tgtEl>
                                        <p:attrNameLst>
                                          <p:attrName>style.visibility</p:attrName>
                                        </p:attrNameLst>
                                      </p:cBhvr>
                                      <p:to>
                                        <p:strVal val="visible"/>
                                      </p:to>
                                    </p:set>
                                    <p:anim calcmode="lin" valueType="num">
                                      <p:cBhvr>
                                        <p:cTn id="31" dur="500" fill="hold"/>
                                        <p:tgtEl>
                                          <p:spTgt spid="6">
                                            <p:txEl>
                                              <p:pRg st="3" end="3"/>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32" dur="500" fill="hold"/>
                                        <p:tgtEl>
                                          <p:spTgt spid="6">
                                            <p:txEl>
                                              <p:pRg st="3" end="3"/>
                                            </p:txEl>
                                          </p:spTgt>
                                        </p:tgtEl>
                                        <p:attrNameLst>
                                          <p:attrName>ppt_w</p:attrName>
                                        </p:attrNameLst>
                                      </p:cBhvr>
                                      <p:tavLst>
                                        <p:tav tm="0">
                                          <p:val>
                                            <p:strVal val="#ppt_w+.3"/>
                                          </p:val>
                                        </p:tav>
                                        <p:tav tm="50000">
                                          <p:val>
                                            <p:strVal val="#ppt_w+.3"/>
                                          </p:val>
                                        </p:tav>
                                        <p:tav tm="100000">
                                          <p:val>
                                            <p:strVal val="#ppt_w"/>
                                          </p:val>
                                        </p:tav>
                                      </p:tavLst>
                                    </p:anim>
                                    <p:anim calcmode="lin" valueType="num">
                                      <p:cBhvr>
                                        <p:cTn id="33" dur="500" fill="hold"/>
                                        <p:tgtEl>
                                          <p:spTgt spid="6">
                                            <p:txEl>
                                              <p:pRg st="3" end="3"/>
                                            </p:txEl>
                                          </p:spTgt>
                                        </p:tgtEl>
                                        <p:attrNameLst>
                                          <p:attrName>ppt_x</p:attrName>
                                        </p:attrNameLst>
                                      </p:cBhvr>
                                      <p:tavLst>
                                        <p:tav tm="0">
                                          <p:val>
                                            <p:strVal val="#ppt_x-.3"/>
                                          </p:val>
                                        </p:tav>
                                        <p:tav tm="50000">
                                          <p:val>
                                            <p:strVal val="#ppt_x"/>
                                          </p:val>
                                        </p:tav>
                                        <p:tav tm="100000">
                                          <p:val>
                                            <p:strVal val="#ppt_x"/>
                                          </p:val>
                                        </p:tav>
                                      </p:tavLst>
                                    </p:anim>
                                    <p:anim calcmode="lin" valueType="num">
                                      <p:cBhvr>
                                        <p:cTn id="34" dur="500" fill="hold"/>
                                        <p:tgtEl>
                                          <p:spTgt spid="6">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39" presetClass="entr" presetSubtype="0" accel="100000" fill="hold" nodeType="clickEffect">
                                  <p:stCondLst>
                                    <p:cond delay="0"/>
                                  </p:stCondLst>
                                  <p:childTnLst>
                                    <p:set>
                                      <p:cBhvr>
                                        <p:cTn id="38" dur="1" fill="hold">
                                          <p:stCondLst>
                                            <p:cond delay="0"/>
                                          </p:stCondLst>
                                        </p:cTn>
                                        <p:tgtEl>
                                          <p:spTgt spid="6">
                                            <p:txEl>
                                              <p:pRg st="4" end="4"/>
                                            </p:txEl>
                                          </p:spTgt>
                                        </p:tgtEl>
                                        <p:attrNameLst>
                                          <p:attrName>style.visibility</p:attrName>
                                        </p:attrNameLst>
                                      </p:cBhvr>
                                      <p:to>
                                        <p:strVal val="visible"/>
                                      </p:to>
                                    </p:set>
                                    <p:anim calcmode="lin" valueType="num">
                                      <p:cBhvr>
                                        <p:cTn id="39" dur="500" fill="hold"/>
                                        <p:tgtEl>
                                          <p:spTgt spid="6">
                                            <p:txEl>
                                              <p:pRg st="4" end="4"/>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40" dur="500" fill="hold"/>
                                        <p:tgtEl>
                                          <p:spTgt spid="6">
                                            <p:txEl>
                                              <p:pRg st="4" end="4"/>
                                            </p:txEl>
                                          </p:spTgt>
                                        </p:tgtEl>
                                        <p:attrNameLst>
                                          <p:attrName>ppt_w</p:attrName>
                                        </p:attrNameLst>
                                      </p:cBhvr>
                                      <p:tavLst>
                                        <p:tav tm="0">
                                          <p:val>
                                            <p:strVal val="#ppt_w+.3"/>
                                          </p:val>
                                        </p:tav>
                                        <p:tav tm="50000">
                                          <p:val>
                                            <p:strVal val="#ppt_w+.3"/>
                                          </p:val>
                                        </p:tav>
                                        <p:tav tm="100000">
                                          <p:val>
                                            <p:strVal val="#ppt_w"/>
                                          </p:val>
                                        </p:tav>
                                      </p:tavLst>
                                    </p:anim>
                                    <p:anim calcmode="lin" valueType="num">
                                      <p:cBhvr>
                                        <p:cTn id="41" dur="500" fill="hold"/>
                                        <p:tgtEl>
                                          <p:spTgt spid="6">
                                            <p:txEl>
                                              <p:pRg st="4" end="4"/>
                                            </p:txEl>
                                          </p:spTgt>
                                        </p:tgtEl>
                                        <p:attrNameLst>
                                          <p:attrName>ppt_x</p:attrName>
                                        </p:attrNameLst>
                                      </p:cBhvr>
                                      <p:tavLst>
                                        <p:tav tm="0">
                                          <p:val>
                                            <p:strVal val="#ppt_x-.3"/>
                                          </p:val>
                                        </p:tav>
                                        <p:tav tm="50000">
                                          <p:val>
                                            <p:strVal val="#ppt_x"/>
                                          </p:val>
                                        </p:tav>
                                        <p:tav tm="100000">
                                          <p:val>
                                            <p:strVal val="#ppt_x"/>
                                          </p:val>
                                        </p:tav>
                                      </p:tavLst>
                                    </p:anim>
                                    <p:anim calcmode="lin" valueType="num">
                                      <p:cBhvr>
                                        <p:cTn id="42" dur="500" fill="hold"/>
                                        <p:tgtEl>
                                          <p:spTgt spid="6">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1" presetClass="entr" presetSubtype="0" fill="hold" nodeType="clickEffect">
                                  <p:stCondLst>
                                    <p:cond delay="0"/>
                                  </p:stCondLst>
                                  <p:iterate type="lt">
                                    <p:tmPct val="10000"/>
                                  </p:iterate>
                                  <p:childTnLst>
                                    <p:set>
                                      <p:cBhvr>
                                        <p:cTn id="46" dur="1" fill="hold">
                                          <p:stCondLst>
                                            <p:cond delay="0"/>
                                          </p:stCondLst>
                                        </p:cTn>
                                        <p:tgtEl>
                                          <p:spTgt spid="5">
                                            <p:txEl>
                                              <p:pRg st="0" end="0"/>
                                            </p:txEl>
                                          </p:spTgt>
                                        </p:tgtEl>
                                        <p:attrNameLst>
                                          <p:attrName>style.visibility</p:attrName>
                                        </p:attrNameLst>
                                      </p:cBhvr>
                                      <p:to>
                                        <p:strVal val="visible"/>
                                      </p:to>
                                    </p:set>
                                    <p:anim calcmode="lin" valueType="num">
                                      <p:cBhvr>
                                        <p:cTn id="47"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48"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49"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50"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51" dur="500" tmFilter="0,0; .5, 1; 1, 1"/>
                                        <p:tgtEl>
                                          <p:spTgt spid="5">
                                            <p:txEl>
                                              <p:pRg st="0" end="0"/>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41" presetClass="entr" presetSubtype="0" fill="hold" nodeType="clickEffect">
                                  <p:stCondLst>
                                    <p:cond delay="0"/>
                                  </p:stCondLst>
                                  <p:iterate type="lt">
                                    <p:tmPct val="10000"/>
                                  </p:iterate>
                                  <p:childTnLst>
                                    <p:set>
                                      <p:cBhvr>
                                        <p:cTn id="55" dur="1" fill="hold">
                                          <p:stCondLst>
                                            <p:cond delay="0"/>
                                          </p:stCondLst>
                                        </p:cTn>
                                        <p:tgtEl>
                                          <p:spTgt spid="5">
                                            <p:txEl>
                                              <p:pRg st="1" end="1"/>
                                            </p:txEl>
                                          </p:spTgt>
                                        </p:tgtEl>
                                        <p:attrNameLst>
                                          <p:attrName>style.visibility</p:attrName>
                                        </p:attrNameLst>
                                      </p:cBhvr>
                                      <p:to>
                                        <p:strVal val="visible"/>
                                      </p:to>
                                    </p:set>
                                    <p:anim calcmode="lin" valueType="num">
                                      <p:cBhvr>
                                        <p:cTn id="56" dur="500" fill="hold"/>
                                        <p:tgtEl>
                                          <p:spTgt spid="5">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57" dur="500" fill="hold"/>
                                        <p:tgtEl>
                                          <p:spTgt spid="5">
                                            <p:txEl>
                                              <p:pRg st="1" end="1"/>
                                            </p:txEl>
                                          </p:spTgt>
                                        </p:tgtEl>
                                        <p:attrNameLst>
                                          <p:attrName>ppt_y</p:attrName>
                                        </p:attrNameLst>
                                      </p:cBhvr>
                                      <p:tavLst>
                                        <p:tav tm="0">
                                          <p:val>
                                            <p:strVal val="#ppt_y"/>
                                          </p:val>
                                        </p:tav>
                                        <p:tav tm="100000">
                                          <p:val>
                                            <p:strVal val="#ppt_y"/>
                                          </p:val>
                                        </p:tav>
                                      </p:tavLst>
                                    </p:anim>
                                    <p:anim calcmode="lin" valueType="num">
                                      <p:cBhvr>
                                        <p:cTn id="58" dur="500" fill="hold"/>
                                        <p:tgtEl>
                                          <p:spTgt spid="5">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59" dur="500" fill="hold"/>
                                        <p:tgtEl>
                                          <p:spTgt spid="5">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60" dur="500" tmFilter="0,0; .5, 1; 1, 1"/>
                                        <p:tgtEl>
                                          <p:spTgt spid="5">
                                            <p:txEl>
                                              <p:pRg st="1" end="1"/>
                                            </p:txEl>
                                          </p:spTgt>
                                        </p:tgtEl>
                                      </p:cBhvr>
                                    </p:animEffect>
                                  </p:childTnLst>
                                </p:cTn>
                              </p:par>
                            </p:childTnLst>
                          </p:cTn>
                        </p:par>
                      </p:childTnLst>
                    </p:cTn>
                  </p:par>
                  <p:par>
                    <p:cTn id="61" fill="hold">
                      <p:stCondLst>
                        <p:cond delay="indefinite"/>
                      </p:stCondLst>
                      <p:childTnLst>
                        <p:par>
                          <p:cTn id="62" fill="hold">
                            <p:stCondLst>
                              <p:cond delay="0"/>
                            </p:stCondLst>
                            <p:childTnLst>
                              <p:par>
                                <p:cTn id="63" presetID="41" presetClass="entr" presetSubtype="0" fill="hold" nodeType="clickEffect">
                                  <p:stCondLst>
                                    <p:cond delay="0"/>
                                  </p:stCondLst>
                                  <p:iterate type="lt">
                                    <p:tmPct val="10000"/>
                                  </p:iterate>
                                  <p:childTnLst>
                                    <p:set>
                                      <p:cBhvr>
                                        <p:cTn id="64" dur="1" fill="hold">
                                          <p:stCondLst>
                                            <p:cond delay="0"/>
                                          </p:stCondLst>
                                        </p:cTn>
                                        <p:tgtEl>
                                          <p:spTgt spid="5">
                                            <p:txEl>
                                              <p:pRg st="2" end="2"/>
                                            </p:txEl>
                                          </p:spTgt>
                                        </p:tgtEl>
                                        <p:attrNameLst>
                                          <p:attrName>style.visibility</p:attrName>
                                        </p:attrNameLst>
                                      </p:cBhvr>
                                      <p:to>
                                        <p:strVal val="visible"/>
                                      </p:to>
                                    </p:set>
                                    <p:anim calcmode="lin" valueType="num">
                                      <p:cBhvr>
                                        <p:cTn id="65" dur="500" fill="hold"/>
                                        <p:tgtEl>
                                          <p:spTgt spid="5">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66" dur="500" fill="hold"/>
                                        <p:tgtEl>
                                          <p:spTgt spid="5">
                                            <p:txEl>
                                              <p:pRg st="2" end="2"/>
                                            </p:txEl>
                                          </p:spTgt>
                                        </p:tgtEl>
                                        <p:attrNameLst>
                                          <p:attrName>ppt_y</p:attrName>
                                        </p:attrNameLst>
                                      </p:cBhvr>
                                      <p:tavLst>
                                        <p:tav tm="0">
                                          <p:val>
                                            <p:strVal val="#ppt_y"/>
                                          </p:val>
                                        </p:tav>
                                        <p:tav tm="100000">
                                          <p:val>
                                            <p:strVal val="#ppt_y"/>
                                          </p:val>
                                        </p:tav>
                                      </p:tavLst>
                                    </p:anim>
                                    <p:anim calcmode="lin" valueType="num">
                                      <p:cBhvr>
                                        <p:cTn id="67" dur="500" fill="hold"/>
                                        <p:tgtEl>
                                          <p:spTgt spid="5">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68" dur="500" fill="hold"/>
                                        <p:tgtEl>
                                          <p:spTgt spid="5">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69" dur="500" tmFilter="0,0; .5, 1; 1, 1"/>
                                        <p:tgtEl>
                                          <p:spTgt spid="5">
                                            <p:txEl>
                                              <p:pRg st="2" end="2"/>
                                            </p:txEl>
                                          </p:spTgt>
                                        </p:tgtEl>
                                      </p:cBhvr>
                                    </p:animEffect>
                                  </p:childTnLst>
                                </p:cTn>
                              </p:par>
                            </p:childTnLst>
                          </p:cTn>
                        </p:par>
                      </p:childTnLst>
                    </p:cTn>
                  </p:par>
                  <p:par>
                    <p:cTn id="70" fill="hold">
                      <p:stCondLst>
                        <p:cond delay="indefinite"/>
                      </p:stCondLst>
                      <p:childTnLst>
                        <p:par>
                          <p:cTn id="71" fill="hold">
                            <p:stCondLst>
                              <p:cond delay="0"/>
                            </p:stCondLst>
                            <p:childTnLst>
                              <p:par>
                                <p:cTn id="72" presetID="41" presetClass="entr" presetSubtype="0" fill="hold" nodeType="clickEffect">
                                  <p:stCondLst>
                                    <p:cond delay="0"/>
                                  </p:stCondLst>
                                  <p:iterate type="lt">
                                    <p:tmPct val="10000"/>
                                  </p:iterate>
                                  <p:childTnLst>
                                    <p:set>
                                      <p:cBhvr>
                                        <p:cTn id="73" dur="1" fill="hold">
                                          <p:stCondLst>
                                            <p:cond delay="0"/>
                                          </p:stCondLst>
                                        </p:cTn>
                                        <p:tgtEl>
                                          <p:spTgt spid="5">
                                            <p:txEl>
                                              <p:pRg st="3" end="3"/>
                                            </p:txEl>
                                          </p:spTgt>
                                        </p:tgtEl>
                                        <p:attrNameLst>
                                          <p:attrName>style.visibility</p:attrName>
                                        </p:attrNameLst>
                                      </p:cBhvr>
                                      <p:to>
                                        <p:strVal val="visible"/>
                                      </p:to>
                                    </p:set>
                                    <p:anim calcmode="lin" valueType="num">
                                      <p:cBhvr>
                                        <p:cTn id="74" dur="500" fill="hold"/>
                                        <p:tgtEl>
                                          <p:spTgt spid="5">
                                            <p:txEl>
                                              <p:pRg st="3" end="3"/>
                                            </p:txEl>
                                          </p:spTgt>
                                        </p:tgtEl>
                                        <p:attrNameLst>
                                          <p:attrName>ppt_x</p:attrName>
                                        </p:attrNameLst>
                                      </p:cBhvr>
                                      <p:tavLst>
                                        <p:tav tm="0">
                                          <p:val>
                                            <p:strVal val="#ppt_x"/>
                                          </p:val>
                                        </p:tav>
                                        <p:tav tm="50000">
                                          <p:val>
                                            <p:strVal val="#ppt_x+.1"/>
                                          </p:val>
                                        </p:tav>
                                        <p:tav tm="100000">
                                          <p:val>
                                            <p:strVal val="#ppt_x"/>
                                          </p:val>
                                        </p:tav>
                                      </p:tavLst>
                                    </p:anim>
                                    <p:anim calcmode="lin" valueType="num">
                                      <p:cBhvr>
                                        <p:cTn id="75" dur="500" fill="hold"/>
                                        <p:tgtEl>
                                          <p:spTgt spid="5">
                                            <p:txEl>
                                              <p:pRg st="3" end="3"/>
                                            </p:txEl>
                                          </p:spTgt>
                                        </p:tgtEl>
                                        <p:attrNameLst>
                                          <p:attrName>ppt_y</p:attrName>
                                        </p:attrNameLst>
                                      </p:cBhvr>
                                      <p:tavLst>
                                        <p:tav tm="0">
                                          <p:val>
                                            <p:strVal val="#ppt_y"/>
                                          </p:val>
                                        </p:tav>
                                        <p:tav tm="100000">
                                          <p:val>
                                            <p:strVal val="#ppt_y"/>
                                          </p:val>
                                        </p:tav>
                                      </p:tavLst>
                                    </p:anim>
                                    <p:anim calcmode="lin" valueType="num">
                                      <p:cBhvr>
                                        <p:cTn id="76" dur="500" fill="hold"/>
                                        <p:tgtEl>
                                          <p:spTgt spid="5">
                                            <p:txEl>
                                              <p:pRg st="3" end="3"/>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77" dur="500" fill="hold"/>
                                        <p:tgtEl>
                                          <p:spTgt spid="5">
                                            <p:txEl>
                                              <p:pRg st="3" end="3"/>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78" dur="500" tmFilter="0,0; .5, 1; 1, 1"/>
                                        <p:tgtEl>
                                          <p:spTgt spid="5">
                                            <p:txEl>
                                              <p:pRg st="3" end="3"/>
                                            </p:txEl>
                                          </p:spTgt>
                                        </p:tgtEl>
                                      </p:cBhvr>
                                    </p:animEffect>
                                  </p:childTnLst>
                                </p:cTn>
                              </p:par>
                            </p:childTnLst>
                          </p:cTn>
                        </p:par>
                      </p:childTnLst>
                    </p:cTn>
                  </p:par>
                  <p:par>
                    <p:cTn id="79" fill="hold">
                      <p:stCondLst>
                        <p:cond delay="indefinite"/>
                      </p:stCondLst>
                      <p:childTnLst>
                        <p:par>
                          <p:cTn id="80" fill="hold">
                            <p:stCondLst>
                              <p:cond delay="0"/>
                            </p:stCondLst>
                            <p:childTnLst>
                              <p:par>
                                <p:cTn id="81" presetID="41" presetClass="entr" presetSubtype="0" fill="hold" nodeType="clickEffect">
                                  <p:stCondLst>
                                    <p:cond delay="0"/>
                                  </p:stCondLst>
                                  <p:iterate type="lt">
                                    <p:tmPct val="10000"/>
                                  </p:iterate>
                                  <p:childTnLst>
                                    <p:set>
                                      <p:cBhvr>
                                        <p:cTn id="82" dur="1" fill="hold">
                                          <p:stCondLst>
                                            <p:cond delay="0"/>
                                          </p:stCondLst>
                                        </p:cTn>
                                        <p:tgtEl>
                                          <p:spTgt spid="5">
                                            <p:txEl>
                                              <p:pRg st="4" end="4"/>
                                            </p:txEl>
                                          </p:spTgt>
                                        </p:tgtEl>
                                        <p:attrNameLst>
                                          <p:attrName>style.visibility</p:attrName>
                                        </p:attrNameLst>
                                      </p:cBhvr>
                                      <p:to>
                                        <p:strVal val="visible"/>
                                      </p:to>
                                    </p:set>
                                    <p:anim calcmode="lin" valueType="num">
                                      <p:cBhvr>
                                        <p:cTn id="83" dur="500" fill="hold"/>
                                        <p:tgtEl>
                                          <p:spTgt spid="5">
                                            <p:txEl>
                                              <p:pRg st="4" end="4"/>
                                            </p:txEl>
                                          </p:spTgt>
                                        </p:tgtEl>
                                        <p:attrNameLst>
                                          <p:attrName>ppt_x</p:attrName>
                                        </p:attrNameLst>
                                      </p:cBhvr>
                                      <p:tavLst>
                                        <p:tav tm="0">
                                          <p:val>
                                            <p:strVal val="#ppt_x"/>
                                          </p:val>
                                        </p:tav>
                                        <p:tav tm="50000">
                                          <p:val>
                                            <p:strVal val="#ppt_x+.1"/>
                                          </p:val>
                                        </p:tav>
                                        <p:tav tm="100000">
                                          <p:val>
                                            <p:strVal val="#ppt_x"/>
                                          </p:val>
                                        </p:tav>
                                      </p:tavLst>
                                    </p:anim>
                                    <p:anim calcmode="lin" valueType="num">
                                      <p:cBhvr>
                                        <p:cTn id="84" dur="500" fill="hold"/>
                                        <p:tgtEl>
                                          <p:spTgt spid="5">
                                            <p:txEl>
                                              <p:pRg st="4" end="4"/>
                                            </p:txEl>
                                          </p:spTgt>
                                        </p:tgtEl>
                                        <p:attrNameLst>
                                          <p:attrName>ppt_y</p:attrName>
                                        </p:attrNameLst>
                                      </p:cBhvr>
                                      <p:tavLst>
                                        <p:tav tm="0">
                                          <p:val>
                                            <p:strVal val="#ppt_y"/>
                                          </p:val>
                                        </p:tav>
                                        <p:tav tm="100000">
                                          <p:val>
                                            <p:strVal val="#ppt_y"/>
                                          </p:val>
                                        </p:tav>
                                      </p:tavLst>
                                    </p:anim>
                                    <p:anim calcmode="lin" valueType="num">
                                      <p:cBhvr>
                                        <p:cTn id="85" dur="500" fill="hold"/>
                                        <p:tgtEl>
                                          <p:spTgt spid="5">
                                            <p:txEl>
                                              <p:pRg st="4" end="4"/>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86" dur="500" fill="hold"/>
                                        <p:tgtEl>
                                          <p:spTgt spid="5">
                                            <p:txEl>
                                              <p:pRg st="4" end="4"/>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87" dur="500" tmFilter="0,0; .5, 1; 1, 1"/>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7409" name="文本框 79873"/>
          <p:cNvSpPr txBox="1"/>
          <p:nvPr/>
        </p:nvSpPr>
        <p:spPr>
          <a:xfrm>
            <a:off x="4572000" y="5638800"/>
            <a:ext cx="3886200" cy="460375"/>
          </a:xfrm>
          <a:prstGeom prst="rect">
            <a:avLst/>
          </a:prstGeom>
          <a:noFill/>
          <a:ln w="9525">
            <a:noFill/>
          </a:ln>
        </p:spPr>
        <p:txBody>
          <a:bodyPr>
            <a:spAutoFit/>
          </a:bodyPr>
          <a:p>
            <a:pPr algn="ctr">
              <a:spcBef>
                <a:spcPct val="50000"/>
              </a:spcBef>
              <a:buClr>
                <a:schemeClr val="bg1"/>
              </a:buClr>
            </a:pPr>
            <a:endParaRPr lang="en-US" altLang="zh-CN" sz="2400" b="1">
              <a:solidFill>
                <a:schemeClr val="bg1"/>
              </a:solidFill>
              <a:latin typeface="Times New Roman" panose="02020603050405020304" pitchFamily="18" charset="0"/>
              <a:ea typeface="宋体" panose="02010600030101010101" pitchFamily="2" charset="-122"/>
            </a:endParaRPr>
          </a:p>
        </p:txBody>
      </p:sp>
      <p:sp>
        <p:nvSpPr>
          <p:cNvPr id="17411" name="矩形 79878"/>
          <p:cNvSpPr/>
          <p:nvPr/>
        </p:nvSpPr>
        <p:spPr>
          <a:xfrm>
            <a:off x="1569720" y="1104265"/>
            <a:ext cx="9051925" cy="768350"/>
          </a:xfrm>
          <a:prstGeom prst="rect">
            <a:avLst/>
          </a:prstGeom>
          <a:noFill/>
          <a:ln w="9525">
            <a:noFill/>
          </a:ln>
        </p:spPr>
        <p:txBody>
          <a:bodyPr wrap="square">
            <a:spAutoFit/>
          </a:bodyPr>
          <a:p>
            <a:pPr marL="571500" indent="-571500">
              <a:buClr>
                <a:srgbClr val="2727E1"/>
              </a:buClr>
              <a:buFont typeface="Wingdings" panose="05000000000000000000" charset="0"/>
              <a:buChar char="u"/>
            </a:pPr>
            <a:r>
              <a:rPr lang="zh-CN" altLang="en-US" sz="4400" b="1" dirty="0">
                <a:solidFill>
                  <a:srgbClr val="2020E0"/>
                </a:solidFill>
                <a:uFillTx/>
                <a:latin typeface="宋体" panose="02010600030101010101" pitchFamily="2" charset="-122"/>
                <a:ea typeface="宋体" panose="02010600030101010101" pitchFamily="2" charset="-122"/>
              </a:rPr>
              <a:t>题目是</a:t>
            </a:r>
            <a:r>
              <a:rPr lang="en-US" altLang="zh-CN" sz="4400" b="1" dirty="0">
                <a:solidFill>
                  <a:srgbClr val="2020E0"/>
                </a:solidFill>
                <a:uFillTx/>
                <a:latin typeface="宋体" panose="02010600030101010101" pitchFamily="2" charset="-122"/>
                <a:ea typeface="宋体" panose="02010600030101010101" pitchFamily="2" charset="-122"/>
              </a:rPr>
              <a:t>“</a:t>
            </a:r>
            <a:r>
              <a:rPr lang="zh-CN" altLang="en-US" sz="4400" b="1" dirty="0">
                <a:solidFill>
                  <a:srgbClr val="2020E0"/>
                </a:solidFill>
                <a:uFillTx/>
                <a:latin typeface="宋体" panose="02010600030101010101" pitchFamily="2" charset="-122"/>
                <a:ea typeface="宋体" panose="02010600030101010101" pitchFamily="2" charset="-122"/>
              </a:rPr>
              <a:t>白杨礼赞</a:t>
            </a:r>
            <a:r>
              <a:rPr lang="en-US" altLang="zh-CN" sz="4400" b="1" dirty="0">
                <a:solidFill>
                  <a:srgbClr val="2020E0"/>
                </a:solidFill>
                <a:uFillTx/>
                <a:latin typeface="宋体" panose="02010600030101010101" pitchFamily="2" charset="-122"/>
                <a:ea typeface="宋体" panose="02010600030101010101" pitchFamily="2" charset="-122"/>
              </a:rPr>
              <a:t>”</a:t>
            </a:r>
            <a:r>
              <a:rPr lang="zh-CN" altLang="en-US" sz="4400" b="1" dirty="0">
                <a:solidFill>
                  <a:srgbClr val="2020E0"/>
                </a:solidFill>
                <a:uFillTx/>
                <a:latin typeface="宋体" panose="02010600030101010101" pitchFamily="2" charset="-122"/>
                <a:ea typeface="宋体" panose="02010600030101010101" pitchFamily="2" charset="-122"/>
              </a:rPr>
              <a:t>，何为礼赞？</a:t>
            </a:r>
            <a:endParaRPr lang="zh-CN" altLang="en-US" sz="4400" b="1" dirty="0">
              <a:solidFill>
                <a:srgbClr val="2020E0"/>
              </a:solidFill>
              <a:uFillTx/>
              <a:latin typeface="宋体" panose="02010600030101010101" pitchFamily="2" charset="-122"/>
              <a:ea typeface="宋体" panose="02010600030101010101" pitchFamily="2" charset="-122"/>
            </a:endParaRPr>
          </a:p>
        </p:txBody>
      </p:sp>
      <p:sp>
        <p:nvSpPr>
          <p:cNvPr id="79880" name="矩形 79879"/>
          <p:cNvSpPr/>
          <p:nvPr/>
        </p:nvSpPr>
        <p:spPr>
          <a:xfrm>
            <a:off x="3538220" y="2196148"/>
            <a:ext cx="4673600" cy="768350"/>
          </a:xfrm>
          <a:prstGeom prst="rect">
            <a:avLst/>
          </a:prstGeom>
          <a:noFill/>
          <a:ln w="9525">
            <a:noFill/>
          </a:ln>
        </p:spPr>
        <p:txBody>
          <a:bodyPr wrap="none">
            <a:spAutoFit/>
          </a:bodyPr>
          <a:p>
            <a:r>
              <a:rPr lang="zh-CN" altLang="en-US" sz="4400" b="1" dirty="0">
                <a:solidFill>
                  <a:srgbClr val="FF0000"/>
                </a:solidFill>
                <a:uFillTx/>
                <a:latin typeface="Arial" panose="020B0604020202020204" pitchFamily="34" charset="0"/>
                <a:ea typeface="宋体" panose="02010600030101010101" pitchFamily="2" charset="-122"/>
              </a:rPr>
              <a:t>表示崇敬和赞美。</a:t>
            </a:r>
            <a:endParaRPr lang="zh-CN" altLang="en-US" sz="4400" b="1" dirty="0">
              <a:solidFill>
                <a:srgbClr val="FF0000"/>
              </a:solidFill>
              <a:uFillTx/>
              <a:latin typeface="Arial" panose="020B0604020202020204" pitchFamily="34" charset="0"/>
              <a:ea typeface="宋体" panose="02010600030101010101" pitchFamily="2" charset="-122"/>
            </a:endParaRPr>
          </a:p>
        </p:txBody>
      </p:sp>
      <p:sp>
        <p:nvSpPr>
          <p:cNvPr id="2" name="矩形 79878"/>
          <p:cNvSpPr/>
          <p:nvPr/>
        </p:nvSpPr>
        <p:spPr>
          <a:xfrm>
            <a:off x="1635760" y="3573780"/>
            <a:ext cx="9899015" cy="768350"/>
          </a:xfrm>
          <a:prstGeom prst="rect">
            <a:avLst/>
          </a:prstGeom>
          <a:noFill/>
          <a:ln w="9525">
            <a:noFill/>
          </a:ln>
        </p:spPr>
        <p:txBody>
          <a:bodyPr wrap="square">
            <a:spAutoFit/>
          </a:bodyPr>
          <a:p>
            <a:pPr marL="571500" indent="-571500">
              <a:buClr>
                <a:srgbClr val="1E1EDC"/>
              </a:buClr>
              <a:buFont typeface="Wingdings" panose="05000000000000000000" charset="0"/>
              <a:buChar char="u"/>
            </a:pPr>
            <a:r>
              <a:rPr sz="4400" b="1" dirty="0">
                <a:solidFill>
                  <a:srgbClr val="2020E0"/>
                </a:solidFill>
                <a:uFillTx/>
                <a:latin typeface="宋体" panose="02010600030101010101" pitchFamily="2" charset="-122"/>
                <a:ea typeface="宋体" panose="02010600030101010101" pitchFamily="2" charset="-122"/>
              </a:rPr>
              <a:t>从文中找出直接赞美白杨树的语句。</a:t>
            </a:r>
            <a:endParaRPr sz="4400" b="1" dirty="0">
              <a:solidFill>
                <a:srgbClr val="2020E0"/>
              </a:solidFill>
              <a:uFillTx/>
              <a:latin typeface="宋体" panose="02010600030101010101" pitchFamily="2" charset="-122"/>
              <a:ea typeface="宋体" panose="02010600030101010101" pitchFamily="2" charset="-122"/>
            </a:endParaRPr>
          </a:p>
        </p:txBody>
      </p:sp>
      <p:sp>
        <p:nvSpPr>
          <p:cNvPr id="4" name="文本框 3"/>
          <p:cNvSpPr txBox="1"/>
          <p:nvPr/>
        </p:nvSpPr>
        <p:spPr>
          <a:xfrm>
            <a:off x="47625" y="1905"/>
            <a:ext cx="2019300" cy="645160"/>
          </a:xfrm>
          <a:prstGeom prst="rect">
            <a:avLst/>
          </a:prstGeom>
          <a:noFill/>
        </p:spPr>
        <p:txBody>
          <a:bodyPr wrap="none" rtlCol="0">
            <a:spAutoFit/>
          </a:bodyPr>
          <a:p>
            <a:pPr algn="l"/>
            <a:r>
              <a:rPr lang="zh-CN" altLang="en-US" sz="3600" b="1">
                <a:solidFill>
                  <a:srgbClr val="7030A0"/>
                </a:solidFill>
                <a:uFillTx/>
                <a:ea typeface="黑体" panose="02010609060101010101" pitchFamily="49" charset="-122"/>
              </a:rPr>
              <a:t>整体把握</a:t>
            </a:r>
            <a:endParaRPr lang="zh-CN" altLang="en-US" sz="3600" b="1">
              <a:solidFill>
                <a:srgbClr val="7030A0"/>
              </a:solidFill>
              <a:uFillTx/>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9880"/>
                                        </p:tgtEl>
                                        <p:attrNameLst>
                                          <p:attrName>style.visibility</p:attrName>
                                        </p:attrNameLst>
                                      </p:cBhvr>
                                      <p:to>
                                        <p:strVal val="visible"/>
                                      </p:to>
                                    </p:set>
                                    <p:animEffect transition="in" filter="randombar(horizontal)">
                                      <p:cBhvr>
                                        <p:cTn id="7" dur="500"/>
                                        <p:tgtEl>
                                          <p:spTgt spid="79880"/>
                                        </p:tgtEl>
                                      </p:cBhvr>
                                    </p:animEffect>
                                  </p:childTnLst>
                                </p:cTn>
                              </p:par>
                            </p:childTnLst>
                          </p:cTn>
                        </p:par>
                      </p:childTnLst>
                    </p:cTn>
                  </p:par>
                  <p:par>
                    <p:cTn id="8" fill="hold">
                      <p:stCondLst>
                        <p:cond delay="indefinite"/>
                      </p:stCondLst>
                      <p:childTnLst>
                        <p:par>
                          <p:cTn id="9" fill="hold">
                            <p:stCondLst>
                              <p:cond delay="0"/>
                            </p:stCondLst>
                            <p:childTnLst>
                              <p:par>
                                <p:cTn id="10" presetID="51"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770" decel="100000"/>
                                        <p:tgtEl>
                                          <p:spTgt spid="2"/>
                                        </p:tgtEl>
                                      </p:cBhvr>
                                    </p:animEffect>
                                    <p:animScale>
                                      <p:cBhvr>
                                        <p:cTn id="13" dur="770" decel="100000"/>
                                        <p:tgtEl>
                                          <p:spTgt spid="2"/>
                                        </p:tgtEl>
                                      </p:cBhvr>
                                      <p:from x="10000" y="10000"/>
                                      <p:to x="200000" y="450000"/>
                                    </p:animScale>
                                    <p:animScale>
                                      <p:cBhvr>
                                        <p:cTn id="14" dur="1230" accel="100000" fill="hold">
                                          <p:stCondLst>
                                            <p:cond delay="770"/>
                                          </p:stCondLst>
                                        </p:cTn>
                                        <p:tgtEl>
                                          <p:spTgt spid="2"/>
                                        </p:tgtEl>
                                      </p:cBhvr>
                                      <p:from x="200000" y="450000"/>
                                      <p:to x="100000" y="100000"/>
                                    </p:animScale>
                                    <p:set>
                                      <p:cBhvr>
                                        <p:cTn id="15" dur="770" fill="hold"/>
                                        <p:tgtEl>
                                          <p:spTgt spid="2"/>
                                        </p:tgtEl>
                                        <p:attrNameLst>
                                          <p:attrName>ppt_x</p:attrName>
                                        </p:attrNameLst>
                                      </p:cBhvr>
                                      <p:to>
                                        <p:strVal val="(0.5)"/>
                                      </p:to>
                                    </p:set>
                                    <p:anim from="(0.5)" to="(#ppt_x)" calcmode="lin" valueType="num">
                                      <p:cBhvr>
                                        <p:cTn id="16" dur="1230" accel="100000" fill="hold">
                                          <p:stCondLst>
                                            <p:cond delay="770"/>
                                          </p:stCondLst>
                                        </p:cTn>
                                        <p:tgtEl>
                                          <p:spTgt spid="2"/>
                                        </p:tgtEl>
                                        <p:attrNameLst>
                                          <p:attrName>ppt_x</p:attrName>
                                        </p:attrNameLst>
                                      </p:cBhvr>
                                    </p:anim>
                                    <p:set>
                                      <p:cBhvr>
                                        <p:cTn id="17" dur="770" fill="hold"/>
                                        <p:tgtEl>
                                          <p:spTgt spid="2"/>
                                        </p:tgtEl>
                                        <p:attrNameLst>
                                          <p:attrName>ppt_y</p:attrName>
                                        </p:attrNameLst>
                                      </p:cBhvr>
                                      <p:to>
                                        <p:strVal val="(#ppt_y+0.4)"/>
                                      </p:to>
                                    </p:set>
                                    <p:anim from="(#ppt_y+0.4)" to="(#ppt_y)" calcmode="lin" valueType="num">
                                      <p:cBhvr>
                                        <p:cTn id="18" dur="1230" accel="100000" fill="hold">
                                          <p:stCondLst>
                                            <p:cond delay="770"/>
                                          </p:stCondLst>
                                        </p:cTn>
                                        <p:tgtEl>
                                          <p:spTgt spid="2"/>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80" grpId="0"/>
      <p:bldP spid="2" grpId="0"/>
    </p:bldLst>
  </p:timing>
</p:sld>
</file>

<file path=ppt/theme/_rels/theme3.xml.rels><?xml version="1.0" encoding="UTF-8" standalone="yes"?>
<Relationships xmlns="http://schemas.openxmlformats.org/package/2006/relationships"><Relationship Id="rId1" Type="http://schemas.openxmlformats.org/officeDocument/2006/relationships/image" Target="../media/image2.jpeg"/></Relationships>
</file>

<file path=ppt/theme/theme1.xml><?xml version="1.0" encoding="utf-8"?>
<a:theme xmlns:a="http://schemas.openxmlformats.org/drawingml/2006/main" name="2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Stream">
  <a:themeElements>
    <a:clrScheme name="">
      <a:dk1>
        <a:srgbClr val="FFFFFF"/>
      </a:dk1>
      <a:lt1>
        <a:srgbClr val="003399"/>
      </a:lt1>
      <a:dk2>
        <a:srgbClr val="E5E5FF"/>
      </a:dk2>
      <a:lt2>
        <a:srgbClr val="000514"/>
      </a:lt2>
      <a:accent1>
        <a:srgbClr val="0099CC"/>
      </a:accent1>
      <a:accent2>
        <a:srgbClr val="A886E0"/>
      </a:accent2>
      <a:accent3>
        <a:srgbClr val="AAADCA"/>
      </a:accent3>
      <a:accent4>
        <a:srgbClr val="DCDCDC"/>
      </a:accent4>
      <a:accent5>
        <a:srgbClr val="AACAE2"/>
      </a:accent5>
      <a:accent6>
        <a:srgbClr val="9678C9"/>
      </a:accent6>
      <a:hlink>
        <a:srgbClr val="FFCC00"/>
      </a:hlink>
      <a:folHlink>
        <a:srgbClr val="FFFFCC"/>
      </a:folHlink>
    </a:clrScheme>
    <a:fontScheme name="">
      <a:majorFont>
        <a:latin typeface="Garamond"/>
        <a:ea typeface="华文新魏"/>
        <a:cs typeface=""/>
      </a:majorFont>
      <a:minorFont>
        <a:latin typeface="Garamond"/>
        <a:ea typeface="幼圆"/>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FFFFFF"/>
        </a:dk1>
        <a:lt1>
          <a:srgbClr val="003399"/>
        </a:lt1>
        <a:dk2>
          <a:srgbClr val="E5E5FF"/>
        </a:dk2>
        <a:lt2>
          <a:srgbClr val="000514"/>
        </a:lt2>
        <a:accent1>
          <a:srgbClr val="0099CC"/>
        </a:accent1>
        <a:accent2>
          <a:srgbClr val="A886E0"/>
        </a:accent2>
        <a:accent3>
          <a:srgbClr val="AAADCA"/>
        </a:accent3>
        <a:accent4>
          <a:srgbClr val="DCDCDC"/>
        </a:accent4>
        <a:accent5>
          <a:srgbClr val="AACAE2"/>
        </a:accent5>
        <a:accent6>
          <a:srgbClr val="9678C9"/>
        </a:accent6>
        <a:hlink>
          <a:srgbClr val="FFCC00"/>
        </a:hlink>
        <a:folHlink>
          <a:srgbClr val="FFFFCC"/>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DFDFE9"/>
        </a:dk2>
        <a:lt2>
          <a:srgbClr val="3E3E5C"/>
        </a:lt2>
        <a:accent1>
          <a:srgbClr val="CC66FF"/>
        </a:accent1>
        <a:accent2>
          <a:srgbClr val="679ACD"/>
        </a:accent2>
        <a:accent3>
          <a:srgbClr val="B9B9CA"/>
        </a:accent3>
        <a:accent4>
          <a:srgbClr val="DCDCDC"/>
        </a:accent4>
        <a:accent5>
          <a:srgbClr val="E2B9FF"/>
        </a:accent5>
        <a:accent6>
          <a:srgbClr val="5C8AB8"/>
        </a:accent6>
        <a:hlink>
          <a:srgbClr val="CCECFF"/>
        </a:hlink>
        <a:folHlink>
          <a:srgbClr val="CCCCFF"/>
        </a:folHlink>
      </a:clrScheme>
      <a:clrMap bg1="lt1" tx1="dk1" bg2="lt2" tx2="dk2" accent1="accent1" accent2="accent2" accent3="accent3" accent4="accent4" accent5="accent5" accent6="accent6" hlink="hlink" folHlink="folHlink"/>
    </a:extraClrScheme>
    <a:extraClrScheme>
      <a:clrScheme name="">
        <a:dk1>
          <a:srgbClr val="FFFFFF"/>
        </a:dk1>
        <a:lt1>
          <a:srgbClr val="4A9400"/>
        </a:lt1>
        <a:dk2>
          <a:srgbClr val="BAE8BA"/>
        </a:dk2>
        <a:lt2>
          <a:srgbClr val="2A5400"/>
        </a:lt2>
        <a:accent1>
          <a:srgbClr val="33CC33"/>
        </a:accent1>
        <a:accent2>
          <a:srgbClr val="99CC00"/>
        </a:accent2>
        <a:accent3>
          <a:srgbClr val="B2C8AA"/>
        </a:accent3>
        <a:accent4>
          <a:srgbClr val="DCDCDC"/>
        </a:accent4>
        <a:accent5>
          <a:srgbClr val="ADE2AD"/>
        </a:accent5>
        <a:accent6>
          <a:srgbClr val="89B700"/>
        </a:accent6>
        <a:hlink>
          <a:srgbClr val="99FF33"/>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1596D"/>
        </a:lt1>
        <a:dk2>
          <a:srgbClr val="DDDDDD"/>
        </a:dk2>
        <a:lt2>
          <a:srgbClr val="000000"/>
        </a:lt2>
        <a:accent1>
          <a:srgbClr val="787E8A"/>
        </a:accent1>
        <a:accent2>
          <a:srgbClr val="339966"/>
        </a:accent2>
        <a:accent3>
          <a:srgbClr val="B3B5BB"/>
        </a:accent3>
        <a:accent4>
          <a:srgbClr val="DCDCDC"/>
        </a:accent4>
        <a:accent5>
          <a:srgbClr val="BEC0C4"/>
        </a:accent5>
        <a:accent6>
          <a:srgbClr val="2D895B"/>
        </a:accent6>
        <a:hlink>
          <a:srgbClr val="00FFFF"/>
        </a:hlink>
        <a:folHlink>
          <a:srgbClr val="74B6D0"/>
        </a:folHlink>
      </a:clrScheme>
      <a:clrMap bg1="lt1" tx1="dk1" bg2="lt2" tx2="dk2" accent1="accent1" accent2="accent2" accent3="accent3" accent4="accent4" accent5="accent5" accent6="accent6" hlink="hlink" folHlink="folHlink"/>
    </a:extraClrScheme>
    <a:extraClrScheme>
      <a:clrScheme name="">
        <a:dk1>
          <a:srgbClr val="FFFFFF"/>
        </a:dk1>
        <a:lt1>
          <a:srgbClr val="8C0000"/>
        </a:lt1>
        <a:dk2>
          <a:srgbClr val="DFD293"/>
        </a:dk2>
        <a:lt2>
          <a:srgbClr val="5C1F00"/>
        </a:lt2>
        <a:accent1>
          <a:srgbClr val="FF6845"/>
        </a:accent1>
        <a:accent2>
          <a:srgbClr val="BE7960"/>
        </a:accent2>
        <a:accent3>
          <a:srgbClr val="C5AAAA"/>
        </a:accent3>
        <a:accent4>
          <a:srgbClr val="DCDCDC"/>
        </a:accent4>
        <a:accent5>
          <a:srgbClr val="FFB9B1"/>
        </a:accent5>
        <a:accent6>
          <a:srgbClr val="AA6C55"/>
        </a:accent6>
        <a:hlink>
          <a:srgbClr val="FFFFCC"/>
        </a:hlink>
        <a:folHlink>
          <a:srgbClr val="FFCC00"/>
        </a:folHlink>
      </a:clrScheme>
      <a:clrMap bg1="lt1" tx1="dk1" bg2="lt2" tx2="dk2" accent1="accent1" accent2="accent2" accent3="accent3" accent4="accent4" accent5="accent5" accent6="accent6" hlink="hlink" folHlink="folHlink"/>
    </a:extraClrScheme>
    <a:extraClrScheme>
      <a:clrScheme name="">
        <a:dk1>
          <a:srgbClr val="F7F3F3"/>
        </a:dk1>
        <a:lt1>
          <a:srgbClr val="8A6362"/>
        </a:lt1>
        <a:dk2>
          <a:srgbClr val="D8C1BA"/>
        </a:dk2>
        <a:lt2>
          <a:srgbClr val="5E4444"/>
        </a:lt2>
        <a:accent1>
          <a:srgbClr val="CC6600"/>
        </a:accent1>
        <a:accent2>
          <a:srgbClr val="C16059"/>
        </a:accent2>
        <a:accent3>
          <a:srgbClr val="C4B8B8"/>
        </a:accent3>
        <a:accent4>
          <a:srgbClr val="D5D1D1"/>
        </a:accent4>
        <a:accent5>
          <a:srgbClr val="E2B9AA"/>
        </a:accent5>
        <a:accent6>
          <a:srgbClr val="AD554F"/>
        </a:accent6>
        <a:hlink>
          <a:srgbClr val="FFCC00"/>
        </a:hlink>
        <a:folHlink>
          <a:srgbClr val="CBB557"/>
        </a:folHlink>
      </a:clrScheme>
      <a:clrMap bg1="lt1" tx1="dk1" bg2="lt2" tx2="dk2" accent1="accent1" accent2="accent2" accent3="accent3" accent4="accent4" accent5="accent5" accent6="accent6" hlink="hlink" folHlink="folHlink"/>
    </a:extraClrScheme>
    <a:extraClrScheme>
      <a:clrScheme name="">
        <a:dk1>
          <a:srgbClr val="FFFFFF"/>
        </a:dk1>
        <a:lt1>
          <a:srgbClr val="BFA673"/>
        </a:lt1>
        <a:dk2>
          <a:srgbClr val="E6E3AA"/>
        </a:dk2>
        <a:lt2>
          <a:srgbClr val="7F6737"/>
        </a:lt2>
        <a:accent1>
          <a:srgbClr val="FFCC00"/>
        </a:accent1>
        <a:accent2>
          <a:srgbClr val="808000"/>
        </a:accent2>
        <a:accent3>
          <a:srgbClr val="DBD0BD"/>
        </a:accent3>
        <a:accent4>
          <a:srgbClr val="DCDCDC"/>
        </a:accent4>
        <a:accent5>
          <a:srgbClr val="FFE2AA"/>
        </a:accent5>
        <a:accent6>
          <a:srgbClr val="727200"/>
        </a:accent6>
        <a:hlink>
          <a:srgbClr val="784700"/>
        </a:hlink>
        <a:folHlink>
          <a:srgbClr val="9A7200"/>
        </a:folHlink>
      </a:clrScheme>
      <a:clrMap bg1="lt1" tx1="dk1" bg2="lt2" tx2="dk2" accent1="accent1" accent2="accent2" accent3="accent3" accent4="accent4" accent5="accent5" accent6="accent6" hlink="hlink" folHlink="folHlink"/>
    </a:extraClrScheme>
    <a:extraClrScheme>
      <a:clrScheme name="">
        <a:dk1>
          <a:srgbClr val="4B2500"/>
        </a:dk1>
        <a:lt1>
          <a:srgbClr val="F9F0D3"/>
        </a:lt1>
        <a:dk2>
          <a:srgbClr val="A69564"/>
        </a:dk2>
        <a:lt2>
          <a:srgbClr val="EFDEAF"/>
        </a:lt2>
        <a:accent1>
          <a:srgbClr val="FFFFE3"/>
        </a:accent1>
        <a:accent2>
          <a:srgbClr val="BFBFA7"/>
        </a:accent2>
        <a:accent3>
          <a:srgbClr val="FBF6E5"/>
        </a:accent3>
        <a:accent4>
          <a:srgbClr val="3F1E00"/>
        </a:accent4>
        <a:accent5>
          <a:srgbClr val="FFFFEE"/>
        </a:accent5>
        <a:accent6>
          <a:srgbClr val="ABAB95"/>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9"/>
        </a:accent6>
        <a:hlink>
          <a:srgbClr val="6600FF"/>
        </a:hlink>
        <a:folHlink>
          <a:srgbClr val="0099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活力">
  <a:themeElements>
    <a:clrScheme name="活力">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活力">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活力">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5567</Words>
  <Application>WPS 演示</Application>
  <PresentationFormat>在屏幕上显示</PresentationFormat>
  <Paragraphs>517</Paragraphs>
  <Slides>46</Slides>
  <Notes>1</Notes>
  <HiddenSlides>0</HiddenSlides>
  <MMClips>0</MMClips>
  <ScaleCrop>false</ScaleCrop>
  <HeadingPairs>
    <vt:vector size="8" baseType="variant">
      <vt:variant>
        <vt:lpstr>已用的字体</vt:lpstr>
      </vt:variant>
      <vt:variant>
        <vt:i4>29</vt:i4>
      </vt:variant>
      <vt:variant>
        <vt:lpstr>主题</vt:lpstr>
      </vt:variant>
      <vt:variant>
        <vt:i4>3</vt:i4>
      </vt:variant>
      <vt:variant>
        <vt:lpstr>嵌入 OLE 服务器</vt:lpstr>
      </vt:variant>
      <vt:variant>
        <vt:i4>1</vt:i4>
      </vt:variant>
      <vt:variant>
        <vt:lpstr>幻灯片标题</vt:lpstr>
      </vt:variant>
      <vt:variant>
        <vt:i4>46</vt:i4>
      </vt:variant>
    </vt:vector>
  </HeadingPairs>
  <TitlesOfParts>
    <vt:vector size="79" baseType="lpstr">
      <vt:lpstr>Arial</vt:lpstr>
      <vt:lpstr>宋体</vt:lpstr>
      <vt:lpstr>Wingdings</vt:lpstr>
      <vt:lpstr>Times New Roman</vt:lpstr>
      <vt:lpstr>幼圆</vt:lpstr>
      <vt:lpstr>Calibri</vt:lpstr>
      <vt:lpstr>Garamond</vt:lpstr>
      <vt:lpstr>Century Gothic</vt:lpstr>
      <vt:lpstr>Wingdings 2</vt:lpstr>
      <vt:lpstr>Verdana</vt:lpstr>
      <vt:lpstr>Wingdings 2</vt:lpstr>
      <vt:lpstr>黑体</vt:lpstr>
      <vt:lpstr>Wingdings</vt:lpstr>
      <vt:lpstr>微软雅黑</vt:lpstr>
      <vt:lpstr>Arial Unicode MS</vt:lpstr>
      <vt:lpstr>Calibri Light</vt:lpstr>
      <vt:lpstr>华文中宋</vt:lpstr>
      <vt:lpstr>楷体_GB2312</vt:lpstr>
      <vt:lpstr>华文彩云</vt:lpstr>
      <vt:lpstr>方正姚体</vt:lpstr>
      <vt:lpstr>华文新魏</vt:lpstr>
      <vt:lpstr>仿宋_GB2312</vt:lpstr>
      <vt:lpstr>Dotum</vt:lpstr>
      <vt:lpstr>华文行楷</vt:lpstr>
      <vt:lpstr>方正姚体</vt:lpstr>
      <vt:lpstr>Segoe Print</vt:lpstr>
      <vt:lpstr>新宋体</vt:lpstr>
      <vt:lpstr>仿宋</vt:lpstr>
      <vt:lpstr>Malgun Gothic</vt:lpstr>
      <vt:lpstr>2_自定义设计方案</vt:lpstr>
      <vt:lpstr>Stream</vt:lpstr>
      <vt:lpstr>活力</vt:lpstr>
      <vt:lpstr>PBrush</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白杨树生长环境的不平凡表现在哪里？这样写的目的是什么？</vt:lpstr>
      <vt:lpstr>黄土高原的单调令作者感到“恹恹欲睡”，看到“傲然地耸立，像哨兵似的”白杨树，作者又“惊奇地叫了一声”，这是什么写作手法？</vt:lpstr>
      <vt:lpstr>PowerPoint 演示文稿</vt:lpstr>
      <vt:lpstr>PowerPoint 演示文稿</vt:lpstr>
      <vt:lpstr>PowerPoint 演示文稿</vt:lpstr>
      <vt:lpstr>PowerPoint 演示文稿</vt:lpstr>
      <vt:lpstr>白杨树外部形态的不平凡表现在哪些方面？由此你联想到白杨树的什么精神气质</vt:lpstr>
      <vt:lpstr>PowerPoint 演示文稿</vt:lpstr>
      <vt:lpstr>PowerPoint 演示文稿</vt:lpstr>
      <vt:lpstr>PowerPoint 演示文稿</vt:lpstr>
      <vt:lpstr>PowerPoint 演示文稿</vt:lpstr>
      <vt:lpstr>PowerPoint 演示文稿</vt:lpstr>
      <vt:lpstr>白杨树内在气质的不平凡表现在哪里？</vt:lpstr>
      <vt:lpstr>       通过某一特定的具体形象来暗示另一事物或某种较为普遍的意义，这种手法叫象征。       象征体和本体之间存在着某种相似的特点，可以借助读者的想象和联想把它 们联系起来。 </vt:lpstr>
      <vt:lpstr>一个浪，一个浪 无休止地扑过来 每一个浪都在它脚下 被打成碎沫、散开…… 它的脸上和身上 像刀砍过的一样 但它依然站在那里 含着微笑，看着海洋…… </vt:lpstr>
      <vt:lpstr>PowerPoint 演示文稿</vt:lpstr>
      <vt:lpstr>       一般来讲，象征的手法有两种表达形式。一种是像《礁石》那样，让读者在诗与文的不言之中去意会其象征之意，一种是像《白杨礼赞》那样，直抒胸臆地点示出象征之意。相比之下，前者更为含蓄蕴藉，意味隽永。</vt:lpstr>
      <vt:lpstr>请结合文章具体内容和你自己的理解,简要分析文中象征手法的作用。</vt:lpstr>
      <vt:lpstr>作者写这篇课文真正的目的是什么？</vt:lpstr>
      <vt:lpstr>PowerPoint 演示文稿</vt:lpstr>
      <vt:lpstr>为什么说白杨树是“极普通的一种树”?又为何说其是“不平凡的一种树”?这样说是否矛盾?</vt:lpstr>
      <vt:lpstr>PowerPoint 演示文稿</vt:lpstr>
      <vt:lpstr>PowerPoint 演示文稿</vt:lpstr>
      <vt:lpstr>体会划线动词的表达效果</vt:lpstr>
      <vt:lpstr>体会划线动词的表达效果</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白杨树 </dc:title>
  <dc:creator/>
  <cp:lastModifiedBy>绅士</cp:lastModifiedBy>
  <cp:revision>77</cp:revision>
  <dcterms:created xsi:type="dcterms:W3CDTF">2018-05-27T09:15:00Z</dcterms:created>
  <dcterms:modified xsi:type="dcterms:W3CDTF">2018-09-01T02:08:23Z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2052-10.1.0.7400</vt:lpwstr>
  </property>
</Properties>
</file>