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dp" ContentType="image/vnd.ms-photo"/>
  <Default Extension="png" ContentType="image/png"/>
  <Default Extension="wmv" ContentType="video/x-ms-wm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0" r:id="rId3"/>
    <p:sldId id="281" r:id="rId4"/>
    <p:sldId id="307" r:id="rId5"/>
    <p:sldId id="256" r:id="rId6"/>
    <p:sldId id="262" r:id="rId7"/>
    <p:sldId id="263" r:id="rId8"/>
    <p:sldId id="264" r:id="rId9"/>
    <p:sldId id="265" r:id="rId10"/>
    <p:sldId id="266" r:id="rId11"/>
    <p:sldId id="274" r:id="rId12"/>
    <p:sldId id="267" r:id="rId13"/>
    <p:sldId id="268" r:id="rId14"/>
    <p:sldId id="270" r:id="rId15"/>
    <p:sldId id="271" r:id="rId16"/>
    <p:sldId id="272" r:id="rId17"/>
    <p:sldId id="282" r:id="rId18"/>
    <p:sldId id="308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309" r:id="rId29"/>
    <p:sldId id="293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96" y="18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215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.xml" /><Relationship Id="rId2" Type="http://schemas.openxmlformats.org/officeDocument/2006/relationships/tags" Target="../tags/tag19.xml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tags" Target="../tags/tag24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2021/6/13</a:t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5466266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.xml" /><Relationship Id="rId4" Type="http://schemas.openxmlformats.org/officeDocument/2006/relationships/tags" Target="../tags/tag26.xml" /><Relationship Id="rId5" Type="http://schemas.openxmlformats.org/officeDocument/2006/relationships/tags" Target="../tags/tag27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tags" Target="../tags/tag156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2.xml" /><Relationship Id="rId4" Type="http://schemas.openxmlformats.org/officeDocument/2006/relationships/tags" Target="../tags/tag163.xml" /><Relationship Id="rId5" Type="http://schemas.openxmlformats.org/officeDocument/2006/relationships/tags" Target="../tags/tag164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8194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051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6626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8907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7302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0722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708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8194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0225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8340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8074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817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3320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8434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430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0482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3594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5454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2530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745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457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476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457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8704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244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867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831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2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18434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95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0482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0804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2530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520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457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03121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-39687" y="-12700"/>
            <a:ext cx="12226925" cy="6884988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tags" Target="../tags/tag17.xml" /><Relationship Id="rId8" Type="http://schemas.openxmlformats.org/officeDocument/2006/relationships/image" Target="../media/image1.jpeg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sp>
        <p:nvSpPr>
          <p:cNvPr id="1028" name="日期占位符 1027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09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en-US" altLang="zh-CN" sz="105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2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3585" lvl="1" indent="-28511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6505" lvl="5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3705" lvl="6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30905" lvl="7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8105" lvl="8" indent="-22796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5105" lvl="6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2305" lvl="7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9505" lvl="8" indent="0" algn="l" defTabSz="12192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8.xml" /><Relationship Id="rId4" Type="http://schemas.openxmlformats.org/officeDocument/2006/relationships/image" Target="../media/image2.png" /><Relationship Id="rId5" Type="http://schemas.openxmlformats.org/officeDocument/2006/relationships/tags" Target="../tags/tag29.xml" /><Relationship Id="rId6" Type="http://schemas.openxmlformats.org/officeDocument/2006/relationships/tags" Target="../tags/tag30.xml" /><Relationship Id="rId7" Type="http://schemas.openxmlformats.org/officeDocument/2006/relationships/tags" Target="../tags/tag3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image" Target="../media/image6.png" /><Relationship Id="rId7" Type="http://schemas.microsoft.com/office/2007/relationships/hdphoto" Target="../media/image7.wdp" /><Relationship Id="rId8" Type="http://schemas.openxmlformats.org/officeDocument/2006/relationships/tags" Target="../tags/tag10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11.xml" /><Relationship Id="rId4" Type="http://schemas.openxmlformats.org/officeDocument/2006/relationships/image" Target="../media/image8.png" /><Relationship Id="rId5" Type="http://schemas.openxmlformats.org/officeDocument/2006/relationships/tags" Target="../tags/tag112.xml" /><Relationship Id="rId6" Type="http://schemas.openxmlformats.org/officeDocument/2006/relationships/tags" Target="../tags/tag11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image" Target="../media/image9.png" /><Relationship Id="rId6" Type="http://schemas.microsoft.com/office/2007/relationships/hdphoto" Target="../media/image10.wdp" /><Relationship Id="rId7" Type="http://schemas.openxmlformats.org/officeDocument/2006/relationships/tags" Target="../tags/tag11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20.xml" /><Relationship Id="rId3" Type="http://schemas.openxmlformats.org/officeDocument/2006/relationships/tags" Target="../tags/tag12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26.xml" /><Relationship Id="rId11" Type="http://schemas.openxmlformats.org/officeDocument/2006/relationships/tags" Target="../tags/tag127.xml" /><Relationship Id="rId12" Type="http://schemas.openxmlformats.org/officeDocument/2006/relationships/tags" Target="../tags/tag128.xml" /><Relationship Id="rId13" Type="http://schemas.openxmlformats.org/officeDocument/2006/relationships/tags" Target="../tags/tag129.xml" /><Relationship Id="rId2" Type="http://schemas.openxmlformats.org/officeDocument/2006/relationships/tags" Target="../tags/tag122.xml" /><Relationship Id="rId3" Type="http://schemas.openxmlformats.org/officeDocument/2006/relationships/image" Target="../media/image3.png" /><Relationship Id="rId4" Type="http://schemas.openxmlformats.org/officeDocument/2006/relationships/tags" Target="../tags/tag123.xml" /><Relationship Id="rId5" Type="http://schemas.openxmlformats.org/officeDocument/2006/relationships/video" Target="../media/media1.wmv" /><Relationship Id="rId6" Type="http://schemas.microsoft.com/office/2007/relationships/media" Target="../media/media1.wmv" /><Relationship Id="rId7" Type="http://schemas.openxmlformats.org/officeDocument/2006/relationships/image" Target="../media/image11.png" /><Relationship Id="rId8" Type="http://schemas.openxmlformats.org/officeDocument/2006/relationships/tags" Target="../tags/tag124.xml" /><Relationship Id="rId9" Type="http://schemas.openxmlformats.org/officeDocument/2006/relationships/tags" Target="../tags/tag12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0.xml" /><Relationship Id="rId11" Type="http://schemas.openxmlformats.org/officeDocument/2006/relationships/tags" Target="../tags/tag141.xml" /><Relationship Id="rId12" Type="http://schemas.openxmlformats.org/officeDocument/2006/relationships/tags" Target="../tags/tag142.xml" /><Relationship Id="rId13" Type="http://schemas.openxmlformats.org/officeDocument/2006/relationships/tags" Target="../tags/tag143.xml" /><Relationship Id="rId14" Type="http://schemas.openxmlformats.org/officeDocument/2006/relationships/tags" Target="../tags/tag144.xml" /><Relationship Id="rId15" Type="http://schemas.openxmlformats.org/officeDocument/2006/relationships/tags" Target="../tags/tag145.xml" /><Relationship Id="rId16" Type="http://schemas.openxmlformats.org/officeDocument/2006/relationships/tags" Target="../tags/tag146.xml" /><Relationship Id="rId17" Type="http://schemas.openxmlformats.org/officeDocument/2006/relationships/tags" Target="../tags/tag147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tags" Target="../tags/tag15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2.xml" /><Relationship Id="rId3" Type="http://schemas.openxmlformats.org/officeDocument/2006/relationships/tags" Target="../tags/tag3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157.xml" /><Relationship Id="rId4" Type="http://schemas.openxmlformats.org/officeDocument/2006/relationships/image" Target="../media/image12.jpeg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165.xml" /><Relationship Id="rId4" Type="http://schemas.openxmlformats.org/officeDocument/2006/relationships/image" Target="../media/image13.png" /><Relationship Id="rId5" Type="http://schemas.openxmlformats.org/officeDocument/2006/relationships/tags" Target="../tags/tag166.xml" /><Relationship Id="rId6" Type="http://schemas.openxmlformats.org/officeDocument/2006/relationships/tags" Target="../tags/tag16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177.xml" /><Relationship Id="rId4" Type="http://schemas.openxmlformats.org/officeDocument/2006/relationships/tags" Target="../tags/tag178.xml" /><Relationship Id="rId5" Type="http://schemas.openxmlformats.org/officeDocument/2006/relationships/tags" Target="../tags/tag179.xml" /><Relationship Id="rId6" Type="http://schemas.openxmlformats.org/officeDocument/2006/relationships/tags" Target="../tags/tag180.xml" /><Relationship Id="rId7" Type="http://schemas.openxmlformats.org/officeDocument/2006/relationships/tags" Target="../tags/tag181.xml" /><Relationship Id="rId8" Type="http://schemas.openxmlformats.org/officeDocument/2006/relationships/tags" Target="../tags/tag18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193.xml" /><Relationship Id="rId4" Type="http://schemas.openxmlformats.org/officeDocument/2006/relationships/tags" Target="../tags/tag194.xml" /><Relationship Id="rId5" Type="http://schemas.openxmlformats.org/officeDocument/2006/relationships/tags" Target="../tags/tag19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199.xml" /><Relationship Id="rId4" Type="http://schemas.openxmlformats.org/officeDocument/2006/relationships/tags" Target="../tags/tag20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204.xml" /><Relationship Id="rId4" Type="http://schemas.openxmlformats.org/officeDocument/2006/relationships/tags" Target="../tags/tag20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6.png" /><Relationship Id="rId11" Type="http://schemas.openxmlformats.org/officeDocument/2006/relationships/tags" Target="../tags/tag214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image" Target="../media/image14.png" /><Relationship Id="rId6" Type="http://schemas.microsoft.com/office/2007/relationships/hdphoto" Target="../media/image15.wdp" /><Relationship Id="rId7" Type="http://schemas.openxmlformats.org/officeDocument/2006/relationships/tags" Target="../tags/tag211.xml" /><Relationship Id="rId8" Type="http://schemas.openxmlformats.org/officeDocument/2006/relationships/tags" Target="../tags/tag212.xml" /><Relationship Id="rId9" Type="http://schemas.openxmlformats.org/officeDocument/2006/relationships/tags" Target="../tags/tag21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9.xml" /><Relationship Id="rId11" Type="http://schemas.openxmlformats.org/officeDocument/2006/relationships/tags" Target="../tags/tag40.xml" /><Relationship Id="rId2" Type="http://schemas.openxmlformats.org/officeDocument/2006/relationships/tags" Target="../tags/tag34.xml" /><Relationship Id="rId3" Type="http://schemas.openxmlformats.org/officeDocument/2006/relationships/image" Target="../media/image3.png" /><Relationship Id="rId4" Type="http://schemas.openxmlformats.org/officeDocument/2006/relationships/tags" Target="../tags/tag35.xml" /><Relationship Id="rId5" Type="http://schemas.openxmlformats.org/officeDocument/2006/relationships/video" Target="../media/media1.wmv" /><Relationship Id="rId6" Type="http://schemas.microsoft.com/office/2007/relationships/media" Target="../media/media1.wmv" /><Relationship Id="rId7" Type="http://schemas.openxmlformats.org/officeDocument/2006/relationships/tags" Target="../tags/tag36.xml" /><Relationship Id="rId8" Type="http://schemas.openxmlformats.org/officeDocument/2006/relationships/tags" Target="../tags/tag37.xml" /><Relationship Id="rId9" Type="http://schemas.openxmlformats.org/officeDocument/2006/relationships/tags" Target="../tags/tag3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image" Target="../media/image4.png" /><Relationship Id="rId6" Type="http://schemas.microsoft.com/office/2007/relationships/hdphoto" Target="../media/image5.wdp" /><Relationship Id="rId7" Type="http://schemas.openxmlformats.org/officeDocument/2006/relationships/tags" Target="../tags/tag49.xml" /><Relationship Id="rId8" Type="http://schemas.openxmlformats.org/officeDocument/2006/relationships/tags" Target="../tags/tag5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54.xml" /><Relationship Id="rId4" Type="http://schemas.openxmlformats.org/officeDocument/2006/relationships/tags" Target="../tags/tag5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66.xml" /><Relationship Id="rId11" Type="http://schemas.openxmlformats.org/officeDocument/2006/relationships/tags" Target="../tags/tag67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tags" Target="../tags/tag62.xml" /><Relationship Id="rId7" Type="http://schemas.openxmlformats.org/officeDocument/2006/relationships/tags" Target="../tags/tag63.xml" /><Relationship Id="rId8" Type="http://schemas.openxmlformats.org/officeDocument/2006/relationships/tags" Target="../tags/tag64.xml" /><Relationship Id="rId9" Type="http://schemas.openxmlformats.org/officeDocument/2006/relationships/tags" Target="../tags/tag6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7170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20713"/>
            <a:ext cx="6415088" cy="6145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4223792" y="1268760"/>
            <a:ext cx="7132321" cy="3323987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base"/>
            <a:r>
              <a:rPr lang="zh-CN" altLang="en-US" sz="6600" b="1" strike="noStrike" spc="50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周亚夫军细柳</a:t>
            </a:r>
            <a:br>
              <a:rPr lang="zh-CN" altLang="en-US" sz="7200" b="1" spc="50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</a:br>
            <a:r>
              <a:rPr lang="zh-CN" altLang="en-US" sz="7200" b="1" strike="noStrike" spc="50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               </a:t>
            </a:r>
            <a:endParaRPr lang="en-US" altLang="zh-CN" sz="7200" b="1" spc="50" noProof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latin typeface="Arial"/>
              <a:ea typeface="楷体" panose="02010609060101010101" pitchFamily="49" charset="-122"/>
              <a:sym typeface="Arial"/>
            </a:endParaRPr>
          </a:p>
          <a:p>
            <a:pPr algn="ctr" fontAlgn="base"/>
            <a:r>
              <a:rPr lang="en-US" altLang="zh-CN" sz="7200" b="1" spc="50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       </a:t>
            </a:r>
            <a:r>
              <a:rPr lang="zh-CN" altLang="en-US" sz="4400" b="1" strike="noStrike" spc="50" noProof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司马迁</a:t>
            </a:r>
            <a:endParaRPr lang="zh-CN" altLang="en-US" sz="5400" b="1" strike="noStrike" spc="5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40970" y="39370"/>
            <a:ext cx="5088252" cy="4001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rgbClr val="0070C0"/>
                </a:solidFill>
                <a:latin typeface="Arial"/>
                <a:ea typeface="楷体" panose="02010609060101010101" pitchFamily="49" charset="-122"/>
                <a:sym typeface="Arial"/>
              </a:rPr>
              <a:t>六三制统编语文教科书八年级上册第六单元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9458" name="Rectangle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279576" y="1772816"/>
            <a:ext cx="8208912" cy="3887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彀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弓弩    （</a:t>
            </a: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张开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）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天子</a:t>
            </a: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先驱    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（</a:t>
            </a: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先行引导的人员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）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军中</a:t>
            </a: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闻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将军令    （</a:t>
            </a: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听从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 ）  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居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无何</a:t>
            </a: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    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（</a:t>
            </a: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经过，表示相隔一段时间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）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将军亚夫持兵</a:t>
            </a: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揖    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（</a:t>
            </a: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行礼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）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使人称</a:t>
            </a: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谢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    （</a:t>
            </a:r>
            <a:r>
              <a:rPr lang="zh-CN" altLang="en-US" sz="32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告知</a:t>
            </a:r>
            <a:r>
              <a:rPr lang="zh-CN" altLang="en-US" sz="3200">
                <a:latin typeface="Arial"/>
                <a:ea typeface="楷体" panose="02010609060101010101" pitchFamily="49" charset="-122"/>
                <a:sym typeface="Arial"/>
              </a:rPr>
              <a:t>）   </a:t>
            </a:r>
            <a:endParaRPr lang="zh-CN" altLang="en-US" sz="3200">
              <a:solidFill>
                <a:srgbClr val="FF0066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E9A426C-AAF1-4356-8698-0BD72528CE6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2203" y="101846"/>
            <a:ext cx="3890809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noProof="1">
                <a:latin typeface="Arial"/>
                <a:ea typeface="楷体" panose="02010609060101010101" pitchFamily="49" charset="-122"/>
                <a:sym typeface="Arial"/>
              </a:rPr>
              <a:t>重点实词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4515" name="Rectangle 3"/>
          <p:cNvSpPr>
            <a:spLocks noGrp="1" noChangeArrowheads="1"/>
          </p:cNvSpPr>
          <p:nvPr>
            <p:custDataLst>
              <p:tags r:id="rId4"/>
            </p:custDataLst>
          </p:nvPr>
        </p:nvSpPr>
        <p:spPr>
          <a:xfrm>
            <a:off x="1271465" y="1916832"/>
            <a:ext cx="9201150" cy="38877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fontAlgn="base">
              <a:lnSpc>
                <a:spcPct val="90000"/>
              </a:lnSpc>
              <a:buNone/>
            </a:pPr>
            <a:r>
              <a:rPr lang="zh-CN" altLang="en-US" sz="3600" b="1" strike="noStrike" noProof="1">
                <a:latin typeface="Arial"/>
                <a:ea typeface="楷体" panose="02010609060101010101" pitchFamily="49" charset="-122"/>
                <a:sym typeface="Arial"/>
              </a:rPr>
              <a:t>军士吏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被</a:t>
            </a:r>
            <a:r>
              <a:rPr lang="zh-CN" altLang="en-US" sz="3600" b="1" strike="noStrike" noProof="1">
                <a:latin typeface="Arial"/>
                <a:ea typeface="楷体" panose="02010609060101010101" pitchFamily="49" charset="-122"/>
                <a:sym typeface="Arial"/>
              </a:rPr>
              <a:t>甲</a:t>
            </a:r>
          </a:p>
          <a:p>
            <a:pPr marL="0" indent="0" fontAlgn="base">
              <a:lnSpc>
                <a:spcPct val="90000"/>
              </a:lnSpc>
              <a:buNone/>
            </a:pPr>
            <a:endParaRPr lang="zh-CN" altLang="en-US" sz="3200" b="1" strike="noStrike" noProof="1">
              <a:latin typeface="Arial"/>
              <a:ea typeface="楷体" panose="02010609060101010101" pitchFamily="49" charset="-122"/>
              <a:sym typeface="Arial"/>
            </a:endParaRPr>
          </a:p>
          <a:p>
            <a:pPr marL="0" indent="0" fontAlgn="base">
              <a:lnSpc>
                <a:spcPct val="90000"/>
              </a:lnSpc>
              <a:buNone/>
            </a:pPr>
            <a:endParaRPr lang="zh-CN" altLang="en-US" sz="3200" b="1" strike="noStrike" noProof="1">
              <a:latin typeface="Arial"/>
              <a:ea typeface="楷体" panose="02010609060101010101" pitchFamily="49" charset="-122"/>
              <a:sym typeface="Arial"/>
            </a:endParaRPr>
          </a:p>
          <a:p>
            <a:pPr marL="0" indent="0" fontAlgn="base">
              <a:lnSpc>
                <a:spcPct val="90000"/>
              </a:lnSpc>
              <a:buNone/>
            </a:pPr>
            <a:r>
              <a:rPr lang="zh-CN" altLang="en-US" sz="3600" b="1" strike="noStrike" noProof="1">
                <a:latin typeface="Arial"/>
                <a:ea typeface="楷体" panose="02010609060101010101" pitchFamily="49" charset="-122"/>
                <a:sym typeface="Arial"/>
              </a:rPr>
              <a:t>改容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式</a:t>
            </a:r>
            <a:r>
              <a:rPr lang="zh-CN" altLang="en-US" sz="3600" b="1" strike="noStrike" noProof="1">
                <a:latin typeface="Arial"/>
                <a:ea typeface="楷体" panose="02010609060101010101" pitchFamily="49" charset="-122"/>
                <a:sym typeface="Arial"/>
              </a:rPr>
              <a:t>车</a:t>
            </a:r>
          </a:p>
          <a:p>
            <a:pPr marL="0" indent="0" fontAlgn="base">
              <a:lnSpc>
                <a:spcPct val="90000"/>
              </a:lnSpc>
              <a:buNone/>
            </a:pPr>
            <a:r>
              <a:rPr lang="zh-CN" altLang="en-US" b="1" strike="noStrike" noProof="1">
                <a:latin typeface="Arial"/>
                <a:ea typeface="楷体" panose="02010609060101010101" pitchFamily="49" charset="-122"/>
                <a:sym typeface="Arial"/>
              </a:rPr>
              <a:t>           </a:t>
            </a:r>
          </a:p>
          <a:p>
            <a:pPr fontAlgn="base">
              <a:lnSpc>
                <a:spcPct val="90000"/>
              </a:lnSpc>
              <a:buFont typeface="Wingdings" panose="05000000000000000000" pitchFamily="2" charset="2"/>
              <a:buNone/>
            </a:pPr>
            <a:endParaRPr lang="zh-CN" altLang="en-US" b="1" strike="noStrike" noProof="1">
              <a:solidFill>
                <a:srgbClr val="FF0066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custDataLst>
              <p:tags r:id="rId5"/>
            </p:custDataLst>
          </p:nvPr>
        </p:nvSpPr>
        <p:spPr>
          <a:xfrm>
            <a:off x="1415480" y="2183848"/>
            <a:ext cx="9817223" cy="38877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fontAlgn="base">
              <a:lnSpc>
                <a:spcPct val="90000"/>
              </a:lnSpc>
              <a:buNone/>
            </a:pPr>
            <a:endParaRPr lang="zh-CN" altLang="en-US" sz="3200" b="1" strike="noStrike" noProof="1">
              <a:latin typeface="Arial"/>
              <a:ea typeface="楷体" panose="02010609060101010101" pitchFamily="49" charset="-122"/>
              <a:sym typeface="Arial"/>
            </a:endParaRPr>
          </a:p>
          <a:p>
            <a:pPr marL="0" indent="0" fontAlgn="base">
              <a:lnSpc>
                <a:spcPct val="90000"/>
              </a:lnSpc>
              <a:buNone/>
            </a:pPr>
            <a:r>
              <a:rPr lang="zh-CN" altLang="en-US" sz="3200" b="1" strike="noStrike" noProof="1">
                <a:solidFill>
                  <a:schemeClr val="accent2"/>
                </a:solidFill>
                <a:latin typeface="Arial"/>
                <a:ea typeface="楷体" panose="02010609060101010101" pitchFamily="49" charset="-122"/>
                <a:sym typeface="Arial"/>
              </a:rPr>
              <a:t>       同“披”</a:t>
            </a:r>
          </a:p>
          <a:p>
            <a:pPr marL="0" indent="0" fontAlgn="base">
              <a:lnSpc>
                <a:spcPct val="90000"/>
              </a:lnSpc>
              <a:buNone/>
            </a:pPr>
            <a:endParaRPr lang="zh-CN" altLang="en-US" sz="3200" b="1" strike="noStrike" noProof="1">
              <a:solidFill>
                <a:schemeClr val="accent2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marL="0" indent="0" fontAlgn="base">
              <a:lnSpc>
                <a:spcPct val="90000"/>
              </a:lnSpc>
              <a:buNone/>
            </a:pPr>
            <a:endParaRPr lang="zh-CN" altLang="en-US" sz="3200" b="1" strike="noStrike" noProof="1">
              <a:solidFill>
                <a:schemeClr val="accent2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marL="0" indent="0" fontAlgn="base">
              <a:lnSpc>
                <a:spcPct val="90000"/>
              </a:lnSpc>
              <a:buNone/>
            </a:pPr>
            <a:r>
              <a:rPr lang="zh-CN" altLang="en-US" sz="3200" b="1" strike="noStrike" noProof="1">
                <a:solidFill>
                  <a:schemeClr val="accent2"/>
                </a:solidFill>
                <a:latin typeface="Arial"/>
                <a:ea typeface="楷体" panose="02010609060101010101" pitchFamily="49" charset="-122"/>
                <a:sym typeface="Arial"/>
              </a:rPr>
              <a:t>       同“轼”，车前横木，这里用作动词，指扶轼</a:t>
            </a:r>
            <a:r>
              <a:rPr lang="zh-CN" altLang="en-US" b="1" strike="noStrike" noProof="1">
                <a:solidFill>
                  <a:schemeClr val="accent2"/>
                </a:solidFill>
                <a:latin typeface="Arial"/>
                <a:ea typeface="楷体" panose="02010609060101010101" pitchFamily="49" charset="-122"/>
                <a:sym typeface="Arial"/>
              </a:rPr>
              <a:t>   </a:t>
            </a:r>
            <a:r>
              <a:rPr lang="zh-CN" altLang="en-US" b="1" strike="noStrike" noProof="1">
                <a:latin typeface="Arial"/>
                <a:ea typeface="楷体" panose="02010609060101010101" pitchFamily="49" charset="-122"/>
                <a:sym typeface="Arial"/>
              </a:rPr>
              <a:t>      </a:t>
            </a:r>
            <a:r>
              <a:rPr lang="en-US" altLang="zh-CN" b="1" strike="noStrike" noProof="1">
                <a:solidFill>
                  <a:srgbClr val="FF0066"/>
                </a:solidFill>
                <a:latin typeface="Arial"/>
                <a:ea typeface="楷体" panose="02010609060101010101" pitchFamily="49" charset="-122"/>
                <a:sym typeface="Arial"/>
              </a:rPr>
              <a:t> </a:t>
            </a:r>
            <a:endParaRPr lang="zh-CN" altLang="en-US" b="1" strike="noStrike" noProof="1">
              <a:solidFill>
                <a:srgbClr val="FF0066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AB1AC17-87EE-4876-9F0C-3E015E3160C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85470" y="101846"/>
            <a:ext cx="2964273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noProof="1">
                <a:latin typeface="Arial"/>
                <a:ea typeface="楷体" panose="02010609060101010101" pitchFamily="49" charset="-122"/>
                <a:sym typeface="Arial"/>
              </a:rPr>
              <a:t>通假字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4515" name="Rectangle 3"/>
          <p:cNvSpPr>
            <a:spLocks noGrp="1" noChangeArrowheads="1"/>
          </p:cNvSpPr>
          <p:nvPr>
            <p:custDataLst>
              <p:tags r:id="rId4"/>
            </p:custDataLst>
          </p:nvPr>
        </p:nvSpPr>
        <p:spPr>
          <a:xfrm>
            <a:off x="1127448" y="1603545"/>
            <a:ext cx="9476680" cy="462376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（1）文帝之后六年，匈奴大入边。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（2）至霸上及棘门军，直驰入，将以下骑送迎。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（3）已而之细柳军，军士吏被甲，锐兵刃、彀弓弩，持满。 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（5）于是上乃使使持节诏将军：“吾欲入劳军。” 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（6）其将固可袭而虏也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。</a:t>
            </a:r>
            <a:endParaRPr lang="zh-CN" altLang="en-US" sz="3200" b="1" strike="noStrike" noProof="1">
              <a:latin typeface="楷体" panose="02010609060101010101" pitchFamily="49" charset="-122"/>
              <a:ea typeface="楷体" panose="02010609060101010101" pitchFamily="49" charset="-122"/>
              <a:sym typeface="Arial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b="1" strike="noStrike" noProof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EF68623-6D69-4B18-A026-AB2F06447732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2203" y="101846"/>
            <a:ext cx="3890809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noProof="1">
                <a:latin typeface="Arial"/>
                <a:ea typeface="楷体" panose="02010609060101010101" pitchFamily="49" charset="-122"/>
                <a:sym typeface="Arial"/>
              </a:rPr>
              <a:t>句子翻译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5602" name="文本框 1"/>
          <p:cNvSpPr txBox="1"/>
          <p:nvPr>
            <p:custDataLst>
              <p:tags r:id="rId4"/>
            </p:custDataLst>
          </p:nvPr>
        </p:nvSpPr>
        <p:spPr>
          <a:xfrm>
            <a:off x="1919536" y="241159"/>
            <a:ext cx="9499600" cy="293157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①抓住故事的要素</a:t>
            </a: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环境+人物+情节 (什么人物在什么环境下怎么做了什么事)</a:t>
            </a: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②抓住故事发展的焦点——矛盾冲突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2711624" y="3429000"/>
            <a:ext cx="649602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base"/>
            <a:r>
              <a:rPr lang="zh-CN" altLang="en-US" sz="600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概括文章内容</a:t>
            </a:r>
          </a:p>
        </p:txBody>
      </p:sp>
      <p:pic>
        <p:nvPicPr>
          <p:cNvPr id="25604" name="图片 1" descr="sy_78305419216_副本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7666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65550" y="3670560"/>
            <a:ext cx="4660900" cy="3081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7651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-24680" y="3532584"/>
            <a:ext cx="3152775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文本框 1"/>
          <p:cNvSpPr txBox="1"/>
          <p:nvPr>
            <p:custDataLst>
              <p:tags r:id="rId6"/>
            </p:custDataLst>
          </p:nvPr>
        </p:nvSpPr>
        <p:spPr>
          <a:xfrm>
            <a:off x="2351584" y="260648"/>
            <a:ext cx="9217024" cy="580832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环境：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匈奴入侵，将士驻守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人物：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文帝及随从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 驻守霸上及棘门军将士 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 周亚夫及其守军将士                  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情节：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什么人物在什么环境下怎样做了什么事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 ①文帝慰劳军队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 ②文帝去细柳营（四个“不”)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   先驱不得入，上又不得入，不得驱驰，不拜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 ③文帝称善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5087888" y="1268760"/>
            <a:ext cx="6660516" cy="2645917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  <a:buNone/>
            </a:pPr>
            <a:r>
              <a:rPr lang="zh-CN" altLang="en-US" sz="6000" b="1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“史家之绝唱，</a:t>
            </a:r>
          </a:p>
          <a:p>
            <a:pPr algn="just">
              <a:lnSpc>
                <a:spcPct val="150000"/>
              </a:lnSpc>
              <a:buNone/>
            </a:pPr>
            <a:r>
              <a:rPr lang="zh-CN" altLang="en-US" sz="6000" b="1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无韵之离骚。”</a:t>
            </a:r>
          </a:p>
        </p:txBody>
      </p:sp>
      <p:pic>
        <p:nvPicPr>
          <p:cNvPr id="29699" name="图片 3" descr="C:\Users\xh\Desktop\图片2.jpg图片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02" b="100000" l="0" r="100000">
                        <a14:backgroundMark x1="82400" y1="3904" x2="91600" y2="43844"/>
                      </a14:backgroundRemoval>
                    </a14:imgEffect>
                  </a14:imgLayer>
                </a14:imgProps>
              </a:ext>
            </a:extLst>
          </a:blip>
          <a:srcRect l="16237" t="705" r="21772"/>
          <a:stretch>
            <a:fillRect/>
          </a:stretch>
        </p:blipFill>
        <p:spPr>
          <a:xfrm>
            <a:off x="839416" y="1260946"/>
            <a:ext cx="2952328" cy="314947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0" name="标题 1"/>
          <p:cNvSpPr>
            <a:spLocks noGrp="1" noRot="1" noChangeArrowheads="1"/>
          </p:cNvSpPr>
          <p:nvPr>
            <p:custDataLst>
              <p:tags r:id="rId3"/>
            </p:custDataLst>
          </p:nvPr>
        </p:nvSpPr>
        <p:spPr>
          <a:xfrm>
            <a:off x="2135560" y="1484784"/>
            <a:ext cx="6985000" cy="24187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/>
            <a:r>
              <a:rPr lang="zh-CN" altLang="en-US" sz="8800" b="1" strike="noStrike" spc="50" noProof="1">
                <a:solidFill>
                  <a:schemeClr val="accent4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第二课时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141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747" y="2514600"/>
            <a:ext cx="1378856" cy="1378856"/>
          </a:xfrm>
          <a:prstGeom prst="rect">
            <a:avLst/>
          </a:prstGeom>
        </p:spPr>
      </p:pic>
      <p:sp>
        <p:nvSpPr>
          <p:cNvPr id="33" name="TextBox 32"/>
          <p:cNvSpPr txBox="1"/>
          <p:nvPr>
            <p:custDataLst>
              <p:tags r:id="rId9"/>
            </p:custDataLst>
          </p:nvPr>
        </p:nvSpPr>
        <p:spPr>
          <a:xfrm>
            <a:off x="-4986" y="88991"/>
            <a:ext cx="103105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6600" b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目</a:t>
            </a:r>
          </a:p>
          <a:p>
            <a:pPr algn="ctr"/>
            <a:r>
              <a:rPr lang="zh-CN" altLang="en-US" sz="6600" b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录</a:t>
            </a:r>
          </a:p>
        </p:txBody>
      </p:sp>
      <p:sp>
        <p:nvSpPr>
          <p:cNvPr id="6" name="TextBox 19"/>
          <p:cNvSpPr txBox="1"/>
          <p:nvPr>
            <p:custDataLst>
              <p:tags r:id="rId10"/>
            </p:custDataLst>
          </p:nvPr>
        </p:nvSpPr>
        <p:spPr>
          <a:xfrm>
            <a:off x="2115820" y="1050290"/>
            <a:ext cx="64998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tx2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1.</a:t>
            </a:r>
            <a:r>
              <a:rPr sz="4000" b="1">
                <a:solidFill>
                  <a:schemeClr val="tx2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复述导入，回顾内容</a:t>
            </a:r>
          </a:p>
        </p:txBody>
      </p:sp>
      <p:sp>
        <p:nvSpPr>
          <p:cNvPr id="100" name="文本框 99"/>
          <p:cNvSpPr txBox="1"/>
          <p:nvPr>
            <p:custDataLst>
              <p:tags r:id="rId11"/>
            </p:custDataLst>
          </p:nvPr>
        </p:nvSpPr>
        <p:spPr>
          <a:xfrm>
            <a:off x="2153920" y="2929255"/>
            <a:ext cx="58400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chemeClr val="tx2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3.体会对比，拓展延伸</a:t>
            </a: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2153920" y="2012315"/>
            <a:ext cx="64230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chemeClr val="tx2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2.生生合作，赏析人物</a:t>
            </a:r>
          </a:p>
        </p:txBody>
      </p:sp>
      <p:sp>
        <p:nvSpPr>
          <p:cNvPr id="8" name="文本框 7"/>
          <p:cNvSpPr txBox="1"/>
          <p:nvPr>
            <p:custDataLst>
              <p:tags r:id="rId13"/>
            </p:custDataLst>
          </p:nvPr>
        </p:nvSpPr>
        <p:spPr>
          <a:xfrm>
            <a:off x="2115820" y="3780790"/>
            <a:ext cx="65081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4000" b="1">
                <a:solidFill>
                  <a:schemeClr val="tx2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4.课堂总结</a:t>
            </a:r>
            <a:r>
              <a:rPr lang="zh-CN" altLang="en-US" sz="4000" b="1">
                <a:solidFill>
                  <a:schemeClr val="tx2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，布置作业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Tm="11972" p14:dur="700">
        <p:fade/>
      </p:transition>
    </mc:Choice>
    <mc:Fallback>
      <p:transition spd="med" advTm="119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363" name="矩形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6483" y="1168184"/>
            <a:ext cx="11159033" cy="453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en-US" altLang="zh-CN" sz="2800" b="1" strike="noStrike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    </a:t>
            </a:r>
            <a:r>
              <a:rPr lang="zh-CN" altLang="en-US" sz="2800" b="1" strike="noStrike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（1）本文节选自《__________________》。</a:t>
            </a:r>
          </a:p>
          <a:p>
            <a:pPr algn="just"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    （2）《史记》原名《______________》或《______________》，东汉末年才改称今名。它是我国第一部__</a:t>
            </a: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___</a:t>
            </a:r>
            <a:r>
              <a:rPr lang="zh-CN" altLang="en-US" sz="2800" b="1" strike="noStrike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_____。《史记》包括十二本纪、_______、_______、三十世家、_______，共_____</a:t>
            </a:r>
            <a:r>
              <a:rPr lang="en-US" altLang="zh-CN" sz="2800" b="1" strike="noStrike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__</a:t>
            </a:r>
            <a:r>
              <a:rPr lang="zh-CN" altLang="en-US" sz="2800" b="1" strike="noStrike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__篇，五十二万多字。  </a:t>
            </a:r>
          </a:p>
          <a:p>
            <a:pPr algn="just" fontAlgn="base">
              <a:lnSpc>
                <a:spcPct val="150000"/>
              </a:lnSpc>
            </a:pPr>
            <a:r>
              <a:rPr lang="zh-CN" altLang="en-US" sz="2800" b="1" strike="noStrike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   （3）《史记》作者_______，字_______，西汉夏阳人，伟大的_______和______</a:t>
            </a:r>
            <a:r>
              <a:rPr lang="en-US" altLang="zh-CN" sz="28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__</a:t>
            </a:r>
            <a:r>
              <a:rPr lang="zh-CN" altLang="en-US" sz="2800" b="1" strike="noStrike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_。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419481" y="1237632"/>
            <a:ext cx="3676178" cy="5222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史记·绛侯周勃世家</a:t>
            </a: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5101184" y="1908510"/>
            <a:ext cx="2610459" cy="520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太史公记</a:t>
            </a: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6736396" y="2531883"/>
            <a:ext cx="275952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纪传体通史</a:t>
            </a: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8760296" y="1922820"/>
            <a:ext cx="1844675" cy="5222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太史公书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3935760" y="3212976"/>
            <a:ext cx="1844675" cy="5222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十表</a:t>
            </a: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2298769" y="3234622"/>
            <a:ext cx="1036637" cy="5222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八书</a:t>
            </a: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7104112" y="3210110"/>
            <a:ext cx="1844675" cy="5222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七十列传</a:t>
            </a: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9291885" y="3210110"/>
            <a:ext cx="1844675" cy="520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一百三十</a:t>
            </a: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4419554" y="4443555"/>
            <a:ext cx="1844675" cy="5222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司马迁</a:t>
            </a: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6789305" y="4455633"/>
            <a:ext cx="1844675" cy="5222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子长</a:t>
            </a: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536169" y="5004703"/>
            <a:ext cx="1844675" cy="520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文学家</a:t>
            </a: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2269821" y="5092580"/>
            <a:ext cx="1844675" cy="520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历史学家</a:t>
            </a:r>
          </a:p>
        </p:txBody>
      </p:sp>
      <p:sp>
        <p:nvSpPr>
          <p:cNvPr id="100" name="文本框 99"/>
          <p:cNvSpPr txBox="1"/>
          <p:nvPr>
            <p:custDataLst>
              <p:tags r:id="rId17"/>
            </p:custDataLst>
          </p:nvPr>
        </p:nvSpPr>
        <p:spPr>
          <a:xfrm>
            <a:off x="69215" y="13144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3200" b="1">
                <a:latin typeface="Arial"/>
                <a:ea typeface="楷体" panose="02010609060101010101" pitchFamily="49" charset="-122"/>
                <a:sym typeface="Arial"/>
              </a:rPr>
              <a:t>复述导入，回顾内容</a:t>
            </a:r>
            <a:endParaRPr lang="zh-CN" altLang="en-US" sz="3200" b="1"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占位符 2"/>
          <p:cNvSpPr/>
          <p:nvPr>
            <p:custDataLst>
              <p:tags r:id="rId4"/>
            </p:custDataLst>
          </p:nvPr>
        </p:nvSpPr>
        <p:spPr>
          <a:xfrm>
            <a:off x="1991544" y="1368272"/>
            <a:ext cx="8712968" cy="516327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环境：</a:t>
            </a:r>
            <a:r>
              <a:rPr lang="zh-CN" altLang="en-US" sz="24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匈奴入侵，将士驻守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人物：</a:t>
            </a:r>
            <a:r>
              <a:rPr lang="zh-CN" altLang="en-US" sz="24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文帝及随从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 驻守霸上及棘门军将士 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 周亚夫及其守军将士                  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情节：</a:t>
            </a:r>
            <a:r>
              <a:rPr lang="zh-CN" altLang="en-US" sz="24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什么人物在什么环境下怎样做了什么事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   ①文帝慰劳军队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   ②文帝去细柳营（四个“不”)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     先驱不得入，上又不得入，不得驱驰，不拜</a:t>
            </a:r>
          </a:p>
          <a:p>
            <a:pPr marL="0" indent="0" algn="just" fontAlgn="base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   ③文帝称善</a:t>
            </a: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876300" y="326455"/>
            <a:ext cx="4773930" cy="10147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altLang="en-US" sz="6000" b="1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复述故事情节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3" name="文本框 3"/>
          <p:cNvSpPr txBox="1"/>
          <p:nvPr>
            <p:custDataLst>
              <p:tags r:id="rId3"/>
            </p:custDataLst>
          </p:nvPr>
        </p:nvSpPr>
        <p:spPr>
          <a:xfrm>
            <a:off x="3143672" y="2060848"/>
            <a:ext cx="5630887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9600" b="1">
                <a:latin typeface="Arial"/>
                <a:ea typeface="楷体" panose="02010609060101010101" pitchFamily="49" charset="-122"/>
                <a:sym typeface="Arial"/>
              </a:rPr>
              <a:t>第一课时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1266" name="图片 2" descr="C:\Users\xh\Desktop\图片1.jpg图片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3943746"/>
            <a:ext cx="4762500" cy="2941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15480" y="779095"/>
            <a:ext cx="77025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/>
            <a:r>
              <a:rPr lang="en-US" altLang="zh-CN" sz="2800" b="1" strike="noStrike" noProof="1">
                <a:latin typeface="Arial"/>
                <a:ea typeface="楷体" panose="02010609060101010101" pitchFamily="49" charset="-122"/>
                <a:cs typeface="楷体" panose="02010609060101010101" charset="-122"/>
                <a:sym typeface="Arial"/>
              </a:rPr>
              <a:t>    </a:t>
            </a:r>
            <a:r>
              <a:rPr lang="zh-CN" altLang="en-US" sz="4000" b="1" strike="noStrike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cs typeface="楷体" panose="02010609060101010101" charset="-122"/>
                <a:sym typeface="Arial"/>
              </a:rPr>
              <a:t>怎样品析小说故事中的人物？</a:t>
            </a:r>
            <a:r>
              <a:rPr lang="zh-CN" altLang="en-US" sz="2800" b="1" strike="noStrike" noProof="1">
                <a:solidFill>
                  <a:srgbClr val="000000"/>
                </a:solidFill>
                <a:latin typeface="Arial"/>
                <a:ea typeface="楷体" panose="02010609060101010101" pitchFamily="49" charset="-122"/>
                <a:cs typeface="楷体" panose="02010609060101010101" charset="-122"/>
                <a:sym typeface="Arial"/>
              </a:rPr>
              <a:t> 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847528" y="1485533"/>
            <a:ext cx="9126194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方法指导：正侧面描写相结合</a:t>
            </a: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正面，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对人物的言行举止的直接描写。找出这些句子推究原因。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侧面，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环境或其他人对其的正衬、反衬或对比。看其作用。</a:t>
            </a: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581660" y="4635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3200" b="1">
                <a:latin typeface="Arial"/>
                <a:ea typeface="楷体" panose="02010609060101010101" pitchFamily="49" charset="-122"/>
                <a:sym typeface="Arial"/>
              </a:rPr>
              <a:t>生生合作，赏析人物</a:t>
            </a:r>
            <a:endParaRPr lang="zh-CN" altLang="en-US" sz="3200" b="1"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3315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1711" b="2907"/>
          <a:stretch>
            <a:fillRect/>
          </a:stretch>
        </p:blipFill>
        <p:spPr>
          <a:xfrm>
            <a:off x="0" y="0"/>
            <a:ext cx="12230101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73646" y="1628800"/>
            <a:ext cx="10244707" cy="301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zh-CN" altLang="en-US" sz="4400" b="1" strike="noStrike" noProof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    速读文章，勾画正面描写和侧面描写</a:t>
            </a:r>
            <a:r>
              <a:rPr lang="zh-CN" altLang="en-US" sz="4400" b="1" u="sng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周亚夫</a:t>
            </a:r>
            <a:r>
              <a:rPr lang="zh-CN" altLang="en-US" sz="4400" b="1" strike="noStrike" noProof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和</a:t>
            </a:r>
            <a:r>
              <a:rPr lang="zh-CN" altLang="en-US" sz="4400" b="1" u="sng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汉文帝</a:t>
            </a:r>
            <a:r>
              <a:rPr lang="zh-CN" altLang="en-US" sz="4400" b="1" strike="noStrike" noProof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的句子。</a:t>
            </a:r>
          </a:p>
          <a:p>
            <a:pPr algn="just" fontAlgn="base">
              <a:lnSpc>
                <a:spcPct val="150000"/>
              </a:lnSpc>
            </a:pPr>
            <a:r>
              <a:rPr lang="zh-CN" altLang="en-US" sz="4000" b="1" strike="noStrike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    小组合作交流发现。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271464" y="1714729"/>
            <a:ext cx="9153599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劳军，上至不得入，天子按辔徐行。 天子为动，改容式车。</a:t>
            </a:r>
          </a:p>
          <a:p>
            <a:pPr algn="just">
              <a:lnSpc>
                <a:spcPct val="15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既出军门，群臣皆惊。文帝曰：“嗟乎，此真将军矣！曩者霸上、棘门军，若儿戏耳，其将固可袭而虏也。至于亚夫，可得而犯邪！”称善者久之。月馀，三军皆罢。乃拜亚夫为中尉。</a:t>
            </a: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5678492" y="512444"/>
            <a:ext cx="2954655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 fontAlgn="base"/>
            <a:r>
              <a:rPr lang="zh-CN" altLang="en-US" sz="7200" b="1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汉文帝</a:t>
            </a:r>
            <a:endParaRPr lang="zh-CN" altLang="en-US" sz="28700" b="1" noProof="1">
              <a:latin typeface="楷体" panose="02010609060101010101" pitchFamily="49" charset="-122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5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25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36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3795" name="Rectangle 3"/>
          <p:cNvSpPr>
            <a:spLocks noGrp="1" noChangeArrowheads="1"/>
          </p:cNvSpPr>
          <p:nvPr>
            <p:custDataLst>
              <p:tags r:id="rId4"/>
            </p:custDataLst>
          </p:nvPr>
        </p:nvSpPr>
        <p:spPr>
          <a:xfrm>
            <a:off x="644525" y="381635"/>
            <a:ext cx="2543175" cy="153543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fontAlgn="base">
              <a:buNone/>
            </a:pPr>
            <a:r>
              <a:rPr lang="zh-CN" altLang="en-US" sz="8000" strike="noStrike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Arial"/>
                <a:ea typeface="楷体" panose="02010609060101010101" pitchFamily="49" charset="-122"/>
                <a:sym typeface="Arial"/>
              </a:rPr>
              <a:t>对比</a:t>
            </a:r>
            <a:endParaRPr lang="zh-CN" altLang="en-US" sz="4000" strike="noStrike" noProof="1">
              <a:latin typeface="Arial"/>
              <a:ea typeface="楷体" panose="02010609060101010101" pitchFamily="49" charset="-122"/>
              <a:sym typeface="Arial"/>
            </a:endParaRPr>
          </a:p>
          <a:p>
            <a:pPr fontAlgn="base"/>
            <a:endParaRPr lang="en-US" altLang="zh-CN" sz="4000" strike="noStrike" noProof="1"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7412" name="文本框 1"/>
          <p:cNvSpPr txBox="1"/>
          <p:nvPr>
            <p:custDataLst>
              <p:tags r:id="rId5"/>
            </p:custDataLst>
          </p:nvPr>
        </p:nvSpPr>
        <p:spPr>
          <a:xfrm>
            <a:off x="644524" y="1811338"/>
            <a:ext cx="11140107" cy="3883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（1）在霸上棘门军营：直驱入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在细柳营：先驱不得入，上又不得入，不得驱驰，按辔徐行。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（2）在霸上棘门军营：将以下骑送迎。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 在细柳营军：将军亚夫持兵揖曰：“介胄之士不拜。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（3）群臣与文帝反应： 惊和文帝称善者久之。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288881" y="2879497"/>
            <a:ext cx="403383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军纪严明、令行禁止</a:t>
            </a: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6387305" y="4556858"/>
            <a:ext cx="383698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刚强不阿、恪尽职守</a:t>
            </a: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6341267" y="5790977"/>
            <a:ext cx="3929062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文帝贤明、深明大义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9458" name="文本框 1"/>
          <p:cNvSpPr txBox="1"/>
          <p:nvPr>
            <p:custDataLst>
              <p:tags r:id="rId4"/>
            </p:custDataLst>
          </p:nvPr>
        </p:nvSpPr>
        <p:spPr>
          <a:xfrm>
            <a:off x="1516186" y="1417638"/>
            <a:ext cx="8818563" cy="499175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（1）看见秦始皇巡游车架浩浩荡荡，项羽说：彼可取而代也。刘邦说：嗟乎，大丈夫当如此也。</a:t>
            </a:r>
          </a:p>
          <a:p>
            <a:pPr algn="just">
              <a:lnSpc>
                <a:spcPct val="150000"/>
              </a:lnSpc>
            </a:pPr>
            <a:endParaRPr lang="zh-CN" altLang="en-US" sz="24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（2）鸿门宴上，刘邦命悬一线。刘手下质问项羽，项羽言：此君左司马曹无伤言之。刘侥幸逃脱，回到军营立诛杀曹无伤。</a:t>
            </a:r>
          </a:p>
          <a:p>
            <a:pPr algn="just">
              <a:lnSpc>
                <a:spcPct val="150000"/>
              </a:lnSpc>
            </a:pPr>
            <a:endParaRPr lang="zh-CN" altLang="en-US" sz="2400" b="1" u="sng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u="sng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（3）项羽兵败总结说：此天亡我，非战之罪也。刘邦：此三者，皆人杰也，吾能用之，此吾所以取天下也。项羽有一范增而不能用，此其所以为我擒也。</a:t>
            </a: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851025" y="301625"/>
            <a:ext cx="4767580" cy="101472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base"/>
            <a:r>
              <a:rPr lang="zh-CN" sz="6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ea typeface="楷体" panose="02010609060101010101" pitchFamily="49" charset="-122"/>
                <a:cs typeface="楷体" panose="02010609060101010101" charset="-122"/>
                <a:sym typeface="Arial"/>
              </a:rPr>
              <a:t>项羽</a:t>
            </a:r>
            <a:r>
              <a:rPr lang="en-US" altLang="zh-CN" sz="6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ea typeface="楷体" panose="02010609060101010101" pitchFamily="49" charset="-122"/>
                <a:cs typeface="楷体" panose="02010609060101010101" charset="-122"/>
                <a:sym typeface="Arial"/>
              </a:rPr>
              <a:t>——</a:t>
            </a:r>
            <a:r>
              <a:rPr lang="zh-CN" altLang="en-US" sz="6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ea typeface="楷体" panose="02010609060101010101" pitchFamily="49" charset="-122"/>
                <a:cs typeface="楷体" panose="02010609060101010101" charset="-122"/>
                <a:sym typeface="Arial"/>
              </a:rPr>
              <a:t>刘邦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101974" y="1340768"/>
            <a:ext cx="8818562" cy="556056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endParaRPr lang="zh-CN" altLang="en-US" sz="2400">
              <a:solidFill>
                <a:srgbClr val="000000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endParaRPr lang="en-US" altLang="zh-CN" sz="2400" b="1">
              <a:solidFill>
                <a:srgbClr val="FF0000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（一介武夫，一贪婪享受的地痞）</a:t>
            </a:r>
            <a:endParaRPr lang="en-US" altLang="zh-CN" sz="2400" b="1">
              <a:solidFill>
                <a:srgbClr val="FF0000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endParaRPr lang="zh-CN" altLang="en-US" sz="2400" b="1">
              <a:solidFill>
                <a:srgbClr val="FF0000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endParaRPr lang="zh-CN" altLang="en-US" sz="2400">
              <a:solidFill>
                <a:srgbClr val="000000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（一憨厚老实一做事果断）</a:t>
            </a:r>
          </a:p>
          <a:p>
            <a:pPr algn="just">
              <a:lnSpc>
                <a:spcPct val="150000"/>
              </a:lnSpc>
            </a:pPr>
            <a:endParaRPr lang="zh-CN" altLang="en-US" sz="2400">
              <a:solidFill>
                <a:srgbClr val="000000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endParaRPr lang="zh-CN" altLang="en-US" sz="2400">
              <a:solidFill>
                <a:srgbClr val="000000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endParaRPr lang="zh-CN" altLang="en-US" sz="2400">
              <a:solidFill>
                <a:srgbClr val="000000"/>
              </a:solidFill>
              <a:latin typeface="Arial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（一冥顽不灵愚昧无识一知人善任眼光长远）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362973" y="2274888"/>
            <a:ext cx="9466054" cy="2164888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sz="4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楷体" panose="02010609060101010101" pitchFamily="49" charset="-122"/>
                <a:cs typeface="楷体" panose="02010609060101010101" charset="-122"/>
                <a:sym typeface="Arial"/>
              </a:rPr>
              <a:t>同样环境下，不同人物反应的</a:t>
            </a:r>
            <a:r>
              <a:rPr sz="4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楷体" panose="02010609060101010101" pitchFamily="49" charset="-122"/>
                <a:cs typeface="楷体" panose="02010609060101010101" charset="-122"/>
                <a:sym typeface="Arial"/>
              </a:rPr>
              <a:t>对比</a:t>
            </a:r>
            <a:endParaRPr sz="48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/>
              <a:ea typeface="楷体" panose="02010609060101010101" pitchFamily="49" charset="-122"/>
              <a:cs typeface="楷体" panose="02010609060101010101" charset="-122"/>
              <a:sym typeface="Arial"/>
            </a:endParaRPr>
          </a:p>
          <a:p>
            <a:pPr algn="just" fontAlgn="base">
              <a:lnSpc>
                <a:spcPct val="150000"/>
              </a:lnSpc>
            </a:pPr>
            <a:r>
              <a:rPr sz="48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楷体" panose="02010609060101010101" pitchFamily="49" charset="-122"/>
                <a:cs typeface="楷体" panose="02010609060101010101" charset="-122"/>
                <a:sym typeface="Arial"/>
              </a:rPr>
              <a:t>不同环境下，同一人物反应的</a:t>
            </a:r>
            <a:r>
              <a:rPr sz="48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/>
                <a:ea typeface="楷体" panose="02010609060101010101" pitchFamily="49" charset="-122"/>
                <a:cs typeface="楷体" panose="02010609060101010101" charset="-122"/>
                <a:sym typeface="Arial"/>
              </a:rPr>
              <a:t>对比</a:t>
            </a:r>
            <a:endParaRPr lang="zh-CN" altLang="en-US" sz="48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/>
              <a:ea typeface="楷体" panose="02010609060101010101" pitchFamily="49" charset="-122"/>
              <a:cs typeface="楷体" panose="02010609060101010101" charset="-122"/>
              <a:sym typeface="Arial"/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237490" y="33083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3200" b="1">
                <a:latin typeface="Arial"/>
                <a:ea typeface="楷体" panose="02010609060101010101" pitchFamily="49" charset="-122"/>
                <a:sym typeface="Arial"/>
              </a:rPr>
              <a:t>体会对比，拓展延伸</a:t>
            </a:r>
            <a:endParaRPr lang="zh-CN" altLang="en-US" sz="3200" b="1"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3554" name="内容占位符 2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911424" y="404664"/>
            <a:ext cx="9865096" cy="583264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algn="just" eaLnBrk="0" hangingPunct="0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SzPct val="75000"/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几天的期待，考试的试卷终于发到我们手里了。王晓明接过试卷，眼睛_______________________________（担心），可又不自觉地瞄了一眼分数栏（期待），“____________________________，功夫不负有心人啊！”（惊喜）</a:t>
            </a:r>
          </a:p>
          <a:p>
            <a:pPr algn="just" eaLnBrk="0" hangingPunct="0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SzPct val="75000"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屡次考试第一的李莉一把抢过自己的试卷往分数栏仔细一瞅（兴奋自信），眼睛____________________________（沮丧），她有些懊恼，边用笔敲着自己的脑袋边说：“____________________”，智者千虑，必有一失呀。”长长地叹了一口气。（悲伤）</a:t>
            </a:r>
          </a:p>
          <a:p>
            <a:pPr algn="just" eaLnBrk="0" hangingPunct="0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SzPct val="75000"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老师看在了眼里，也叹了一口气，“月儿弯弯照九州，几家欢乐几家愁啊。”教室里哄堂大笑。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3554" name="内容占位符 2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911424" y="404664"/>
            <a:ext cx="9865096" cy="583264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algn="just" eaLnBrk="0" hangingPunct="0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SzPct val="75000"/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几天的期待，考试的试卷终于发到我们手里了。王晓明接过试卷，眼睛</a:t>
            </a:r>
            <a:r>
              <a:rPr lang="zh-CN" altLang="en-US" sz="2400" u="sng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颤巍巍地接过试卷，眼睛瞥在一边，似乎不敢看试卷上的分数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（担心），可又不自觉地瞄了一眼分数栏（期待），“</a:t>
            </a:r>
            <a:r>
              <a:rPr lang="zh-CN" altLang="en-US" sz="2400" u="sng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啊！——终于及格了，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功夫不负有心人啊！”（惊喜）</a:t>
            </a:r>
          </a:p>
          <a:p>
            <a:pPr algn="just" eaLnBrk="0" hangingPunct="0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SzPct val="75000"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屡次考试第一的李莉一把抢过自己的试卷往分数栏仔细一瞅（兴奋自信），眼睛</a:t>
            </a:r>
            <a:r>
              <a:rPr lang="zh-CN" altLang="en-US" sz="2400" u="sng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里立马失了些神气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（沮丧），她有些懊恼，边用笔敲着自己的脑袋边说：“</a:t>
            </a:r>
            <a:r>
              <a:rPr lang="zh-CN" altLang="en-US" sz="2400" u="sng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唉，只差这一分就满分了，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”，智者千虑，必有一失呀。”长长地叹了一口气。（悲伤）</a:t>
            </a:r>
          </a:p>
          <a:p>
            <a:pPr algn="just" eaLnBrk="0" hangingPunct="0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SzPct val="75000"/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老师看在了眼里，也叹了一口气，“月儿弯弯照九州，几家欢乐几家愁啊。”教室里哄堂大笑。</a:t>
            </a:r>
          </a:p>
        </p:txBody>
      </p:sp>
    </p:spTree>
    <p:extLst>
      <p:ext uri="{BB962C8B-B14F-4D97-AF65-F5344CB8AC3E}">
        <p14:creationId xmlns:p14="http://schemas.microsoft.com/office/powerpoint/2010/main" val="1608791439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 noRot="1"/>
          </p:cNvSpPr>
          <p:nvPr>
            <p:custDataLst>
              <p:tags r:id="rId4"/>
            </p:custDataLst>
          </p:nvPr>
        </p:nvSpPr>
        <p:spPr>
          <a:xfrm>
            <a:off x="3076128" y="2857498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lvl="0"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</a:pPr>
            <a:r>
              <a:rPr lang="zh-CN" altLang="en-US" sz="4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ea typeface="楷体" panose="02010609060101010101" pitchFamily="49" charset="-122"/>
                <a:sym typeface="Arial"/>
              </a:rPr>
              <a:t>正侧面相结合</a:t>
            </a:r>
            <a:b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ea typeface="楷体" panose="02010609060101010101" pitchFamily="49" charset="-122"/>
                <a:sym typeface="Arial"/>
              </a:rPr>
            </a:br>
            <a:r>
              <a:rPr lang="zh-CN" altLang="en-US" sz="4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ea typeface="楷体" panose="02010609060101010101" pitchFamily="49" charset="-122"/>
                <a:sym typeface="Arial"/>
              </a:rPr>
              <a:t>对比</a:t>
            </a:r>
            <a:b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ea typeface="楷体" panose="02010609060101010101" pitchFamily="49" charset="-122"/>
                <a:sym typeface="Arial"/>
              </a:rPr>
            </a:br>
            <a:r>
              <a:rPr lang="zh-CN" altLang="en-US" sz="48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/>
                <a:ea typeface="楷体" panose="02010609060101010101" pitchFamily="49" charset="-122"/>
                <a:sym typeface="Arial"/>
              </a:rPr>
              <a:t>衬托</a:t>
            </a:r>
          </a:p>
        </p:txBody>
      </p:sp>
      <p:pic>
        <p:nvPicPr>
          <p:cNvPr id="27651" name="剪贴画占位符 6" descr="F:\1.jpg1"/>
          <p:cNvPicPr/>
          <p:nvPr>
            <p:custDataLst>
              <p:tags r:id="rId7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167" b="100000" l="0" r="100000">
                        <a14:foregroundMark x1="67066" y1="98333" x2="56886" y2="987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3820" y="2060848"/>
            <a:ext cx="2972940" cy="4226669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020441" y="882650"/>
            <a:ext cx="70675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史家之绝唱，无韵之《离骚》</a:t>
            </a:r>
          </a:p>
        </p:txBody>
      </p:sp>
      <p:sp>
        <p:nvSpPr>
          <p:cNvPr id="100" name="文本框 99"/>
          <p:cNvSpPr txBox="1"/>
          <p:nvPr>
            <p:custDataLst>
              <p:tags r:id="rId9"/>
            </p:custDataLst>
          </p:nvPr>
        </p:nvSpPr>
        <p:spPr>
          <a:xfrm>
            <a:off x="237490" y="24638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3200" b="1">
                <a:latin typeface="Arial"/>
                <a:ea typeface="楷体" panose="02010609060101010101" pitchFamily="49" charset="-122"/>
                <a:sym typeface="Arial"/>
              </a:rPr>
              <a:t>课堂总结</a:t>
            </a:r>
            <a:endParaRPr lang="zh-CN" altLang="en-US" sz="3200" b="1">
              <a:latin typeface="Arial"/>
              <a:ea typeface="楷体" panose="02010609060101010101" pitchFamily="49" charset="-122"/>
              <a:sym typeface="Arial"/>
            </a:endParaRPr>
          </a:p>
        </p:txBody>
      </p:sp>
      <p:pic>
        <p:nvPicPr>
          <p:cNvPr id="27652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2547600" y="105029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141">
            <a:hlinkClick action="ppaction://media"/>
          </p:cNvPr>
          <p:cNvPicPr>
            <a:picLocks noChangeAspect="1"/>
          </p:cNvPicPr>
          <p:nvPr>
            <a:vide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6">
                  <p14:trim end="27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" name="TextBox 32"/>
          <p:cNvSpPr txBox="1"/>
          <p:nvPr>
            <p:custDataLst>
              <p:tags r:id="rId7"/>
            </p:custDataLst>
          </p:nvPr>
        </p:nvSpPr>
        <p:spPr>
          <a:xfrm>
            <a:off x="-4986" y="88991"/>
            <a:ext cx="103105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6600" b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目</a:t>
            </a:r>
          </a:p>
          <a:p>
            <a:pPr algn="ctr"/>
            <a:r>
              <a:rPr lang="zh-CN" altLang="en-US" sz="6600" b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录</a:t>
            </a:r>
          </a:p>
        </p:txBody>
      </p:sp>
      <p:sp>
        <p:nvSpPr>
          <p:cNvPr id="6" name="TextBox 19"/>
          <p:cNvSpPr txBox="1"/>
          <p:nvPr>
            <p:custDataLst>
              <p:tags r:id="rId8"/>
            </p:custDataLst>
          </p:nvPr>
        </p:nvSpPr>
        <p:spPr>
          <a:xfrm>
            <a:off x="2115820" y="1050290"/>
            <a:ext cx="64998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chemeClr val="tx2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1.</a:t>
            </a:r>
            <a:r>
              <a:rPr sz="4000" b="1">
                <a:solidFill>
                  <a:schemeClr val="tx2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导入新课，激趣引思</a:t>
            </a:r>
          </a:p>
        </p:txBody>
      </p:sp>
      <p:sp>
        <p:nvSpPr>
          <p:cNvPr id="100" name="文本框 99"/>
          <p:cNvSpPr txBox="1"/>
          <p:nvPr>
            <p:custDataLst>
              <p:tags r:id="rId9"/>
            </p:custDataLst>
          </p:nvPr>
        </p:nvSpPr>
        <p:spPr>
          <a:xfrm>
            <a:off x="2153920" y="2929255"/>
            <a:ext cx="58400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chemeClr val="tx2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3.你读我读，疏通文意</a:t>
            </a: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2153920" y="2012315"/>
            <a:ext cx="64230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chemeClr val="tx2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2.走近《史记》，了解背景</a:t>
            </a: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2115820" y="3780790"/>
            <a:ext cx="65081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4000" b="1">
                <a:solidFill>
                  <a:schemeClr val="tx2">
                    <a:lumMod val="65000"/>
                    <a:lumOff val="35000"/>
                  </a:schemeClr>
                </a:solidFill>
                <a:latin typeface="Arial"/>
                <a:ea typeface="楷体" panose="02010609060101010101" pitchFamily="49" charset="-122"/>
                <a:sym typeface="Arial"/>
              </a:rPr>
              <a:t>4.你说我说，概述文章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460625" y="1511300"/>
            <a:ext cx="6659711" cy="46253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风劲角弓鸣，将军猎渭城。</a:t>
            </a:r>
          </a:p>
          <a:p>
            <a:pPr algn="just">
              <a:lnSpc>
                <a:spcPct val="150000"/>
              </a:lnSpc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草枯鹰眼疾，雪尽马蹄轻。</a:t>
            </a:r>
          </a:p>
          <a:p>
            <a:pPr algn="just">
              <a:lnSpc>
                <a:spcPct val="150000"/>
              </a:lnSpc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忽过新丰市，还归</a:t>
            </a:r>
            <a:r>
              <a:rPr lang="zh-CN" altLang="en-US" sz="36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细柳营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/>
                <a:ea typeface="楷体" panose="02010609060101010101" pitchFamily="49" charset="-122"/>
                <a:sym typeface="Arial"/>
              </a:rPr>
              <a:t>回看射雕处，千里暮云平。</a:t>
            </a:r>
            <a:endParaRPr lang="zh-CN" altLang="en-US" sz="2800" b="1" noProof="1">
              <a:solidFill>
                <a:srgbClr val="000000"/>
              </a:solidFill>
              <a:effectLst>
                <a:outerShdw blurRad="38100" dist="38100" dir="2700000">
                  <a:srgbClr val="FFFFFF"/>
                </a:outerShdw>
              </a:effectLst>
              <a:latin typeface="Arial"/>
              <a:ea typeface="楷体" panose="02010609060101010101" pitchFamily="49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noProof="1">
                <a:latin typeface="Arial"/>
                <a:ea typeface="楷体" panose="02010609060101010101" pitchFamily="49" charset="-122"/>
                <a:sym typeface="Arial"/>
              </a:rPr>
              <a:t>                 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 noProof="1">
                <a:latin typeface="Arial"/>
                <a:ea typeface="楷体" panose="02010609060101010101" pitchFamily="49" charset="-122"/>
                <a:sym typeface="Arial"/>
              </a:rPr>
              <a:t>            </a:t>
            </a:r>
            <a:r>
              <a:rPr lang="zh-CN" altLang="en-US" sz="2800" b="1" noProof="1">
                <a:solidFill>
                  <a:srgbClr val="000000"/>
                </a:solidFill>
                <a:latin typeface="Arial"/>
                <a:ea typeface="楷体" panose="02010609060101010101" pitchFamily="49" charset="-122"/>
                <a:sym typeface="Arial"/>
              </a:rPr>
              <a:t>                   </a:t>
            </a:r>
            <a:r>
              <a:rPr lang="en-US" altLang="zh-CN" sz="2800" b="1" noProof="1">
                <a:solidFill>
                  <a:srgbClr val="000000"/>
                </a:solidFill>
                <a:latin typeface="Arial"/>
                <a:ea typeface="楷体" panose="02010609060101010101" pitchFamily="49" charset="-122"/>
                <a:sym typeface="Arial"/>
              </a:rPr>
              <a:t>——</a:t>
            </a:r>
            <a:r>
              <a:rPr lang="zh-CN" altLang="en-US" sz="2800" b="1" noProof="1">
                <a:solidFill>
                  <a:srgbClr val="000000"/>
                </a:solidFill>
                <a:latin typeface="Arial"/>
                <a:ea typeface="楷体" panose="02010609060101010101" pitchFamily="49" charset="-122"/>
                <a:sym typeface="Arial"/>
              </a:rPr>
              <a:t>王维</a:t>
            </a:r>
            <a:r>
              <a:rPr lang="zh-CN" altLang="zh-CN" sz="2800" b="1" noProof="1">
                <a:solidFill>
                  <a:srgbClr val="000000"/>
                </a:solidFill>
                <a:latin typeface="Arial"/>
                <a:ea typeface="楷体" panose="02010609060101010101" pitchFamily="49" charset="-122"/>
                <a:sym typeface="Arial"/>
              </a:rPr>
              <a:t>《</a:t>
            </a:r>
            <a:r>
              <a:rPr lang="zh-CN" altLang="en-US" sz="2800" b="1" noProof="1">
                <a:solidFill>
                  <a:srgbClr val="000000"/>
                </a:solidFill>
                <a:latin typeface="Arial"/>
                <a:ea typeface="楷体" panose="02010609060101010101" pitchFamily="49" charset="-122"/>
                <a:sym typeface="Arial"/>
              </a:rPr>
              <a:t>观猎</a:t>
            </a:r>
            <a:r>
              <a:rPr lang="zh-CN" altLang="zh-CN" sz="2800" b="1" noProof="1">
                <a:solidFill>
                  <a:srgbClr val="000000"/>
                </a:solidFill>
                <a:latin typeface="Arial"/>
                <a:ea typeface="楷体" panose="02010609060101010101" pitchFamily="49" charset="-122"/>
                <a:sym typeface="Arial"/>
              </a:rPr>
              <a:t>》</a:t>
            </a:r>
            <a:endParaRPr lang="zh-CN" altLang="en-US" sz="2800" b="1" noProof="1">
              <a:solidFill>
                <a:srgbClr val="000000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100330" y="29908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3200" b="1">
                <a:latin typeface="Arial"/>
                <a:ea typeface="楷体" panose="02010609060101010101" pitchFamily="49" charset="-122"/>
                <a:sym typeface="Arial"/>
              </a:rPr>
              <a:t>导入新课，激趣引思</a:t>
            </a:r>
            <a:endParaRPr lang="zh-CN" altLang="en-US" sz="3200" b="1"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363" name="矩形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47728" y="2060848"/>
            <a:ext cx="7755255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r>
              <a:rPr lang="zh-CN" altLang="en-US" sz="3200" b="1" strike="noStrike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    司马迁（约前145—约前90），字子长，西汉夏阳（今陕西韩城）人，西汉历史学家和文学家 。</a:t>
            </a:r>
          </a:p>
        </p:txBody>
      </p:sp>
      <p:pic>
        <p:nvPicPr>
          <p:cNvPr id="9219" name="剪贴画占位符 6" descr="C:\Users\xh\Desktop\图片1.png图片1"/>
          <p:cNvPicPr/>
          <p:nvPr>
            <p:custDataLst>
              <p:tags r:id="rId7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57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0840" y="1545431"/>
            <a:ext cx="2994025" cy="3767138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AAB90CD-A0AC-408D-B732-7C159F6D935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0330" y="299085"/>
            <a:ext cx="50800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>
                <a:latin typeface="Arial"/>
                <a:ea typeface="楷体" panose="02010609060101010101" pitchFamily="49" charset="-122"/>
                <a:sym typeface="Arial"/>
              </a:rPr>
              <a:t>走近《史记》，了解背景</a:t>
            </a:r>
            <a:endParaRPr lang="zh-CN" altLang="en-US" sz="3200">
              <a:latin typeface="Arial"/>
              <a:ea typeface="楷体" panose="02010609060101010101" pitchFamily="49" charset="-122"/>
              <a:sym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95400" y="386340"/>
            <a:ext cx="10273030" cy="6085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noProof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走近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《史记》</a:t>
            </a:r>
            <a:endParaRPr lang="zh-CN" altLang="en-US" sz="2800" b="1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charset="-122"/>
              <a:sym typeface="Arial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    《史记》我国第一部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纪传体通史</a:t>
            </a:r>
            <a:r>
              <a:rPr lang="zh-CN" altLang="en-US" sz="28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，记述了从黄帝到汉武帝共三千余年的史事，全书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一百三十篇</a:t>
            </a:r>
            <a:r>
              <a:rPr lang="zh-CN" altLang="en-US" sz="28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，包括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八书</a:t>
            </a:r>
            <a:r>
              <a:rPr lang="zh-CN" altLang="en-US" sz="28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、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十表</a:t>
            </a:r>
            <a:r>
              <a:rPr lang="zh-CN" altLang="en-US" sz="28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、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十二本纪</a:t>
            </a:r>
            <a:r>
              <a:rPr lang="zh-CN" altLang="en-US" sz="28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、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三十世家</a:t>
            </a:r>
            <a:r>
              <a:rPr lang="zh-CN" altLang="en-US" sz="28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、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七十列传</a:t>
            </a:r>
            <a:r>
              <a:rPr lang="zh-CN" altLang="en-US" sz="28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，是一部“究天人之际，通古今之变，成一家之言”的伟大著作，是司马迁对我国民族文化特别是对历史学和文学的极其宝贵的贡献。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    《史记》不仅是史学著作的典范，而且是传记文学著作的典范，对后世产生了深远的影响。鲁迅称它是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“史家之绝唱，无韵之《离骚》”</a:t>
            </a:r>
            <a:r>
              <a:rPr lang="zh-CN" altLang="en-US" sz="28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  <a:sym typeface="Arial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3" name="文本占位符 2"/>
          <p:cNvSpPr/>
          <p:nvPr>
            <p:custDataLst>
              <p:tags r:id="rId4"/>
            </p:custDataLst>
          </p:nvPr>
        </p:nvSpPr>
        <p:spPr>
          <a:xfrm>
            <a:off x="2567608" y="1889479"/>
            <a:ext cx="10586392" cy="37242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Char char="–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–"/>
              <a:defRPr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65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just" fontAlgn="base">
              <a:lnSpc>
                <a:spcPct val="150000"/>
              </a:lnSpc>
              <a:buNone/>
            </a:pPr>
            <a:r>
              <a:rPr lang="zh-CN" altLang="en-US" sz="4000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棘</a:t>
            </a:r>
            <a:r>
              <a:rPr lang="zh-CN" altLang="en-US" sz="4000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门(  )   彀(    )   弓</a:t>
            </a:r>
            <a:r>
              <a:rPr lang="zh-CN" altLang="en-US" sz="4000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弩</a:t>
            </a:r>
            <a:r>
              <a:rPr lang="zh-CN" altLang="en-US" sz="4000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(   )      </a:t>
            </a:r>
          </a:p>
          <a:p>
            <a:pPr marL="0" indent="0" algn="just" fontAlgn="base">
              <a:lnSpc>
                <a:spcPct val="150000"/>
              </a:lnSpc>
              <a:buNone/>
            </a:pPr>
            <a:r>
              <a:rPr lang="zh-CN" altLang="en-US" sz="4000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诏(    )   曩（   ）  按</a:t>
            </a:r>
            <a:r>
              <a:rPr lang="zh-CN" altLang="en-US" sz="4000" strike="noStrike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辔</a:t>
            </a:r>
            <a:r>
              <a:rPr lang="zh-CN" altLang="en-US" sz="4000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(    )    </a:t>
            </a:r>
            <a:endParaRPr lang="en-US" altLang="zh-CN" sz="4000" strike="noStrike" noProof="1">
              <a:latin typeface="楷体" panose="02010609060101010101" pitchFamily="49" charset="-122"/>
              <a:ea typeface="楷体" panose="02010609060101010101" pitchFamily="49" charset="-122"/>
              <a:sym typeface="Arial"/>
            </a:endParaRPr>
          </a:p>
          <a:p>
            <a:pPr marL="0" indent="0" algn="just" fontAlgn="base">
              <a:lnSpc>
                <a:spcPct val="150000"/>
              </a:lnSpc>
              <a:buNone/>
            </a:pPr>
            <a:r>
              <a:rPr lang="zh-CN" altLang="en-US" sz="4000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揖(    )   胄 (     ) </a:t>
            </a:r>
            <a:r>
              <a:rPr lang="zh-CN" altLang="en-US" strike="noStrike" noProof="1">
                <a:latin typeface="楷体" panose="02010609060101010101" pitchFamily="49" charset="-122"/>
                <a:ea typeface="楷体" panose="02010609060101010101" pitchFamily="49" charset="-122"/>
                <a:sym typeface="Arial"/>
              </a:rPr>
              <a:t>    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868315" y="1995419"/>
            <a:ext cx="10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noProof="1">
                <a:solidFill>
                  <a:srgbClr val="FF0000"/>
                </a:solidFill>
                <a:latin typeface="宋体" panose="02010600030101010101" pitchFamily="2" charset="-122"/>
                <a:sym typeface="Arial"/>
              </a:rPr>
              <a:t>jí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225877" y="1984868"/>
            <a:ext cx="16525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Arial"/>
              </a:rPr>
              <a:t>ɡ</a:t>
            </a:r>
            <a:r>
              <a:rPr lang="zh-CN" altLang="en-US" sz="4000" noProof="1">
                <a:solidFill>
                  <a:srgbClr val="FF0000"/>
                </a:solidFill>
                <a:latin typeface="宋体" panose="02010600030101010101" pitchFamily="2" charset="-122"/>
                <a:sym typeface="Arial"/>
              </a:rPr>
              <a:t>òu</a:t>
            </a: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504928" y="4115278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noProof="1">
                <a:solidFill>
                  <a:srgbClr val="FF0000"/>
                </a:solidFill>
                <a:latin typeface="宋体" panose="02010600030101010101" pitchFamily="2" charset="-122"/>
                <a:sym typeface="Arial"/>
              </a:rPr>
              <a:t>yī</a:t>
            </a: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6474469" y="4082022"/>
            <a:ext cx="1617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noProof="1">
                <a:solidFill>
                  <a:srgbClr val="FF0000"/>
                </a:solidFill>
                <a:latin typeface="宋体" panose="02010600030101010101" pitchFamily="2" charset="-122"/>
                <a:sym typeface="Arial"/>
              </a:rPr>
              <a:t>zhòu</a:t>
            </a: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9500232" y="1973072"/>
            <a:ext cx="101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noProof="1">
                <a:solidFill>
                  <a:srgbClr val="FF0000"/>
                </a:solidFill>
                <a:latin typeface="宋体" panose="02010600030101010101" pitchFamily="2" charset="-122"/>
                <a:sym typeface="Arial"/>
              </a:rPr>
              <a:t>nǔ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3364522" y="3003974"/>
            <a:ext cx="195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noProof="1">
                <a:solidFill>
                  <a:srgbClr val="FF0000"/>
                </a:solidFill>
                <a:latin typeface="宋体" panose="02010600030101010101" pitchFamily="2" charset="-122"/>
                <a:sym typeface="Arial"/>
              </a:rPr>
              <a:t>zhào</a:t>
            </a: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6193911" y="3003974"/>
            <a:ext cx="1245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noProof="1">
                <a:solidFill>
                  <a:srgbClr val="FF0000"/>
                </a:solidFill>
                <a:latin typeface="宋体" panose="02010600030101010101" pitchFamily="2" charset="-122"/>
                <a:sym typeface="Arial"/>
              </a:rPr>
              <a:t>nǎn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sym typeface="Arial"/>
              </a:rPr>
              <a:t>ɡ</a:t>
            </a:r>
            <a:r>
              <a:rPr lang="zh-CN" altLang="en-US" sz="4000" noProof="1">
                <a:solidFill>
                  <a:srgbClr val="FF0000"/>
                </a:solidFill>
                <a:latin typeface="宋体" panose="02010600030101010101" pitchFamily="2" charset="-122"/>
                <a:sym typeface="Arial"/>
              </a:rPr>
              <a:t> </a:t>
            </a: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9500232" y="3003974"/>
            <a:ext cx="1697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noProof="1">
                <a:solidFill>
                  <a:srgbClr val="FF0000"/>
                </a:solidFill>
                <a:latin typeface="宋体" panose="02010600030101010101" pitchFamily="2" charset="-122"/>
                <a:sym typeface="Arial"/>
              </a:rPr>
              <a:t>pèi</a:t>
            </a: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622203" y="101846"/>
            <a:ext cx="3890809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noProof="1">
                <a:latin typeface="Arial"/>
                <a:ea typeface="楷体" panose="02010609060101010101" pitchFamily="49" charset="-122"/>
                <a:sym typeface="Arial"/>
              </a:rPr>
              <a:t>读准字音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362" name="Rectangle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105025" y="2060848"/>
            <a:ext cx="7981950" cy="3887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（1）乃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/</a:t>
            </a: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以宗正刘礼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/</a:t>
            </a: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为将军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（2）已而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/</a:t>
            </a: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之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/</a:t>
            </a: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细柳军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（3）军中闻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/</a:t>
            </a: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将军令，不闻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/</a:t>
            </a: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天子之诏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（4）于是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/</a:t>
            </a: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上乃使使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/</a:t>
            </a: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持节诏将军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（5）壁门士吏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/</a:t>
            </a: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谓从属车骑</a:t>
            </a:r>
            <a:r>
              <a:rPr lang="zh-CN" altLang="en-US" sz="3200" b="1" strike="noStrike" noProof="1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/</a:t>
            </a:r>
            <a:r>
              <a:rPr lang="zh-CN" altLang="en-US" sz="3200" b="1" strike="noStrike" noProof="1">
                <a:latin typeface="Arial"/>
                <a:ea typeface="楷体" panose="02010609060101010101" pitchFamily="49" charset="-122"/>
                <a:sym typeface="Arial"/>
              </a:rPr>
              <a:t>曰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D5F311D-EC1F-42F1-A347-E41C12CC19A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2203" y="101846"/>
            <a:ext cx="3890809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noProof="1">
                <a:latin typeface="Arial"/>
                <a:ea typeface="楷体" panose="02010609060101010101" pitchFamily="49" charset="-122"/>
                <a:sym typeface="Arial"/>
              </a:rPr>
              <a:t>读准停顿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7410" name="Rectangle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927648" y="1340768"/>
            <a:ext cx="5112568" cy="4725144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彀</a:t>
            </a:r>
            <a:r>
              <a:rPr lang="zh-CN" altLang="en-US" sz="3600">
                <a:latin typeface="Arial"/>
                <a:ea typeface="楷体" panose="02010609060101010101" pitchFamily="49" charset="-122"/>
                <a:sym typeface="Arial"/>
              </a:rPr>
              <a:t>弓弩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Arial"/>
                <a:ea typeface="楷体" panose="02010609060101010101" pitchFamily="49" charset="-122"/>
                <a:sym typeface="Arial"/>
              </a:rPr>
              <a:t>天子</a:t>
            </a:r>
            <a:r>
              <a:rPr lang="zh-CN" altLang="en-US" sz="36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先驱</a:t>
            </a:r>
            <a:endParaRPr lang="zh-CN" altLang="en-US" sz="3600"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Arial"/>
                <a:ea typeface="楷体" panose="02010609060101010101" pitchFamily="49" charset="-122"/>
                <a:sym typeface="Arial"/>
              </a:rPr>
              <a:t>军中</a:t>
            </a:r>
            <a:r>
              <a:rPr lang="zh-CN" altLang="en-US" sz="36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闻</a:t>
            </a:r>
            <a:r>
              <a:rPr lang="zh-CN" altLang="en-US" sz="3600">
                <a:latin typeface="Arial"/>
                <a:ea typeface="楷体" panose="02010609060101010101" pitchFamily="49" charset="-122"/>
                <a:sym typeface="Arial"/>
              </a:rPr>
              <a:t>将军令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居</a:t>
            </a:r>
            <a:r>
              <a:rPr lang="zh-CN" altLang="en-US" sz="3600">
                <a:latin typeface="Arial"/>
                <a:ea typeface="楷体" panose="02010609060101010101" pitchFamily="49" charset="-122"/>
                <a:sym typeface="Arial"/>
              </a:rPr>
              <a:t>无何</a:t>
            </a: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Arial"/>
                <a:ea typeface="楷体" panose="02010609060101010101" pitchFamily="49" charset="-122"/>
                <a:sym typeface="Arial"/>
              </a:rPr>
              <a:t>将军亚夫持兵</a:t>
            </a:r>
            <a:r>
              <a:rPr lang="zh-CN" altLang="en-US" sz="36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揖</a:t>
            </a:r>
            <a:endParaRPr lang="zh-CN" altLang="en-US" sz="3600">
              <a:latin typeface="Arial"/>
              <a:ea typeface="楷体" panose="02010609060101010101" pitchFamily="49" charset="-122"/>
              <a:sym typeface="Arial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Arial"/>
                <a:ea typeface="楷体" panose="02010609060101010101" pitchFamily="49" charset="-122"/>
                <a:sym typeface="Arial"/>
              </a:rPr>
              <a:t>使人</a:t>
            </a:r>
            <a:r>
              <a:rPr lang="zh-CN" altLang="en-US" sz="3600">
                <a:solidFill>
                  <a:srgbClr val="FF0000"/>
                </a:solidFill>
                <a:latin typeface="Arial"/>
                <a:ea typeface="楷体" panose="02010609060101010101" pitchFamily="49" charset="-122"/>
                <a:sym typeface="Arial"/>
              </a:rPr>
              <a:t>称</a:t>
            </a:r>
            <a:r>
              <a:rPr lang="zh-CN" altLang="en-US" sz="3600">
                <a:latin typeface="Arial"/>
                <a:ea typeface="楷体" panose="02010609060101010101" pitchFamily="49" charset="-122"/>
                <a:sym typeface="Arial"/>
              </a:rPr>
              <a:t>谢  </a:t>
            </a:r>
            <a:endParaRPr lang="zh-CN" altLang="en-US" sz="3600">
              <a:solidFill>
                <a:srgbClr val="FF0066"/>
              </a:solidFill>
              <a:latin typeface="Arial"/>
              <a:ea typeface="楷体" panose="02010609060101010101" pitchFamily="49" charset="-122"/>
              <a:sym typeface="Arial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4E3201B-BD8A-4CE9-9895-5FE24FD11B4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22203" y="101846"/>
            <a:ext cx="3890809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noProof="1">
                <a:latin typeface="Arial"/>
                <a:ea typeface="楷体" panose="02010609060101010101" pitchFamily="49" charset="-122"/>
                <a:sym typeface="Arial"/>
              </a:rPr>
              <a:t>重点实词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75"/>
</p:tagLst>
</file>

<file path=ppt/tags/tag10.xml><?xml version="1.0" encoding="utf-8"?>
<p:tagLst xmlns:p="http://schemas.openxmlformats.org/presentationml/2006/main">
  <p:tag name="AS_UNIQUEID" val="184"/>
</p:tagLst>
</file>

<file path=ppt/tags/tag100.xml><?xml version="1.0" encoding="utf-8"?>
<p:tagLst xmlns:p="http://schemas.openxmlformats.org/presentationml/2006/main">
  <p:tag name="AS_UNIQUEID" val="60"/>
</p:tagLst>
</file>

<file path=ppt/tags/tag101.xml><?xml version="1.0" encoding="utf-8"?>
<p:tagLst xmlns:p="http://schemas.openxmlformats.org/presentationml/2006/main">
  <p:tag name="AS_UNIQUEID" val="61"/>
</p:tagLst>
</file>

<file path=ppt/tags/tag102.xml><?xml version="1.0" encoding="utf-8"?>
<p:tagLst xmlns:p="http://schemas.openxmlformats.org/presentationml/2006/main">
  <p:tag name="AS_UNIQUEID" val="62"/>
</p:tagLst>
</file>

<file path=ppt/tags/tag103.xml><?xml version="1.0" encoding="utf-8"?>
<p:tagLst xmlns:p="http://schemas.openxmlformats.org/presentationml/2006/main">
  <p:tag name="AS_UNIQUEID" val="63"/>
</p:tagLst>
</file>

<file path=ppt/tags/tag104.xml><?xml version="1.0" encoding="utf-8"?>
<p:tagLst xmlns:p="http://schemas.openxmlformats.org/presentationml/2006/main">
  <p:tag name="AS_UNIQUEID" val="64"/>
</p:tagLst>
</file>

<file path=ppt/tags/tag105.xml><?xml version="1.0" encoding="utf-8"?>
<p:tagLst xmlns:p="http://schemas.openxmlformats.org/presentationml/2006/main">
  <p:tag name="AS_UNIQUEID" val="65"/>
</p:tagLst>
</file>

<file path=ppt/tags/tag106.xml><?xml version="1.0" encoding="utf-8"?>
<p:tagLst xmlns:p="http://schemas.openxmlformats.org/presentationml/2006/main">
  <p:tag name="AS_UNIQUEID" val="66"/>
</p:tagLst>
</file>

<file path=ppt/tags/tag107.xml><?xml version="1.0" encoding="utf-8"?>
<p:tagLst xmlns:p="http://schemas.openxmlformats.org/presentationml/2006/main">
  <p:tag name="AS_UNIQUEID" val="67"/>
</p:tagLst>
</file>

<file path=ppt/tags/tag108.xml><?xml version="1.0" encoding="utf-8"?>
<p:tagLst xmlns:p="http://schemas.openxmlformats.org/presentationml/2006/main">
  <p:tag name="AS_UNIQUEID" val="68"/>
</p:tagLst>
</file>

<file path=ppt/tags/tag109.xml><?xml version="1.0" encoding="utf-8"?>
<p:tagLst xmlns:p="http://schemas.openxmlformats.org/presentationml/2006/main">
  <p:tag name="AS_UNIQUEID" val="69"/>
</p:tagLst>
</file>

<file path=ppt/tags/tag11.xml><?xml version="1.0" encoding="utf-8"?>
<p:tagLst xmlns:p="http://schemas.openxmlformats.org/presentationml/2006/main">
  <p:tag name="AS_UNIQUEID" val="185"/>
</p:tagLst>
</file>

<file path=ppt/tags/tag110.xml><?xml version="1.0" encoding="utf-8"?>
<p:tagLst xmlns:p="http://schemas.openxmlformats.org/presentationml/2006/main">
  <p:tag name="AS_UNIQUEID" val="70"/>
</p:tagLst>
</file>

<file path=ppt/tags/tag111.xml><?xml version="1.0" encoding="utf-8"?>
<p:tagLst xmlns:p="http://schemas.openxmlformats.org/presentationml/2006/main">
  <p:tag name="AS_UNIQUEID" val="71"/>
</p:tagLst>
</file>

<file path=ppt/tags/tag112.xml><?xml version="1.0" encoding="utf-8"?>
<p:tagLst xmlns:p="http://schemas.openxmlformats.org/presentationml/2006/main">
  <p:tag name="AS_UNIQUEID" val="72"/>
</p:tagLst>
</file>

<file path=ppt/tags/tag113.xml><?xml version="1.0" encoding="utf-8"?>
<p:tagLst xmlns:p="http://schemas.openxmlformats.org/presentationml/2006/main">
  <p:tag name="AS_UNIQUEID" val="73"/>
</p:tagLst>
</file>

<file path=ppt/tags/tag114.xml><?xml version="1.0" encoding="utf-8"?>
<p:tagLst xmlns:p="http://schemas.openxmlformats.org/presentationml/2006/main">
  <p:tag name="AS_UNIQUEID" val="74"/>
</p:tagLst>
</file>

<file path=ppt/tags/tag115.xml><?xml version="1.0" encoding="utf-8"?>
<p:tagLst xmlns:p="http://schemas.openxmlformats.org/presentationml/2006/main">
  <p:tag name="AS_UNIQUEID" val="75"/>
</p:tagLst>
</file>

<file path=ppt/tags/tag116.xml><?xml version="1.0" encoding="utf-8"?>
<p:tagLst xmlns:p="http://schemas.openxmlformats.org/presentationml/2006/main">
  <p:tag name="AS_UNIQUEID" val="76"/>
</p:tagLst>
</file>

<file path=ppt/tags/tag117.xml><?xml version="1.0" encoding="utf-8"?>
<p:tagLst xmlns:p="http://schemas.openxmlformats.org/presentationml/2006/main">
  <p:tag name="AS_UNIQUEID" val="77"/>
</p:tagLst>
</file>

<file path=ppt/tags/tag118.xml><?xml version="1.0" encoding="utf-8"?>
<p:tagLst xmlns:p="http://schemas.openxmlformats.org/presentationml/2006/main">
  <p:tag name="AS_UNIQUEID" val="78"/>
</p:tagLst>
</file>

<file path=ppt/tags/tag119.xml><?xml version="1.0" encoding="utf-8"?>
<p:tagLst xmlns:p="http://schemas.openxmlformats.org/presentationml/2006/main">
  <p:tag name="AS_UNIQUEID" val="79"/>
</p:tagLst>
</file>

<file path=ppt/tags/tag12.xml><?xml version="1.0" encoding="utf-8"?>
<p:tagLst xmlns:p="http://schemas.openxmlformats.org/presentationml/2006/main">
  <p:tag name="AS_UNIQUEID" val="186"/>
</p:tagLst>
</file>

<file path=ppt/tags/tag120.xml><?xml version="1.0" encoding="utf-8"?>
<p:tagLst xmlns:p="http://schemas.openxmlformats.org/presentationml/2006/main">
  <p:tag name="AS_UNIQUEID" val="80"/>
</p:tagLst>
</file>

<file path=ppt/tags/tag121.xml><?xml version="1.0" encoding="utf-8"?>
<p:tagLst xmlns:p="http://schemas.openxmlformats.org/presentationml/2006/main">
  <p:tag name="AS_UNIQUEID" val="81"/>
</p:tagLst>
</file>

<file path=ppt/tags/tag122.xml><?xml version="1.0" encoding="utf-8"?>
<p:tagLst xmlns:p="http://schemas.openxmlformats.org/presentationml/2006/main">
  <p:tag name="AS_UNIQUEID" val="82"/>
</p:tagLst>
</file>

<file path=ppt/tags/tag123.xml><?xml version="1.0" encoding="utf-8"?>
<p:tagLst xmlns:p="http://schemas.openxmlformats.org/presentationml/2006/main">
  <p:tag name="AS_UNIQUEID" val="83"/>
</p:tagLst>
</file>

<file path=ppt/tags/tag124.xml><?xml version="1.0" encoding="utf-8"?>
<p:tagLst xmlns:p="http://schemas.openxmlformats.org/presentationml/2006/main">
  <p:tag name="AS_UNIQUEID" val="84"/>
</p:tagLst>
</file>

<file path=ppt/tags/tag125.xml><?xml version="1.0" encoding="utf-8"?>
<p:tagLst xmlns:p="http://schemas.openxmlformats.org/presentationml/2006/main">
  <p:tag name="AS_UNIQUEID" val="85"/>
</p:tagLst>
</file>

<file path=ppt/tags/tag126.xml><?xml version="1.0" encoding="utf-8"?>
<p:tagLst xmlns:p="http://schemas.openxmlformats.org/presentationml/2006/main">
  <p:tag name="AS_UNIQUEID" val="86"/>
</p:tagLst>
</file>

<file path=ppt/tags/tag127.xml><?xml version="1.0" encoding="utf-8"?>
<p:tagLst xmlns:p="http://schemas.openxmlformats.org/presentationml/2006/main">
  <p:tag name="AS_UNIQUEID" val="87"/>
</p:tagLst>
</file>

<file path=ppt/tags/tag128.xml><?xml version="1.0" encoding="utf-8"?>
<p:tagLst xmlns:p="http://schemas.openxmlformats.org/presentationml/2006/main">
  <p:tag name="AS_UNIQUEID" val="88"/>
</p:tagLst>
</file>

<file path=ppt/tags/tag129.xml><?xml version="1.0" encoding="utf-8"?>
<p:tagLst xmlns:p="http://schemas.openxmlformats.org/presentationml/2006/main">
  <p:tag name="AS_UNIQUEID" val="89"/>
</p:tagLst>
</file>

<file path=ppt/tags/tag13.xml><?xml version="1.0" encoding="utf-8"?>
<p:tagLst xmlns:p="http://schemas.openxmlformats.org/presentationml/2006/main">
  <p:tag name="AS_UNIQUEID" val="187"/>
</p:tagLst>
</file>

<file path=ppt/tags/tag130.xml><?xml version="1.0" encoding="utf-8"?>
<p:tagLst xmlns:p="http://schemas.openxmlformats.org/presentationml/2006/main">
  <p:tag name="AS_UNIQUEID" val="90"/>
</p:tagLst>
</file>

<file path=ppt/tags/tag131.xml><?xml version="1.0" encoding="utf-8"?>
<p:tagLst xmlns:p="http://schemas.openxmlformats.org/presentationml/2006/main">
  <p:tag name="AS_UNIQUEID" val="91"/>
</p:tagLst>
</file>

<file path=ppt/tags/tag132.xml><?xml version="1.0" encoding="utf-8"?>
<p:tagLst xmlns:p="http://schemas.openxmlformats.org/presentationml/2006/main">
  <p:tag name="AS_UNIQUEID" val="92"/>
</p:tagLst>
</file>

<file path=ppt/tags/tag133.xml><?xml version="1.0" encoding="utf-8"?>
<p:tagLst xmlns:p="http://schemas.openxmlformats.org/presentationml/2006/main">
  <p:tag name="AS_UNIQUEID" val="93"/>
</p:tagLst>
</file>

<file path=ppt/tags/tag134.xml><?xml version="1.0" encoding="utf-8"?>
<p:tagLst xmlns:p="http://schemas.openxmlformats.org/presentationml/2006/main">
  <p:tag name="AS_UNIQUEID" val="94"/>
</p:tagLst>
</file>

<file path=ppt/tags/tag135.xml><?xml version="1.0" encoding="utf-8"?>
<p:tagLst xmlns:p="http://schemas.openxmlformats.org/presentationml/2006/main">
  <p:tag name="AS_UNIQUEID" val="95"/>
</p:tagLst>
</file>

<file path=ppt/tags/tag136.xml><?xml version="1.0" encoding="utf-8"?>
<p:tagLst xmlns:p="http://schemas.openxmlformats.org/presentationml/2006/main">
  <p:tag name="AS_UNIQUEID" val="96"/>
</p:tagLst>
</file>

<file path=ppt/tags/tag137.xml><?xml version="1.0" encoding="utf-8"?>
<p:tagLst xmlns:p="http://schemas.openxmlformats.org/presentationml/2006/main">
  <p:tag name="AS_UNIQUEID" val="97"/>
</p:tagLst>
</file>

<file path=ppt/tags/tag138.xml><?xml version="1.0" encoding="utf-8"?>
<p:tagLst xmlns:p="http://schemas.openxmlformats.org/presentationml/2006/main">
  <p:tag name="AS_UNIQUEID" val="98"/>
</p:tagLst>
</file>

<file path=ppt/tags/tag139.xml><?xml version="1.0" encoding="utf-8"?>
<p:tagLst xmlns:p="http://schemas.openxmlformats.org/presentationml/2006/main">
  <p:tag name="AS_UNIQUEID" val="99"/>
</p:tagLst>
</file>

<file path=ppt/tags/tag14.xml><?xml version="1.0" encoding="utf-8"?>
<p:tagLst xmlns:p="http://schemas.openxmlformats.org/presentationml/2006/main">
  <p:tag name="AS_UNIQUEID" val="188"/>
</p:tagLst>
</file>

<file path=ppt/tags/tag140.xml><?xml version="1.0" encoding="utf-8"?>
<p:tagLst xmlns:p="http://schemas.openxmlformats.org/presentationml/2006/main">
  <p:tag name="AS_UNIQUEID" val="100"/>
</p:tagLst>
</file>

<file path=ppt/tags/tag141.xml><?xml version="1.0" encoding="utf-8"?>
<p:tagLst xmlns:p="http://schemas.openxmlformats.org/presentationml/2006/main">
  <p:tag name="AS_UNIQUEID" val="101"/>
</p:tagLst>
</file>

<file path=ppt/tags/tag142.xml><?xml version="1.0" encoding="utf-8"?>
<p:tagLst xmlns:p="http://schemas.openxmlformats.org/presentationml/2006/main">
  <p:tag name="AS_UNIQUEID" val="102"/>
</p:tagLst>
</file>

<file path=ppt/tags/tag143.xml><?xml version="1.0" encoding="utf-8"?>
<p:tagLst xmlns:p="http://schemas.openxmlformats.org/presentationml/2006/main">
  <p:tag name="AS_UNIQUEID" val="103"/>
</p:tagLst>
</file>

<file path=ppt/tags/tag144.xml><?xml version="1.0" encoding="utf-8"?>
<p:tagLst xmlns:p="http://schemas.openxmlformats.org/presentationml/2006/main">
  <p:tag name="AS_UNIQUEID" val="104"/>
</p:tagLst>
</file>

<file path=ppt/tags/tag145.xml><?xml version="1.0" encoding="utf-8"?>
<p:tagLst xmlns:p="http://schemas.openxmlformats.org/presentationml/2006/main">
  <p:tag name="AS_UNIQUEID" val="105"/>
</p:tagLst>
</file>

<file path=ppt/tags/tag146.xml><?xml version="1.0" encoding="utf-8"?>
<p:tagLst xmlns:p="http://schemas.openxmlformats.org/presentationml/2006/main">
  <p:tag name="AS_UNIQUEID" val="106"/>
</p:tagLst>
</file>

<file path=ppt/tags/tag147.xml><?xml version="1.0" encoding="utf-8"?>
<p:tagLst xmlns:p="http://schemas.openxmlformats.org/presentationml/2006/main">
  <p:tag name="AS_UNIQUEID" val="107"/>
</p:tagLst>
</file>

<file path=ppt/tags/tag148.xml><?xml version="1.0" encoding="utf-8"?>
<p:tagLst xmlns:p="http://schemas.openxmlformats.org/presentationml/2006/main">
  <p:tag name="AS_UNIQUEID" val="108"/>
</p:tagLst>
</file>

<file path=ppt/tags/tag149.xml><?xml version="1.0" encoding="utf-8"?>
<p:tagLst xmlns:p="http://schemas.openxmlformats.org/presentationml/2006/main">
  <p:tag name="AS_UNIQUEID" val="109"/>
</p:tagLst>
</file>

<file path=ppt/tags/tag15.xml><?xml version="1.0" encoding="utf-8"?>
<p:tagLst xmlns:p="http://schemas.openxmlformats.org/presentationml/2006/main">
  <p:tag name="AS_UNIQUEID" val="189"/>
</p:tagLst>
</file>

<file path=ppt/tags/tag150.xml><?xml version="1.0" encoding="utf-8"?>
<p:tagLst xmlns:p="http://schemas.openxmlformats.org/presentationml/2006/main">
  <p:tag name="AS_UNIQUEID" val="110"/>
</p:tagLst>
</file>

<file path=ppt/tags/tag151.xml><?xml version="1.0" encoding="utf-8"?>
<p:tagLst xmlns:p="http://schemas.openxmlformats.org/presentationml/2006/main">
  <p:tag name="AS_UNIQUEID" val="111"/>
</p:tagLst>
</file>

<file path=ppt/tags/tag152.xml><?xml version="1.0" encoding="utf-8"?>
<p:tagLst xmlns:p="http://schemas.openxmlformats.org/presentationml/2006/main">
  <p:tag name="AS_UNIQUEID" val="112"/>
</p:tagLst>
</file>

<file path=ppt/tags/tag153.xml><?xml version="1.0" encoding="utf-8"?>
<p:tagLst xmlns:p="http://schemas.openxmlformats.org/presentationml/2006/main">
  <p:tag name="AS_UNIQUEID" val="113"/>
</p:tagLst>
</file>

<file path=ppt/tags/tag154.xml><?xml version="1.0" encoding="utf-8"?>
<p:tagLst xmlns:p="http://schemas.openxmlformats.org/presentationml/2006/main">
  <p:tag name="AS_UNIQUEID" val="114"/>
</p:tagLst>
</file>

<file path=ppt/tags/tag155.xml><?xml version="1.0" encoding="utf-8"?>
<p:tagLst xmlns:p="http://schemas.openxmlformats.org/presentationml/2006/main">
  <p:tag name="AS_UNIQUEID" val="115"/>
</p:tagLst>
</file>

<file path=ppt/tags/tag156.xml><?xml version="1.0" encoding="utf-8"?>
<p:tagLst xmlns:p="http://schemas.openxmlformats.org/presentationml/2006/main">
  <p:tag name="AS_UNIQUEID" val="116"/>
</p:tagLst>
</file>

<file path=ppt/tags/tag157.xml><?xml version="1.0" encoding="utf-8"?>
<p:tagLst xmlns:p="http://schemas.openxmlformats.org/presentationml/2006/main">
  <p:tag name="AS_UNIQUEID" val="117"/>
</p:tagLst>
</file>

<file path=ppt/tags/tag158.xml><?xml version="1.0" encoding="utf-8"?>
<p:tagLst xmlns:p="http://schemas.openxmlformats.org/presentationml/2006/main">
  <p:tag name="AS_UNIQUEID" val="118"/>
</p:tagLst>
</file>

<file path=ppt/tags/tag159.xml><?xml version="1.0" encoding="utf-8"?>
<p:tagLst xmlns:p="http://schemas.openxmlformats.org/presentationml/2006/main">
  <p:tag name="AS_UNIQUEID" val="119"/>
</p:tagLst>
</file>

<file path=ppt/tags/tag16.xml><?xml version="1.0" encoding="utf-8"?>
<p:tagLst xmlns:p="http://schemas.openxmlformats.org/presentationml/2006/main">
  <p:tag name="AS_UNIQUEID" val="190"/>
</p:tagLst>
</file>

<file path=ppt/tags/tag160.xml><?xml version="1.0" encoding="utf-8"?>
<p:tagLst xmlns:p="http://schemas.openxmlformats.org/presentationml/2006/main">
  <p:tag name="AS_UNIQUEID" val="120"/>
</p:tagLst>
</file>

<file path=ppt/tags/tag161.xml><?xml version="1.0" encoding="utf-8"?>
<p:tagLst xmlns:p="http://schemas.openxmlformats.org/presentationml/2006/main">
  <p:tag name="AS_UNIQUEID" val="121"/>
</p:tagLst>
</file>

<file path=ppt/tags/tag162.xml><?xml version="1.0" encoding="utf-8"?>
<p:tagLst xmlns:p="http://schemas.openxmlformats.org/presentationml/2006/main">
  <p:tag name="AS_UNIQUEID" val="122"/>
</p:tagLst>
</file>

<file path=ppt/tags/tag163.xml><?xml version="1.0" encoding="utf-8"?>
<p:tagLst xmlns:p="http://schemas.openxmlformats.org/presentationml/2006/main">
  <p:tag name="AS_UNIQUEID" val="123"/>
</p:tagLst>
</file>

<file path=ppt/tags/tag164.xml><?xml version="1.0" encoding="utf-8"?>
<p:tagLst xmlns:p="http://schemas.openxmlformats.org/presentationml/2006/main">
  <p:tag name="AS_UNIQUEID" val="124"/>
</p:tagLst>
</file>

<file path=ppt/tags/tag165.xml><?xml version="1.0" encoding="utf-8"?>
<p:tagLst xmlns:p="http://schemas.openxmlformats.org/presentationml/2006/main">
  <p:tag name="AS_UNIQUEID" val="125"/>
</p:tagLst>
</file>

<file path=ppt/tags/tag166.xml><?xml version="1.0" encoding="utf-8"?>
<p:tagLst xmlns:p="http://schemas.openxmlformats.org/presentationml/2006/main">
  <p:tag name="AS_UNIQUEID" val="126"/>
</p:tagLst>
</file>

<file path=ppt/tags/tag167.xml><?xml version="1.0" encoding="utf-8"?>
<p:tagLst xmlns:p="http://schemas.openxmlformats.org/presentationml/2006/main">
  <p:tag name="AS_UNIQUEID" val="127"/>
</p:tagLst>
</file>

<file path=ppt/tags/tag168.xml><?xml version="1.0" encoding="utf-8"?>
<p:tagLst xmlns:p="http://schemas.openxmlformats.org/presentationml/2006/main">
  <p:tag name="AS_UNIQUEID" val="128"/>
</p:tagLst>
</file>

<file path=ppt/tags/tag169.xml><?xml version="1.0" encoding="utf-8"?>
<p:tagLst xmlns:p="http://schemas.openxmlformats.org/presentationml/2006/main">
  <p:tag name="AS_UNIQUEID" val="129"/>
</p:tagLst>
</file>

<file path=ppt/tags/tag17.xml><?xml version="1.0" encoding="utf-8"?>
<p:tagLst xmlns:p="http://schemas.openxmlformats.org/presentationml/2006/main">
  <p:tag name="AS_UNIQUEID" val="191"/>
</p:tagLst>
</file>

<file path=ppt/tags/tag170.xml><?xml version="1.0" encoding="utf-8"?>
<p:tagLst xmlns:p="http://schemas.openxmlformats.org/presentationml/2006/main">
  <p:tag name="AS_UNIQUEID" val="130"/>
</p:tagLst>
</file>

<file path=ppt/tags/tag171.xml><?xml version="1.0" encoding="utf-8"?>
<p:tagLst xmlns:p="http://schemas.openxmlformats.org/presentationml/2006/main">
  <p:tag name="AS_UNIQUEID" val="131"/>
</p:tagLst>
</file>

<file path=ppt/tags/tag172.xml><?xml version="1.0" encoding="utf-8"?>
<p:tagLst xmlns:p="http://schemas.openxmlformats.org/presentationml/2006/main">
  <p:tag name="AS_UNIQUEID" val="132"/>
</p:tagLst>
</file>

<file path=ppt/tags/tag173.xml><?xml version="1.0" encoding="utf-8"?>
<p:tagLst xmlns:p="http://schemas.openxmlformats.org/presentationml/2006/main">
  <p:tag name="AS_UNIQUEID" val="133"/>
</p:tagLst>
</file>

<file path=ppt/tags/tag174.xml><?xml version="1.0" encoding="utf-8"?>
<p:tagLst xmlns:p="http://schemas.openxmlformats.org/presentationml/2006/main">
  <p:tag name="AS_UNIQUEID" val="134"/>
</p:tagLst>
</file>

<file path=ppt/tags/tag175.xml><?xml version="1.0" encoding="utf-8"?>
<p:tagLst xmlns:p="http://schemas.openxmlformats.org/presentationml/2006/main">
  <p:tag name="AS_UNIQUEID" val="135"/>
</p:tagLst>
</file>

<file path=ppt/tags/tag176.xml><?xml version="1.0" encoding="utf-8"?>
<p:tagLst xmlns:p="http://schemas.openxmlformats.org/presentationml/2006/main">
  <p:tag name="AS_UNIQUEID" val="136"/>
</p:tagLst>
</file>

<file path=ppt/tags/tag177.xml><?xml version="1.0" encoding="utf-8"?>
<p:tagLst xmlns:p="http://schemas.openxmlformats.org/presentationml/2006/main">
  <p:tag name="AS_UNIQUEID" val="137"/>
</p:tagLst>
</file>

<file path=ppt/tags/tag178.xml><?xml version="1.0" encoding="utf-8"?>
<p:tagLst xmlns:p="http://schemas.openxmlformats.org/presentationml/2006/main">
  <p:tag name="AS_UNIQUEID" val="138"/>
</p:tagLst>
</file>

<file path=ppt/tags/tag179.xml><?xml version="1.0" encoding="utf-8"?>
<p:tagLst xmlns:p="http://schemas.openxmlformats.org/presentationml/2006/main">
  <p:tag name="AS_UNIQUEID" val="139"/>
</p:tagLst>
</file>

<file path=ppt/tags/tag18.xml><?xml version="1.0" encoding="utf-8"?>
<p:tagLst xmlns:p="http://schemas.openxmlformats.org/presentationml/2006/main">
  <p:tag name="AS_UNIQUEID" val="192"/>
</p:tagLst>
</file>

<file path=ppt/tags/tag180.xml><?xml version="1.0" encoding="utf-8"?>
<p:tagLst xmlns:p="http://schemas.openxmlformats.org/presentationml/2006/main">
  <p:tag name="AS_UNIQUEID" val="140"/>
</p:tagLst>
</file>

<file path=ppt/tags/tag181.xml><?xml version="1.0" encoding="utf-8"?>
<p:tagLst xmlns:p="http://schemas.openxmlformats.org/presentationml/2006/main">
  <p:tag name="AS_UNIQUEID" val="141"/>
</p:tagLst>
</file>

<file path=ppt/tags/tag182.xml><?xml version="1.0" encoding="utf-8"?>
<p:tagLst xmlns:p="http://schemas.openxmlformats.org/presentationml/2006/main">
  <p:tag name="AS_UNIQUEID" val="142"/>
</p:tagLst>
</file>

<file path=ppt/tags/tag183.xml><?xml version="1.0" encoding="utf-8"?>
<p:tagLst xmlns:p="http://schemas.openxmlformats.org/presentationml/2006/main">
  <p:tag name="AS_UNIQUEID" val="143"/>
</p:tagLst>
</file>

<file path=ppt/tags/tag184.xml><?xml version="1.0" encoding="utf-8"?>
<p:tagLst xmlns:p="http://schemas.openxmlformats.org/presentationml/2006/main">
  <p:tag name="AS_UNIQUEID" val="144"/>
</p:tagLst>
</file>

<file path=ppt/tags/tag185.xml><?xml version="1.0" encoding="utf-8"?>
<p:tagLst xmlns:p="http://schemas.openxmlformats.org/presentationml/2006/main">
  <p:tag name="AS_UNIQUEID" val="145"/>
</p:tagLst>
</file>

<file path=ppt/tags/tag186.xml><?xml version="1.0" encoding="utf-8"?>
<p:tagLst xmlns:p="http://schemas.openxmlformats.org/presentationml/2006/main">
  <p:tag name="AS_UNIQUEID" val="146"/>
</p:tagLst>
</file>

<file path=ppt/tags/tag187.xml><?xml version="1.0" encoding="utf-8"?>
<p:tagLst xmlns:p="http://schemas.openxmlformats.org/presentationml/2006/main">
  <p:tag name="AS_UNIQUEID" val="147"/>
</p:tagLst>
</file>

<file path=ppt/tags/tag188.xml><?xml version="1.0" encoding="utf-8"?>
<p:tagLst xmlns:p="http://schemas.openxmlformats.org/presentationml/2006/main">
  <p:tag name="AS_UNIQUEID" val="148"/>
</p:tagLst>
</file>

<file path=ppt/tags/tag189.xml><?xml version="1.0" encoding="utf-8"?>
<p:tagLst xmlns:p="http://schemas.openxmlformats.org/presentationml/2006/main">
  <p:tag name="AS_UNIQUEID" val="149"/>
</p:tagLst>
</file>

<file path=ppt/tags/tag19.xml><?xml version="1.0" encoding="utf-8"?>
<p:tagLst xmlns:p="http://schemas.openxmlformats.org/presentationml/2006/main">
  <p:tag name="AS_UNIQUEID" val="193"/>
</p:tagLst>
</file>

<file path=ppt/tags/tag190.xml><?xml version="1.0" encoding="utf-8"?>
<p:tagLst xmlns:p="http://schemas.openxmlformats.org/presentationml/2006/main">
  <p:tag name="AS_UNIQUEID" val="150"/>
</p:tagLst>
</file>

<file path=ppt/tags/tag191.xml><?xml version="1.0" encoding="utf-8"?>
<p:tagLst xmlns:p="http://schemas.openxmlformats.org/presentationml/2006/main">
  <p:tag name="AS_UNIQUEID" val="151"/>
</p:tagLst>
</file>

<file path=ppt/tags/tag192.xml><?xml version="1.0" encoding="utf-8"?>
<p:tagLst xmlns:p="http://schemas.openxmlformats.org/presentationml/2006/main">
  <p:tag name="AS_UNIQUEID" val="152"/>
</p:tagLst>
</file>

<file path=ppt/tags/tag193.xml><?xml version="1.0" encoding="utf-8"?>
<p:tagLst xmlns:p="http://schemas.openxmlformats.org/presentationml/2006/main">
  <p:tag name="AS_UNIQUEID" val="153"/>
</p:tagLst>
</file>

<file path=ppt/tags/tag194.xml><?xml version="1.0" encoding="utf-8"?>
<p:tagLst xmlns:p="http://schemas.openxmlformats.org/presentationml/2006/main">
  <p:tag name="AS_UNIQUEID" val="154"/>
</p:tagLst>
</file>

<file path=ppt/tags/tag195.xml><?xml version="1.0" encoding="utf-8"?>
<p:tagLst xmlns:p="http://schemas.openxmlformats.org/presentationml/2006/main">
  <p:tag name="AS_UNIQUEID" val="155"/>
</p:tagLst>
</file>

<file path=ppt/tags/tag196.xml><?xml version="1.0" encoding="utf-8"?>
<p:tagLst xmlns:p="http://schemas.openxmlformats.org/presentationml/2006/main">
  <p:tag name="AS_UNIQUEID" val="156"/>
</p:tagLst>
</file>

<file path=ppt/tags/tag197.xml><?xml version="1.0" encoding="utf-8"?>
<p:tagLst xmlns:p="http://schemas.openxmlformats.org/presentationml/2006/main">
  <p:tag name="AS_UNIQUEID" val="157"/>
</p:tagLst>
</file>

<file path=ppt/tags/tag198.xml><?xml version="1.0" encoding="utf-8"?>
<p:tagLst xmlns:p="http://schemas.openxmlformats.org/presentationml/2006/main">
  <p:tag name="AS_UNIQUEID" val="158"/>
</p:tagLst>
</file>

<file path=ppt/tags/tag199.xml><?xml version="1.0" encoding="utf-8"?>
<p:tagLst xmlns:p="http://schemas.openxmlformats.org/presentationml/2006/main">
  <p:tag name="AS_UNIQUEID" val="159"/>
</p:tagLst>
</file>

<file path=ppt/tags/tag2.xml><?xml version="1.0" encoding="utf-8"?>
<p:tagLst xmlns:p="http://schemas.openxmlformats.org/presentationml/2006/main">
  <p:tag name="AS_UNIQUEID" val="176"/>
</p:tagLst>
</file>

<file path=ppt/tags/tag20.xml><?xml version="1.0" encoding="utf-8"?>
<p:tagLst xmlns:p="http://schemas.openxmlformats.org/presentationml/2006/main">
  <p:tag name="AS_UNIQUEID" val="194"/>
</p:tagLst>
</file>

<file path=ppt/tags/tag200.xml><?xml version="1.0" encoding="utf-8"?>
<p:tagLst xmlns:p="http://schemas.openxmlformats.org/presentationml/2006/main">
  <p:tag name="AS_UNIQUEID" val="160"/>
</p:tagLst>
</file>

<file path=ppt/tags/tag201.xml><?xml version="1.0" encoding="utf-8"?>
<p:tagLst xmlns:p="http://schemas.openxmlformats.org/presentationml/2006/main">
  <p:tag name="AS_UNIQUEID" val="161"/>
</p:tagLst>
</file>

<file path=ppt/tags/tag202.xml><?xml version="1.0" encoding="utf-8"?>
<p:tagLst xmlns:p="http://schemas.openxmlformats.org/presentationml/2006/main">
  <p:tag name="AS_UNIQUEID" val="162"/>
</p:tagLst>
</file>

<file path=ppt/tags/tag203.xml><?xml version="1.0" encoding="utf-8"?>
<p:tagLst xmlns:p="http://schemas.openxmlformats.org/presentationml/2006/main">
  <p:tag name="AS_UNIQUEID" val="163"/>
</p:tagLst>
</file>

<file path=ppt/tags/tag204.xml><?xml version="1.0" encoding="utf-8"?>
<p:tagLst xmlns:p="http://schemas.openxmlformats.org/presentationml/2006/main">
  <p:tag name="AS_UNIQUEID" val="164"/>
</p:tagLst>
</file>

<file path=ppt/tags/tag205.xml><?xml version="1.0" encoding="utf-8"?>
<p:tagLst xmlns:p="http://schemas.openxmlformats.org/presentationml/2006/main">
  <p:tag name="AS_UNIQUEID" val="165"/>
</p:tagLst>
</file>

<file path=ppt/tags/tag206.xml><?xml version="1.0" encoding="utf-8"?>
<p:tagLst xmlns:p="http://schemas.openxmlformats.org/presentationml/2006/main">
  <p:tag name="AS_UNIQUEID" val="166"/>
</p:tagLst>
</file>

<file path=ppt/tags/tag207.xml><?xml version="1.0" encoding="utf-8"?>
<p:tagLst xmlns:p="http://schemas.openxmlformats.org/presentationml/2006/main">
  <p:tag name="AS_UNIQUEID" val="167"/>
</p:tagLst>
</file>

<file path=ppt/tags/tag208.xml><?xml version="1.0" encoding="utf-8"?>
<p:tagLst xmlns:p="http://schemas.openxmlformats.org/presentationml/2006/main">
  <p:tag name="AS_UNIQUEID" val="168"/>
</p:tagLst>
</file>

<file path=ppt/tags/tag209.xml><?xml version="1.0" encoding="utf-8"?>
<p:tagLst xmlns:p="http://schemas.openxmlformats.org/presentationml/2006/main">
  <p:tag name="AS_UNIQUEID" val="169"/>
</p:tagLst>
</file>

<file path=ppt/tags/tag21.xml><?xml version="1.0" encoding="utf-8"?>
<p:tagLst xmlns:p="http://schemas.openxmlformats.org/presentationml/2006/main">
  <p:tag name="AS_UNIQUEID" val="195"/>
</p:tagLst>
</file>

<file path=ppt/tags/tag210.xml><?xml version="1.0" encoding="utf-8"?>
<p:tagLst xmlns:p="http://schemas.openxmlformats.org/presentationml/2006/main">
  <p:tag name="AS_UNIQUEID" val="170"/>
</p:tagLst>
</file>

<file path=ppt/tags/tag211.xml><?xml version="1.0" encoding="utf-8"?>
<p:tagLst xmlns:p="http://schemas.openxmlformats.org/presentationml/2006/main">
  <p:tag name="AS_UNIQUEID" val="171"/>
</p:tagLst>
</file>

<file path=ppt/tags/tag212.xml><?xml version="1.0" encoding="utf-8"?>
<p:tagLst xmlns:p="http://schemas.openxmlformats.org/presentationml/2006/main">
  <p:tag name="AS_UNIQUEID" val="172"/>
</p:tagLst>
</file>

<file path=ppt/tags/tag213.xml><?xml version="1.0" encoding="utf-8"?>
<p:tagLst xmlns:p="http://schemas.openxmlformats.org/presentationml/2006/main">
  <p:tag name="AS_UNIQUEID" val="173"/>
</p:tagLst>
</file>

<file path=ppt/tags/tag214.xml><?xml version="1.0" encoding="utf-8"?>
<p:tagLst xmlns:p="http://schemas.openxmlformats.org/presentationml/2006/main">
  <p:tag name="AS_UNIQUEID" val="174"/>
</p:tagLst>
</file>

<file path=ppt/tags/tag2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2.xml><?xml version="1.0" encoding="utf-8"?>
<p:tagLst xmlns:p="http://schemas.openxmlformats.org/presentationml/2006/main">
  <p:tag name="AS_UNIQUEID" val="196"/>
</p:tagLst>
</file>

<file path=ppt/tags/tag23.xml><?xml version="1.0" encoding="utf-8"?>
<p:tagLst xmlns:p="http://schemas.openxmlformats.org/presentationml/2006/main">
  <p:tag name="AS_UNIQUEID" val="197"/>
</p:tagLst>
</file>

<file path=ppt/tags/tag24.xml><?xml version="1.0" encoding="utf-8"?>
<p:tagLst xmlns:p="http://schemas.openxmlformats.org/presentationml/2006/main">
  <p:tag name="AS_UNIQUEID" val="198"/>
</p:tagLst>
</file>

<file path=ppt/tags/tag25.xml><?xml version="1.0" encoding="utf-8"?>
<p:tagLst xmlns:p="http://schemas.openxmlformats.org/presentationml/2006/main">
  <p:tag name="AS_UNIQUEID" val="199"/>
</p:tagLst>
</file>

<file path=ppt/tags/tag26.xml><?xml version="1.0" encoding="utf-8"?>
<p:tagLst xmlns:p="http://schemas.openxmlformats.org/presentationml/2006/main">
  <p:tag name="AS_UNIQUEID" val="200"/>
</p:tagLst>
</file>

<file path=ppt/tags/tag27.xml><?xml version="1.0" encoding="utf-8"?>
<p:tagLst xmlns:p="http://schemas.openxmlformats.org/presentationml/2006/main">
  <p:tag name="AS_UNIQUEID" val="201"/>
</p:tagLst>
</file>

<file path=ppt/tags/tag28.xml><?xml version="1.0" encoding="utf-8"?>
<p:tagLst xmlns:p="http://schemas.openxmlformats.org/presentationml/2006/main">
  <p:tag name="AS_UNIQUEID" val="202"/>
</p:tagLst>
</file>

<file path=ppt/tags/tag29.xml><?xml version="1.0" encoding="utf-8"?>
<p:tagLst xmlns:p="http://schemas.openxmlformats.org/presentationml/2006/main">
  <p:tag name="AS_UNIQUEID" val="203"/>
</p:tagLst>
</file>

<file path=ppt/tags/tag3.xml><?xml version="1.0" encoding="utf-8"?>
<p:tagLst xmlns:p="http://schemas.openxmlformats.org/presentationml/2006/main">
  <p:tag name="AS_UNIQUEID" val="177"/>
</p:tagLst>
</file>

<file path=ppt/tags/tag30.xml><?xml version="1.0" encoding="utf-8"?>
<p:tagLst xmlns:p="http://schemas.openxmlformats.org/presentationml/2006/main">
  <p:tag name="AS_UNIQUEID" val="204"/>
</p:tagLst>
</file>

<file path=ppt/tags/tag31.xml><?xml version="1.0" encoding="utf-8"?>
<p:tagLst xmlns:p="http://schemas.openxmlformats.org/presentationml/2006/main">
  <p:tag name="AS_UNIQUEID" val="205"/>
</p:tagLst>
</file>

<file path=ppt/tags/tag32.xml><?xml version="1.0" encoding="utf-8"?>
<p:tagLst xmlns:p="http://schemas.openxmlformats.org/presentationml/2006/main">
  <p:tag name="AS_UNIQUEID" val="206"/>
</p:tagLst>
</file>

<file path=ppt/tags/tag33.xml><?xml version="1.0" encoding="utf-8"?>
<p:tagLst xmlns:p="http://schemas.openxmlformats.org/presentationml/2006/main">
  <p:tag name="AS_UNIQUEID" val="207"/>
</p:tagLst>
</file>

<file path=ppt/tags/tag34.xml><?xml version="1.0" encoding="utf-8"?>
<p:tagLst xmlns:p="http://schemas.openxmlformats.org/presentationml/2006/main">
  <p:tag name="AS_UNIQUEID" val="208"/>
</p:tagLst>
</file>

<file path=ppt/tags/tag35.xml><?xml version="1.0" encoding="utf-8"?>
<p:tagLst xmlns:p="http://schemas.openxmlformats.org/presentationml/2006/main">
  <p:tag name="AS_UNIQUEID" val="0"/>
</p:tagLst>
</file>

<file path=ppt/tags/tag36.xml><?xml version="1.0" encoding="utf-8"?>
<p:tagLst xmlns:p="http://schemas.openxmlformats.org/presentationml/2006/main">
  <p:tag name="AS_UNIQUEID" val="209"/>
</p:tagLst>
</file>

<file path=ppt/tags/tag37.xml><?xml version="1.0" encoding="utf-8"?>
<p:tagLst xmlns:p="http://schemas.openxmlformats.org/presentationml/2006/main">
  <p:tag name="AS_UNIQUEID" val="210"/>
</p:tagLst>
</file>

<file path=ppt/tags/tag38.xml><?xml version="1.0" encoding="utf-8"?>
<p:tagLst xmlns:p="http://schemas.openxmlformats.org/presentationml/2006/main">
  <p:tag name="AS_UNIQUEID" val="211"/>
</p:tagLst>
</file>

<file path=ppt/tags/tag39.xml><?xml version="1.0" encoding="utf-8"?>
<p:tagLst xmlns:p="http://schemas.openxmlformats.org/presentationml/2006/main">
  <p:tag name="AS_UNIQUEID" val="212"/>
</p:tagLst>
</file>

<file path=ppt/tags/tag4.xml><?xml version="1.0" encoding="utf-8"?>
<p:tagLst xmlns:p="http://schemas.openxmlformats.org/presentationml/2006/main">
  <p:tag name="AS_UNIQUEID" val="178"/>
</p:tagLst>
</file>

<file path=ppt/tags/tag40.xml><?xml version="1.0" encoding="utf-8"?>
<p:tagLst xmlns:p="http://schemas.openxmlformats.org/presentationml/2006/main">
  <p:tag name="AS_UNIQUEID" val="213"/>
</p:tagLst>
</file>

<file path=ppt/tags/tag41.xml><?xml version="1.0" encoding="utf-8"?>
<p:tagLst xmlns:p="http://schemas.openxmlformats.org/presentationml/2006/main">
  <p:tag name="AS_UNIQUEID" val="1"/>
</p:tagLst>
</file>

<file path=ppt/tags/tag42.xml><?xml version="1.0" encoding="utf-8"?>
<p:tagLst xmlns:p="http://schemas.openxmlformats.org/presentationml/2006/main">
  <p:tag name="AS_UNIQUEID" val="2"/>
</p:tagLst>
</file>

<file path=ppt/tags/tag43.xml><?xml version="1.0" encoding="utf-8"?>
<p:tagLst xmlns:p="http://schemas.openxmlformats.org/presentationml/2006/main">
  <p:tag name="AS_UNIQUEID" val="3"/>
</p:tagLst>
</file>

<file path=ppt/tags/tag44.xml><?xml version="1.0" encoding="utf-8"?>
<p:tagLst xmlns:p="http://schemas.openxmlformats.org/presentationml/2006/main">
  <p:tag name="AS_UNIQUEID" val="4"/>
</p:tagLst>
</file>

<file path=ppt/tags/tag45.xml><?xml version="1.0" encoding="utf-8"?>
<p:tagLst xmlns:p="http://schemas.openxmlformats.org/presentationml/2006/main">
  <p:tag name="AS_UNIQUEID" val="5"/>
</p:tagLst>
</file>

<file path=ppt/tags/tag46.xml><?xml version="1.0" encoding="utf-8"?>
<p:tagLst xmlns:p="http://schemas.openxmlformats.org/presentationml/2006/main">
  <p:tag name="AS_UNIQUEID" val="6"/>
</p:tagLst>
</file>

<file path=ppt/tags/tag47.xml><?xml version="1.0" encoding="utf-8"?>
<p:tagLst xmlns:p="http://schemas.openxmlformats.org/presentationml/2006/main">
  <p:tag name="AS_UNIQUEID" val="7"/>
</p:tagLst>
</file>

<file path=ppt/tags/tag48.xml><?xml version="1.0" encoding="utf-8"?>
<p:tagLst xmlns:p="http://schemas.openxmlformats.org/presentationml/2006/main">
  <p:tag name="AS_UNIQUEID" val="8"/>
</p:tagLst>
</file>

<file path=ppt/tags/tag49.xml><?xml version="1.0" encoding="utf-8"?>
<p:tagLst xmlns:p="http://schemas.openxmlformats.org/presentationml/2006/main">
  <p:tag name="AS_UNIQUEID" val="9"/>
</p:tagLst>
</file>

<file path=ppt/tags/tag5.xml><?xml version="1.0" encoding="utf-8"?>
<p:tagLst xmlns:p="http://schemas.openxmlformats.org/presentationml/2006/main">
  <p:tag name="AS_UNIQUEID" val="179"/>
</p:tagLst>
</file>

<file path=ppt/tags/tag50.xml><?xml version="1.0" encoding="utf-8"?>
<p:tagLst xmlns:p="http://schemas.openxmlformats.org/presentationml/2006/main">
  <p:tag name="AS_UNIQUEID" val="10"/>
</p:tagLst>
</file>

<file path=ppt/tags/tag51.xml><?xml version="1.0" encoding="utf-8"?>
<p:tagLst xmlns:p="http://schemas.openxmlformats.org/presentationml/2006/main">
  <p:tag name="AS_UNIQUEID" val="11"/>
</p:tagLst>
</file>

<file path=ppt/tags/tag52.xml><?xml version="1.0" encoding="utf-8"?>
<p:tagLst xmlns:p="http://schemas.openxmlformats.org/presentationml/2006/main">
  <p:tag name="AS_UNIQUEID" val="12"/>
</p:tagLst>
</file>

<file path=ppt/tags/tag53.xml><?xml version="1.0" encoding="utf-8"?>
<p:tagLst xmlns:p="http://schemas.openxmlformats.org/presentationml/2006/main">
  <p:tag name="AS_UNIQUEID" val="13"/>
</p:tagLst>
</file>

<file path=ppt/tags/tag54.xml><?xml version="1.0" encoding="utf-8"?>
<p:tagLst xmlns:p="http://schemas.openxmlformats.org/presentationml/2006/main">
  <p:tag name="AS_UNIQUEID" val="14"/>
</p:tagLst>
</file>

<file path=ppt/tags/tag55.xml><?xml version="1.0" encoding="utf-8"?>
<p:tagLst xmlns:p="http://schemas.openxmlformats.org/presentationml/2006/main">
  <p:tag name="AS_UNIQUEID" val="15"/>
</p:tagLst>
</file>

<file path=ppt/tags/tag56.xml><?xml version="1.0" encoding="utf-8"?>
<p:tagLst xmlns:p="http://schemas.openxmlformats.org/presentationml/2006/main">
  <p:tag name="AS_UNIQUEID" val="16"/>
</p:tagLst>
</file>

<file path=ppt/tags/tag57.xml><?xml version="1.0" encoding="utf-8"?>
<p:tagLst xmlns:p="http://schemas.openxmlformats.org/presentationml/2006/main">
  <p:tag name="AS_UNIQUEID" val="17"/>
</p:tagLst>
</file>

<file path=ppt/tags/tag58.xml><?xml version="1.0" encoding="utf-8"?>
<p:tagLst xmlns:p="http://schemas.openxmlformats.org/presentationml/2006/main">
  <p:tag name="AS_UNIQUEID" val="18"/>
</p:tagLst>
</file>

<file path=ppt/tags/tag59.xml><?xml version="1.0" encoding="utf-8"?>
<p:tagLst xmlns:p="http://schemas.openxmlformats.org/presentationml/2006/main">
  <p:tag name="AS_UNIQUEID" val="19"/>
</p:tagLst>
</file>

<file path=ppt/tags/tag6.xml><?xml version="1.0" encoding="utf-8"?>
<p:tagLst xmlns:p="http://schemas.openxmlformats.org/presentationml/2006/main">
  <p:tag name="AS_UNIQUEID" val="180"/>
</p:tagLst>
</file>

<file path=ppt/tags/tag60.xml><?xml version="1.0" encoding="utf-8"?>
<p:tagLst xmlns:p="http://schemas.openxmlformats.org/presentationml/2006/main">
  <p:tag name="AS_UNIQUEID" val="20"/>
</p:tagLst>
</file>

<file path=ppt/tags/tag61.xml><?xml version="1.0" encoding="utf-8"?>
<p:tagLst xmlns:p="http://schemas.openxmlformats.org/presentationml/2006/main">
  <p:tag name="AS_UNIQUEID" val="21"/>
</p:tagLst>
</file>

<file path=ppt/tags/tag62.xml><?xml version="1.0" encoding="utf-8"?>
<p:tagLst xmlns:p="http://schemas.openxmlformats.org/presentationml/2006/main">
  <p:tag name="AS_UNIQUEID" val="22"/>
</p:tagLst>
</file>

<file path=ppt/tags/tag63.xml><?xml version="1.0" encoding="utf-8"?>
<p:tagLst xmlns:p="http://schemas.openxmlformats.org/presentationml/2006/main">
  <p:tag name="AS_UNIQUEID" val="23"/>
</p:tagLst>
</file>

<file path=ppt/tags/tag64.xml><?xml version="1.0" encoding="utf-8"?>
<p:tagLst xmlns:p="http://schemas.openxmlformats.org/presentationml/2006/main">
  <p:tag name="AS_UNIQUEID" val="24"/>
</p:tagLst>
</file>

<file path=ppt/tags/tag65.xml><?xml version="1.0" encoding="utf-8"?>
<p:tagLst xmlns:p="http://schemas.openxmlformats.org/presentationml/2006/main">
  <p:tag name="AS_UNIQUEID" val="25"/>
</p:tagLst>
</file>

<file path=ppt/tags/tag66.xml><?xml version="1.0" encoding="utf-8"?>
<p:tagLst xmlns:p="http://schemas.openxmlformats.org/presentationml/2006/main">
  <p:tag name="AS_UNIQUEID" val="26"/>
</p:tagLst>
</file>

<file path=ppt/tags/tag67.xml><?xml version="1.0" encoding="utf-8"?>
<p:tagLst xmlns:p="http://schemas.openxmlformats.org/presentationml/2006/main">
  <p:tag name="AS_UNIQUEID" val="27"/>
</p:tagLst>
</file>

<file path=ppt/tags/tag68.xml><?xml version="1.0" encoding="utf-8"?>
<p:tagLst xmlns:p="http://schemas.openxmlformats.org/presentationml/2006/main">
  <p:tag name="AS_UNIQUEID" val="28"/>
</p:tagLst>
</file>

<file path=ppt/tags/tag69.xml><?xml version="1.0" encoding="utf-8"?>
<p:tagLst xmlns:p="http://schemas.openxmlformats.org/presentationml/2006/main">
  <p:tag name="AS_UNIQUEID" val="29"/>
</p:tagLst>
</file>

<file path=ppt/tags/tag7.xml><?xml version="1.0" encoding="utf-8"?>
<p:tagLst xmlns:p="http://schemas.openxmlformats.org/presentationml/2006/main">
  <p:tag name="AS_UNIQUEID" val="181"/>
</p:tagLst>
</file>

<file path=ppt/tags/tag70.xml><?xml version="1.0" encoding="utf-8"?>
<p:tagLst xmlns:p="http://schemas.openxmlformats.org/presentationml/2006/main">
  <p:tag name="AS_UNIQUEID" val="30"/>
</p:tagLst>
</file>

<file path=ppt/tags/tag71.xml><?xml version="1.0" encoding="utf-8"?>
<p:tagLst xmlns:p="http://schemas.openxmlformats.org/presentationml/2006/main">
  <p:tag name="AS_UNIQUEID" val="31"/>
</p:tagLst>
</file>

<file path=ppt/tags/tag72.xml><?xml version="1.0" encoding="utf-8"?>
<p:tagLst xmlns:p="http://schemas.openxmlformats.org/presentationml/2006/main">
  <p:tag name="AS_UNIQUEID" val="32"/>
</p:tagLst>
</file>

<file path=ppt/tags/tag73.xml><?xml version="1.0" encoding="utf-8"?>
<p:tagLst xmlns:p="http://schemas.openxmlformats.org/presentationml/2006/main">
  <p:tag name="AS_UNIQUEID" val="33"/>
</p:tagLst>
</file>

<file path=ppt/tags/tag74.xml><?xml version="1.0" encoding="utf-8"?>
<p:tagLst xmlns:p="http://schemas.openxmlformats.org/presentationml/2006/main">
  <p:tag name="AS_UNIQUEID" val="34"/>
</p:tagLst>
</file>

<file path=ppt/tags/tag75.xml><?xml version="1.0" encoding="utf-8"?>
<p:tagLst xmlns:p="http://schemas.openxmlformats.org/presentationml/2006/main">
  <p:tag name="AS_UNIQUEID" val="35"/>
</p:tagLst>
</file>

<file path=ppt/tags/tag76.xml><?xml version="1.0" encoding="utf-8"?>
<p:tagLst xmlns:p="http://schemas.openxmlformats.org/presentationml/2006/main">
  <p:tag name="AS_UNIQUEID" val="36"/>
</p:tagLst>
</file>

<file path=ppt/tags/tag77.xml><?xml version="1.0" encoding="utf-8"?>
<p:tagLst xmlns:p="http://schemas.openxmlformats.org/presentationml/2006/main">
  <p:tag name="AS_UNIQUEID" val="37"/>
</p:tagLst>
</file>

<file path=ppt/tags/tag78.xml><?xml version="1.0" encoding="utf-8"?>
<p:tagLst xmlns:p="http://schemas.openxmlformats.org/presentationml/2006/main">
  <p:tag name="AS_UNIQUEID" val="38"/>
</p:tagLst>
</file>

<file path=ppt/tags/tag79.xml><?xml version="1.0" encoding="utf-8"?>
<p:tagLst xmlns:p="http://schemas.openxmlformats.org/presentationml/2006/main">
  <p:tag name="AS_UNIQUEID" val="39"/>
</p:tagLst>
</file>

<file path=ppt/tags/tag8.xml><?xml version="1.0" encoding="utf-8"?>
<p:tagLst xmlns:p="http://schemas.openxmlformats.org/presentationml/2006/main">
  <p:tag name="AS_UNIQUEID" val="182"/>
</p:tagLst>
</file>

<file path=ppt/tags/tag80.xml><?xml version="1.0" encoding="utf-8"?>
<p:tagLst xmlns:p="http://schemas.openxmlformats.org/presentationml/2006/main">
  <p:tag name="AS_UNIQUEID" val="40"/>
</p:tagLst>
</file>

<file path=ppt/tags/tag81.xml><?xml version="1.0" encoding="utf-8"?>
<p:tagLst xmlns:p="http://schemas.openxmlformats.org/presentationml/2006/main">
  <p:tag name="AS_UNIQUEID" val="41"/>
</p:tagLst>
</file>

<file path=ppt/tags/tag82.xml><?xml version="1.0" encoding="utf-8"?>
<p:tagLst xmlns:p="http://schemas.openxmlformats.org/presentationml/2006/main">
  <p:tag name="AS_UNIQUEID" val="42"/>
</p:tagLst>
</file>

<file path=ppt/tags/tag83.xml><?xml version="1.0" encoding="utf-8"?>
<p:tagLst xmlns:p="http://schemas.openxmlformats.org/presentationml/2006/main">
  <p:tag name="AS_UNIQUEID" val="43"/>
</p:tagLst>
</file>

<file path=ppt/tags/tag84.xml><?xml version="1.0" encoding="utf-8"?>
<p:tagLst xmlns:p="http://schemas.openxmlformats.org/presentationml/2006/main">
  <p:tag name="AS_UNIQUEID" val="44"/>
</p:tagLst>
</file>

<file path=ppt/tags/tag85.xml><?xml version="1.0" encoding="utf-8"?>
<p:tagLst xmlns:p="http://schemas.openxmlformats.org/presentationml/2006/main">
  <p:tag name="AS_UNIQUEID" val="45"/>
</p:tagLst>
</file>

<file path=ppt/tags/tag86.xml><?xml version="1.0" encoding="utf-8"?>
<p:tagLst xmlns:p="http://schemas.openxmlformats.org/presentationml/2006/main">
  <p:tag name="AS_UNIQUEID" val="46"/>
</p:tagLst>
</file>

<file path=ppt/tags/tag87.xml><?xml version="1.0" encoding="utf-8"?>
<p:tagLst xmlns:p="http://schemas.openxmlformats.org/presentationml/2006/main">
  <p:tag name="AS_UNIQUEID" val="47"/>
</p:tagLst>
</file>

<file path=ppt/tags/tag88.xml><?xml version="1.0" encoding="utf-8"?>
<p:tagLst xmlns:p="http://schemas.openxmlformats.org/presentationml/2006/main">
  <p:tag name="AS_UNIQUEID" val="48"/>
</p:tagLst>
</file>

<file path=ppt/tags/tag89.xml><?xml version="1.0" encoding="utf-8"?>
<p:tagLst xmlns:p="http://schemas.openxmlformats.org/presentationml/2006/main">
  <p:tag name="AS_UNIQUEID" val="49"/>
</p:tagLst>
</file>

<file path=ppt/tags/tag9.xml><?xml version="1.0" encoding="utf-8"?>
<p:tagLst xmlns:p="http://schemas.openxmlformats.org/presentationml/2006/main">
  <p:tag name="AS_UNIQUEID" val="183"/>
</p:tagLst>
</file>

<file path=ppt/tags/tag90.xml><?xml version="1.0" encoding="utf-8"?>
<p:tagLst xmlns:p="http://schemas.openxmlformats.org/presentationml/2006/main">
  <p:tag name="AS_UNIQUEID" val="50"/>
</p:tagLst>
</file>

<file path=ppt/tags/tag91.xml><?xml version="1.0" encoding="utf-8"?>
<p:tagLst xmlns:p="http://schemas.openxmlformats.org/presentationml/2006/main">
  <p:tag name="AS_UNIQUEID" val="51"/>
</p:tagLst>
</file>

<file path=ppt/tags/tag92.xml><?xml version="1.0" encoding="utf-8"?>
<p:tagLst xmlns:p="http://schemas.openxmlformats.org/presentationml/2006/main">
  <p:tag name="AS_UNIQUEID" val="52"/>
</p:tagLst>
</file>

<file path=ppt/tags/tag93.xml><?xml version="1.0" encoding="utf-8"?>
<p:tagLst xmlns:p="http://schemas.openxmlformats.org/presentationml/2006/main">
  <p:tag name="AS_UNIQUEID" val="53"/>
</p:tagLst>
</file>

<file path=ppt/tags/tag94.xml><?xml version="1.0" encoding="utf-8"?>
<p:tagLst xmlns:p="http://schemas.openxmlformats.org/presentationml/2006/main">
  <p:tag name="AS_UNIQUEID" val="54"/>
</p:tagLst>
</file>

<file path=ppt/tags/tag95.xml><?xml version="1.0" encoding="utf-8"?>
<p:tagLst xmlns:p="http://schemas.openxmlformats.org/presentationml/2006/main">
  <p:tag name="AS_UNIQUEID" val="55"/>
</p:tagLst>
</file>

<file path=ppt/tags/tag96.xml><?xml version="1.0" encoding="utf-8"?>
<p:tagLst xmlns:p="http://schemas.openxmlformats.org/presentationml/2006/main">
  <p:tag name="AS_UNIQUEID" val="56"/>
</p:tagLst>
</file>

<file path=ppt/tags/tag97.xml><?xml version="1.0" encoding="utf-8"?>
<p:tagLst xmlns:p="http://schemas.openxmlformats.org/presentationml/2006/main">
  <p:tag name="AS_UNIQUEID" val="57"/>
</p:tagLst>
</file>

<file path=ppt/tags/tag98.xml><?xml version="1.0" encoding="utf-8"?>
<p:tagLst xmlns:p="http://schemas.openxmlformats.org/presentationml/2006/main">
  <p:tag name="AS_UNIQUEID" val="58"/>
</p:tagLst>
</file>

<file path=ppt/tags/tag99.xml><?xml version="1.0" encoding="utf-8"?>
<p:tagLst xmlns:p="http://schemas.openxmlformats.org/presentationml/2006/main">
  <p:tag name="AS_UNIQUEID" val="59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152</Paragraphs>
  <Slides>28</Slides>
  <Notes>23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6">
      <vt:lpstr>Arial</vt:lpstr>
      <vt:lpstr>宋体</vt:lpstr>
      <vt:lpstr>Calibri Light</vt:lpstr>
      <vt:lpstr>Calibri</vt:lpstr>
      <vt:lpstr>楷体</vt:lpstr>
      <vt:lpstr>微软雅黑</vt:lpstr>
      <vt:lpstr>Wingdings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2021-06-13T22:39:02.109</cp:lastPrinted>
  <dcterms:created xsi:type="dcterms:W3CDTF">2021-06-13T22:39:02Z</dcterms:created>
  <dcterms:modified xsi:type="dcterms:W3CDTF">2021-06-13T14:39:03Z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