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11.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 id="2147483706" r:id="rId11"/>
    <p:sldMasterId id="2147483720" r:id="rId12"/>
  </p:sldMasterIdLst>
  <p:notesMasterIdLst>
    <p:notesMasterId r:id="rId32"/>
  </p:notesMasterIdLst>
  <p:sldIdLst>
    <p:sldId id="470" r:id="rId13"/>
    <p:sldId id="353" r:id="rId14"/>
    <p:sldId id="561" r:id="rId15"/>
    <p:sldId id="515" r:id="rId16"/>
    <p:sldId id="518" r:id="rId17"/>
    <p:sldId id="566" r:id="rId18"/>
    <p:sldId id="567" r:id="rId19"/>
    <p:sldId id="562" r:id="rId20"/>
    <p:sldId id="563" r:id="rId21"/>
    <p:sldId id="517" r:id="rId22"/>
    <p:sldId id="520" r:id="rId23"/>
    <p:sldId id="564" r:id="rId24"/>
    <p:sldId id="565" r:id="rId25"/>
    <p:sldId id="528" r:id="rId26"/>
    <p:sldId id="521" r:id="rId27"/>
    <p:sldId id="569" r:id="rId28"/>
    <p:sldId id="570" r:id="rId29"/>
    <p:sldId id="571" r:id="rId30"/>
    <p:sldId id="522" r:id="rId31"/>
  </p:sldIdLst>
  <p:sldSz cx="12190413" cy="6859588"/>
  <p:notesSz cx="6858000" cy="9144000"/>
  <p:custDataLst>
    <p:tags r:id="rId33"/>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等线"/>
        <a:ea typeface="等线" panose="02010600030101010101"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等线"/>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等线"/>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等线"/>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等线"/>
        <a:ea typeface="等线" panose="02010600030101010101"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等线"/>
        <a:ea typeface="等线" panose="02010600030101010101"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等线"/>
        <a:ea typeface="等线" panose="02010600030101010101"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等线"/>
        <a:ea typeface="等线" panose="02010600030101010101"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等线"/>
        <a:ea typeface="等线" panose="02010600030101010101"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8"/>
    <p:restoredTop sz="97778"/>
  </p:normalViewPr>
  <p:slideViewPr>
    <p:cSldViewPr snapToGrid="0" showGuides="1">
      <p:cViewPr varScale="1">
        <p:scale>
          <a:sx n="62" d="100"/>
          <a:sy n="62" d="100"/>
        </p:scale>
        <p:origin x="-90" y="-372"/>
      </p:cViewPr>
      <p:guideLst>
        <p:guide orient="horz" pos="2160"/>
        <p:guide pos="3839"/>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9012C8C0-A3D3-487B-AECC-CB6663EAE28D}" type="datetimeFigureOut">
              <a:rPr lang="zh-CN" altLang="en-US" strike="noStrike" noProof="1" smtClean="0">
                <a:latin typeface="+mn-lt"/>
                <a:ea typeface="+mn-ea"/>
                <a:cs typeface="+mn-cs"/>
              </a:rPr>
              <a:t>2021-3-31</a:t>
            </a:fld>
            <a:endParaRPr lang="zh-CN" altLang="en-US" strike="noStrike" noProof="1"/>
          </a:p>
        </p:txBody>
      </p:sp>
      <p:sp>
        <p:nvSpPr>
          <p:cNvPr id="38916" name="幻灯片图像占位符 3"/>
          <p:cNvSpPr>
            <a:spLocks noGrp="1" noRot="1" noChangeAspect="1"/>
          </p:cNvSpPr>
          <p:nvPr>
            <p:ph type="sldImg" idx="6"/>
          </p:nvPr>
        </p:nvSpPr>
        <p:spPr>
          <a:xfrm>
            <a:off x="687388" y="1143000"/>
            <a:ext cx="5483225" cy="3086100"/>
          </a:xfrm>
          <a:prstGeom prst="rect">
            <a:avLst/>
          </a:prstGeom>
          <a:noFill/>
          <a:ln w="12700" cap="flat" cmpd="sng">
            <a:solidFill>
              <a:srgbClr val="000000"/>
            </a:solidFill>
            <a:prstDash val="solid"/>
            <a:round/>
            <a:headEnd type="none" w="med" len="med"/>
            <a:tailEnd type="none" w="med" len="med"/>
          </a:ln>
        </p:spPr>
      </p:sp>
      <p:sp>
        <p:nvSpPr>
          <p:cNvPr id="38917"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nchorCtr="0"/>
          <a:lstStyle/>
          <a:p>
            <a:pPr lvl="0"/>
            <a:r>
              <a:rPr lang="zh-CN" altLang="en-US"/>
              <a:t>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3849D3E0-124D-4DFF-AE99-4EA4CC201DB4}"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2424439426"/>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备注占位符 2"/>
          <p:cNvSpPr>
            <a:spLocks noGrp="1"/>
          </p:cNvSpPr>
          <p:nvPr>
            <p:ph type="body" idx="1"/>
          </p:nvPr>
        </p:nvSpPr>
        <p:spPr/>
        <p:txBody>
          <a:bodyPr lIns="91440" tIns="45720" rIns="91440" bIns="45720" anchor="t" anchorCtr="0"/>
          <a:lstStyle/>
          <a:p>
            <a:pPr lvl="0"/>
            <a:endParaRPr lang="zh-CN" altLang="en-US"/>
          </a:p>
        </p:txBody>
      </p:sp>
      <p:sp>
        <p:nvSpPr>
          <p:cNvPr id="4096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等线"/>
                <a:ea typeface="等线" panose="02010600030101010101" charset="-122"/>
              </a:rPr>
              <a:t>1</a:t>
            </a:fld>
            <a:endParaRPr lang="zh-CN" altLang="en-US" sz="1200">
              <a:latin typeface="等线"/>
              <a:ea typeface="等线" panose="02010600030101010101" charset="-122"/>
            </a:endParaRPr>
          </a:p>
        </p:txBody>
      </p:sp>
    </p:spTree>
    <p:extLst>
      <p:ext uri="{BB962C8B-B14F-4D97-AF65-F5344CB8AC3E}">
        <p14:creationId xmlns:p14="http://schemas.microsoft.com/office/powerpoint/2010/main" val="2047613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p:sp>
      <p:sp>
        <p:nvSpPr>
          <p:cNvPr id="43010" name="备注占位符 2"/>
          <p:cNvSpPr>
            <a:spLocks noGrp="1"/>
          </p:cNvSpPr>
          <p:nvPr>
            <p:ph type="body" idx="1"/>
          </p:nvPr>
        </p:nvSpPr>
        <p:spPr/>
        <p:txBody>
          <a:bodyPr lIns="91440" tIns="45720" rIns="91440" bIns="45720" anchor="t" anchorCtr="0"/>
          <a:lstStyle/>
          <a:p>
            <a:pPr lvl="0"/>
            <a:endParaRPr lang="zh-CN" altLang="en-US"/>
          </a:p>
        </p:txBody>
      </p:sp>
      <p:sp>
        <p:nvSpPr>
          <p:cNvPr id="4301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等线"/>
                <a:ea typeface="等线" panose="02010600030101010101" charset="-122"/>
              </a:rPr>
              <a:t>2</a:t>
            </a:fld>
            <a:endParaRPr lang="zh-CN" altLang="en-US" sz="1200">
              <a:latin typeface="等线"/>
              <a:ea typeface="等线" panose="02010600030101010101" charset="-122"/>
            </a:endParaRPr>
          </a:p>
        </p:txBody>
      </p:sp>
    </p:spTree>
    <p:extLst>
      <p:ext uri="{BB962C8B-B14F-4D97-AF65-F5344CB8AC3E}">
        <p14:creationId xmlns:p14="http://schemas.microsoft.com/office/powerpoint/2010/main" val="2606964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idx="1"/>
          </p:nvPr>
        </p:nvSpPr>
        <p:spPr/>
        <p:txBody>
          <a:bodyPr lIns="91440" tIns="45720" rIns="91440" bIns="45720" anchor="t" anchorCtr="0"/>
          <a:lstStyle/>
          <a:p>
            <a:pPr lvl="0"/>
            <a:endParaRPr lang="zh-CN" altLang="en-US"/>
          </a:p>
        </p:txBody>
      </p:sp>
      <p:sp>
        <p:nvSpPr>
          <p:cNvPr id="5017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等线"/>
                <a:ea typeface="等线" panose="02010600030101010101" charset="-122"/>
              </a:rPr>
              <a:t>9</a:t>
            </a:fld>
            <a:endParaRPr lang="zh-CN" altLang="en-US" sz="1200">
              <a:latin typeface="等线"/>
              <a:ea typeface="等线" panose="02010600030101010101" charset="-122"/>
            </a:endParaRPr>
          </a:p>
        </p:txBody>
      </p:sp>
    </p:spTree>
    <p:extLst>
      <p:ext uri="{BB962C8B-B14F-4D97-AF65-F5344CB8AC3E}">
        <p14:creationId xmlns:p14="http://schemas.microsoft.com/office/powerpoint/2010/main" val="2402820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9.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pPr fontAlgn="auto"/>
            <a:r>
              <a:rPr lang="zh-CN" altLang="en-US" strike="noStrike" noProof="1"/>
              <a:t>单击此处编辑母版标题样式</a:t>
            </a:r>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单击以编辑母版副标题样式</a:t>
            </a:r>
          </a:p>
        </p:txBody>
      </p:sp>
      <p:sp>
        <p:nvSpPr>
          <p:cNvPr id="4" name="日期占位符 3"/>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p>
        </p:txBody>
      </p:sp>
      <p:sp>
        <p:nvSpPr>
          <p:cNvPr id="3" name="竖排文字占位符 2"/>
          <p:cNvSpPr>
            <a:spLocks noGrp="1"/>
          </p:cNvSpPr>
          <p:nvPr>
            <p:ph type="body" orient="vert" idx="1" hasCustomPrompt="1"/>
          </p:nvPr>
        </p:nvSpPr>
        <p:spPr/>
        <p:txBody>
          <a:bodyPr vert="eaVert"/>
          <a:lstStyle/>
          <a:p>
            <a:pPr lvl="0" fontAlgn="auto"/>
            <a:r>
              <a:rPr lang="zh-CN" altLang="en-US" strike="noStrike" noProof="1"/>
              <a:t>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pPr fontAlgn="auto"/>
            <a:r>
              <a:rPr lang="zh-CN" altLang="en-US" strike="noStrike" noProof="1"/>
              <a:t>单击此处编辑母版标题样式</a:t>
            </a:r>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fontAlgn="auto"/>
            <a:r>
              <a:rPr lang="zh-CN" altLang="en-US" strike="noStrike" noProof="1"/>
              <a:t>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2293" name="Picture 7" descr="hexa.png"/>
          <p:cNvPicPr>
            <a:picLocks noChangeAspect="1"/>
          </p:cNvPicPr>
          <p:nvPr userDrawn="1"/>
        </p:nvPicPr>
        <p:blipFill>
          <a:blip r:embed="rId3"/>
          <a:stretch>
            <a:fillRect/>
          </a:stretch>
        </p:blipFill>
        <p:spPr>
          <a:xfrm>
            <a:off x="0" y="0"/>
            <a:ext cx="12190413" cy="6859588"/>
          </a:xfrm>
          <a:prstGeom prst="rect">
            <a:avLst/>
          </a:prstGeom>
          <a:noFill/>
          <a:ln w="9525">
            <a:noFill/>
          </a:ln>
        </p:spPr>
      </p:pic>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2" name="灯片编号占位符 1"/>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7" name="直接连接符 6"/>
          <p:cNvCxnSpPr/>
          <p:nvPr userDrawn="1"/>
        </p:nvCxnSpPr>
        <p:spPr>
          <a:xfrm flipV="1">
            <a:off x="3024188" y="479425"/>
            <a:ext cx="836612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3318" name="组合 7"/>
          <p:cNvGrpSpPr/>
          <p:nvPr userDrawn="1"/>
        </p:nvGrpSpPr>
        <p:grpSpPr>
          <a:xfrm>
            <a:off x="0" y="195263"/>
            <a:ext cx="3125788" cy="569912"/>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332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3329" name="组合 18"/>
          <p:cNvGrpSpPr/>
          <p:nvPr userDrawn="1"/>
        </p:nvGrpSpPr>
        <p:grpSpPr>
          <a:xfrm>
            <a:off x="11352213" y="176213"/>
            <a:ext cx="838200" cy="742950"/>
            <a:chOff x="39833" y="101457"/>
            <a:chExt cx="838200" cy="743812"/>
          </a:xfrm>
        </p:grpSpPr>
        <p:grpSp>
          <p:nvGrpSpPr>
            <p:cNvPr id="13330" name="组合 19"/>
            <p:cNvGrpSpPr/>
            <p:nvPr userDrawn="1"/>
          </p:nvGrpSpPr>
          <p:grpSpPr>
            <a:xfrm>
              <a:off x="130195" y="101457"/>
              <a:ext cx="647560" cy="567974"/>
              <a:chOff x="257420" y="226345"/>
              <a:chExt cx="540747" cy="474289"/>
            </a:xfrm>
          </p:grpSpPr>
          <p:pic>
            <p:nvPicPr>
              <p:cNvPr id="13331" name="图片 21"/>
              <p:cNvPicPr>
                <a:picLocks noChangeAspect="1"/>
              </p:cNvPicPr>
              <p:nvPr userDrawn="1"/>
            </p:nvPicPr>
            <p:blipFill>
              <a:blip r:embed="rId3"/>
              <a:stretch>
                <a:fillRect/>
              </a:stretch>
            </p:blipFill>
            <p:spPr>
              <a:xfrm>
                <a:off x="257420" y="226345"/>
                <a:ext cx="472830" cy="472830"/>
              </a:xfrm>
              <a:prstGeom prst="rect">
                <a:avLst/>
              </a:prstGeom>
              <a:noFill/>
              <a:ln w="9525">
                <a:noFill/>
              </a:ln>
            </p:spPr>
          </p:pic>
          <p:pic>
            <p:nvPicPr>
              <p:cNvPr id="13332" name="图片 22"/>
              <p:cNvPicPr>
                <a:picLocks noChangeAspect="1"/>
              </p:cNvPicPr>
              <p:nvPr userDrawn="1"/>
            </p:nvPicPr>
            <p:blipFill>
              <a:blip r:embed="rId4">
                <a:grayscl/>
              </a:blip>
              <a:srcRect b="72279"/>
              <a:stretch>
                <a:fillRect/>
              </a:stretch>
            </p:blipFill>
            <p:spPr>
              <a:xfrm flipH="1">
                <a:off x="265701" y="654915"/>
                <a:ext cx="532466" cy="45719"/>
              </a:xfrm>
              <a:prstGeom prst="rect">
                <a:avLst/>
              </a:prstGeom>
              <a:noFill/>
              <a:ln w="9525">
                <a:noFill/>
              </a:ln>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pPr fontAlgn="auto"/>
            <a:r>
              <a:rPr lang="zh-CN" altLang="en-US" strike="noStrike" noProof="1"/>
              <a:t>单击此处编辑母版标题样式</a:t>
            </a:r>
          </a:p>
        </p:txBody>
      </p:sp>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lvl1pPr>
              <a:defRPr>
                <a:latin typeface="LiHei Pro" pitchFamily="34" charset="-122"/>
                <a:ea typeface="LiHei Pro" pitchFamily="34" charset="-122"/>
              </a:defRPr>
            </a:lvl1pPr>
          </a:lstStyle>
          <a:p>
            <a:pPr fontAlgn="auto">
              <a:defRPr/>
            </a:pPr>
            <a:r>
              <a:rPr lang="en-US" strike="noStrike" noProof="1">
                <a:solidFill>
                  <a:prstClr val="white">
                    <a:lumMod val="65000"/>
                  </a:prstClr>
                </a:solidFill>
                <a:latin typeface="LiHei Pro" pitchFamily="34" charset="-122"/>
                <a:ea typeface="LiHei Pro" pitchFamily="34" charset="-122"/>
                <a:cs typeface="+mn-cs"/>
              </a:rPr>
              <a:t>xiaoer.yanj.cn</a:t>
            </a:r>
            <a:endParaRPr lang="en-US" strike="noStrike" noProof="1">
              <a:solidFill>
                <a:prstClr val="white">
                  <a:lumMod val="65000"/>
                </a:prstClr>
              </a:solidFill>
            </a:endParaRPr>
          </a:p>
        </p:txBody>
      </p:sp>
      <p:sp>
        <p:nvSpPr>
          <p:cNvPr id="6" name="Slide Number Placeholder 5"/>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algn="ctr"/>
            <a:fld id="{9A0DB2DC-4C9A-4742-B13C-FB6460FD3503}" type="slidenum">
              <a:rPr lang="en-US" altLang="zh-CN" sz="1400">
                <a:solidFill>
                  <a:srgbClr val="808080"/>
                </a:solidFill>
                <a:latin typeface="Impact" panose="020B0806030902050204" pitchFamily="34" charset="0"/>
                <a:ea typeface="宋体" panose="02010600030101010101" pitchFamily="2" charset="-122"/>
              </a:rPr>
              <a:t>‹#›</a:t>
            </a:fld>
            <a:endParaRPr lang="en-US" altLang="zh-CN" sz="1400">
              <a:solidFill>
                <a:srgbClr val="808080"/>
              </a:solidFill>
              <a:latin typeface="Impact" panose="020B0806030902050204" pitchFamily="34" charset="0"/>
              <a:ea typeface="宋体" panose="02010600030101010101" pitchFamily="2" charset="-122"/>
            </a:endParaRPr>
          </a:p>
        </p:txBody>
      </p:sp>
    </p:spTree>
  </p:cSld>
  <p:clrMapOvr>
    <a:masterClrMapping/>
  </p:clrMapOvr>
  <p:transition/>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Rectangle 13"/>
          <p:cNvSpPr/>
          <p:nvPr userDrawn="1"/>
        </p:nvSpPr>
        <p:spPr>
          <a:xfrm>
            <a:off x="-9525" y="0"/>
            <a:ext cx="12203113"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2" name="页脚占位符 1"/>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4" name="灯片编号占位符 3"/>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5365" name="Picture 7" descr="hexa.png"/>
          <p:cNvPicPr>
            <a:picLocks noChangeAspect="1"/>
          </p:cNvPicPr>
          <p:nvPr userDrawn="1"/>
        </p:nvPicPr>
        <p:blipFill>
          <a:blip r:embed="rId3"/>
          <a:stretch>
            <a:fillRect/>
          </a:stretch>
        </p:blipFill>
        <p:spPr>
          <a:xfrm>
            <a:off x="0" y="0"/>
            <a:ext cx="12190413" cy="6859588"/>
          </a:xfrm>
          <a:prstGeom prst="rect">
            <a:avLst/>
          </a:prstGeom>
          <a:noFill/>
          <a:ln w="9525">
            <a:noFill/>
          </a:ln>
        </p:spPr>
      </p:pic>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2" name="灯片编号占位符 1"/>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7" name="直接连接符 6"/>
          <p:cNvCxnSpPr/>
          <p:nvPr userDrawn="1"/>
        </p:nvCxnSpPr>
        <p:spPr>
          <a:xfrm flipV="1">
            <a:off x="3024188" y="479425"/>
            <a:ext cx="836612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6390" name="组合 7"/>
          <p:cNvGrpSpPr/>
          <p:nvPr userDrawn="1"/>
        </p:nvGrpSpPr>
        <p:grpSpPr>
          <a:xfrm>
            <a:off x="0" y="195263"/>
            <a:ext cx="3125788" cy="569912"/>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6392"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6401" name="组合 18"/>
          <p:cNvGrpSpPr/>
          <p:nvPr userDrawn="1"/>
        </p:nvGrpSpPr>
        <p:grpSpPr>
          <a:xfrm>
            <a:off x="11352213" y="176213"/>
            <a:ext cx="838200" cy="742950"/>
            <a:chOff x="39833" y="101457"/>
            <a:chExt cx="838200" cy="743812"/>
          </a:xfrm>
        </p:grpSpPr>
        <p:grpSp>
          <p:nvGrpSpPr>
            <p:cNvPr id="16402" name="组合 19"/>
            <p:cNvGrpSpPr/>
            <p:nvPr userDrawn="1"/>
          </p:nvGrpSpPr>
          <p:grpSpPr>
            <a:xfrm>
              <a:off x="130195" y="101457"/>
              <a:ext cx="647560" cy="567974"/>
              <a:chOff x="257420" y="226345"/>
              <a:chExt cx="540747" cy="474289"/>
            </a:xfrm>
          </p:grpSpPr>
          <p:pic>
            <p:nvPicPr>
              <p:cNvPr id="16403" name="图片 21"/>
              <p:cNvPicPr>
                <a:picLocks noChangeAspect="1"/>
              </p:cNvPicPr>
              <p:nvPr userDrawn="1"/>
            </p:nvPicPr>
            <p:blipFill>
              <a:blip r:embed="rId3"/>
              <a:stretch>
                <a:fillRect/>
              </a:stretch>
            </p:blipFill>
            <p:spPr>
              <a:xfrm>
                <a:off x="257420" y="226345"/>
                <a:ext cx="472830" cy="472830"/>
              </a:xfrm>
              <a:prstGeom prst="rect">
                <a:avLst/>
              </a:prstGeom>
              <a:noFill/>
              <a:ln w="9525">
                <a:noFill/>
              </a:ln>
            </p:spPr>
          </p:pic>
          <p:pic>
            <p:nvPicPr>
              <p:cNvPr id="16404" name="图片 22"/>
              <p:cNvPicPr>
                <a:picLocks noChangeAspect="1"/>
              </p:cNvPicPr>
              <p:nvPr userDrawn="1"/>
            </p:nvPicPr>
            <p:blipFill>
              <a:blip r:embed="rId4">
                <a:grayscl/>
              </a:blip>
              <a:srcRect b="72279"/>
              <a:stretch>
                <a:fillRect/>
              </a:stretch>
            </p:blipFill>
            <p:spPr>
              <a:xfrm flipH="1">
                <a:off x="265701" y="654915"/>
                <a:ext cx="532466" cy="45719"/>
              </a:xfrm>
              <a:prstGeom prst="rect">
                <a:avLst/>
              </a:prstGeom>
              <a:noFill/>
              <a:ln w="9525">
                <a:noFill/>
              </a:ln>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pPr fontAlgn="auto"/>
            <a:r>
              <a:rPr lang="zh-CN" altLang="en-US" strike="noStrike" noProof="1"/>
              <a:t>单击此处编辑母版标题样式</a:t>
            </a:r>
          </a:p>
        </p:txBody>
      </p:sp>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lvl1pPr>
              <a:defRPr>
                <a:latin typeface="LiHei Pro" pitchFamily="34" charset="-122"/>
                <a:ea typeface="LiHei Pro" pitchFamily="34" charset="-122"/>
              </a:defRPr>
            </a:lvl1pPr>
          </a:lstStyle>
          <a:p>
            <a:pPr fontAlgn="auto">
              <a:defRPr/>
            </a:pPr>
            <a:r>
              <a:rPr lang="en-US" strike="noStrike" noProof="1">
                <a:solidFill>
                  <a:prstClr val="white">
                    <a:lumMod val="65000"/>
                  </a:prstClr>
                </a:solidFill>
                <a:latin typeface="LiHei Pro" pitchFamily="34" charset="-122"/>
                <a:ea typeface="LiHei Pro" pitchFamily="34" charset="-122"/>
                <a:cs typeface="+mn-cs"/>
              </a:rPr>
              <a:t>xiaoer.yanj.cn</a:t>
            </a:r>
            <a:endParaRPr lang="en-US" strike="noStrike" noProof="1">
              <a:solidFill>
                <a:prstClr val="white">
                  <a:lumMod val="65000"/>
                </a:prstClr>
              </a:solidFill>
            </a:endParaRPr>
          </a:p>
        </p:txBody>
      </p:sp>
      <p:sp>
        <p:nvSpPr>
          <p:cNvPr id="6" name="Slide Number Placeholder 5"/>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algn="ctr"/>
            <a:fld id="{9A0DB2DC-4C9A-4742-B13C-FB6460FD3503}" type="slidenum">
              <a:rPr lang="en-US" altLang="zh-CN" sz="1400">
                <a:solidFill>
                  <a:srgbClr val="808080"/>
                </a:solidFill>
                <a:latin typeface="Impact" panose="020B0806030902050204" pitchFamily="34" charset="0"/>
                <a:ea typeface="宋体" panose="02010600030101010101" pitchFamily="2" charset="-122"/>
              </a:rPr>
              <a:t>‹#›</a:t>
            </a:fld>
            <a:endParaRPr lang="en-US" altLang="zh-CN" sz="1400">
              <a:solidFill>
                <a:srgbClr val="808080"/>
              </a:solidFill>
              <a:latin typeface="Impact" panose="020B0806030902050204" pitchFamily="34" charset="0"/>
              <a:ea typeface="宋体" panose="02010600030101010101" pitchFamily="2" charset="-122"/>
            </a:endParaRPr>
          </a:p>
        </p:txBody>
      </p:sp>
    </p:spTree>
  </p:cSld>
  <p:clrMapOvr>
    <a:masterClrMapping/>
  </p:clrMapOvr>
  <p:transition/>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Rectangle 13"/>
          <p:cNvSpPr/>
          <p:nvPr userDrawn="1"/>
        </p:nvSpPr>
        <p:spPr>
          <a:xfrm>
            <a:off x="-9525" y="0"/>
            <a:ext cx="12203113"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2" name="页脚占位符 1"/>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4" name="灯片编号占位符 3"/>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8437" name="Picture 7" descr="hexa.png"/>
          <p:cNvPicPr>
            <a:picLocks noChangeAspect="1"/>
          </p:cNvPicPr>
          <p:nvPr userDrawn="1"/>
        </p:nvPicPr>
        <p:blipFill>
          <a:blip r:embed="rId3"/>
          <a:stretch>
            <a:fillRect/>
          </a:stretch>
        </p:blipFill>
        <p:spPr>
          <a:xfrm>
            <a:off x="0" y="0"/>
            <a:ext cx="12190413" cy="6859588"/>
          </a:xfrm>
          <a:prstGeom prst="rect">
            <a:avLst/>
          </a:prstGeom>
          <a:noFill/>
          <a:ln w="9525">
            <a:noFill/>
          </a:ln>
        </p:spPr>
      </p:pic>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2" name="灯片编号占位符 1"/>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7" name="直接连接符 6"/>
          <p:cNvCxnSpPr/>
          <p:nvPr userDrawn="1"/>
        </p:nvCxnSpPr>
        <p:spPr>
          <a:xfrm flipV="1">
            <a:off x="3024188" y="479425"/>
            <a:ext cx="836612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9462" name="组合 7"/>
          <p:cNvGrpSpPr/>
          <p:nvPr userDrawn="1"/>
        </p:nvGrpSpPr>
        <p:grpSpPr>
          <a:xfrm>
            <a:off x="0" y="195263"/>
            <a:ext cx="3125788" cy="569912"/>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9464"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473" name="组合 18"/>
          <p:cNvGrpSpPr/>
          <p:nvPr userDrawn="1"/>
        </p:nvGrpSpPr>
        <p:grpSpPr>
          <a:xfrm>
            <a:off x="11352213" y="176213"/>
            <a:ext cx="838200" cy="742950"/>
            <a:chOff x="39833" y="101457"/>
            <a:chExt cx="838200" cy="743812"/>
          </a:xfrm>
        </p:grpSpPr>
        <p:grpSp>
          <p:nvGrpSpPr>
            <p:cNvPr id="19474" name="组合 19"/>
            <p:cNvGrpSpPr/>
            <p:nvPr userDrawn="1"/>
          </p:nvGrpSpPr>
          <p:grpSpPr>
            <a:xfrm>
              <a:off x="130195" y="101457"/>
              <a:ext cx="647560" cy="567974"/>
              <a:chOff x="257420" y="226345"/>
              <a:chExt cx="540747" cy="474289"/>
            </a:xfrm>
          </p:grpSpPr>
          <p:pic>
            <p:nvPicPr>
              <p:cNvPr id="19475" name="图片 21"/>
              <p:cNvPicPr>
                <a:picLocks noChangeAspect="1"/>
              </p:cNvPicPr>
              <p:nvPr userDrawn="1"/>
            </p:nvPicPr>
            <p:blipFill>
              <a:blip r:embed="rId3"/>
              <a:stretch>
                <a:fillRect/>
              </a:stretch>
            </p:blipFill>
            <p:spPr>
              <a:xfrm>
                <a:off x="257420" y="226345"/>
                <a:ext cx="472830" cy="472830"/>
              </a:xfrm>
              <a:prstGeom prst="rect">
                <a:avLst/>
              </a:prstGeom>
              <a:noFill/>
              <a:ln w="9525">
                <a:noFill/>
              </a:ln>
            </p:spPr>
          </p:pic>
          <p:pic>
            <p:nvPicPr>
              <p:cNvPr id="19476" name="图片 22"/>
              <p:cNvPicPr>
                <a:picLocks noChangeAspect="1"/>
              </p:cNvPicPr>
              <p:nvPr userDrawn="1"/>
            </p:nvPicPr>
            <p:blipFill>
              <a:blip r:embed="rId4">
                <a:grayscl/>
              </a:blip>
              <a:srcRect b="72279"/>
              <a:stretch>
                <a:fillRect/>
              </a:stretch>
            </p:blipFill>
            <p:spPr>
              <a:xfrm flipH="1">
                <a:off x="265701" y="654915"/>
                <a:ext cx="532466" cy="45719"/>
              </a:xfrm>
              <a:prstGeom prst="rect">
                <a:avLst/>
              </a:prstGeom>
              <a:noFill/>
              <a:ln w="9525">
                <a:noFill/>
              </a:ln>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pPr fontAlgn="auto"/>
            <a:r>
              <a:rPr lang="zh-CN" altLang="en-US" strike="noStrike" noProof="1"/>
              <a:t>单击此处编辑母版标题样式</a:t>
            </a:r>
          </a:p>
        </p:txBody>
      </p:sp>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lvl1pPr>
              <a:defRPr>
                <a:latin typeface="LiHei Pro" pitchFamily="34" charset="-122"/>
                <a:ea typeface="LiHei Pro" pitchFamily="34" charset="-122"/>
              </a:defRPr>
            </a:lvl1pPr>
          </a:lstStyle>
          <a:p>
            <a:pPr fontAlgn="auto">
              <a:defRPr/>
            </a:pPr>
            <a:r>
              <a:rPr lang="en-US" strike="noStrike" noProof="1">
                <a:solidFill>
                  <a:prstClr val="white">
                    <a:lumMod val="65000"/>
                  </a:prstClr>
                </a:solidFill>
                <a:latin typeface="LiHei Pro" pitchFamily="34" charset="-122"/>
                <a:ea typeface="LiHei Pro" pitchFamily="34" charset="-122"/>
                <a:cs typeface="+mn-cs"/>
              </a:rPr>
              <a:t>xiaoer.yanj.cn</a:t>
            </a:r>
            <a:endParaRPr lang="en-US" strike="noStrike" noProof="1">
              <a:solidFill>
                <a:prstClr val="white">
                  <a:lumMod val="65000"/>
                </a:prstClr>
              </a:solidFill>
            </a:endParaRPr>
          </a:p>
        </p:txBody>
      </p:sp>
      <p:sp>
        <p:nvSpPr>
          <p:cNvPr id="6" name="Slide Number Placeholder 5"/>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algn="ctr"/>
            <a:fld id="{9A0DB2DC-4C9A-4742-B13C-FB6460FD3503}" type="slidenum">
              <a:rPr lang="en-US" altLang="zh-CN" sz="1400">
                <a:solidFill>
                  <a:srgbClr val="808080"/>
                </a:solidFill>
                <a:latin typeface="Impact" panose="020B0806030902050204" pitchFamily="34" charset="0"/>
                <a:ea typeface="宋体" panose="02010600030101010101" pitchFamily="2" charset="-122"/>
              </a:rPr>
              <a:t>‹#›</a:t>
            </a:fld>
            <a:endParaRPr lang="en-US" altLang="zh-CN" sz="1400">
              <a:solidFill>
                <a:srgbClr val="808080"/>
              </a:solidFill>
              <a:latin typeface="Impact" panose="020B0806030902050204" pitchFamily="34" charset="0"/>
              <a:ea typeface="宋体" panose="02010600030101010101" pitchFamily="2" charset="-122"/>
            </a:endParaRPr>
          </a:p>
        </p:txBody>
      </p:sp>
    </p:spTree>
  </p:cSld>
  <p:clrMapOvr>
    <a:masterClrMapping/>
  </p:clrMapOvr>
  <p:transition/>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p>
        </p:txBody>
      </p:sp>
      <p:sp>
        <p:nvSpPr>
          <p:cNvPr id="3" name="内容占位符 2"/>
          <p:cNvSpPr>
            <a:spLocks noGrp="1"/>
          </p:cNvSpPr>
          <p:nvPr>
            <p:ph idx="1" hasCustomPrompt="1"/>
          </p:nvPr>
        </p:nvSpPr>
        <p:spPr/>
        <p:txBody>
          <a:bodyPr/>
          <a:lstStyle/>
          <a:p>
            <a:pPr lvl="0" fontAlgn="auto"/>
            <a:r>
              <a:rPr lang="zh-CN" altLang="en-US" strike="noStrike" noProof="1"/>
              <a:t>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Rectangle 13"/>
          <p:cNvSpPr/>
          <p:nvPr userDrawn="1"/>
        </p:nvSpPr>
        <p:spPr>
          <a:xfrm>
            <a:off x="-9525" y="0"/>
            <a:ext cx="12203113"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2" name="页脚占位符 1"/>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4" name="灯片编号占位符 3"/>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21509" name="Picture 7" descr="hexa.png"/>
          <p:cNvPicPr>
            <a:picLocks noChangeAspect="1"/>
          </p:cNvPicPr>
          <p:nvPr userDrawn="1"/>
        </p:nvPicPr>
        <p:blipFill>
          <a:blip r:embed="rId3"/>
          <a:stretch>
            <a:fillRect/>
          </a:stretch>
        </p:blipFill>
        <p:spPr>
          <a:xfrm>
            <a:off x="0" y="0"/>
            <a:ext cx="12190413" cy="6859588"/>
          </a:xfrm>
          <a:prstGeom prst="rect">
            <a:avLst/>
          </a:prstGeom>
          <a:noFill/>
          <a:ln w="9525">
            <a:noFill/>
          </a:ln>
        </p:spPr>
      </p:pic>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2" name="灯片编号占位符 1"/>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7" name="直接连接符 6"/>
          <p:cNvCxnSpPr/>
          <p:nvPr userDrawn="1"/>
        </p:nvCxnSpPr>
        <p:spPr>
          <a:xfrm flipV="1">
            <a:off x="3024188" y="479425"/>
            <a:ext cx="836612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2534" name="组合 7"/>
          <p:cNvGrpSpPr/>
          <p:nvPr userDrawn="1"/>
        </p:nvGrpSpPr>
        <p:grpSpPr>
          <a:xfrm>
            <a:off x="0" y="195263"/>
            <a:ext cx="3125788" cy="569912"/>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2536"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22545" name="组合 18"/>
          <p:cNvGrpSpPr/>
          <p:nvPr userDrawn="1"/>
        </p:nvGrpSpPr>
        <p:grpSpPr>
          <a:xfrm>
            <a:off x="11352213" y="176213"/>
            <a:ext cx="838200" cy="742950"/>
            <a:chOff x="39833" y="101457"/>
            <a:chExt cx="838200" cy="743812"/>
          </a:xfrm>
        </p:grpSpPr>
        <p:grpSp>
          <p:nvGrpSpPr>
            <p:cNvPr id="22546" name="组合 19"/>
            <p:cNvGrpSpPr/>
            <p:nvPr userDrawn="1"/>
          </p:nvGrpSpPr>
          <p:grpSpPr>
            <a:xfrm>
              <a:off x="130195" y="101457"/>
              <a:ext cx="647560" cy="567974"/>
              <a:chOff x="257420" y="226345"/>
              <a:chExt cx="540747" cy="474289"/>
            </a:xfrm>
          </p:grpSpPr>
          <p:pic>
            <p:nvPicPr>
              <p:cNvPr id="22547" name="图片 21"/>
              <p:cNvPicPr>
                <a:picLocks noChangeAspect="1"/>
              </p:cNvPicPr>
              <p:nvPr userDrawn="1"/>
            </p:nvPicPr>
            <p:blipFill>
              <a:blip r:embed="rId3"/>
              <a:stretch>
                <a:fillRect/>
              </a:stretch>
            </p:blipFill>
            <p:spPr>
              <a:xfrm>
                <a:off x="257420" y="226345"/>
                <a:ext cx="472830" cy="472830"/>
              </a:xfrm>
              <a:prstGeom prst="rect">
                <a:avLst/>
              </a:prstGeom>
              <a:noFill/>
              <a:ln w="9525">
                <a:noFill/>
              </a:ln>
            </p:spPr>
          </p:pic>
          <p:pic>
            <p:nvPicPr>
              <p:cNvPr id="22548" name="图片 22"/>
              <p:cNvPicPr>
                <a:picLocks noChangeAspect="1"/>
              </p:cNvPicPr>
              <p:nvPr userDrawn="1"/>
            </p:nvPicPr>
            <p:blipFill>
              <a:blip r:embed="rId4">
                <a:grayscl/>
              </a:blip>
              <a:srcRect b="72279"/>
              <a:stretch>
                <a:fillRect/>
              </a:stretch>
            </p:blipFill>
            <p:spPr>
              <a:xfrm flipH="1">
                <a:off x="265701" y="654915"/>
                <a:ext cx="532466" cy="45719"/>
              </a:xfrm>
              <a:prstGeom prst="rect">
                <a:avLst/>
              </a:prstGeom>
              <a:noFill/>
              <a:ln w="9525">
                <a:noFill/>
              </a:ln>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pPr fontAlgn="auto"/>
            <a:r>
              <a:rPr lang="zh-CN" altLang="en-US" strike="noStrike" noProof="1"/>
              <a:t>单击此处编辑母版标题样式</a:t>
            </a:r>
          </a:p>
        </p:txBody>
      </p:sp>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lvl1pPr>
              <a:defRPr>
                <a:latin typeface="LiHei Pro" pitchFamily="34" charset="-122"/>
                <a:ea typeface="LiHei Pro" pitchFamily="34" charset="-122"/>
              </a:defRPr>
            </a:lvl1pPr>
          </a:lstStyle>
          <a:p>
            <a:pPr fontAlgn="auto">
              <a:defRPr/>
            </a:pPr>
            <a:r>
              <a:rPr lang="en-US" strike="noStrike" noProof="1">
                <a:solidFill>
                  <a:prstClr val="white">
                    <a:lumMod val="65000"/>
                  </a:prstClr>
                </a:solidFill>
                <a:latin typeface="LiHei Pro" pitchFamily="34" charset="-122"/>
                <a:ea typeface="LiHei Pro" pitchFamily="34" charset="-122"/>
                <a:cs typeface="+mn-cs"/>
              </a:rPr>
              <a:t>xiaoer.yanj.cn</a:t>
            </a:r>
            <a:endParaRPr lang="en-US" strike="noStrike" noProof="1">
              <a:solidFill>
                <a:prstClr val="white">
                  <a:lumMod val="65000"/>
                </a:prstClr>
              </a:solidFill>
            </a:endParaRPr>
          </a:p>
        </p:txBody>
      </p:sp>
      <p:sp>
        <p:nvSpPr>
          <p:cNvPr id="6" name="Slide Number Placeholder 5"/>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algn="ctr"/>
            <a:fld id="{9A0DB2DC-4C9A-4742-B13C-FB6460FD3503}" type="slidenum">
              <a:rPr lang="en-US" altLang="zh-CN" sz="1400">
                <a:solidFill>
                  <a:srgbClr val="808080"/>
                </a:solidFill>
                <a:latin typeface="Impact" panose="020B0806030902050204" pitchFamily="34" charset="0"/>
                <a:ea typeface="宋体" panose="02010600030101010101" pitchFamily="2" charset="-122"/>
              </a:rPr>
              <a:t>‹#›</a:t>
            </a:fld>
            <a:endParaRPr lang="en-US" altLang="zh-CN" sz="1400">
              <a:solidFill>
                <a:srgbClr val="808080"/>
              </a:solidFill>
              <a:latin typeface="Impact" panose="020B0806030902050204" pitchFamily="34" charset="0"/>
              <a:ea typeface="宋体" panose="02010600030101010101" pitchFamily="2" charset="-122"/>
            </a:endParaRPr>
          </a:p>
        </p:txBody>
      </p:sp>
    </p:spTree>
  </p:cSld>
  <p:clrMapOvr>
    <a:masterClrMapping/>
  </p:clrMapOvr>
  <p:transition/>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Rectangle 13"/>
          <p:cNvSpPr/>
          <p:nvPr userDrawn="1"/>
        </p:nvSpPr>
        <p:spPr>
          <a:xfrm>
            <a:off x="-9525" y="0"/>
            <a:ext cx="12203113"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2" name="页脚占位符 1"/>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4" name="灯片编号占位符 3"/>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24581" name="Picture 7" descr="hexa.png"/>
          <p:cNvPicPr>
            <a:picLocks noChangeAspect="1"/>
          </p:cNvPicPr>
          <p:nvPr userDrawn="1"/>
        </p:nvPicPr>
        <p:blipFill>
          <a:blip r:embed="rId3"/>
          <a:stretch>
            <a:fillRect/>
          </a:stretch>
        </p:blipFill>
        <p:spPr>
          <a:xfrm>
            <a:off x="0" y="0"/>
            <a:ext cx="12190413" cy="6859588"/>
          </a:xfrm>
          <a:prstGeom prst="rect">
            <a:avLst/>
          </a:prstGeom>
          <a:noFill/>
          <a:ln w="9525">
            <a:noFill/>
          </a:ln>
        </p:spPr>
      </p:pic>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2" name="灯片编号占位符 1"/>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7" name="直接连接符 6"/>
          <p:cNvCxnSpPr/>
          <p:nvPr userDrawn="1"/>
        </p:nvCxnSpPr>
        <p:spPr>
          <a:xfrm flipV="1">
            <a:off x="3024188" y="479425"/>
            <a:ext cx="836612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5606" name="组合 7"/>
          <p:cNvGrpSpPr/>
          <p:nvPr userDrawn="1"/>
        </p:nvGrpSpPr>
        <p:grpSpPr>
          <a:xfrm>
            <a:off x="0" y="195263"/>
            <a:ext cx="3125788" cy="569912"/>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5608"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25617" name="组合 18"/>
          <p:cNvGrpSpPr/>
          <p:nvPr userDrawn="1"/>
        </p:nvGrpSpPr>
        <p:grpSpPr>
          <a:xfrm>
            <a:off x="11352213" y="176213"/>
            <a:ext cx="838200" cy="742950"/>
            <a:chOff x="39833" y="101457"/>
            <a:chExt cx="838200" cy="743812"/>
          </a:xfrm>
        </p:grpSpPr>
        <p:grpSp>
          <p:nvGrpSpPr>
            <p:cNvPr id="25618" name="组合 19"/>
            <p:cNvGrpSpPr/>
            <p:nvPr userDrawn="1"/>
          </p:nvGrpSpPr>
          <p:grpSpPr>
            <a:xfrm>
              <a:off x="130195" y="101457"/>
              <a:ext cx="647560" cy="567974"/>
              <a:chOff x="257420" y="226345"/>
              <a:chExt cx="540747" cy="474289"/>
            </a:xfrm>
          </p:grpSpPr>
          <p:pic>
            <p:nvPicPr>
              <p:cNvPr id="25619" name="图片 21"/>
              <p:cNvPicPr>
                <a:picLocks noChangeAspect="1"/>
              </p:cNvPicPr>
              <p:nvPr userDrawn="1"/>
            </p:nvPicPr>
            <p:blipFill>
              <a:blip r:embed="rId3"/>
              <a:stretch>
                <a:fillRect/>
              </a:stretch>
            </p:blipFill>
            <p:spPr>
              <a:xfrm>
                <a:off x="257420" y="226345"/>
                <a:ext cx="472830" cy="472830"/>
              </a:xfrm>
              <a:prstGeom prst="rect">
                <a:avLst/>
              </a:prstGeom>
              <a:noFill/>
              <a:ln w="9525">
                <a:noFill/>
              </a:ln>
            </p:spPr>
          </p:pic>
          <p:pic>
            <p:nvPicPr>
              <p:cNvPr id="25620" name="图片 22"/>
              <p:cNvPicPr>
                <a:picLocks noChangeAspect="1"/>
              </p:cNvPicPr>
              <p:nvPr userDrawn="1"/>
            </p:nvPicPr>
            <p:blipFill>
              <a:blip r:embed="rId4">
                <a:grayscl/>
              </a:blip>
              <a:srcRect b="72279"/>
              <a:stretch>
                <a:fillRect/>
              </a:stretch>
            </p:blipFill>
            <p:spPr>
              <a:xfrm flipH="1">
                <a:off x="265701" y="654915"/>
                <a:ext cx="532466" cy="45719"/>
              </a:xfrm>
              <a:prstGeom prst="rect">
                <a:avLst/>
              </a:prstGeom>
              <a:noFill/>
              <a:ln w="9525">
                <a:noFill/>
              </a:ln>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pPr fontAlgn="auto"/>
            <a:r>
              <a:rPr lang="zh-CN" altLang="en-US" strike="noStrike" noProof="1"/>
              <a:t>单击此处编辑母版标题样式</a:t>
            </a:r>
          </a:p>
        </p:txBody>
      </p:sp>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lvl1pPr>
              <a:defRPr>
                <a:latin typeface="LiHei Pro" pitchFamily="34" charset="-122"/>
                <a:ea typeface="LiHei Pro" pitchFamily="34" charset="-122"/>
              </a:defRPr>
            </a:lvl1pPr>
          </a:lstStyle>
          <a:p>
            <a:pPr fontAlgn="auto">
              <a:defRPr/>
            </a:pPr>
            <a:r>
              <a:rPr lang="en-US" strike="noStrike" noProof="1">
                <a:solidFill>
                  <a:prstClr val="white">
                    <a:lumMod val="65000"/>
                  </a:prstClr>
                </a:solidFill>
                <a:latin typeface="LiHei Pro" pitchFamily="34" charset="-122"/>
                <a:ea typeface="LiHei Pro" pitchFamily="34" charset="-122"/>
                <a:cs typeface="+mn-cs"/>
              </a:rPr>
              <a:t>xiaoer.yanj.cn</a:t>
            </a:r>
            <a:endParaRPr lang="en-US" strike="noStrike" noProof="1">
              <a:solidFill>
                <a:prstClr val="white">
                  <a:lumMod val="65000"/>
                </a:prstClr>
              </a:solidFill>
            </a:endParaRPr>
          </a:p>
        </p:txBody>
      </p:sp>
      <p:sp>
        <p:nvSpPr>
          <p:cNvPr id="6" name="Slide Number Placeholder 5"/>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algn="ctr"/>
            <a:fld id="{9A0DB2DC-4C9A-4742-B13C-FB6460FD3503}" type="slidenum">
              <a:rPr lang="en-US" altLang="zh-CN" sz="1400">
                <a:solidFill>
                  <a:srgbClr val="808080"/>
                </a:solidFill>
                <a:latin typeface="Impact" panose="020B0806030902050204" pitchFamily="34" charset="0"/>
                <a:ea typeface="宋体" panose="02010600030101010101" pitchFamily="2" charset="-122"/>
              </a:rPr>
              <a:t>‹#›</a:t>
            </a:fld>
            <a:endParaRPr lang="en-US" altLang="zh-CN" sz="1400">
              <a:solidFill>
                <a:srgbClr val="808080"/>
              </a:solidFill>
              <a:latin typeface="Impact" panose="020B0806030902050204" pitchFamily="34" charset="0"/>
              <a:ea typeface="宋体" panose="02010600030101010101" pitchFamily="2" charset="-122"/>
            </a:endParaRPr>
          </a:p>
        </p:txBody>
      </p:sp>
    </p:spTree>
  </p:cSld>
  <p:clrMapOvr>
    <a:masterClrMapping/>
  </p:clrMapOvr>
  <p:transition/>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Rectangle 13"/>
          <p:cNvSpPr/>
          <p:nvPr userDrawn="1"/>
        </p:nvSpPr>
        <p:spPr>
          <a:xfrm>
            <a:off x="-9525" y="0"/>
            <a:ext cx="12203113"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2" name="页脚占位符 1"/>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4" name="灯片编号占位符 3"/>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27653" name="Picture 7" descr="hexa.png"/>
          <p:cNvPicPr>
            <a:picLocks noChangeAspect="1"/>
          </p:cNvPicPr>
          <p:nvPr userDrawn="1"/>
        </p:nvPicPr>
        <p:blipFill>
          <a:blip r:embed="rId3"/>
          <a:stretch>
            <a:fillRect/>
          </a:stretch>
        </p:blipFill>
        <p:spPr>
          <a:xfrm>
            <a:off x="0" y="0"/>
            <a:ext cx="12190413" cy="6859588"/>
          </a:xfrm>
          <a:prstGeom prst="rect">
            <a:avLst/>
          </a:prstGeom>
          <a:noFill/>
          <a:ln w="9525">
            <a:noFill/>
          </a:ln>
        </p:spPr>
      </p:pic>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2" name="灯片编号占位符 1"/>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7" name="直接连接符 6"/>
          <p:cNvCxnSpPr/>
          <p:nvPr userDrawn="1"/>
        </p:nvCxnSpPr>
        <p:spPr>
          <a:xfrm flipV="1">
            <a:off x="3024188" y="479425"/>
            <a:ext cx="836612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8678" name="组合 7"/>
          <p:cNvGrpSpPr/>
          <p:nvPr userDrawn="1"/>
        </p:nvGrpSpPr>
        <p:grpSpPr>
          <a:xfrm>
            <a:off x="0" y="195263"/>
            <a:ext cx="3125788" cy="569912"/>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868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28689" name="组合 18"/>
          <p:cNvGrpSpPr/>
          <p:nvPr userDrawn="1"/>
        </p:nvGrpSpPr>
        <p:grpSpPr>
          <a:xfrm>
            <a:off x="11352213" y="176213"/>
            <a:ext cx="838200" cy="742950"/>
            <a:chOff x="39833" y="101457"/>
            <a:chExt cx="838200" cy="743812"/>
          </a:xfrm>
        </p:grpSpPr>
        <p:grpSp>
          <p:nvGrpSpPr>
            <p:cNvPr id="28690" name="组合 19"/>
            <p:cNvGrpSpPr/>
            <p:nvPr userDrawn="1"/>
          </p:nvGrpSpPr>
          <p:grpSpPr>
            <a:xfrm>
              <a:off x="130195" y="101457"/>
              <a:ext cx="647560" cy="567974"/>
              <a:chOff x="257420" y="226345"/>
              <a:chExt cx="540747" cy="474289"/>
            </a:xfrm>
          </p:grpSpPr>
          <p:pic>
            <p:nvPicPr>
              <p:cNvPr id="28691" name="图片 21"/>
              <p:cNvPicPr>
                <a:picLocks noChangeAspect="1"/>
              </p:cNvPicPr>
              <p:nvPr userDrawn="1"/>
            </p:nvPicPr>
            <p:blipFill>
              <a:blip r:embed="rId3"/>
              <a:stretch>
                <a:fillRect/>
              </a:stretch>
            </p:blipFill>
            <p:spPr>
              <a:xfrm>
                <a:off x="257420" y="226345"/>
                <a:ext cx="472830" cy="472830"/>
              </a:xfrm>
              <a:prstGeom prst="rect">
                <a:avLst/>
              </a:prstGeom>
              <a:noFill/>
              <a:ln w="9525">
                <a:noFill/>
              </a:ln>
            </p:spPr>
          </p:pic>
          <p:pic>
            <p:nvPicPr>
              <p:cNvPr id="28692" name="图片 22"/>
              <p:cNvPicPr>
                <a:picLocks noChangeAspect="1"/>
              </p:cNvPicPr>
              <p:nvPr userDrawn="1"/>
            </p:nvPicPr>
            <p:blipFill>
              <a:blip r:embed="rId4">
                <a:grayscl/>
              </a:blip>
              <a:srcRect b="72279"/>
              <a:stretch>
                <a:fillRect/>
              </a:stretch>
            </p:blipFill>
            <p:spPr>
              <a:xfrm flipH="1">
                <a:off x="265701" y="654915"/>
                <a:ext cx="532466" cy="45719"/>
              </a:xfrm>
              <a:prstGeom prst="rect">
                <a:avLst/>
              </a:prstGeom>
              <a:noFill/>
              <a:ln w="9525">
                <a:noFill/>
              </a:ln>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pPr fontAlgn="auto"/>
            <a:r>
              <a:rPr lang="zh-CN" altLang="en-US" strike="noStrike" noProof="1"/>
              <a:t>单击此处编辑母版标题样式</a:t>
            </a:r>
          </a:p>
        </p:txBody>
      </p:sp>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lvl1pPr>
              <a:defRPr>
                <a:latin typeface="LiHei Pro" pitchFamily="34" charset="-122"/>
                <a:ea typeface="LiHei Pro" pitchFamily="34" charset="-122"/>
              </a:defRPr>
            </a:lvl1pPr>
          </a:lstStyle>
          <a:p>
            <a:pPr fontAlgn="auto">
              <a:defRPr/>
            </a:pPr>
            <a:r>
              <a:rPr lang="en-US" strike="noStrike" noProof="1">
                <a:solidFill>
                  <a:prstClr val="white">
                    <a:lumMod val="65000"/>
                  </a:prstClr>
                </a:solidFill>
                <a:latin typeface="LiHei Pro" pitchFamily="34" charset="-122"/>
                <a:ea typeface="LiHei Pro" pitchFamily="34" charset="-122"/>
                <a:cs typeface="+mn-cs"/>
              </a:rPr>
              <a:t>xiaoer.yanj.cn</a:t>
            </a:r>
            <a:endParaRPr lang="en-US" strike="noStrike" noProof="1">
              <a:solidFill>
                <a:prstClr val="white">
                  <a:lumMod val="65000"/>
                </a:prstClr>
              </a:solidFill>
            </a:endParaRPr>
          </a:p>
        </p:txBody>
      </p:sp>
      <p:sp>
        <p:nvSpPr>
          <p:cNvPr id="6" name="Slide Number Placeholder 5"/>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algn="ctr"/>
            <a:fld id="{9A0DB2DC-4C9A-4742-B13C-FB6460FD3503}" type="slidenum">
              <a:rPr lang="en-US" altLang="zh-CN" sz="1400">
                <a:solidFill>
                  <a:srgbClr val="808080"/>
                </a:solidFill>
                <a:latin typeface="Impact" panose="020B0806030902050204" pitchFamily="34" charset="0"/>
                <a:ea typeface="宋体" panose="02010600030101010101" pitchFamily="2" charset="-122"/>
              </a:rPr>
              <a:t>‹#›</a:t>
            </a:fld>
            <a:endParaRPr lang="en-US" altLang="zh-CN" sz="1400">
              <a:solidFill>
                <a:srgbClr val="808080"/>
              </a:solidFill>
              <a:latin typeface="Impact" panose="020B0806030902050204" pitchFamily="34" charset="0"/>
              <a:ea typeface="宋体" panose="02010600030101010101" pitchFamily="2" charset="-122"/>
            </a:endParaRPr>
          </a:p>
        </p:txBody>
      </p:sp>
    </p:spTree>
  </p:cSld>
  <p:clrMapOvr>
    <a:masterClrMapping/>
  </p:clrMapOvr>
  <p:transition/>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Rectangle 13"/>
          <p:cNvSpPr/>
          <p:nvPr userDrawn="1"/>
        </p:nvSpPr>
        <p:spPr>
          <a:xfrm>
            <a:off x="-9525" y="0"/>
            <a:ext cx="12203113"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2" name="页脚占位符 1"/>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4" name="灯片编号占位符 3"/>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pPr fontAlgn="auto"/>
            <a:r>
              <a:rPr lang="zh-CN" altLang="en-US" strike="noStrike" noProof="1"/>
              <a:t>单击此处编辑母版标题样式</a:t>
            </a:r>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编辑母版文本样式</a:t>
            </a:r>
          </a:p>
        </p:txBody>
      </p:sp>
      <p:sp>
        <p:nvSpPr>
          <p:cNvPr id="4" name="日期占位符 3"/>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30725" name="Picture 7" descr="hexa.png"/>
          <p:cNvPicPr>
            <a:picLocks noChangeAspect="1"/>
          </p:cNvPicPr>
          <p:nvPr userDrawn="1"/>
        </p:nvPicPr>
        <p:blipFill>
          <a:blip r:embed="rId3"/>
          <a:stretch>
            <a:fillRect/>
          </a:stretch>
        </p:blipFill>
        <p:spPr>
          <a:xfrm>
            <a:off x="0" y="0"/>
            <a:ext cx="12190413" cy="6859588"/>
          </a:xfrm>
          <a:prstGeom prst="rect">
            <a:avLst/>
          </a:prstGeom>
          <a:noFill/>
          <a:ln w="9525">
            <a:noFill/>
          </a:ln>
        </p:spPr>
      </p:pic>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2" name="灯片编号占位符 1"/>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7" name="直接连接符 6"/>
          <p:cNvCxnSpPr/>
          <p:nvPr userDrawn="1"/>
        </p:nvCxnSpPr>
        <p:spPr>
          <a:xfrm flipV="1">
            <a:off x="3024188" y="479425"/>
            <a:ext cx="836612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1750" name="组合 7"/>
          <p:cNvGrpSpPr/>
          <p:nvPr userDrawn="1"/>
        </p:nvGrpSpPr>
        <p:grpSpPr>
          <a:xfrm>
            <a:off x="0" y="195263"/>
            <a:ext cx="3125788" cy="569912"/>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31752"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31761" name="组合 18"/>
          <p:cNvGrpSpPr/>
          <p:nvPr userDrawn="1"/>
        </p:nvGrpSpPr>
        <p:grpSpPr>
          <a:xfrm>
            <a:off x="11352213" y="176213"/>
            <a:ext cx="838200" cy="742950"/>
            <a:chOff x="39833" y="101457"/>
            <a:chExt cx="838200" cy="743812"/>
          </a:xfrm>
        </p:grpSpPr>
        <p:grpSp>
          <p:nvGrpSpPr>
            <p:cNvPr id="31762" name="组合 19"/>
            <p:cNvGrpSpPr/>
            <p:nvPr userDrawn="1"/>
          </p:nvGrpSpPr>
          <p:grpSpPr>
            <a:xfrm>
              <a:off x="130195" y="101457"/>
              <a:ext cx="647560" cy="567974"/>
              <a:chOff x="257420" y="226345"/>
              <a:chExt cx="540747" cy="474289"/>
            </a:xfrm>
          </p:grpSpPr>
          <p:pic>
            <p:nvPicPr>
              <p:cNvPr id="31763" name="图片 21"/>
              <p:cNvPicPr>
                <a:picLocks noChangeAspect="1"/>
              </p:cNvPicPr>
              <p:nvPr userDrawn="1"/>
            </p:nvPicPr>
            <p:blipFill>
              <a:blip r:embed="rId3"/>
              <a:stretch>
                <a:fillRect/>
              </a:stretch>
            </p:blipFill>
            <p:spPr>
              <a:xfrm>
                <a:off x="257420" y="226345"/>
                <a:ext cx="472830" cy="472830"/>
              </a:xfrm>
              <a:prstGeom prst="rect">
                <a:avLst/>
              </a:prstGeom>
              <a:noFill/>
              <a:ln w="9525">
                <a:noFill/>
              </a:ln>
            </p:spPr>
          </p:pic>
          <p:pic>
            <p:nvPicPr>
              <p:cNvPr id="31764" name="图片 22"/>
              <p:cNvPicPr>
                <a:picLocks noChangeAspect="1"/>
              </p:cNvPicPr>
              <p:nvPr userDrawn="1"/>
            </p:nvPicPr>
            <p:blipFill>
              <a:blip r:embed="rId4">
                <a:grayscl/>
              </a:blip>
              <a:srcRect b="72279"/>
              <a:stretch>
                <a:fillRect/>
              </a:stretch>
            </p:blipFill>
            <p:spPr>
              <a:xfrm flipH="1">
                <a:off x="265701" y="654915"/>
                <a:ext cx="532466" cy="45719"/>
              </a:xfrm>
              <a:prstGeom prst="rect">
                <a:avLst/>
              </a:prstGeom>
              <a:noFill/>
              <a:ln w="9525">
                <a:noFill/>
              </a:ln>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pPr fontAlgn="auto"/>
            <a:r>
              <a:rPr lang="zh-CN" altLang="en-US" strike="noStrike" noProof="1"/>
              <a:t>单击此处编辑母版标题样式</a:t>
            </a:r>
          </a:p>
        </p:txBody>
      </p:sp>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lvl1pPr>
              <a:defRPr>
                <a:latin typeface="LiHei Pro" pitchFamily="34" charset="-122"/>
                <a:ea typeface="LiHei Pro" pitchFamily="34" charset="-122"/>
              </a:defRPr>
            </a:lvl1pPr>
          </a:lstStyle>
          <a:p>
            <a:pPr fontAlgn="auto">
              <a:defRPr/>
            </a:pPr>
            <a:r>
              <a:rPr lang="en-US" strike="noStrike" noProof="1">
                <a:solidFill>
                  <a:prstClr val="white">
                    <a:lumMod val="65000"/>
                  </a:prstClr>
                </a:solidFill>
                <a:latin typeface="LiHei Pro" pitchFamily="34" charset="-122"/>
                <a:ea typeface="LiHei Pro" pitchFamily="34" charset="-122"/>
                <a:cs typeface="+mn-cs"/>
              </a:rPr>
              <a:t>xiaoer.yanj.cn</a:t>
            </a:r>
            <a:endParaRPr lang="en-US" strike="noStrike" noProof="1">
              <a:solidFill>
                <a:prstClr val="white">
                  <a:lumMod val="65000"/>
                </a:prstClr>
              </a:solidFill>
            </a:endParaRPr>
          </a:p>
        </p:txBody>
      </p:sp>
      <p:sp>
        <p:nvSpPr>
          <p:cNvPr id="6" name="Slide Number Placeholder 5"/>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algn="ctr"/>
            <a:fld id="{9A0DB2DC-4C9A-4742-B13C-FB6460FD3503}" type="slidenum">
              <a:rPr lang="en-US" altLang="zh-CN" sz="1400">
                <a:solidFill>
                  <a:srgbClr val="808080"/>
                </a:solidFill>
                <a:latin typeface="Impact" panose="020B0806030902050204" pitchFamily="34" charset="0"/>
                <a:ea typeface="宋体" panose="02010600030101010101" pitchFamily="2" charset="-122"/>
              </a:rPr>
              <a:t>‹#›</a:t>
            </a:fld>
            <a:endParaRPr lang="en-US" altLang="zh-CN" sz="1400">
              <a:solidFill>
                <a:srgbClr val="808080"/>
              </a:solidFill>
              <a:latin typeface="Impact" panose="020B0806030902050204" pitchFamily="34" charset="0"/>
              <a:ea typeface="宋体" panose="02010600030101010101" pitchFamily="2" charset="-122"/>
            </a:endParaRPr>
          </a:p>
        </p:txBody>
      </p:sp>
    </p:spTree>
  </p:cSld>
  <p:clrMapOvr>
    <a:masterClrMapping/>
  </p:clrMapOvr>
  <p:transition/>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Rectangle 13"/>
          <p:cNvSpPr/>
          <p:nvPr userDrawn="1"/>
        </p:nvSpPr>
        <p:spPr>
          <a:xfrm>
            <a:off x="-9525" y="0"/>
            <a:ext cx="12203113"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2" name="页脚占位符 1"/>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4" name="灯片编号占位符 3"/>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33797" name="Picture 7" descr="hexa.png"/>
          <p:cNvPicPr>
            <a:picLocks noChangeAspect="1"/>
          </p:cNvPicPr>
          <p:nvPr userDrawn="1"/>
        </p:nvPicPr>
        <p:blipFill>
          <a:blip r:embed="rId3"/>
          <a:stretch>
            <a:fillRect/>
          </a:stretch>
        </p:blipFill>
        <p:spPr>
          <a:xfrm>
            <a:off x="0" y="0"/>
            <a:ext cx="12190413" cy="6859588"/>
          </a:xfrm>
          <a:prstGeom prst="rect">
            <a:avLst/>
          </a:prstGeom>
          <a:noFill/>
          <a:ln w="9525">
            <a:noFill/>
          </a:ln>
        </p:spPr>
      </p:pic>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2" name="灯片编号占位符 1"/>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rotWithShape="0">
          <a:blip r:embed="rId2"/>
          <a:stretch>
            <a:fillRect/>
          </a:stretch>
        </a:blipFill>
        <a:effectLst/>
      </p:bgPr>
    </p:bg>
    <p:spTree>
      <p:nvGrpSpPr>
        <p:cNvPr id="1" name=""/>
        <p:cNvGrpSpPr/>
        <p:nvPr/>
      </p:nvGrpSpPr>
      <p:grpSpPr>
        <a:xfrm>
          <a:off x="0" y="0"/>
          <a:ext cx="0" cy="0"/>
          <a:chOff x="0" y="0"/>
          <a:chExt cx="0" cy="0"/>
        </a:xfrm>
      </p:grpSpPr>
      <p:cxnSp>
        <p:nvCxnSpPr>
          <p:cNvPr id="7" name="直接连接符 6"/>
          <p:cNvCxnSpPr/>
          <p:nvPr userDrawn="1"/>
        </p:nvCxnSpPr>
        <p:spPr>
          <a:xfrm flipV="1">
            <a:off x="3024188" y="479425"/>
            <a:ext cx="836612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4822" name="组合 7"/>
          <p:cNvGrpSpPr/>
          <p:nvPr userDrawn="1"/>
        </p:nvGrpSpPr>
        <p:grpSpPr>
          <a:xfrm>
            <a:off x="0" y="195263"/>
            <a:ext cx="3125788" cy="569912"/>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34824"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34833" name="组合 18"/>
          <p:cNvGrpSpPr/>
          <p:nvPr userDrawn="1"/>
        </p:nvGrpSpPr>
        <p:grpSpPr>
          <a:xfrm>
            <a:off x="11352213" y="176213"/>
            <a:ext cx="838200" cy="742950"/>
            <a:chOff x="39833" y="101457"/>
            <a:chExt cx="838200" cy="743812"/>
          </a:xfrm>
        </p:grpSpPr>
        <p:grpSp>
          <p:nvGrpSpPr>
            <p:cNvPr id="34834" name="组合 19"/>
            <p:cNvGrpSpPr/>
            <p:nvPr userDrawn="1"/>
          </p:nvGrpSpPr>
          <p:grpSpPr>
            <a:xfrm>
              <a:off x="130195" y="101457"/>
              <a:ext cx="647560" cy="567974"/>
              <a:chOff x="257420" y="226345"/>
              <a:chExt cx="540747" cy="474289"/>
            </a:xfrm>
          </p:grpSpPr>
          <p:pic>
            <p:nvPicPr>
              <p:cNvPr id="34835" name="图片 21"/>
              <p:cNvPicPr>
                <a:picLocks noChangeAspect="1"/>
              </p:cNvPicPr>
              <p:nvPr userDrawn="1"/>
            </p:nvPicPr>
            <p:blipFill>
              <a:blip r:embed="rId3"/>
              <a:stretch>
                <a:fillRect/>
              </a:stretch>
            </p:blipFill>
            <p:spPr>
              <a:xfrm>
                <a:off x="257420" y="226345"/>
                <a:ext cx="472830" cy="472830"/>
              </a:xfrm>
              <a:prstGeom prst="rect">
                <a:avLst/>
              </a:prstGeom>
              <a:noFill/>
              <a:ln w="9525">
                <a:noFill/>
              </a:ln>
            </p:spPr>
          </p:pic>
          <p:pic>
            <p:nvPicPr>
              <p:cNvPr id="34836" name="图片 22"/>
              <p:cNvPicPr>
                <a:picLocks noChangeAspect="1"/>
              </p:cNvPicPr>
              <p:nvPr userDrawn="1"/>
            </p:nvPicPr>
            <p:blipFill>
              <a:blip r:embed="rId4">
                <a:grayscl/>
              </a:blip>
              <a:srcRect b="72279"/>
              <a:stretch>
                <a:fillRect/>
              </a:stretch>
            </p:blipFill>
            <p:spPr>
              <a:xfrm flipH="1">
                <a:off x="265701" y="654915"/>
                <a:ext cx="532466" cy="45719"/>
              </a:xfrm>
              <a:prstGeom prst="rect">
                <a:avLst/>
              </a:prstGeom>
              <a:noFill/>
              <a:ln w="9525">
                <a:noFill/>
              </a:ln>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itchFamily="49" charset="-122"/>
                  <a:ea typeface="迷你简汉真广标"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itchFamily="49" charset="-122"/>
                <a:ea typeface="迷你简汉真广标" pitchFamily="49" charset="-122"/>
              </a:defRPr>
            </a:lvl1pPr>
          </a:lstStyle>
          <a:p>
            <a:pPr fontAlgn="auto"/>
            <a:r>
              <a:rPr lang="zh-CN" altLang="en-US" strike="noStrike" noProof="1"/>
              <a:t>单击此处编辑母版标题样式</a:t>
            </a:r>
          </a:p>
        </p:txBody>
      </p:sp>
      <p:sp>
        <p:nvSpPr>
          <p:cNvPr id="4" name="Date Placeholder 3"/>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480435F3-CE51-FE47-901D-12AFFB0ECEA9}"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lvl1pPr>
              <a:defRPr>
                <a:latin typeface="LiHei Pro" pitchFamily="34" charset="-122"/>
                <a:ea typeface="LiHei Pro" pitchFamily="34" charset="-122"/>
              </a:defRPr>
            </a:lvl1pPr>
          </a:lstStyle>
          <a:p>
            <a:pPr fontAlgn="auto">
              <a:defRPr/>
            </a:pPr>
            <a:r>
              <a:rPr lang="en-US" strike="noStrike" noProof="1">
                <a:solidFill>
                  <a:prstClr val="white">
                    <a:lumMod val="65000"/>
                  </a:prstClr>
                </a:solidFill>
                <a:latin typeface="LiHei Pro" pitchFamily="34" charset="-122"/>
                <a:ea typeface="LiHei Pro" pitchFamily="34" charset="-122"/>
                <a:cs typeface="+mn-cs"/>
              </a:rPr>
              <a:t>xiaoer.yanj.cn</a:t>
            </a:r>
            <a:endParaRPr lang="en-US" strike="noStrike" noProof="1">
              <a:solidFill>
                <a:prstClr val="white">
                  <a:lumMod val="65000"/>
                </a:prstClr>
              </a:solidFill>
            </a:endParaRPr>
          </a:p>
        </p:txBody>
      </p:sp>
      <p:sp>
        <p:nvSpPr>
          <p:cNvPr id="6" name="Slide Number Placeholder 5"/>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algn="ctr"/>
            <a:fld id="{9A0DB2DC-4C9A-4742-B13C-FB6460FD3503}" type="slidenum">
              <a:rPr lang="en-US" altLang="zh-CN" sz="1400">
                <a:solidFill>
                  <a:srgbClr val="808080"/>
                </a:solidFill>
                <a:latin typeface="Impact" panose="020B0806030902050204" pitchFamily="34" charset="0"/>
                <a:ea typeface="宋体" panose="02010600030101010101" pitchFamily="2" charset="-122"/>
              </a:rPr>
              <a:t>‹#›</a:t>
            </a:fld>
            <a:endParaRPr lang="en-US" altLang="zh-CN" sz="1400">
              <a:solidFill>
                <a:srgbClr val="808080"/>
              </a:solidFill>
              <a:latin typeface="Impact" panose="020B0806030902050204" pitchFamily="34" charset="0"/>
              <a:ea typeface="宋体" panose="02010600030101010101" pitchFamily="2" charset="-122"/>
            </a:endParaRPr>
          </a:p>
        </p:txBody>
      </p:sp>
    </p:spTree>
  </p:cSld>
  <p:clrMapOvr>
    <a:masterClrMapping/>
  </p:clrMapOvr>
  <p:transition/>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6" name="Rectangle 13"/>
          <p:cNvSpPr/>
          <p:nvPr userDrawn="1"/>
        </p:nvSpPr>
        <p:spPr>
          <a:xfrm>
            <a:off x="-9525" y="0"/>
            <a:ext cx="12203113"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a:xfrm>
            <a:off x="8939213" y="177800"/>
            <a:ext cx="2844800" cy="365125"/>
          </a:xfrm>
          <a:prstGeom prst="rect">
            <a:avLst/>
          </a:prstGeom>
        </p:spPr>
        <p:txBody>
          <a:bodyPr vert="horz" lIns="91436" tIns="45718" rIns="91436" bIns="45718" rtlCol="0" anchor="ct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2" name="页脚占位符 1"/>
          <p:cNvSpPr>
            <a:spLocks noGrp="1"/>
          </p:cNvSpPr>
          <p:nvPr>
            <p:ph type="ftr" sz="quarter" idx="11"/>
          </p:nvPr>
        </p:nvSpPr>
        <p:spPr>
          <a:xfrm>
            <a:off x="4165600" y="6334125"/>
            <a:ext cx="3859213" cy="365125"/>
          </a:xfrm>
          <a:prstGeom prst="rect">
            <a:avLst/>
          </a:prstGeom>
        </p:spPr>
        <p:txBody>
          <a:bodyPr vert="horz" lIns="91436" tIns="45718" rIns="91436" bIns="45718" rtlCol="0" anchor="ct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sp>
        <p:nvSpPr>
          <p:cNvPr id="4" name="灯片编号占位符 3"/>
          <p:cNvSpPr>
            <a:spLocks noGrp="1"/>
          </p:cNvSpPr>
          <p:nvPr>
            <p:ph type="sldNum" sz="quarter" idx="12"/>
          </p:nvPr>
        </p:nvSpPr>
        <p:spPr>
          <a:xfrm>
            <a:off x="11280775" y="6145213"/>
            <a:ext cx="481013" cy="304800"/>
          </a:xfrm>
          <a:prstGeom prst="rect">
            <a:avLst/>
          </a:prstGeom>
        </p:spPr>
        <p:txBody>
          <a:bodyPr vert="horz" lIns="91436" tIns="45718" rIns="91436" bIns="45718" rtlCol="0" anchor="ct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pPr fontAlgn="auto"/>
            <a:r>
              <a:rPr lang="en-US" strike="noStrike" noProof="1"/>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pPr fontAlgn="auto"/>
            <a:r>
              <a:rPr lang="en-US" strike="noStrike" noProof="1"/>
              <a:t>Click to edit Master subtitle style</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Content Placeholder 2"/>
          <p:cNvSpPr>
            <a:spLocks noGrp="1"/>
          </p:cNvSpPr>
          <p:nvPr>
            <p:ph idx="1"/>
          </p:nvPr>
        </p:nvSpPr>
        <p:spPr/>
        <p:txBody>
          <a:body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pPr fontAlgn="auto"/>
            <a:r>
              <a:rPr lang="en-US" strike="noStrike" noProof="1"/>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fontAlgn="auto"/>
            <a:r>
              <a:rPr lang="en-US" strike="noStrike" noProof="1"/>
              <a:t>Click to edit Master text styles</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5" name="日期占位符 4"/>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6" name="页脚占位符 5"/>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7" name="灯片编号占位符 6"/>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p>
        </p:txBody>
      </p:sp>
      <p:sp>
        <p:nvSpPr>
          <p:cNvPr id="3" name="内容占位符 2"/>
          <p:cNvSpPr>
            <a:spLocks noGrp="1"/>
          </p:cNvSpPr>
          <p:nvPr>
            <p:ph sz="half" idx="1" hasCustomPrompt="1"/>
          </p:nvPr>
        </p:nvSpPr>
        <p:spPr>
          <a:xfrm>
            <a:off x="838091" y="1826048"/>
            <a:ext cx="5180926" cy="4352346"/>
          </a:xfrm>
        </p:spPr>
        <p:txBody>
          <a:bodyPr/>
          <a:lstStyle/>
          <a:p>
            <a:pPr lvl="0" fontAlgn="auto"/>
            <a:r>
              <a:rPr lang="zh-CN" altLang="en-US" strike="noStrike" noProof="1"/>
              <a:t>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内容占位符 3"/>
          <p:cNvSpPr>
            <a:spLocks noGrp="1"/>
          </p:cNvSpPr>
          <p:nvPr>
            <p:ph sz="half" idx="2" hasCustomPrompt="1"/>
          </p:nvPr>
        </p:nvSpPr>
        <p:spPr>
          <a:xfrm>
            <a:off x="6171396" y="1826048"/>
            <a:ext cx="5180926" cy="4352346"/>
          </a:xfrm>
        </p:spPr>
        <p:txBody>
          <a:bodyPr/>
          <a:lstStyle/>
          <a:p>
            <a:pPr lvl="0" fontAlgn="auto"/>
            <a:r>
              <a:rPr lang="zh-CN" altLang="en-US" strike="noStrike" noProof="1"/>
              <a:t>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auto"/>
            <a:r>
              <a:rPr lang="en-US" strike="noStrike" noProof="1"/>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fontAlgn="auto"/>
            <a:r>
              <a:rPr lang="en-US" strike="noStrike" noProof="1"/>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fontAlgn="auto"/>
            <a:r>
              <a:rPr lang="en-US" strike="noStrike" noProof="1"/>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7" name="日期占位符 6"/>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8" name="页脚占位符 7"/>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9" name="灯片编号占位符 8"/>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日期占位符 2"/>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4" name="页脚占位符 3"/>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5" name="灯片编号占位符 4"/>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圆角矩形 4"/>
          <p:cNvSpPr/>
          <p:nvPr userDrawn="1"/>
        </p:nvSpPr>
        <p:spPr>
          <a:xfrm>
            <a:off x="1139825" y="1031875"/>
            <a:ext cx="9910763" cy="42863"/>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150" y="6453188"/>
            <a:ext cx="392113" cy="2222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a:xfrm>
            <a:off x="609600" y="6357938"/>
            <a:ext cx="2844800" cy="365125"/>
          </a:xfrm>
          <a:prstGeom prst="rect">
            <a:avLst/>
          </a:prstGeom>
        </p:spPr>
        <p:txBody>
          <a:bodyPr vert="horz" lIns="91436" tIns="45718" rIns="91436" bIns="45718" rtlCol="0" anchor="ctr"/>
          <a:lstStyle/>
          <a:p>
            <a:pPr fontAlgn="auto">
              <a:defRPr/>
            </a:pPr>
            <a:fld id="{3E729073-8FFE-4F18-B513-07581FC6638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9" name="灯片编号占位符 8"/>
          <p:cNvSpPr>
            <a:spLocks noGrp="1"/>
          </p:cNvSpPr>
          <p:nvPr>
            <p:ph type="sldNum" sz="quarter" idx="12"/>
          </p:nvPr>
        </p:nvSpPr>
        <p:spPr>
          <a:xfrm>
            <a:off x="4673600" y="6397625"/>
            <a:ext cx="2843213" cy="365125"/>
          </a:xfrm>
          <a:prstGeom prst="rect">
            <a:avLst/>
          </a:prstGeom>
        </p:spPr>
        <p:txBody>
          <a:bodyPr vert="horz" lIns="91436" tIns="45718" rIns="91436" bIns="45718" rtlCol="0" anchor="ctr"/>
          <a:lstStyle>
            <a:lvl1pPr algn="ctr">
              <a:defRPr>
                <a:latin typeface="ITC Avant Garde Std Bk" pitchFamily="34" charset="0"/>
              </a:defRPr>
            </a:lvl1pPr>
          </a:lstStyle>
          <a:p>
            <a:pPr fontAlgn="auto">
              <a:defRPr/>
            </a:pPr>
            <a:fld id="{601EE9E8-4134-49B0-9AA7-3089E6521627}" type="slidenum">
              <a:rPr lang="en-US" strike="noStrike" noProof="1" smtClean="0">
                <a:solidFill>
                  <a:prstClr val="black">
                    <a:tint val="75000"/>
                  </a:prstClr>
                </a:solidFill>
                <a:latin typeface="ITC Avant Garde Std Bk" pitchFamily="34" charset="0"/>
                <a:ea typeface="+mn-ea"/>
                <a:cs typeface="+mn-cs"/>
              </a:rPr>
              <a:t>‹#›</a:t>
            </a:fld>
            <a:endParaRPr lang="en-US" strike="noStrike" noProof="1">
              <a:solidFill>
                <a:prstClr val="black">
                  <a:tint val="75000"/>
                </a:prstClr>
              </a:solidFill>
            </a:endParaRPr>
          </a:p>
        </p:txBody>
      </p:sp>
      <p:sp>
        <p:nvSpPr>
          <p:cNvPr id="2" name="页脚占位符 1"/>
          <p:cNvSpPr>
            <a:spLocks noGrp="1"/>
          </p:cNvSpPr>
          <p:nvPr>
            <p:ph type="ftr" sz="quarter" idx="13"/>
          </p:nvPr>
        </p:nvSpPr>
        <p:spPr>
          <a:xfrm>
            <a:off x="4165600" y="6357938"/>
            <a:ext cx="3859213" cy="365125"/>
          </a:xfrm>
          <a:prstGeom prst="rect">
            <a:avLst/>
          </a:prstGeom>
        </p:spPr>
        <p:txBody>
          <a:bodyPr vert="horz" lIns="91436" tIns="45718" rIns="91436" bIns="45718" rtlCol="0" anchor="ctr"/>
          <a:lstStyle/>
          <a:p>
            <a:pPr fontAlgn="auto">
              <a:defRPr/>
            </a:pPr>
            <a:endParaRPr lang="en-US" strike="noStrike" noProof="1">
              <a:solidFill>
                <a:prstClr val="black">
                  <a:tint val="75000"/>
                </a:prstClr>
              </a:solidFill>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3" name="页脚占位符 2"/>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4" name="灯片编号占位符 3"/>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pPr fontAlgn="auto"/>
            <a:r>
              <a:rPr lang="en-US" strike="noStrike" noProof="1"/>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auto"/>
            <a:r>
              <a:rPr lang="en-US" strike="noStrike" noProof="1"/>
              <a:t>Click to edit Master text styles</a:t>
            </a:r>
          </a:p>
        </p:txBody>
      </p:sp>
      <p:sp>
        <p:nvSpPr>
          <p:cNvPr id="5" name="日期占位符 4"/>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6" name="页脚占位符 5"/>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7" name="灯片编号占位符 6"/>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pPr fontAlgn="auto"/>
            <a:r>
              <a:rPr lang="en-US" strike="noStrike" noProof="1"/>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fontAlgn="auto"/>
            <a:endParaRPr lang="en-US" strike="noStrike" noProof="1"/>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auto"/>
            <a:r>
              <a:rPr lang="en-US" strike="noStrike" noProof="1"/>
              <a:t>Click to edit Master text styles</a:t>
            </a:r>
          </a:p>
        </p:txBody>
      </p:sp>
      <p:sp>
        <p:nvSpPr>
          <p:cNvPr id="5" name="日期占位符 4"/>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6" name="页脚占位符 5"/>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7" name="灯片编号占位符 6"/>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Vertical Text Placeholder 2"/>
          <p:cNvSpPr>
            <a:spLocks noGrp="1"/>
          </p:cNvSpPr>
          <p:nvPr>
            <p:ph type="body" orient="vert" idx="1"/>
          </p:nvPr>
        </p:nvSpPr>
        <p:spPr/>
        <p:txBody>
          <a:bodyPr vert="eaVert"/>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pPr fontAlgn="auto"/>
            <a:r>
              <a:rPr lang="en-US" strike="noStrike" noProof="1"/>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3" name="页脚占位符 2"/>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4" name="灯片编号占位符 3"/>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pPr fontAlgn="auto"/>
            <a:r>
              <a:rPr lang="en-US" strike="noStrike" noProof="1"/>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pPr fontAlgn="auto"/>
            <a:r>
              <a:rPr lang="en-US" strike="noStrike" noProof="1"/>
              <a:t>Click to edit Master subtitle style</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pPr fontAlgn="auto"/>
            <a:r>
              <a:rPr lang="zh-CN" altLang="en-US" strike="noStrike" noProof="1"/>
              <a:t>单击此处编辑母版标题样式</a:t>
            </a:r>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编辑母版文本样式</a:t>
            </a:r>
          </a:p>
        </p:txBody>
      </p:sp>
      <p:sp>
        <p:nvSpPr>
          <p:cNvPr id="4" name="内容占位符 3"/>
          <p:cNvSpPr>
            <a:spLocks noGrp="1"/>
          </p:cNvSpPr>
          <p:nvPr>
            <p:ph sz="half" idx="2" hasCustomPrompt="1"/>
          </p:nvPr>
        </p:nvSpPr>
        <p:spPr>
          <a:xfrm>
            <a:off x="839679" y="2505656"/>
            <a:ext cx="5157116" cy="3685441"/>
          </a:xfrm>
        </p:spPr>
        <p:txBody>
          <a:bodyPr/>
          <a:lstStyle/>
          <a:p>
            <a:pPr lvl="0" fontAlgn="auto"/>
            <a:r>
              <a:rPr lang="zh-CN" altLang="en-US" strike="noStrike" noProof="1"/>
              <a:t>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编辑母版文本样式</a:t>
            </a:r>
          </a:p>
        </p:txBody>
      </p:sp>
      <p:sp>
        <p:nvSpPr>
          <p:cNvPr id="6" name="内容占位符 5"/>
          <p:cNvSpPr>
            <a:spLocks noGrp="1"/>
          </p:cNvSpPr>
          <p:nvPr>
            <p:ph sz="quarter" idx="4" hasCustomPrompt="1"/>
          </p:nvPr>
        </p:nvSpPr>
        <p:spPr>
          <a:xfrm>
            <a:off x="6171398" y="2505656"/>
            <a:ext cx="5182513" cy="3685441"/>
          </a:xfrm>
        </p:spPr>
        <p:txBody>
          <a:bodyPr/>
          <a:lstStyle/>
          <a:p>
            <a:pPr lvl="0" fontAlgn="auto"/>
            <a:r>
              <a:rPr lang="zh-CN" altLang="en-US" strike="noStrike" noProof="1"/>
              <a:t>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6"/>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8" name="页脚占位符 7"/>
          <p:cNvSpPr>
            <a:spLocks noGrp="1"/>
          </p:cNvSpPr>
          <p:nvPr>
            <p:ph type="ftr" sz="quarter" idx="11"/>
          </p:nvPr>
        </p:nvSpPr>
        <p:spPr/>
        <p:txBody>
          <a:bodyPr/>
          <a:lstStyle/>
          <a:p>
            <a:pPr fontAlgn="auto"/>
            <a:endParaRPr lang="zh-CN" altLang="en-US" strike="noStrike" noProof="1"/>
          </a:p>
        </p:txBody>
      </p:sp>
      <p:sp>
        <p:nvSpPr>
          <p:cNvPr id="9" name="灯片编号占位符 8"/>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Content Placeholder 2"/>
          <p:cNvSpPr>
            <a:spLocks noGrp="1"/>
          </p:cNvSpPr>
          <p:nvPr>
            <p:ph idx="1"/>
          </p:nvPr>
        </p:nvSpPr>
        <p:spPr/>
        <p:txBody>
          <a:body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pPr fontAlgn="auto"/>
            <a:r>
              <a:rPr lang="en-US" strike="noStrike" noProof="1"/>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fontAlgn="auto"/>
            <a:r>
              <a:rPr lang="en-US" strike="noStrike" noProof="1"/>
              <a:t>Click to edit Master text styles</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5" name="日期占位符 4"/>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6" name="页脚占位符 5"/>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7" name="灯片编号占位符 6"/>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auto"/>
            <a:r>
              <a:rPr lang="en-US" strike="noStrike" noProof="1"/>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fontAlgn="auto"/>
            <a:r>
              <a:rPr lang="en-US" strike="noStrike" noProof="1"/>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fontAlgn="auto"/>
            <a:r>
              <a:rPr lang="en-US" strike="noStrike" noProof="1"/>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7" name="日期占位符 6"/>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8" name="页脚占位符 7"/>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9" name="灯片编号占位符 8"/>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日期占位符 2"/>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4" name="页脚占位符 3"/>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5" name="灯片编号占位符 4"/>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圆角矩形 4"/>
          <p:cNvSpPr/>
          <p:nvPr userDrawn="1"/>
        </p:nvSpPr>
        <p:spPr>
          <a:xfrm>
            <a:off x="1139825" y="1031875"/>
            <a:ext cx="9910763" cy="42863"/>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150" y="6453188"/>
            <a:ext cx="392113" cy="2222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a:xfrm>
            <a:off x="609600" y="6357938"/>
            <a:ext cx="2844800" cy="365125"/>
          </a:xfrm>
          <a:prstGeom prst="rect">
            <a:avLst/>
          </a:prstGeom>
        </p:spPr>
        <p:txBody>
          <a:bodyPr vert="horz" lIns="91436" tIns="45718" rIns="91436" bIns="45718" rtlCol="0" anchor="ctr"/>
          <a:lstStyle/>
          <a:p>
            <a:pPr fontAlgn="auto">
              <a:defRPr/>
            </a:pPr>
            <a:fld id="{3E729073-8FFE-4F18-B513-07581FC6638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9" name="灯片编号占位符 8"/>
          <p:cNvSpPr>
            <a:spLocks noGrp="1"/>
          </p:cNvSpPr>
          <p:nvPr>
            <p:ph type="sldNum" sz="quarter" idx="12"/>
          </p:nvPr>
        </p:nvSpPr>
        <p:spPr>
          <a:xfrm>
            <a:off x="4673600" y="6397625"/>
            <a:ext cx="2843213" cy="365125"/>
          </a:xfrm>
          <a:prstGeom prst="rect">
            <a:avLst/>
          </a:prstGeom>
        </p:spPr>
        <p:txBody>
          <a:bodyPr vert="horz" lIns="91436" tIns="45718" rIns="91436" bIns="45718" rtlCol="0" anchor="ctr"/>
          <a:lstStyle>
            <a:lvl1pPr algn="ctr">
              <a:defRPr>
                <a:latin typeface="ITC Avant Garde Std Bk" pitchFamily="34" charset="0"/>
              </a:defRPr>
            </a:lvl1pPr>
          </a:lstStyle>
          <a:p>
            <a:pPr fontAlgn="auto">
              <a:defRPr/>
            </a:pPr>
            <a:fld id="{601EE9E8-4134-49B0-9AA7-3089E6521627}" type="slidenum">
              <a:rPr lang="en-US" strike="noStrike" noProof="1" smtClean="0">
                <a:solidFill>
                  <a:prstClr val="black">
                    <a:tint val="75000"/>
                  </a:prstClr>
                </a:solidFill>
                <a:latin typeface="ITC Avant Garde Std Bk" pitchFamily="34" charset="0"/>
                <a:ea typeface="+mn-ea"/>
                <a:cs typeface="+mn-cs"/>
              </a:rPr>
              <a:t>‹#›</a:t>
            </a:fld>
            <a:endParaRPr lang="en-US" strike="noStrike" noProof="1">
              <a:solidFill>
                <a:prstClr val="black">
                  <a:tint val="75000"/>
                </a:prstClr>
              </a:solidFill>
            </a:endParaRPr>
          </a:p>
        </p:txBody>
      </p:sp>
      <p:sp>
        <p:nvSpPr>
          <p:cNvPr id="2" name="页脚占位符 1"/>
          <p:cNvSpPr>
            <a:spLocks noGrp="1"/>
          </p:cNvSpPr>
          <p:nvPr>
            <p:ph type="ftr" sz="quarter" idx="13"/>
          </p:nvPr>
        </p:nvSpPr>
        <p:spPr>
          <a:xfrm>
            <a:off x="4165600" y="6357938"/>
            <a:ext cx="3859213" cy="365125"/>
          </a:xfrm>
          <a:prstGeom prst="rect">
            <a:avLst/>
          </a:prstGeom>
        </p:spPr>
        <p:txBody>
          <a:bodyPr vert="horz" lIns="91436" tIns="45718" rIns="91436" bIns="45718" rtlCol="0" anchor="ctr"/>
          <a:lstStyle/>
          <a:p>
            <a:pPr fontAlgn="auto">
              <a:defRPr/>
            </a:pPr>
            <a:endParaRPr lang="en-US" strike="noStrike" noProof="1">
              <a:solidFill>
                <a:prstClr val="black">
                  <a:tint val="75000"/>
                </a:prstClr>
              </a:solidFill>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3" name="页脚占位符 2"/>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4" name="灯片编号占位符 3"/>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pPr fontAlgn="auto"/>
            <a:r>
              <a:rPr lang="en-US" strike="noStrike" noProof="1"/>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auto"/>
            <a:r>
              <a:rPr lang="en-US" strike="noStrike" noProof="1"/>
              <a:t>Click to edit Master text styles</a:t>
            </a:r>
          </a:p>
        </p:txBody>
      </p:sp>
      <p:sp>
        <p:nvSpPr>
          <p:cNvPr id="5" name="日期占位符 4"/>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6" name="页脚占位符 5"/>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7" name="灯片编号占位符 6"/>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pPr fontAlgn="auto"/>
            <a:r>
              <a:rPr lang="en-US" strike="noStrike" noProof="1"/>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fontAlgn="auto"/>
            <a:endParaRPr lang="en-US" strike="noStrike" noProof="1"/>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auto"/>
            <a:r>
              <a:rPr lang="en-US" strike="noStrike" noProof="1"/>
              <a:t>Click to edit Master text styles</a:t>
            </a:r>
          </a:p>
        </p:txBody>
      </p:sp>
      <p:sp>
        <p:nvSpPr>
          <p:cNvPr id="5" name="日期占位符 4"/>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6" name="页脚占位符 5"/>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7" name="灯片编号占位符 6"/>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Vertical Text Placeholder 2"/>
          <p:cNvSpPr>
            <a:spLocks noGrp="1"/>
          </p:cNvSpPr>
          <p:nvPr>
            <p:ph type="body" orient="vert" idx="1"/>
          </p:nvPr>
        </p:nvSpPr>
        <p:spPr/>
        <p:txBody>
          <a:bodyPr vert="eaVert"/>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p>
        </p:txBody>
      </p:sp>
      <p:sp>
        <p:nvSpPr>
          <p:cNvPr id="3" name="日期占位符 2"/>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pPr fontAlgn="auto"/>
            <a:r>
              <a:rPr lang="en-US" strike="noStrike" noProof="1"/>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3" name="页脚占位符 2"/>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4" name="灯片编号占位符 3"/>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pPr fontAlgn="auto"/>
            <a:r>
              <a:rPr lang="en-US" strike="noStrike" noProof="1"/>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pPr fontAlgn="auto"/>
            <a:r>
              <a:rPr lang="en-US" strike="noStrike" noProof="1"/>
              <a:t>Click to edit Master subtitle style</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Content Placeholder 2"/>
          <p:cNvSpPr>
            <a:spLocks noGrp="1"/>
          </p:cNvSpPr>
          <p:nvPr>
            <p:ph idx="1"/>
          </p:nvPr>
        </p:nvSpPr>
        <p:spPr/>
        <p:txBody>
          <a:body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pPr fontAlgn="auto"/>
            <a:r>
              <a:rPr lang="en-US" strike="noStrike" noProof="1"/>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fontAlgn="auto"/>
            <a:r>
              <a:rPr lang="en-US" strike="noStrike" noProof="1"/>
              <a:t>Click to edit Master text styles</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5" name="日期占位符 4"/>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6" name="页脚占位符 5"/>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7" name="灯片编号占位符 6"/>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auto"/>
            <a:r>
              <a:rPr lang="en-US" strike="noStrike" noProof="1"/>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fontAlgn="auto"/>
            <a:r>
              <a:rPr lang="en-US" strike="noStrike" noProof="1"/>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fontAlgn="auto"/>
            <a:r>
              <a:rPr lang="en-US" strike="noStrike" noProof="1"/>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7" name="日期占位符 6"/>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8" name="页脚占位符 7"/>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9" name="灯片编号占位符 8"/>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日期占位符 2"/>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4" name="页脚占位符 3"/>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5" name="灯片编号占位符 4"/>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圆角矩形 4"/>
          <p:cNvSpPr/>
          <p:nvPr userDrawn="1"/>
        </p:nvSpPr>
        <p:spPr>
          <a:xfrm>
            <a:off x="1139825" y="1031875"/>
            <a:ext cx="9910763" cy="42863"/>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150" y="6453188"/>
            <a:ext cx="392113" cy="2222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a:xfrm>
            <a:off x="609600" y="6357938"/>
            <a:ext cx="2844800" cy="365125"/>
          </a:xfrm>
          <a:prstGeom prst="rect">
            <a:avLst/>
          </a:prstGeom>
        </p:spPr>
        <p:txBody>
          <a:bodyPr vert="horz" lIns="91436" tIns="45718" rIns="91436" bIns="45718" rtlCol="0" anchor="ctr"/>
          <a:lstStyle/>
          <a:p>
            <a:pPr fontAlgn="auto">
              <a:defRPr/>
            </a:pPr>
            <a:fld id="{3E729073-8FFE-4F18-B513-07581FC6638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9" name="灯片编号占位符 8"/>
          <p:cNvSpPr>
            <a:spLocks noGrp="1"/>
          </p:cNvSpPr>
          <p:nvPr>
            <p:ph type="sldNum" sz="quarter" idx="12"/>
          </p:nvPr>
        </p:nvSpPr>
        <p:spPr>
          <a:xfrm>
            <a:off x="4673600" y="6397625"/>
            <a:ext cx="2843213" cy="365125"/>
          </a:xfrm>
          <a:prstGeom prst="rect">
            <a:avLst/>
          </a:prstGeom>
        </p:spPr>
        <p:txBody>
          <a:bodyPr vert="horz" lIns="91436" tIns="45718" rIns="91436" bIns="45718" rtlCol="0" anchor="ctr"/>
          <a:lstStyle>
            <a:lvl1pPr algn="ctr">
              <a:defRPr>
                <a:latin typeface="ITC Avant Garde Std Bk" pitchFamily="34" charset="0"/>
              </a:defRPr>
            </a:lvl1pPr>
          </a:lstStyle>
          <a:p>
            <a:pPr fontAlgn="auto">
              <a:defRPr/>
            </a:pPr>
            <a:fld id="{601EE9E8-4134-49B0-9AA7-3089E6521627}" type="slidenum">
              <a:rPr lang="en-US" strike="noStrike" noProof="1" smtClean="0">
                <a:solidFill>
                  <a:prstClr val="black">
                    <a:tint val="75000"/>
                  </a:prstClr>
                </a:solidFill>
                <a:latin typeface="ITC Avant Garde Std Bk" pitchFamily="34" charset="0"/>
                <a:ea typeface="+mn-ea"/>
                <a:cs typeface="+mn-cs"/>
              </a:rPr>
              <a:t>‹#›</a:t>
            </a:fld>
            <a:endParaRPr lang="en-US" strike="noStrike" noProof="1">
              <a:solidFill>
                <a:prstClr val="black">
                  <a:tint val="75000"/>
                </a:prstClr>
              </a:solidFill>
            </a:endParaRPr>
          </a:p>
        </p:txBody>
      </p:sp>
      <p:sp>
        <p:nvSpPr>
          <p:cNvPr id="2" name="页脚占位符 1"/>
          <p:cNvSpPr>
            <a:spLocks noGrp="1"/>
          </p:cNvSpPr>
          <p:nvPr>
            <p:ph type="ftr" sz="quarter" idx="13"/>
          </p:nvPr>
        </p:nvSpPr>
        <p:spPr>
          <a:xfrm>
            <a:off x="4165600" y="6357938"/>
            <a:ext cx="3859213" cy="365125"/>
          </a:xfrm>
          <a:prstGeom prst="rect">
            <a:avLst/>
          </a:prstGeom>
        </p:spPr>
        <p:txBody>
          <a:bodyPr vert="horz" lIns="91436" tIns="45718" rIns="91436" bIns="45718" rtlCol="0" anchor="ctr"/>
          <a:lstStyle/>
          <a:p>
            <a:pPr fontAlgn="auto">
              <a:defRPr/>
            </a:pPr>
            <a:endParaRPr lang="en-US" strike="noStrike" noProof="1">
              <a:solidFill>
                <a:prstClr val="black">
                  <a:tint val="75000"/>
                </a:prstClr>
              </a:solidFill>
            </a:endParaRPr>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3" name="页脚占位符 2"/>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4" name="灯片编号占位符 3"/>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pPr fontAlgn="auto"/>
            <a:r>
              <a:rPr lang="en-US" strike="noStrike" noProof="1"/>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auto"/>
            <a:r>
              <a:rPr lang="en-US" strike="noStrike" noProof="1"/>
              <a:t>Click to edit Master text styles</a:t>
            </a:r>
          </a:p>
        </p:txBody>
      </p:sp>
      <p:sp>
        <p:nvSpPr>
          <p:cNvPr id="5" name="日期占位符 4"/>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6" name="页脚占位符 5"/>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7" name="灯片编号占位符 6"/>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pPr fontAlgn="auto"/>
            <a:r>
              <a:rPr lang="en-US" strike="noStrike" noProof="1"/>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fontAlgn="auto"/>
            <a:endParaRPr lang="en-US" strike="noStrike" noProof="1"/>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auto"/>
            <a:r>
              <a:rPr lang="en-US" strike="noStrike" noProof="1"/>
              <a:t>Click to edit Master text styles</a:t>
            </a:r>
          </a:p>
        </p:txBody>
      </p:sp>
      <p:sp>
        <p:nvSpPr>
          <p:cNvPr id="5" name="日期占位符 4"/>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6" name="页脚占位符 5"/>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7" name="灯片编号占位符 6"/>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en-US" strike="noStrike" noProof="1"/>
              <a:t>Click to edit Master title style</a:t>
            </a:r>
          </a:p>
        </p:txBody>
      </p:sp>
      <p:sp>
        <p:nvSpPr>
          <p:cNvPr id="3" name="Vertical Text Placeholder 2"/>
          <p:cNvSpPr>
            <a:spLocks noGrp="1"/>
          </p:cNvSpPr>
          <p:nvPr>
            <p:ph type="body" orient="vert" idx="1"/>
          </p:nvPr>
        </p:nvSpPr>
        <p:spPr/>
        <p:txBody>
          <a:bodyPr vert="eaVert"/>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pPr fontAlgn="auto"/>
            <a:r>
              <a:rPr lang="en-US" strike="noStrike" noProof="1"/>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fontAlgn="auto"/>
            <a:r>
              <a:rPr lang="en-US" strike="noStrike" noProof="1"/>
              <a:t>Click to edit Master text styles</a:t>
            </a:r>
          </a:p>
          <a:p>
            <a:pPr lvl="1" fontAlgn="auto"/>
            <a:r>
              <a:rPr lang="en-US" strike="noStrike" noProof="1"/>
              <a:t>Second level</a:t>
            </a:r>
          </a:p>
          <a:p>
            <a:pPr lvl="2" fontAlgn="auto"/>
            <a:r>
              <a:rPr lang="en-US" strike="noStrike" noProof="1"/>
              <a:t>Third level</a:t>
            </a:r>
          </a:p>
          <a:p>
            <a:pPr lvl="3" fontAlgn="auto"/>
            <a:r>
              <a:rPr lang="en-US" strike="noStrike" noProof="1"/>
              <a:t>Fourth level</a:t>
            </a:r>
          </a:p>
          <a:p>
            <a:pPr lvl="4" fontAlgn="auto"/>
            <a:r>
              <a:rPr lang="en-US" strike="noStrike" noProof="1"/>
              <a:t>Fifth level</a:t>
            </a:r>
          </a:p>
        </p:txBody>
      </p:sp>
      <p:sp>
        <p:nvSpPr>
          <p:cNvPr id="4" name="日期占位符 3"/>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页脚占位符 4"/>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6" name="灯片编号占位符 5"/>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3" name="页脚占位符 2"/>
          <p:cNvSpPr>
            <a:spLocks noGrp="1"/>
          </p:cNvSpPr>
          <p:nvPr>
            <p:ph type="ftr" sz="quarter" idx="11"/>
          </p:nvPr>
        </p:nvSpPr>
        <p:spPr/>
        <p:txBody>
          <a:bodyPr/>
          <a:lstStyle/>
          <a:p>
            <a:pPr fontAlgn="auto">
              <a:defRPr/>
            </a:pPr>
            <a:endParaRPr lang="en-US" strike="noStrike" noProof="1">
              <a:solidFill>
                <a:prstClr val="black">
                  <a:tint val="75000"/>
                </a:prstClr>
              </a:solidFill>
            </a:endParaRPr>
          </a:p>
        </p:txBody>
      </p:sp>
      <p:sp>
        <p:nvSpPr>
          <p:cNvPr id="4" name="灯片编号占位符 3"/>
          <p:cNvSpPr>
            <a:spLocks noGrp="1"/>
          </p:cNvSpPr>
          <p:nvPr>
            <p:ph type="sldNum" sz="quarter" idx="12"/>
          </p:nvPr>
        </p:nvSpPr>
        <p:spPr/>
        <p:txBody>
          <a:body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pPr fontAlgn="auto"/>
            <a:r>
              <a:rPr lang="zh-CN" altLang="en-US" strike="noStrike" noProof="1"/>
              <a:t>单击此处编辑母版标题样式</a:t>
            </a:r>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编辑母版文本样式</a:t>
            </a:r>
          </a:p>
        </p:txBody>
      </p:sp>
      <p:sp>
        <p:nvSpPr>
          <p:cNvPr id="5" name="日期占位符 4"/>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pPr fontAlgn="auto"/>
            <a:r>
              <a:rPr lang="zh-CN" altLang="en-US" strike="noStrike" noProof="1"/>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编辑母版文本样式</a:t>
            </a:r>
          </a:p>
        </p:txBody>
      </p:sp>
      <p:sp>
        <p:nvSpPr>
          <p:cNvPr id="5" name="日期占位符 4"/>
          <p:cNvSpPr>
            <a:spLocks noGrp="1"/>
          </p:cNvSpPr>
          <p:nvPr>
            <p:ph type="dt" sz="half" idx="10"/>
          </p:nvPr>
        </p:nvSpPr>
        <p:spPr/>
        <p:txBody>
          <a:body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1.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image" Target="../media/image1.png"/><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4013" cy="1325563"/>
          </a:xfrm>
          <a:prstGeom prst="rect">
            <a:avLst/>
          </a:prstGeom>
          <a:noFill/>
          <a:ln w="9525">
            <a:noFill/>
          </a:ln>
        </p:spPr>
        <p:txBody>
          <a:bodyPr vert="horz" lIns="91436" tIns="45718" rIns="91436" bIns="45718" anchor="ctr" anchorCtr="0"/>
          <a:lstStyle/>
          <a:p>
            <a:pPr lvl="0"/>
            <a:r>
              <a:rPr lang="zh-CN" altLang="en-US"/>
              <a:t>单击此处编辑母版标题样式</a:t>
            </a:r>
          </a:p>
        </p:txBody>
      </p:sp>
      <p:sp>
        <p:nvSpPr>
          <p:cNvPr id="1027" name="文本占位符 2"/>
          <p:cNvSpPr>
            <a:spLocks noGrp="1"/>
          </p:cNvSpPr>
          <p:nvPr>
            <p:ph type="body" idx="5"/>
          </p:nvPr>
        </p:nvSpPr>
        <p:spPr>
          <a:xfrm>
            <a:off x="838200" y="1825625"/>
            <a:ext cx="10514013" cy="4352925"/>
          </a:xfrm>
          <a:prstGeom prst="rect">
            <a:avLst/>
          </a:prstGeom>
          <a:noFill/>
          <a:ln w="9525">
            <a:noFill/>
          </a:ln>
        </p:spPr>
        <p:txBody>
          <a:bodyPr vert="horz" lIns="91436" tIns="45718" rIns="91436" bIns="45718" anchor="t" anchorCtr="0"/>
          <a:lstStyle/>
          <a:p>
            <a:pPr lvl="0"/>
            <a:r>
              <a:rPr lang="zh-CN" altLang="en-US"/>
              <a:t>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lIns="91436" tIns="45718" rIns="91436" bIns="45718" rtlCol="0" anchor="ctr"/>
          <a:lstStyle>
            <a:lvl1pPr algn="l">
              <a:defRPr sz="1200">
                <a:solidFill>
                  <a:schemeClr val="tx1">
                    <a:tint val="75000"/>
                  </a:schemeClr>
                </a:solidFill>
              </a:defRPr>
            </a:lvl1pPr>
          </a:lstStyle>
          <a:p>
            <a:pPr fontAlgn="auto"/>
            <a:fld id="{4C4388EF-52D1-4258-9BE5-BCD010C7D4DE}" type="datetimeFigureOut">
              <a:rPr lang="zh-CN" altLang="en-US" strike="noStrike" noProof="1" smtClean="0">
                <a:latin typeface="+mn-lt"/>
                <a:ea typeface="+mn-ea"/>
                <a:cs typeface="+mn-cs"/>
              </a:rPr>
              <a:t>2021-3-31</a:t>
            </a:fld>
            <a:endParaRPr lang="zh-CN" altLang="en-US" strike="noStrike" noProof="1"/>
          </a:p>
        </p:txBody>
      </p:sp>
      <p:sp>
        <p:nvSpPr>
          <p:cNvPr id="5" name="页脚占位符 4"/>
          <p:cNvSpPr>
            <a:spLocks noGrp="1"/>
          </p:cNvSpPr>
          <p:nvPr>
            <p:ph type="ftr" sz="quarter" idx="3"/>
          </p:nvPr>
        </p:nvSpPr>
        <p:spPr>
          <a:xfrm>
            <a:off x="4038600" y="6357938"/>
            <a:ext cx="4113213" cy="365125"/>
          </a:xfrm>
          <a:prstGeom prst="rect">
            <a:avLst/>
          </a:prstGeom>
        </p:spPr>
        <p:txBody>
          <a:bodyPr vert="horz" lIns="91436" tIns="45718" rIns="91436" bIns="45718"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lIns="91436" tIns="45718" rIns="91436" bIns="45718" rtlCol="0" anchor="ctr"/>
          <a:lstStyle>
            <a:lvl1pPr algn="r">
              <a:defRPr sz="1200">
                <a:solidFill>
                  <a:schemeClr val="tx1">
                    <a:tint val="75000"/>
                  </a:schemeClr>
                </a:solidFill>
              </a:defRPr>
            </a:lvl1pPr>
          </a:lstStyle>
          <a:p>
            <a:pPr fontAlgn="auto"/>
            <a:fld id="{3D3EE65E-57D2-4566-898C-4F2076833F8D}" type="slidenum">
              <a:rPr lang="zh-CN" altLang="en-US" strike="noStrike" noProof="1" smtClean="0">
                <a:latin typeface="+mn-lt"/>
                <a:ea typeface="+mn-ea"/>
                <a:cs typeface="+mn-cs"/>
              </a:rPr>
              <a:t>‹#›</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0">
          <a:blip r:embed="rId15"/>
          <a:stretch>
            <a:fillRect/>
          </a:stretch>
        </a:blipFill>
        <a:effectLst/>
      </p:bgPr>
    </p:bg>
    <p:spTree>
      <p:nvGrpSpPr>
        <p:cNvPr id="1" name=""/>
        <p:cNvGrpSpPr/>
        <p:nvPr/>
      </p:nvGrpSpPr>
      <p:grpSpPr>
        <a:xfrm>
          <a:off x="0" y="0"/>
          <a:ext cx="0" cy="0"/>
          <a:chOff x="0" y="0"/>
          <a:chExt cx="0" cy="0"/>
        </a:xfrm>
      </p:grpSpPr>
      <p:sp>
        <p:nvSpPr>
          <p:cNvPr id="10242" name="Title Placeholder 1"/>
          <p:cNvSpPr>
            <a:spLocks noGrp="1"/>
          </p:cNvSpPr>
          <p:nvPr>
            <p:ph type="title"/>
          </p:nvPr>
        </p:nvSpPr>
        <p:spPr>
          <a:xfrm>
            <a:off x="609600" y="274638"/>
            <a:ext cx="10971213" cy="1143000"/>
          </a:xfrm>
          <a:prstGeom prst="rect">
            <a:avLst/>
          </a:prstGeom>
          <a:noFill/>
          <a:ln w="9525">
            <a:noFill/>
          </a:ln>
        </p:spPr>
        <p:txBody>
          <a:bodyPr vert="horz" lIns="91436" tIns="45718" rIns="91436" bIns="45718" anchor="ctr" anchorCtr="0"/>
          <a:lstStyle/>
          <a:p>
            <a:pPr lvl="0"/>
            <a:r>
              <a:rPr lang="en-US" altLang="zh-CN"/>
              <a:t>Click to edit Master title style</a:t>
            </a:r>
          </a:p>
        </p:txBody>
      </p:sp>
      <p:sp>
        <p:nvSpPr>
          <p:cNvPr id="10243" name="Text Placeholder 2"/>
          <p:cNvSpPr>
            <a:spLocks noGrp="1"/>
          </p:cNvSpPr>
          <p:nvPr>
            <p:ph type="body" idx="5"/>
          </p:nvPr>
        </p:nvSpPr>
        <p:spPr>
          <a:xfrm>
            <a:off x="609600" y="1600200"/>
            <a:ext cx="10971213" cy="4527550"/>
          </a:xfrm>
          <a:prstGeom prst="rect">
            <a:avLst/>
          </a:prstGeom>
          <a:noFill/>
          <a:ln w="9525">
            <a:noFill/>
          </a:ln>
        </p:spPr>
        <p:txBody>
          <a:bodyPr vert="horz" lIns="91436" tIns="45718" rIns="91436" bIns="45718" anchor="t" anchorCtr="0"/>
          <a:lstStyle/>
          <a:p>
            <a:pPr lvl="0"/>
            <a:r>
              <a:rPr lang="en-US" altLang="zh-CN"/>
              <a:t>Click to edit Master text styles</a:t>
            </a:r>
          </a:p>
          <a:p>
            <a:pPr lvl="1" indent="-381000"/>
            <a:r>
              <a:rPr lang="en-US" altLang="zh-CN"/>
              <a:t>Second level</a:t>
            </a:r>
          </a:p>
          <a:p>
            <a:pPr lvl="2" indent="-304800"/>
            <a:r>
              <a:rPr lang="en-US" altLang="zh-CN"/>
              <a:t>Third level</a:t>
            </a:r>
          </a:p>
          <a:p>
            <a:pPr lvl="3" indent="-304800"/>
            <a:r>
              <a:rPr lang="en-US" altLang="zh-CN"/>
              <a:t>Fourth level</a:t>
            </a:r>
          </a:p>
          <a:p>
            <a:pPr lvl="4" indent="-304800"/>
            <a:r>
              <a:rPr lang="en-US" altLang="zh-CN"/>
              <a:t>Fifth level</a:t>
            </a:r>
          </a:p>
        </p:txBody>
      </p:sp>
      <p:sp>
        <p:nvSpPr>
          <p:cNvPr id="4" name="Date Placeholder 3"/>
          <p:cNvSpPr>
            <a:spLocks noGrp="1"/>
          </p:cNvSpPr>
          <p:nvPr>
            <p:ph type="dt" sz="half" idx="2"/>
          </p:nvPr>
        </p:nvSpPr>
        <p:spPr>
          <a:xfrm>
            <a:off x="609600" y="6357938"/>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3"/>
          </p:nvPr>
        </p:nvSpPr>
        <p:spPr>
          <a:xfrm>
            <a:off x="4165600" y="6357938"/>
            <a:ext cx="3859213"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fontAlgn="auto">
              <a:defRPr/>
            </a:pPr>
            <a:endParaRPr lang="en-US" strike="noStrike" noProof="1">
              <a:solidFill>
                <a:prstClr val="black">
                  <a:tint val="75000"/>
                </a:prstClr>
              </a:solidFill>
            </a:endParaRPr>
          </a:p>
        </p:txBody>
      </p:sp>
      <p:sp>
        <p:nvSpPr>
          <p:cNvPr id="6" name="Slide Number Placeholder 5"/>
          <p:cNvSpPr>
            <a:spLocks noGrp="1"/>
          </p:cNvSpPr>
          <p:nvPr>
            <p:ph type="sldNum" sz="quarter" idx="4"/>
          </p:nvPr>
        </p:nvSpPr>
        <p:spPr>
          <a:xfrm>
            <a:off x="8736013" y="6357938"/>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ransition/>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rotWithShape="0">
          <a:blip r:embed="rId15"/>
          <a:stretch>
            <a:fillRect/>
          </a:stretch>
        </a:blipFill>
        <a:effectLst/>
      </p:bgPr>
    </p:bg>
    <p:spTree>
      <p:nvGrpSpPr>
        <p:cNvPr id="1" name=""/>
        <p:cNvGrpSpPr/>
        <p:nvPr/>
      </p:nvGrpSpPr>
      <p:grpSpPr>
        <a:xfrm>
          <a:off x="0" y="0"/>
          <a:ext cx="0" cy="0"/>
          <a:chOff x="0" y="0"/>
          <a:chExt cx="0" cy="0"/>
        </a:xfrm>
      </p:grpSpPr>
      <p:sp>
        <p:nvSpPr>
          <p:cNvPr id="11266" name="Title Placeholder 1"/>
          <p:cNvSpPr>
            <a:spLocks noGrp="1"/>
          </p:cNvSpPr>
          <p:nvPr>
            <p:ph type="title"/>
          </p:nvPr>
        </p:nvSpPr>
        <p:spPr>
          <a:xfrm>
            <a:off x="609600" y="274638"/>
            <a:ext cx="10971213" cy="1143000"/>
          </a:xfrm>
          <a:prstGeom prst="rect">
            <a:avLst/>
          </a:prstGeom>
          <a:noFill/>
          <a:ln w="9525">
            <a:noFill/>
          </a:ln>
        </p:spPr>
        <p:txBody>
          <a:bodyPr vert="horz" lIns="91436" tIns="45718" rIns="91436" bIns="45718" anchor="ctr" anchorCtr="0"/>
          <a:lstStyle/>
          <a:p>
            <a:pPr lvl="0"/>
            <a:r>
              <a:rPr lang="en-US" altLang="zh-CN"/>
              <a:t>Click to edit Master title style</a:t>
            </a:r>
          </a:p>
        </p:txBody>
      </p:sp>
      <p:sp>
        <p:nvSpPr>
          <p:cNvPr id="11267" name="Text Placeholder 2"/>
          <p:cNvSpPr>
            <a:spLocks noGrp="1"/>
          </p:cNvSpPr>
          <p:nvPr>
            <p:ph type="body" idx="5"/>
          </p:nvPr>
        </p:nvSpPr>
        <p:spPr>
          <a:xfrm>
            <a:off x="609600" y="1600200"/>
            <a:ext cx="10971213" cy="4527550"/>
          </a:xfrm>
          <a:prstGeom prst="rect">
            <a:avLst/>
          </a:prstGeom>
          <a:noFill/>
          <a:ln w="9525">
            <a:noFill/>
          </a:ln>
        </p:spPr>
        <p:txBody>
          <a:bodyPr vert="horz" lIns="91436" tIns="45718" rIns="91436" bIns="45718" anchor="t" anchorCtr="0"/>
          <a:lstStyle/>
          <a:p>
            <a:pPr lvl="0"/>
            <a:r>
              <a:rPr lang="en-US" altLang="zh-CN"/>
              <a:t>Click to edit Master text styles</a:t>
            </a:r>
          </a:p>
          <a:p>
            <a:pPr lvl="1" indent="-381000"/>
            <a:r>
              <a:rPr lang="en-US" altLang="zh-CN"/>
              <a:t>Second level</a:t>
            </a:r>
          </a:p>
          <a:p>
            <a:pPr lvl="2" indent="-304800"/>
            <a:r>
              <a:rPr lang="en-US" altLang="zh-CN"/>
              <a:t>Third level</a:t>
            </a:r>
          </a:p>
          <a:p>
            <a:pPr lvl="3" indent="-304800"/>
            <a:r>
              <a:rPr lang="en-US" altLang="zh-CN"/>
              <a:t>Fourth level</a:t>
            </a:r>
          </a:p>
          <a:p>
            <a:pPr lvl="4" indent="-304800"/>
            <a:r>
              <a:rPr lang="en-US" altLang="zh-CN"/>
              <a:t>Fifth level</a:t>
            </a:r>
          </a:p>
        </p:txBody>
      </p:sp>
      <p:sp>
        <p:nvSpPr>
          <p:cNvPr id="4" name="Date Placeholder 3"/>
          <p:cNvSpPr>
            <a:spLocks noGrp="1"/>
          </p:cNvSpPr>
          <p:nvPr>
            <p:ph type="dt" sz="half" idx="2"/>
          </p:nvPr>
        </p:nvSpPr>
        <p:spPr>
          <a:xfrm>
            <a:off x="609600" y="6357938"/>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3"/>
          </p:nvPr>
        </p:nvSpPr>
        <p:spPr>
          <a:xfrm>
            <a:off x="4165600" y="6357938"/>
            <a:ext cx="3859213"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fontAlgn="auto">
              <a:defRPr/>
            </a:pPr>
            <a:endParaRPr lang="en-US" strike="noStrike" noProof="1">
              <a:solidFill>
                <a:prstClr val="black">
                  <a:tint val="75000"/>
                </a:prstClr>
              </a:solidFill>
            </a:endParaRPr>
          </a:p>
        </p:txBody>
      </p:sp>
      <p:sp>
        <p:nvSpPr>
          <p:cNvPr id="6" name="Slide Number Placeholder 5"/>
          <p:cNvSpPr>
            <a:spLocks noGrp="1"/>
          </p:cNvSpPr>
          <p:nvPr>
            <p:ph type="sldNum" sz="quarter" idx="4"/>
          </p:nvPr>
        </p:nvSpPr>
        <p:spPr>
          <a:xfrm>
            <a:off x="8736013" y="6357938"/>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transition/>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rotWithShape="0">
          <a:blip r:embed="rId15"/>
          <a:stretch>
            <a:fillRect/>
          </a:stretch>
        </a:blipFill>
        <a:effectLst/>
      </p:bgPr>
    </p:bg>
    <p:spTree>
      <p:nvGrpSpPr>
        <p:cNvPr id="1" name=""/>
        <p:cNvGrpSpPr/>
        <p:nvPr/>
      </p:nvGrpSpPr>
      <p:grpSpPr>
        <a:xfrm>
          <a:off x="0" y="0"/>
          <a:ext cx="0" cy="0"/>
          <a:chOff x="0" y="0"/>
          <a:chExt cx="0" cy="0"/>
        </a:xfrm>
      </p:grpSpPr>
      <p:sp>
        <p:nvSpPr>
          <p:cNvPr id="10242" name="Title Placeholder 1"/>
          <p:cNvSpPr>
            <a:spLocks noGrp="1"/>
          </p:cNvSpPr>
          <p:nvPr>
            <p:ph type="title"/>
          </p:nvPr>
        </p:nvSpPr>
        <p:spPr>
          <a:xfrm>
            <a:off x="609600" y="274638"/>
            <a:ext cx="10971213" cy="1143000"/>
          </a:xfrm>
          <a:prstGeom prst="rect">
            <a:avLst/>
          </a:prstGeom>
          <a:noFill/>
          <a:ln w="9525">
            <a:noFill/>
          </a:ln>
        </p:spPr>
        <p:txBody>
          <a:bodyPr vert="horz" lIns="91436" tIns="45718" rIns="91436" bIns="45718" anchor="ctr" anchorCtr="0"/>
          <a:lstStyle/>
          <a:p>
            <a:pPr lvl="0"/>
            <a:r>
              <a:rPr lang="en-US" altLang="zh-CN"/>
              <a:t>Click to edit Master title style</a:t>
            </a:r>
          </a:p>
        </p:txBody>
      </p:sp>
      <p:sp>
        <p:nvSpPr>
          <p:cNvPr id="10243" name="Text Placeholder 2"/>
          <p:cNvSpPr>
            <a:spLocks noGrp="1"/>
          </p:cNvSpPr>
          <p:nvPr>
            <p:ph type="body" idx="5"/>
          </p:nvPr>
        </p:nvSpPr>
        <p:spPr>
          <a:xfrm>
            <a:off x="609600" y="1600200"/>
            <a:ext cx="10971213" cy="4527550"/>
          </a:xfrm>
          <a:prstGeom prst="rect">
            <a:avLst/>
          </a:prstGeom>
          <a:noFill/>
          <a:ln w="9525">
            <a:noFill/>
          </a:ln>
        </p:spPr>
        <p:txBody>
          <a:bodyPr vert="horz" lIns="91436" tIns="45718" rIns="91436" bIns="45718" anchor="t" anchorCtr="0"/>
          <a:lstStyle/>
          <a:p>
            <a:pPr lvl="0"/>
            <a:r>
              <a:rPr lang="en-US" altLang="zh-CN"/>
              <a:t>Click to edit Master text styles</a:t>
            </a:r>
          </a:p>
          <a:p>
            <a:pPr lvl="1" indent="-381000"/>
            <a:r>
              <a:rPr lang="en-US" altLang="zh-CN"/>
              <a:t>Second level</a:t>
            </a:r>
          </a:p>
          <a:p>
            <a:pPr lvl="2" indent="-304800"/>
            <a:r>
              <a:rPr lang="en-US" altLang="zh-CN"/>
              <a:t>Third level</a:t>
            </a:r>
          </a:p>
          <a:p>
            <a:pPr lvl="3" indent="-304800"/>
            <a:r>
              <a:rPr lang="en-US" altLang="zh-CN"/>
              <a:t>Fourth level</a:t>
            </a:r>
          </a:p>
          <a:p>
            <a:pPr lvl="4" indent="-304800"/>
            <a:r>
              <a:rPr lang="en-US" altLang="zh-CN"/>
              <a:t>Fifth level</a:t>
            </a:r>
          </a:p>
        </p:txBody>
      </p:sp>
      <p:sp>
        <p:nvSpPr>
          <p:cNvPr id="4" name="Date Placeholder 3"/>
          <p:cNvSpPr>
            <a:spLocks noGrp="1"/>
          </p:cNvSpPr>
          <p:nvPr>
            <p:ph type="dt" sz="half" idx="2"/>
          </p:nvPr>
        </p:nvSpPr>
        <p:spPr>
          <a:xfrm>
            <a:off x="609600" y="6357938"/>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fontAlgn="auto">
              <a:defRPr/>
            </a:pPr>
            <a:fld id="{9196EC2F-0988-4314-AD4B-24FF16D7B45E}" type="datetime1">
              <a:rPr lang="en-US" altLang="zh-CN"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3"/>
          </p:nvPr>
        </p:nvSpPr>
        <p:spPr>
          <a:xfrm>
            <a:off x="4165600" y="6357938"/>
            <a:ext cx="3859213"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fontAlgn="auto">
              <a:defRPr/>
            </a:pPr>
            <a:endParaRPr lang="en-US" strike="noStrike" noProof="1">
              <a:solidFill>
                <a:prstClr val="black">
                  <a:tint val="75000"/>
                </a:prstClr>
              </a:solidFill>
            </a:endParaRPr>
          </a:p>
        </p:txBody>
      </p:sp>
      <p:sp>
        <p:nvSpPr>
          <p:cNvPr id="6" name="Slide Number Placeholder 5"/>
          <p:cNvSpPr>
            <a:spLocks noGrp="1"/>
          </p:cNvSpPr>
          <p:nvPr>
            <p:ph type="sldNum" sz="quarter" idx="4"/>
          </p:nvPr>
        </p:nvSpPr>
        <p:spPr>
          <a:xfrm>
            <a:off x="8736013" y="6357938"/>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fontAlgn="auto">
              <a:defRPr/>
            </a:pPr>
            <a:fld id="{601EE9E8-4134-49B0-9AA7-3089E6521627}" type="slidenum">
              <a:rPr lang="en-US" strike="noStrike" noProof="1" smtClean="0">
                <a:solidFill>
                  <a:prstClr val="black">
                    <a:tint val="75000"/>
                  </a:prstClr>
                </a:solidFill>
                <a:latin typeface="+mn-lt"/>
                <a:ea typeface="+mn-ea"/>
                <a:cs typeface="+mn-cs"/>
              </a:rPr>
              <a:t>‹#›</a:t>
            </a:fld>
            <a:endParaRPr lang="en-US" strike="noStrike" noProof="1">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ransition/>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5"/>
          <a:stretch>
            <a:fillRect/>
          </a:stretch>
        </a:blipFill>
        <a:effectLst/>
      </p:bgPr>
    </p:bg>
    <p:spTree>
      <p:nvGrpSpPr>
        <p:cNvPr id="1" name=""/>
        <p:cNvGrpSpPr/>
        <p:nvPr/>
      </p:nvGrpSpPr>
      <p:grpSpPr>
        <a:xfrm>
          <a:off x="0" y="0"/>
          <a:ext cx="0" cy="0"/>
          <a:chOff x="0" y="0"/>
          <a:chExt cx="0" cy="0"/>
        </a:xfrm>
      </p:grpSpPr>
      <p:pic>
        <p:nvPicPr>
          <p:cNvPr id="2050" name="Picture 9" descr="hexa.png"/>
          <p:cNvPicPr>
            <a:picLocks noChangeAspect="1"/>
          </p:cNvPicPr>
          <p:nvPr userDrawn="1"/>
        </p:nvPicPr>
        <p:blipFill>
          <a:blip r:embed="rId6"/>
          <a:stretch>
            <a:fillRect/>
          </a:stretch>
        </p:blipFill>
        <p:spPr>
          <a:xfrm>
            <a:off x="0" y="0"/>
            <a:ext cx="12190413" cy="6859588"/>
          </a:xfrm>
          <a:prstGeom prst="rect">
            <a:avLst/>
          </a:prstGeom>
          <a:noFill/>
          <a:ln w="9525">
            <a:noFill/>
          </a:ln>
        </p:spPr>
      </p:pic>
      <p:sp>
        <p:nvSpPr>
          <p:cNvPr id="2051" name="Title Placeholder 1"/>
          <p:cNvSpPr>
            <a:spLocks noGrp="1"/>
          </p:cNvSpPr>
          <p:nvPr>
            <p:ph type="title"/>
          </p:nvPr>
        </p:nvSpPr>
        <p:spPr>
          <a:xfrm>
            <a:off x="609600" y="355600"/>
            <a:ext cx="10971213" cy="1143000"/>
          </a:xfrm>
          <a:prstGeom prst="rect">
            <a:avLst/>
          </a:prstGeom>
          <a:noFill/>
          <a:ln w="9525">
            <a:noFill/>
          </a:ln>
        </p:spPr>
        <p:txBody>
          <a:bodyPr vert="horz" lIns="91436" tIns="45718" rIns="91436" bIns="45718" anchor="ctr" anchorCtr="0"/>
          <a:lstStyle/>
          <a:p>
            <a:pPr lvl="0"/>
            <a:r>
              <a:rPr lang="en-US" altLang="zh-CN"/>
              <a:t>Click to edit Master title style</a:t>
            </a:r>
          </a:p>
        </p:txBody>
      </p:sp>
      <p:sp>
        <p:nvSpPr>
          <p:cNvPr id="2052" name="Text Placeholder 2"/>
          <p:cNvSpPr>
            <a:spLocks noGrp="1"/>
          </p:cNvSpPr>
          <p:nvPr>
            <p:ph type="body" idx="5"/>
          </p:nvPr>
        </p:nvSpPr>
        <p:spPr>
          <a:xfrm>
            <a:off x="609600" y="1600200"/>
            <a:ext cx="10971213" cy="4167188"/>
          </a:xfrm>
          <a:prstGeom prst="rect">
            <a:avLst/>
          </a:prstGeom>
          <a:noFill/>
          <a:ln w="9525">
            <a:noFill/>
          </a:ln>
        </p:spPr>
        <p:txBody>
          <a:bodyPr vert="horz" lIns="91436" tIns="45718" rIns="91436" bIns="45718" anchor="t" anchorCtr="0"/>
          <a:lstStyle/>
          <a:p>
            <a:pPr lvl="0"/>
            <a:r>
              <a:rPr lang="en-US" altLang="zh-CN"/>
              <a:t>Click to edit Master text styles</a:t>
            </a:r>
          </a:p>
          <a:p>
            <a:pPr lvl="1" indent="-381000"/>
            <a:r>
              <a:rPr lang="en-US" altLang="zh-CN"/>
              <a:t>Second level</a:t>
            </a:r>
          </a:p>
          <a:p>
            <a:pPr lvl="2" indent="-304800"/>
            <a:r>
              <a:rPr lang="en-US" altLang="zh-CN"/>
              <a:t>Third level</a:t>
            </a:r>
          </a:p>
          <a:p>
            <a:pPr lvl="3" indent="-304800"/>
            <a:r>
              <a:rPr lang="en-US" altLang="zh-CN"/>
              <a:t>Fourth level</a:t>
            </a:r>
          </a:p>
          <a:p>
            <a:pPr lvl="4" indent="-304800"/>
            <a:r>
              <a:rPr lang="en-US" altLang="zh-CN"/>
              <a:t>Fifth level</a:t>
            </a:r>
          </a:p>
        </p:txBody>
      </p:sp>
      <p:sp>
        <p:nvSpPr>
          <p:cNvPr id="11" name="Freeform 5"/>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213" y="177800"/>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3"/>
          </p:nvPr>
        </p:nvSpPr>
        <p:spPr>
          <a:xfrm>
            <a:off x="4165600" y="6334125"/>
            <a:ext cx="3859213" cy="365125"/>
          </a:xfrm>
          <a:prstGeom prst="rect">
            <a:avLst/>
          </a:prstGeom>
        </p:spPr>
        <p:txBody>
          <a:bodyPr vert="horz" lIns="91436" tIns="45718" rIns="91436" bIns="45718" rtlCol="0" anchor="ctr"/>
          <a:lstStyle>
            <a:lvl1pPr algn="ctr">
              <a:defRPr sz="1600">
                <a:solidFill>
                  <a:schemeClr val="bg1">
                    <a:lumMod val="65000"/>
                  </a:schemeClr>
                </a:solidFill>
              </a:defRPr>
            </a:lvl1pP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cxnSp>
        <p:nvCxnSpPr>
          <p:cNvPr id="9" name="Straight Connector 8"/>
          <p:cNvCxnSpPr/>
          <p:nvPr userDrawn="1"/>
        </p:nvCxnSpPr>
        <p:spPr>
          <a:xfrm>
            <a:off x="812800" y="6275388"/>
            <a:ext cx="10463213" cy="1905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0775" y="6145213"/>
            <a:ext cx="481013" cy="304800"/>
          </a:xfrm>
          <a:prstGeom prst="rect">
            <a:avLst/>
          </a:prstGeom>
        </p:spPr>
        <p:txBody>
          <a:bodyPr vert="horz" lIns="91436" tIns="45718" rIns="91436" bIns="45718" rtlCol="0" anchor="ctr"/>
          <a:lstStyle>
            <a:lvl1pPr algn="ctr">
              <a:defRPr sz="1600">
                <a:solidFill>
                  <a:srgbClr val="808080"/>
                </a:solidFill>
                <a:latin typeface="Impact" panose="020B0806030902050204" pitchFamily="34" charset="0"/>
              </a:defRPr>
            </a:lvl1pP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5"/>
          <a:stretch>
            <a:fillRect/>
          </a:stretch>
        </a:blipFill>
        <a:effectLst/>
      </p:bgPr>
    </p:bg>
    <p:spTree>
      <p:nvGrpSpPr>
        <p:cNvPr id="1" name=""/>
        <p:cNvGrpSpPr/>
        <p:nvPr/>
      </p:nvGrpSpPr>
      <p:grpSpPr>
        <a:xfrm>
          <a:off x="0" y="0"/>
          <a:ext cx="0" cy="0"/>
          <a:chOff x="0" y="0"/>
          <a:chExt cx="0" cy="0"/>
        </a:xfrm>
      </p:grpSpPr>
      <p:pic>
        <p:nvPicPr>
          <p:cNvPr id="3074" name="Picture 9" descr="hexa.png"/>
          <p:cNvPicPr>
            <a:picLocks noChangeAspect="1"/>
          </p:cNvPicPr>
          <p:nvPr userDrawn="1"/>
        </p:nvPicPr>
        <p:blipFill>
          <a:blip r:embed="rId6"/>
          <a:stretch>
            <a:fillRect/>
          </a:stretch>
        </p:blipFill>
        <p:spPr>
          <a:xfrm>
            <a:off x="0" y="0"/>
            <a:ext cx="12190413" cy="6859588"/>
          </a:xfrm>
          <a:prstGeom prst="rect">
            <a:avLst/>
          </a:prstGeom>
          <a:noFill/>
          <a:ln w="9525">
            <a:noFill/>
          </a:ln>
        </p:spPr>
      </p:pic>
      <p:sp>
        <p:nvSpPr>
          <p:cNvPr id="3075" name="Title Placeholder 1"/>
          <p:cNvSpPr>
            <a:spLocks noGrp="1"/>
          </p:cNvSpPr>
          <p:nvPr>
            <p:ph type="title"/>
          </p:nvPr>
        </p:nvSpPr>
        <p:spPr>
          <a:xfrm>
            <a:off x="609600" y="355600"/>
            <a:ext cx="10971213" cy="1143000"/>
          </a:xfrm>
          <a:prstGeom prst="rect">
            <a:avLst/>
          </a:prstGeom>
          <a:noFill/>
          <a:ln w="9525">
            <a:noFill/>
          </a:ln>
        </p:spPr>
        <p:txBody>
          <a:bodyPr vert="horz" lIns="91436" tIns="45718" rIns="91436" bIns="45718" anchor="ctr" anchorCtr="0"/>
          <a:lstStyle/>
          <a:p>
            <a:pPr lvl="0"/>
            <a:r>
              <a:rPr lang="en-US" altLang="zh-CN"/>
              <a:t>Click to edit Master title style</a:t>
            </a:r>
          </a:p>
        </p:txBody>
      </p:sp>
      <p:sp>
        <p:nvSpPr>
          <p:cNvPr id="3076" name="Text Placeholder 2"/>
          <p:cNvSpPr>
            <a:spLocks noGrp="1"/>
          </p:cNvSpPr>
          <p:nvPr>
            <p:ph type="body" idx="5"/>
          </p:nvPr>
        </p:nvSpPr>
        <p:spPr>
          <a:xfrm>
            <a:off x="609600" y="1600200"/>
            <a:ext cx="10971213" cy="4167188"/>
          </a:xfrm>
          <a:prstGeom prst="rect">
            <a:avLst/>
          </a:prstGeom>
          <a:noFill/>
          <a:ln w="9525">
            <a:noFill/>
          </a:ln>
        </p:spPr>
        <p:txBody>
          <a:bodyPr vert="horz" lIns="91436" tIns="45718" rIns="91436" bIns="45718" anchor="t" anchorCtr="0"/>
          <a:lstStyle/>
          <a:p>
            <a:pPr lvl="0"/>
            <a:r>
              <a:rPr lang="en-US" altLang="zh-CN"/>
              <a:t>Click to edit Master text styles</a:t>
            </a:r>
          </a:p>
          <a:p>
            <a:pPr lvl="1" indent="-381000"/>
            <a:r>
              <a:rPr lang="en-US" altLang="zh-CN"/>
              <a:t>Second level</a:t>
            </a:r>
          </a:p>
          <a:p>
            <a:pPr lvl="2" indent="-304800"/>
            <a:r>
              <a:rPr lang="en-US" altLang="zh-CN"/>
              <a:t>Third level</a:t>
            </a:r>
          </a:p>
          <a:p>
            <a:pPr lvl="3" indent="-304800"/>
            <a:r>
              <a:rPr lang="en-US" altLang="zh-CN"/>
              <a:t>Fourth level</a:t>
            </a:r>
          </a:p>
          <a:p>
            <a:pPr lvl="4" indent="-304800"/>
            <a:r>
              <a:rPr lang="en-US" altLang="zh-CN"/>
              <a:t>Fifth level</a:t>
            </a:r>
          </a:p>
        </p:txBody>
      </p:sp>
      <p:sp>
        <p:nvSpPr>
          <p:cNvPr id="11" name="Freeform 5"/>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213" y="177800"/>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3"/>
          </p:nvPr>
        </p:nvSpPr>
        <p:spPr>
          <a:xfrm>
            <a:off x="4165600" y="6334125"/>
            <a:ext cx="3859213" cy="365125"/>
          </a:xfrm>
          <a:prstGeom prst="rect">
            <a:avLst/>
          </a:prstGeom>
        </p:spPr>
        <p:txBody>
          <a:bodyPr vert="horz" lIns="91436" tIns="45718" rIns="91436" bIns="45718" rtlCol="0" anchor="ctr"/>
          <a:lstStyle>
            <a:lvl1pPr algn="ctr">
              <a:defRPr sz="1600">
                <a:solidFill>
                  <a:schemeClr val="bg1">
                    <a:lumMod val="65000"/>
                  </a:schemeClr>
                </a:solidFill>
              </a:defRPr>
            </a:lvl1pP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cxnSp>
        <p:nvCxnSpPr>
          <p:cNvPr id="9" name="Straight Connector 8"/>
          <p:cNvCxnSpPr/>
          <p:nvPr userDrawn="1"/>
        </p:nvCxnSpPr>
        <p:spPr>
          <a:xfrm>
            <a:off x="812800" y="6275388"/>
            <a:ext cx="10463213" cy="1905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0775" y="6145213"/>
            <a:ext cx="481013" cy="304800"/>
          </a:xfrm>
          <a:prstGeom prst="rect">
            <a:avLst/>
          </a:prstGeom>
        </p:spPr>
        <p:txBody>
          <a:bodyPr vert="horz" lIns="91436" tIns="45718" rIns="91436" bIns="45718" rtlCol="0" anchor="ctr"/>
          <a:lstStyle>
            <a:lvl1pPr algn="ctr">
              <a:defRPr sz="1600">
                <a:solidFill>
                  <a:srgbClr val="808080"/>
                </a:solidFill>
                <a:latin typeface="Impact" panose="020B0806030902050204" pitchFamily="34" charset="0"/>
              </a:defRPr>
            </a:lvl1pP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5"/>
          <a:stretch>
            <a:fillRect/>
          </a:stretch>
        </a:blipFill>
        <a:effectLst/>
      </p:bgPr>
    </p:bg>
    <p:spTree>
      <p:nvGrpSpPr>
        <p:cNvPr id="1" name=""/>
        <p:cNvGrpSpPr/>
        <p:nvPr/>
      </p:nvGrpSpPr>
      <p:grpSpPr>
        <a:xfrm>
          <a:off x="0" y="0"/>
          <a:ext cx="0" cy="0"/>
          <a:chOff x="0" y="0"/>
          <a:chExt cx="0" cy="0"/>
        </a:xfrm>
      </p:grpSpPr>
      <p:pic>
        <p:nvPicPr>
          <p:cNvPr id="4098" name="Picture 9" descr="hexa.png"/>
          <p:cNvPicPr>
            <a:picLocks noChangeAspect="1"/>
          </p:cNvPicPr>
          <p:nvPr userDrawn="1"/>
        </p:nvPicPr>
        <p:blipFill>
          <a:blip r:embed="rId6"/>
          <a:stretch>
            <a:fillRect/>
          </a:stretch>
        </p:blipFill>
        <p:spPr>
          <a:xfrm>
            <a:off x="0" y="0"/>
            <a:ext cx="12190413" cy="6859588"/>
          </a:xfrm>
          <a:prstGeom prst="rect">
            <a:avLst/>
          </a:prstGeom>
          <a:noFill/>
          <a:ln w="9525">
            <a:noFill/>
          </a:ln>
        </p:spPr>
      </p:pic>
      <p:sp>
        <p:nvSpPr>
          <p:cNvPr id="4099" name="Title Placeholder 1"/>
          <p:cNvSpPr>
            <a:spLocks noGrp="1"/>
          </p:cNvSpPr>
          <p:nvPr>
            <p:ph type="title"/>
          </p:nvPr>
        </p:nvSpPr>
        <p:spPr>
          <a:xfrm>
            <a:off x="609600" y="355600"/>
            <a:ext cx="10971213" cy="1143000"/>
          </a:xfrm>
          <a:prstGeom prst="rect">
            <a:avLst/>
          </a:prstGeom>
          <a:noFill/>
          <a:ln w="9525">
            <a:noFill/>
          </a:ln>
        </p:spPr>
        <p:txBody>
          <a:bodyPr vert="horz" lIns="91436" tIns="45718" rIns="91436" bIns="45718" anchor="ctr" anchorCtr="0"/>
          <a:lstStyle/>
          <a:p>
            <a:pPr lvl="0"/>
            <a:r>
              <a:rPr lang="en-US" altLang="zh-CN"/>
              <a:t>Click to edit Master title style</a:t>
            </a:r>
          </a:p>
        </p:txBody>
      </p:sp>
      <p:sp>
        <p:nvSpPr>
          <p:cNvPr id="4100" name="Text Placeholder 2"/>
          <p:cNvSpPr>
            <a:spLocks noGrp="1"/>
          </p:cNvSpPr>
          <p:nvPr>
            <p:ph type="body" idx="5"/>
          </p:nvPr>
        </p:nvSpPr>
        <p:spPr>
          <a:xfrm>
            <a:off x="609600" y="1600200"/>
            <a:ext cx="10971213" cy="4167188"/>
          </a:xfrm>
          <a:prstGeom prst="rect">
            <a:avLst/>
          </a:prstGeom>
          <a:noFill/>
          <a:ln w="9525">
            <a:noFill/>
          </a:ln>
        </p:spPr>
        <p:txBody>
          <a:bodyPr vert="horz" lIns="91436" tIns="45718" rIns="91436" bIns="45718" anchor="t" anchorCtr="0"/>
          <a:lstStyle/>
          <a:p>
            <a:pPr lvl="0"/>
            <a:r>
              <a:rPr lang="en-US" altLang="zh-CN"/>
              <a:t>Click to edit Master text styles</a:t>
            </a:r>
          </a:p>
          <a:p>
            <a:pPr lvl="1" indent="-381000"/>
            <a:r>
              <a:rPr lang="en-US" altLang="zh-CN"/>
              <a:t>Second level</a:t>
            </a:r>
          </a:p>
          <a:p>
            <a:pPr lvl="2" indent="-304800"/>
            <a:r>
              <a:rPr lang="en-US" altLang="zh-CN"/>
              <a:t>Third level</a:t>
            </a:r>
          </a:p>
          <a:p>
            <a:pPr lvl="3" indent="-304800"/>
            <a:r>
              <a:rPr lang="en-US" altLang="zh-CN"/>
              <a:t>Fourth level</a:t>
            </a:r>
          </a:p>
          <a:p>
            <a:pPr lvl="4" indent="-304800"/>
            <a:r>
              <a:rPr lang="en-US" altLang="zh-CN"/>
              <a:t>Fifth level</a:t>
            </a:r>
          </a:p>
        </p:txBody>
      </p:sp>
      <p:sp>
        <p:nvSpPr>
          <p:cNvPr id="11" name="Freeform 5"/>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213" y="177800"/>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3"/>
          </p:nvPr>
        </p:nvSpPr>
        <p:spPr>
          <a:xfrm>
            <a:off x="4165600" y="6334125"/>
            <a:ext cx="3859213" cy="365125"/>
          </a:xfrm>
          <a:prstGeom prst="rect">
            <a:avLst/>
          </a:prstGeom>
        </p:spPr>
        <p:txBody>
          <a:bodyPr vert="horz" lIns="91436" tIns="45718" rIns="91436" bIns="45718" rtlCol="0" anchor="ctr"/>
          <a:lstStyle>
            <a:lvl1pPr algn="ctr">
              <a:defRPr sz="1600">
                <a:solidFill>
                  <a:schemeClr val="bg1">
                    <a:lumMod val="65000"/>
                  </a:schemeClr>
                </a:solidFill>
              </a:defRPr>
            </a:lvl1pP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cxnSp>
        <p:nvCxnSpPr>
          <p:cNvPr id="9" name="Straight Connector 8"/>
          <p:cNvCxnSpPr/>
          <p:nvPr userDrawn="1"/>
        </p:nvCxnSpPr>
        <p:spPr>
          <a:xfrm>
            <a:off x="812800" y="6275388"/>
            <a:ext cx="10463213" cy="1905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0775" y="6145213"/>
            <a:ext cx="481013" cy="304800"/>
          </a:xfrm>
          <a:prstGeom prst="rect">
            <a:avLst/>
          </a:prstGeom>
        </p:spPr>
        <p:txBody>
          <a:bodyPr vert="horz" lIns="91436" tIns="45718" rIns="91436" bIns="45718" rtlCol="0" anchor="ctr"/>
          <a:lstStyle>
            <a:lvl1pPr algn="ctr">
              <a:defRPr sz="1600">
                <a:solidFill>
                  <a:srgbClr val="808080"/>
                </a:solidFill>
                <a:latin typeface="Impact" panose="020B0806030902050204" pitchFamily="34" charset="0"/>
              </a:defRPr>
            </a:lvl1pP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5"/>
          <a:stretch>
            <a:fillRect/>
          </a:stretch>
        </a:blipFill>
        <a:effectLst/>
      </p:bgPr>
    </p:bg>
    <p:spTree>
      <p:nvGrpSpPr>
        <p:cNvPr id="1" name=""/>
        <p:cNvGrpSpPr/>
        <p:nvPr/>
      </p:nvGrpSpPr>
      <p:grpSpPr>
        <a:xfrm>
          <a:off x="0" y="0"/>
          <a:ext cx="0" cy="0"/>
          <a:chOff x="0" y="0"/>
          <a:chExt cx="0" cy="0"/>
        </a:xfrm>
      </p:grpSpPr>
      <p:pic>
        <p:nvPicPr>
          <p:cNvPr id="5122" name="Picture 9" descr="hexa.png"/>
          <p:cNvPicPr>
            <a:picLocks noChangeAspect="1"/>
          </p:cNvPicPr>
          <p:nvPr userDrawn="1"/>
        </p:nvPicPr>
        <p:blipFill>
          <a:blip r:embed="rId6"/>
          <a:stretch>
            <a:fillRect/>
          </a:stretch>
        </p:blipFill>
        <p:spPr>
          <a:xfrm>
            <a:off x="0" y="0"/>
            <a:ext cx="12190413" cy="6859588"/>
          </a:xfrm>
          <a:prstGeom prst="rect">
            <a:avLst/>
          </a:prstGeom>
          <a:noFill/>
          <a:ln w="9525">
            <a:noFill/>
          </a:ln>
        </p:spPr>
      </p:pic>
      <p:sp>
        <p:nvSpPr>
          <p:cNvPr id="5123" name="Title Placeholder 1"/>
          <p:cNvSpPr>
            <a:spLocks noGrp="1"/>
          </p:cNvSpPr>
          <p:nvPr>
            <p:ph type="title"/>
          </p:nvPr>
        </p:nvSpPr>
        <p:spPr>
          <a:xfrm>
            <a:off x="609600" y="355600"/>
            <a:ext cx="10971213" cy="1143000"/>
          </a:xfrm>
          <a:prstGeom prst="rect">
            <a:avLst/>
          </a:prstGeom>
          <a:noFill/>
          <a:ln w="9525">
            <a:noFill/>
          </a:ln>
        </p:spPr>
        <p:txBody>
          <a:bodyPr vert="horz" lIns="91436" tIns="45718" rIns="91436" bIns="45718" anchor="ctr" anchorCtr="0"/>
          <a:lstStyle/>
          <a:p>
            <a:pPr lvl="0"/>
            <a:r>
              <a:rPr lang="en-US" altLang="zh-CN"/>
              <a:t>Click to edit Master title style</a:t>
            </a:r>
          </a:p>
        </p:txBody>
      </p:sp>
      <p:sp>
        <p:nvSpPr>
          <p:cNvPr id="5124" name="Text Placeholder 2"/>
          <p:cNvSpPr>
            <a:spLocks noGrp="1"/>
          </p:cNvSpPr>
          <p:nvPr>
            <p:ph type="body" idx="5"/>
          </p:nvPr>
        </p:nvSpPr>
        <p:spPr>
          <a:xfrm>
            <a:off x="609600" y="1600200"/>
            <a:ext cx="10971213" cy="4167188"/>
          </a:xfrm>
          <a:prstGeom prst="rect">
            <a:avLst/>
          </a:prstGeom>
          <a:noFill/>
          <a:ln w="9525">
            <a:noFill/>
          </a:ln>
        </p:spPr>
        <p:txBody>
          <a:bodyPr vert="horz" lIns="91436" tIns="45718" rIns="91436" bIns="45718" anchor="t" anchorCtr="0"/>
          <a:lstStyle/>
          <a:p>
            <a:pPr lvl="0"/>
            <a:r>
              <a:rPr lang="en-US" altLang="zh-CN"/>
              <a:t>Click to edit Master text styles</a:t>
            </a:r>
          </a:p>
          <a:p>
            <a:pPr lvl="1" indent="-381000"/>
            <a:r>
              <a:rPr lang="en-US" altLang="zh-CN"/>
              <a:t>Second level</a:t>
            </a:r>
          </a:p>
          <a:p>
            <a:pPr lvl="2" indent="-304800"/>
            <a:r>
              <a:rPr lang="en-US" altLang="zh-CN"/>
              <a:t>Third level</a:t>
            </a:r>
          </a:p>
          <a:p>
            <a:pPr lvl="3" indent="-304800"/>
            <a:r>
              <a:rPr lang="en-US" altLang="zh-CN"/>
              <a:t>Fourth level</a:t>
            </a:r>
          </a:p>
          <a:p>
            <a:pPr lvl="4" indent="-304800"/>
            <a:r>
              <a:rPr lang="en-US" altLang="zh-CN"/>
              <a:t>Fifth level</a:t>
            </a:r>
          </a:p>
        </p:txBody>
      </p:sp>
      <p:sp>
        <p:nvSpPr>
          <p:cNvPr id="11" name="Freeform 5"/>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213" y="177800"/>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3"/>
          </p:nvPr>
        </p:nvSpPr>
        <p:spPr>
          <a:xfrm>
            <a:off x="4165600" y="6334125"/>
            <a:ext cx="3859213" cy="365125"/>
          </a:xfrm>
          <a:prstGeom prst="rect">
            <a:avLst/>
          </a:prstGeom>
        </p:spPr>
        <p:txBody>
          <a:bodyPr vert="horz" lIns="91436" tIns="45718" rIns="91436" bIns="45718" rtlCol="0" anchor="ctr"/>
          <a:lstStyle>
            <a:lvl1pPr algn="ctr">
              <a:defRPr sz="1600">
                <a:solidFill>
                  <a:schemeClr val="bg1">
                    <a:lumMod val="65000"/>
                  </a:schemeClr>
                </a:solidFill>
              </a:defRPr>
            </a:lvl1pP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cxnSp>
        <p:nvCxnSpPr>
          <p:cNvPr id="9" name="Straight Connector 8"/>
          <p:cNvCxnSpPr/>
          <p:nvPr userDrawn="1"/>
        </p:nvCxnSpPr>
        <p:spPr>
          <a:xfrm>
            <a:off x="812800" y="6275388"/>
            <a:ext cx="10463213" cy="1905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0775" y="6145213"/>
            <a:ext cx="481013" cy="304800"/>
          </a:xfrm>
          <a:prstGeom prst="rect">
            <a:avLst/>
          </a:prstGeom>
        </p:spPr>
        <p:txBody>
          <a:bodyPr vert="horz" lIns="91436" tIns="45718" rIns="91436" bIns="45718" rtlCol="0" anchor="ctr"/>
          <a:lstStyle>
            <a:lvl1pPr algn="ctr">
              <a:defRPr sz="1600">
                <a:solidFill>
                  <a:srgbClr val="808080"/>
                </a:solidFill>
                <a:latin typeface="Impact" panose="020B0806030902050204" pitchFamily="34" charset="0"/>
              </a:defRPr>
            </a:lvl1pP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5"/>
          <a:stretch>
            <a:fillRect/>
          </a:stretch>
        </a:blipFill>
        <a:effectLst/>
      </p:bgPr>
    </p:bg>
    <p:spTree>
      <p:nvGrpSpPr>
        <p:cNvPr id="1" name=""/>
        <p:cNvGrpSpPr/>
        <p:nvPr/>
      </p:nvGrpSpPr>
      <p:grpSpPr>
        <a:xfrm>
          <a:off x="0" y="0"/>
          <a:ext cx="0" cy="0"/>
          <a:chOff x="0" y="0"/>
          <a:chExt cx="0" cy="0"/>
        </a:xfrm>
      </p:grpSpPr>
      <p:pic>
        <p:nvPicPr>
          <p:cNvPr id="6146" name="Picture 9" descr="hexa.png"/>
          <p:cNvPicPr>
            <a:picLocks noChangeAspect="1"/>
          </p:cNvPicPr>
          <p:nvPr userDrawn="1"/>
        </p:nvPicPr>
        <p:blipFill>
          <a:blip r:embed="rId6"/>
          <a:stretch>
            <a:fillRect/>
          </a:stretch>
        </p:blipFill>
        <p:spPr>
          <a:xfrm>
            <a:off x="0" y="0"/>
            <a:ext cx="12190413" cy="6859588"/>
          </a:xfrm>
          <a:prstGeom prst="rect">
            <a:avLst/>
          </a:prstGeom>
          <a:noFill/>
          <a:ln w="9525">
            <a:noFill/>
          </a:ln>
        </p:spPr>
      </p:pic>
      <p:sp>
        <p:nvSpPr>
          <p:cNvPr id="6147" name="Title Placeholder 1"/>
          <p:cNvSpPr>
            <a:spLocks noGrp="1"/>
          </p:cNvSpPr>
          <p:nvPr>
            <p:ph type="title"/>
          </p:nvPr>
        </p:nvSpPr>
        <p:spPr>
          <a:xfrm>
            <a:off x="609600" y="355600"/>
            <a:ext cx="10971213" cy="1143000"/>
          </a:xfrm>
          <a:prstGeom prst="rect">
            <a:avLst/>
          </a:prstGeom>
          <a:noFill/>
          <a:ln w="9525">
            <a:noFill/>
          </a:ln>
        </p:spPr>
        <p:txBody>
          <a:bodyPr vert="horz" lIns="91436" tIns="45718" rIns="91436" bIns="45718" anchor="ctr" anchorCtr="0"/>
          <a:lstStyle/>
          <a:p>
            <a:pPr lvl="0"/>
            <a:r>
              <a:rPr lang="en-US" altLang="zh-CN"/>
              <a:t>Click to edit Master title style</a:t>
            </a:r>
          </a:p>
        </p:txBody>
      </p:sp>
      <p:sp>
        <p:nvSpPr>
          <p:cNvPr id="6148" name="Text Placeholder 2"/>
          <p:cNvSpPr>
            <a:spLocks noGrp="1"/>
          </p:cNvSpPr>
          <p:nvPr>
            <p:ph type="body" idx="5"/>
          </p:nvPr>
        </p:nvSpPr>
        <p:spPr>
          <a:xfrm>
            <a:off x="609600" y="1600200"/>
            <a:ext cx="10971213" cy="4167188"/>
          </a:xfrm>
          <a:prstGeom prst="rect">
            <a:avLst/>
          </a:prstGeom>
          <a:noFill/>
          <a:ln w="9525">
            <a:noFill/>
          </a:ln>
        </p:spPr>
        <p:txBody>
          <a:bodyPr vert="horz" lIns="91436" tIns="45718" rIns="91436" bIns="45718" anchor="t" anchorCtr="0"/>
          <a:lstStyle/>
          <a:p>
            <a:pPr lvl="0"/>
            <a:r>
              <a:rPr lang="en-US" altLang="zh-CN"/>
              <a:t>Click to edit Master text styles</a:t>
            </a:r>
          </a:p>
          <a:p>
            <a:pPr lvl="1" indent="-381000"/>
            <a:r>
              <a:rPr lang="en-US" altLang="zh-CN"/>
              <a:t>Second level</a:t>
            </a:r>
          </a:p>
          <a:p>
            <a:pPr lvl="2" indent="-304800"/>
            <a:r>
              <a:rPr lang="en-US" altLang="zh-CN"/>
              <a:t>Third level</a:t>
            </a:r>
          </a:p>
          <a:p>
            <a:pPr lvl="3" indent="-304800"/>
            <a:r>
              <a:rPr lang="en-US" altLang="zh-CN"/>
              <a:t>Fourth level</a:t>
            </a:r>
          </a:p>
          <a:p>
            <a:pPr lvl="4" indent="-304800"/>
            <a:r>
              <a:rPr lang="en-US" altLang="zh-CN"/>
              <a:t>Fifth level</a:t>
            </a:r>
          </a:p>
        </p:txBody>
      </p:sp>
      <p:sp>
        <p:nvSpPr>
          <p:cNvPr id="11" name="Freeform 5"/>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213" y="177800"/>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3"/>
          </p:nvPr>
        </p:nvSpPr>
        <p:spPr>
          <a:xfrm>
            <a:off x="4165600" y="6334125"/>
            <a:ext cx="3859213" cy="365125"/>
          </a:xfrm>
          <a:prstGeom prst="rect">
            <a:avLst/>
          </a:prstGeom>
        </p:spPr>
        <p:txBody>
          <a:bodyPr vert="horz" lIns="91436" tIns="45718" rIns="91436" bIns="45718" rtlCol="0" anchor="ctr"/>
          <a:lstStyle>
            <a:lvl1pPr algn="ctr">
              <a:defRPr sz="1600">
                <a:solidFill>
                  <a:schemeClr val="bg1">
                    <a:lumMod val="65000"/>
                  </a:schemeClr>
                </a:solidFill>
              </a:defRPr>
            </a:lvl1pP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cxnSp>
        <p:nvCxnSpPr>
          <p:cNvPr id="9" name="Straight Connector 8"/>
          <p:cNvCxnSpPr/>
          <p:nvPr userDrawn="1"/>
        </p:nvCxnSpPr>
        <p:spPr>
          <a:xfrm>
            <a:off x="812800" y="6275388"/>
            <a:ext cx="10463213" cy="1905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0775" y="6145213"/>
            <a:ext cx="481013" cy="304800"/>
          </a:xfrm>
          <a:prstGeom prst="rect">
            <a:avLst/>
          </a:prstGeom>
        </p:spPr>
        <p:txBody>
          <a:bodyPr vert="horz" lIns="91436" tIns="45718" rIns="91436" bIns="45718" rtlCol="0" anchor="ctr"/>
          <a:lstStyle>
            <a:lvl1pPr algn="ctr">
              <a:defRPr sz="1600">
                <a:solidFill>
                  <a:srgbClr val="808080"/>
                </a:solidFill>
                <a:latin typeface="Impact" panose="020B0806030902050204" pitchFamily="34" charset="0"/>
              </a:defRPr>
            </a:lvl1pP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0">
          <a:blip r:embed="rId5"/>
          <a:stretch>
            <a:fillRect/>
          </a:stretch>
        </a:blipFill>
        <a:effectLst/>
      </p:bgPr>
    </p:bg>
    <p:spTree>
      <p:nvGrpSpPr>
        <p:cNvPr id="1" name=""/>
        <p:cNvGrpSpPr/>
        <p:nvPr/>
      </p:nvGrpSpPr>
      <p:grpSpPr>
        <a:xfrm>
          <a:off x="0" y="0"/>
          <a:ext cx="0" cy="0"/>
          <a:chOff x="0" y="0"/>
          <a:chExt cx="0" cy="0"/>
        </a:xfrm>
      </p:grpSpPr>
      <p:pic>
        <p:nvPicPr>
          <p:cNvPr id="7170" name="Picture 9" descr="hexa.png"/>
          <p:cNvPicPr>
            <a:picLocks noChangeAspect="1"/>
          </p:cNvPicPr>
          <p:nvPr userDrawn="1"/>
        </p:nvPicPr>
        <p:blipFill>
          <a:blip r:embed="rId6"/>
          <a:stretch>
            <a:fillRect/>
          </a:stretch>
        </p:blipFill>
        <p:spPr>
          <a:xfrm>
            <a:off x="0" y="0"/>
            <a:ext cx="12190413" cy="6859588"/>
          </a:xfrm>
          <a:prstGeom prst="rect">
            <a:avLst/>
          </a:prstGeom>
          <a:noFill/>
          <a:ln w="9525">
            <a:noFill/>
          </a:ln>
        </p:spPr>
      </p:pic>
      <p:sp>
        <p:nvSpPr>
          <p:cNvPr id="7171" name="Title Placeholder 1"/>
          <p:cNvSpPr>
            <a:spLocks noGrp="1"/>
          </p:cNvSpPr>
          <p:nvPr>
            <p:ph type="title"/>
          </p:nvPr>
        </p:nvSpPr>
        <p:spPr>
          <a:xfrm>
            <a:off x="609600" y="355600"/>
            <a:ext cx="10971213" cy="1143000"/>
          </a:xfrm>
          <a:prstGeom prst="rect">
            <a:avLst/>
          </a:prstGeom>
          <a:noFill/>
          <a:ln w="9525">
            <a:noFill/>
          </a:ln>
        </p:spPr>
        <p:txBody>
          <a:bodyPr vert="horz" lIns="91436" tIns="45718" rIns="91436" bIns="45718" anchor="ctr" anchorCtr="0"/>
          <a:lstStyle/>
          <a:p>
            <a:pPr lvl="0"/>
            <a:r>
              <a:rPr lang="en-US" altLang="zh-CN"/>
              <a:t>Click to edit Master title style</a:t>
            </a:r>
          </a:p>
        </p:txBody>
      </p:sp>
      <p:sp>
        <p:nvSpPr>
          <p:cNvPr id="7172" name="Text Placeholder 2"/>
          <p:cNvSpPr>
            <a:spLocks noGrp="1"/>
          </p:cNvSpPr>
          <p:nvPr>
            <p:ph type="body" idx="5"/>
          </p:nvPr>
        </p:nvSpPr>
        <p:spPr>
          <a:xfrm>
            <a:off x="609600" y="1600200"/>
            <a:ext cx="10971213" cy="4167188"/>
          </a:xfrm>
          <a:prstGeom prst="rect">
            <a:avLst/>
          </a:prstGeom>
          <a:noFill/>
          <a:ln w="9525">
            <a:noFill/>
          </a:ln>
        </p:spPr>
        <p:txBody>
          <a:bodyPr vert="horz" lIns="91436" tIns="45718" rIns="91436" bIns="45718" anchor="t" anchorCtr="0"/>
          <a:lstStyle/>
          <a:p>
            <a:pPr lvl="0"/>
            <a:r>
              <a:rPr lang="en-US" altLang="zh-CN"/>
              <a:t>Click to edit Master text styles</a:t>
            </a:r>
          </a:p>
          <a:p>
            <a:pPr lvl="1" indent="-381000"/>
            <a:r>
              <a:rPr lang="en-US" altLang="zh-CN"/>
              <a:t>Second level</a:t>
            </a:r>
          </a:p>
          <a:p>
            <a:pPr lvl="2" indent="-304800"/>
            <a:r>
              <a:rPr lang="en-US" altLang="zh-CN"/>
              <a:t>Third level</a:t>
            </a:r>
          </a:p>
          <a:p>
            <a:pPr lvl="3" indent="-304800"/>
            <a:r>
              <a:rPr lang="en-US" altLang="zh-CN"/>
              <a:t>Fourth level</a:t>
            </a:r>
          </a:p>
          <a:p>
            <a:pPr lvl="4" indent="-304800"/>
            <a:r>
              <a:rPr lang="en-US" altLang="zh-CN"/>
              <a:t>Fifth level</a:t>
            </a:r>
          </a:p>
        </p:txBody>
      </p:sp>
      <p:sp>
        <p:nvSpPr>
          <p:cNvPr id="11" name="Freeform 5"/>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213" y="177800"/>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3"/>
          </p:nvPr>
        </p:nvSpPr>
        <p:spPr>
          <a:xfrm>
            <a:off x="4165600" y="6334125"/>
            <a:ext cx="3859213" cy="365125"/>
          </a:xfrm>
          <a:prstGeom prst="rect">
            <a:avLst/>
          </a:prstGeom>
        </p:spPr>
        <p:txBody>
          <a:bodyPr vert="horz" lIns="91436" tIns="45718" rIns="91436" bIns="45718" rtlCol="0" anchor="ctr"/>
          <a:lstStyle>
            <a:lvl1pPr algn="ctr">
              <a:defRPr sz="1600">
                <a:solidFill>
                  <a:schemeClr val="bg1">
                    <a:lumMod val="65000"/>
                  </a:schemeClr>
                </a:solidFill>
              </a:defRPr>
            </a:lvl1pP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cxnSp>
        <p:nvCxnSpPr>
          <p:cNvPr id="9" name="Straight Connector 8"/>
          <p:cNvCxnSpPr/>
          <p:nvPr userDrawn="1"/>
        </p:nvCxnSpPr>
        <p:spPr>
          <a:xfrm>
            <a:off x="812800" y="6275388"/>
            <a:ext cx="10463213" cy="1905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0775" y="6145213"/>
            <a:ext cx="481013" cy="304800"/>
          </a:xfrm>
          <a:prstGeom prst="rect">
            <a:avLst/>
          </a:prstGeom>
        </p:spPr>
        <p:txBody>
          <a:bodyPr vert="horz" lIns="91436" tIns="45718" rIns="91436" bIns="45718" rtlCol="0" anchor="ctr"/>
          <a:lstStyle>
            <a:lvl1pPr algn="ctr">
              <a:defRPr sz="1600">
                <a:solidFill>
                  <a:srgbClr val="808080"/>
                </a:solidFill>
                <a:latin typeface="Impact" panose="020B0806030902050204" pitchFamily="34" charset="0"/>
              </a:defRPr>
            </a:lvl1pP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0">
          <a:blip r:embed="rId5"/>
          <a:stretch>
            <a:fillRect/>
          </a:stretch>
        </a:blipFill>
        <a:effectLst/>
      </p:bgPr>
    </p:bg>
    <p:spTree>
      <p:nvGrpSpPr>
        <p:cNvPr id="1" name=""/>
        <p:cNvGrpSpPr/>
        <p:nvPr/>
      </p:nvGrpSpPr>
      <p:grpSpPr>
        <a:xfrm>
          <a:off x="0" y="0"/>
          <a:ext cx="0" cy="0"/>
          <a:chOff x="0" y="0"/>
          <a:chExt cx="0" cy="0"/>
        </a:xfrm>
      </p:grpSpPr>
      <p:pic>
        <p:nvPicPr>
          <p:cNvPr id="8194" name="Picture 9" descr="hexa.png"/>
          <p:cNvPicPr>
            <a:picLocks noChangeAspect="1"/>
          </p:cNvPicPr>
          <p:nvPr userDrawn="1"/>
        </p:nvPicPr>
        <p:blipFill>
          <a:blip r:embed="rId6"/>
          <a:stretch>
            <a:fillRect/>
          </a:stretch>
        </p:blipFill>
        <p:spPr>
          <a:xfrm>
            <a:off x="0" y="0"/>
            <a:ext cx="12190413" cy="6859588"/>
          </a:xfrm>
          <a:prstGeom prst="rect">
            <a:avLst/>
          </a:prstGeom>
          <a:noFill/>
          <a:ln w="9525">
            <a:noFill/>
          </a:ln>
        </p:spPr>
      </p:pic>
      <p:sp>
        <p:nvSpPr>
          <p:cNvPr id="8195" name="Title Placeholder 1"/>
          <p:cNvSpPr>
            <a:spLocks noGrp="1"/>
          </p:cNvSpPr>
          <p:nvPr>
            <p:ph type="title"/>
          </p:nvPr>
        </p:nvSpPr>
        <p:spPr>
          <a:xfrm>
            <a:off x="609600" y="355600"/>
            <a:ext cx="10971213" cy="1143000"/>
          </a:xfrm>
          <a:prstGeom prst="rect">
            <a:avLst/>
          </a:prstGeom>
          <a:noFill/>
          <a:ln w="9525">
            <a:noFill/>
          </a:ln>
        </p:spPr>
        <p:txBody>
          <a:bodyPr vert="horz" lIns="91436" tIns="45718" rIns="91436" bIns="45718" anchor="ctr" anchorCtr="0"/>
          <a:lstStyle/>
          <a:p>
            <a:pPr lvl="0"/>
            <a:r>
              <a:rPr lang="en-US" altLang="zh-CN"/>
              <a:t>Click to edit Master title style</a:t>
            </a:r>
          </a:p>
        </p:txBody>
      </p:sp>
      <p:sp>
        <p:nvSpPr>
          <p:cNvPr id="8196" name="Text Placeholder 2"/>
          <p:cNvSpPr>
            <a:spLocks noGrp="1"/>
          </p:cNvSpPr>
          <p:nvPr>
            <p:ph type="body" idx="5"/>
          </p:nvPr>
        </p:nvSpPr>
        <p:spPr>
          <a:xfrm>
            <a:off x="609600" y="1600200"/>
            <a:ext cx="10971213" cy="4167188"/>
          </a:xfrm>
          <a:prstGeom prst="rect">
            <a:avLst/>
          </a:prstGeom>
          <a:noFill/>
          <a:ln w="9525">
            <a:noFill/>
          </a:ln>
        </p:spPr>
        <p:txBody>
          <a:bodyPr vert="horz" lIns="91436" tIns="45718" rIns="91436" bIns="45718" anchor="t" anchorCtr="0"/>
          <a:lstStyle/>
          <a:p>
            <a:pPr lvl="0"/>
            <a:r>
              <a:rPr lang="en-US" altLang="zh-CN"/>
              <a:t>Click to edit Master text styles</a:t>
            </a:r>
          </a:p>
          <a:p>
            <a:pPr lvl="1" indent="-381000"/>
            <a:r>
              <a:rPr lang="en-US" altLang="zh-CN"/>
              <a:t>Second level</a:t>
            </a:r>
          </a:p>
          <a:p>
            <a:pPr lvl="2" indent="-304800"/>
            <a:r>
              <a:rPr lang="en-US" altLang="zh-CN"/>
              <a:t>Third level</a:t>
            </a:r>
          </a:p>
          <a:p>
            <a:pPr lvl="3" indent="-304800"/>
            <a:r>
              <a:rPr lang="en-US" altLang="zh-CN"/>
              <a:t>Fourth level</a:t>
            </a:r>
          </a:p>
          <a:p>
            <a:pPr lvl="4" indent="-304800"/>
            <a:r>
              <a:rPr lang="en-US" altLang="zh-CN"/>
              <a:t>Fifth level</a:t>
            </a:r>
          </a:p>
        </p:txBody>
      </p:sp>
      <p:sp>
        <p:nvSpPr>
          <p:cNvPr id="11" name="Freeform 5"/>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213" y="177800"/>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3"/>
          </p:nvPr>
        </p:nvSpPr>
        <p:spPr>
          <a:xfrm>
            <a:off x="4165600" y="6334125"/>
            <a:ext cx="3859213" cy="365125"/>
          </a:xfrm>
          <a:prstGeom prst="rect">
            <a:avLst/>
          </a:prstGeom>
        </p:spPr>
        <p:txBody>
          <a:bodyPr vert="horz" lIns="91436" tIns="45718" rIns="91436" bIns="45718" rtlCol="0" anchor="ctr"/>
          <a:lstStyle>
            <a:lvl1pPr algn="ctr">
              <a:defRPr sz="1600">
                <a:solidFill>
                  <a:schemeClr val="bg1">
                    <a:lumMod val="65000"/>
                  </a:schemeClr>
                </a:solidFill>
              </a:defRPr>
            </a:lvl1pP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cxnSp>
        <p:nvCxnSpPr>
          <p:cNvPr id="9" name="Straight Connector 8"/>
          <p:cNvCxnSpPr/>
          <p:nvPr userDrawn="1"/>
        </p:nvCxnSpPr>
        <p:spPr>
          <a:xfrm>
            <a:off x="812800" y="6275388"/>
            <a:ext cx="10463213" cy="1905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0775" y="6145213"/>
            <a:ext cx="481013" cy="304800"/>
          </a:xfrm>
          <a:prstGeom prst="rect">
            <a:avLst/>
          </a:prstGeom>
        </p:spPr>
        <p:txBody>
          <a:bodyPr vert="horz" lIns="91436" tIns="45718" rIns="91436" bIns="45718" rtlCol="0" anchor="ctr"/>
          <a:lstStyle>
            <a:lvl1pPr algn="ctr">
              <a:defRPr sz="1600">
                <a:solidFill>
                  <a:srgbClr val="808080"/>
                </a:solidFill>
                <a:latin typeface="Impact" panose="020B0806030902050204" pitchFamily="34" charset="0"/>
              </a:defRPr>
            </a:lvl1pP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rotWithShape="0">
          <a:blip r:embed="rId5"/>
          <a:stretch>
            <a:fillRect/>
          </a:stretch>
        </a:blipFill>
        <a:effectLst/>
      </p:bgPr>
    </p:bg>
    <p:spTree>
      <p:nvGrpSpPr>
        <p:cNvPr id="1" name=""/>
        <p:cNvGrpSpPr/>
        <p:nvPr/>
      </p:nvGrpSpPr>
      <p:grpSpPr>
        <a:xfrm>
          <a:off x="0" y="0"/>
          <a:ext cx="0" cy="0"/>
          <a:chOff x="0" y="0"/>
          <a:chExt cx="0" cy="0"/>
        </a:xfrm>
      </p:grpSpPr>
      <p:pic>
        <p:nvPicPr>
          <p:cNvPr id="9218" name="Picture 9" descr="hexa.png"/>
          <p:cNvPicPr>
            <a:picLocks noChangeAspect="1"/>
          </p:cNvPicPr>
          <p:nvPr userDrawn="1"/>
        </p:nvPicPr>
        <p:blipFill>
          <a:blip r:embed="rId6"/>
          <a:stretch>
            <a:fillRect/>
          </a:stretch>
        </p:blipFill>
        <p:spPr>
          <a:xfrm>
            <a:off x="0" y="0"/>
            <a:ext cx="12190413" cy="6859588"/>
          </a:xfrm>
          <a:prstGeom prst="rect">
            <a:avLst/>
          </a:prstGeom>
          <a:noFill/>
          <a:ln w="9525">
            <a:noFill/>
          </a:ln>
        </p:spPr>
      </p:pic>
      <p:sp>
        <p:nvSpPr>
          <p:cNvPr id="9219" name="Title Placeholder 1"/>
          <p:cNvSpPr>
            <a:spLocks noGrp="1"/>
          </p:cNvSpPr>
          <p:nvPr>
            <p:ph type="title"/>
          </p:nvPr>
        </p:nvSpPr>
        <p:spPr>
          <a:xfrm>
            <a:off x="609600" y="355600"/>
            <a:ext cx="10971213" cy="1143000"/>
          </a:xfrm>
          <a:prstGeom prst="rect">
            <a:avLst/>
          </a:prstGeom>
          <a:noFill/>
          <a:ln w="9525">
            <a:noFill/>
          </a:ln>
        </p:spPr>
        <p:txBody>
          <a:bodyPr vert="horz" lIns="91436" tIns="45718" rIns="91436" bIns="45718" anchor="ctr" anchorCtr="0"/>
          <a:lstStyle/>
          <a:p>
            <a:pPr lvl="0"/>
            <a:r>
              <a:rPr lang="en-US" altLang="zh-CN"/>
              <a:t>Click to edit Master title style</a:t>
            </a:r>
          </a:p>
        </p:txBody>
      </p:sp>
      <p:sp>
        <p:nvSpPr>
          <p:cNvPr id="9220" name="Text Placeholder 2"/>
          <p:cNvSpPr>
            <a:spLocks noGrp="1"/>
          </p:cNvSpPr>
          <p:nvPr>
            <p:ph type="body" idx="5"/>
          </p:nvPr>
        </p:nvSpPr>
        <p:spPr>
          <a:xfrm>
            <a:off x="609600" y="1600200"/>
            <a:ext cx="10971213" cy="4167188"/>
          </a:xfrm>
          <a:prstGeom prst="rect">
            <a:avLst/>
          </a:prstGeom>
          <a:noFill/>
          <a:ln w="9525">
            <a:noFill/>
          </a:ln>
        </p:spPr>
        <p:txBody>
          <a:bodyPr vert="horz" lIns="91436" tIns="45718" rIns="91436" bIns="45718" anchor="t" anchorCtr="0"/>
          <a:lstStyle/>
          <a:p>
            <a:pPr lvl="0"/>
            <a:r>
              <a:rPr lang="en-US" altLang="zh-CN"/>
              <a:t>Click to edit Master text styles</a:t>
            </a:r>
          </a:p>
          <a:p>
            <a:pPr lvl="1" indent="-381000"/>
            <a:r>
              <a:rPr lang="en-US" altLang="zh-CN"/>
              <a:t>Second level</a:t>
            </a:r>
          </a:p>
          <a:p>
            <a:pPr lvl="2" indent="-304800"/>
            <a:r>
              <a:rPr lang="en-US" altLang="zh-CN"/>
              <a:t>Third level</a:t>
            </a:r>
          </a:p>
          <a:p>
            <a:pPr lvl="3" indent="-304800"/>
            <a:r>
              <a:rPr lang="en-US" altLang="zh-CN"/>
              <a:t>Fourth level</a:t>
            </a:r>
          </a:p>
          <a:p>
            <a:pPr lvl="4" indent="-304800"/>
            <a:r>
              <a:rPr lang="en-US" altLang="zh-CN"/>
              <a:t>Fifth level</a:t>
            </a:r>
          </a:p>
        </p:txBody>
      </p:sp>
      <p:sp>
        <p:nvSpPr>
          <p:cNvPr id="11" name="Freeform 5"/>
          <p:cNvSpPr/>
          <p:nvPr userDrawn="1"/>
        </p:nvSpPr>
        <p:spPr bwMode="auto">
          <a:xfrm rot="5400000">
            <a:off x="11245247"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213" y="177800"/>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fontAlgn="auto">
              <a:defRPr/>
            </a:pPr>
            <a:fld id="{A6620504-D840-6A40-90BC-6F3747762FA2}" type="datetime1">
              <a:rPr lang="en-US" strike="noStrike" noProof="1" smtClean="0">
                <a:solidFill>
                  <a:prstClr val="black">
                    <a:tint val="75000"/>
                  </a:prstClr>
                </a:solidFill>
                <a:latin typeface="+mn-lt"/>
                <a:ea typeface="+mn-ea"/>
                <a:cs typeface="+mn-cs"/>
              </a:rPr>
              <a:t>3/31/2021</a:t>
            </a:fld>
            <a:endParaRPr lang="en-US" strike="noStrike" noProof="1">
              <a:solidFill>
                <a:prstClr val="black">
                  <a:tint val="75000"/>
                </a:prstClr>
              </a:solidFill>
            </a:endParaRPr>
          </a:p>
        </p:txBody>
      </p:sp>
      <p:sp>
        <p:nvSpPr>
          <p:cNvPr id="5" name="Footer Placeholder 4"/>
          <p:cNvSpPr>
            <a:spLocks noGrp="1"/>
          </p:cNvSpPr>
          <p:nvPr>
            <p:ph type="ftr" sz="quarter" idx="3"/>
          </p:nvPr>
        </p:nvSpPr>
        <p:spPr>
          <a:xfrm>
            <a:off x="4165600" y="6334125"/>
            <a:ext cx="3859213" cy="365125"/>
          </a:xfrm>
          <a:prstGeom prst="rect">
            <a:avLst/>
          </a:prstGeom>
        </p:spPr>
        <p:txBody>
          <a:bodyPr vert="horz" lIns="91436" tIns="45718" rIns="91436" bIns="45718" rtlCol="0" anchor="ctr"/>
          <a:lstStyle>
            <a:lvl1pPr algn="ctr">
              <a:defRPr sz="1600">
                <a:solidFill>
                  <a:schemeClr val="bg1">
                    <a:lumMod val="65000"/>
                  </a:schemeClr>
                </a:solidFill>
              </a:defRPr>
            </a:lvl1pPr>
          </a:lstStyle>
          <a:p>
            <a:pPr fontAlgn="auto">
              <a:defRPr/>
            </a:pPr>
            <a:r>
              <a:rPr lang="en-US" strike="noStrike" noProof="1">
                <a:solidFill>
                  <a:prstClr val="white">
                    <a:lumMod val="65000"/>
                  </a:prstClr>
                </a:solidFill>
                <a:latin typeface="+mn-lt"/>
                <a:ea typeface="+mn-ea"/>
                <a:cs typeface="+mn-cs"/>
              </a:rPr>
              <a:t>WWW.DESIGNERSPARADISE.COM</a:t>
            </a:r>
            <a:endParaRPr lang="en-US" strike="noStrike" noProof="1">
              <a:solidFill>
                <a:prstClr val="white">
                  <a:lumMod val="65000"/>
                </a:prstClr>
              </a:solidFill>
            </a:endParaRPr>
          </a:p>
        </p:txBody>
      </p:sp>
      <p:cxnSp>
        <p:nvCxnSpPr>
          <p:cNvPr id="9" name="Straight Connector 8"/>
          <p:cNvCxnSpPr/>
          <p:nvPr userDrawn="1"/>
        </p:nvCxnSpPr>
        <p:spPr>
          <a:xfrm>
            <a:off x="812800" y="6275388"/>
            <a:ext cx="10463213" cy="1905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0775" y="6145213"/>
            <a:ext cx="481013" cy="304800"/>
          </a:xfrm>
          <a:prstGeom prst="rect">
            <a:avLst/>
          </a:prstGeom>
        </p:spPr>
        <p:txBody>
          <a:bodyPr vert="horz" lIns="91436" tIns="45718" rIns="91436" bIns="45718" rtlCol="0" anchor="ctr"/>
          <a:lstStyle>
            <a:lvl1pPr algn="ctr">
              <a:defRPr sz="1600">
                <a:solidFill>
                  <a:srgbClr val="808080"/>
                </a:solidFill>
                <a:latin typeface="Impact" panose="020B0806030902050204" pitchFamily="34" charset="0"/>
              </a:defRPr>
            </a:lvl1pPr>
          </a:lstStyle>
          <a:p>
            <a:pPr lvl="0" fontAlgn="base"/>
            <a:fld id="{9A0DB2DC-4C9A-4742-B13C-FB6460FD3503}" type="slidenum">
              <a:rPr lang="en-US" altLang="zh-CN" strike="noStrike" noProof="1">
                <a:latin typeface="Impact" panose="020B0806030902050204" pitchFamily="34" charset="0"/>
                <a:ea typeface="+mn-ea"/>
                <a:cs typeface="Impact" panose="020B0806030902050204" pitchFamily="34" charset="0"/>
              </a:rPr>
              <a:t>‹#›</a:t>
            </a:fld>
            <a:endParaRPr lang="en-US" altLang="zh-CN" strike="noStrike" noProof="1">
              <a:latin typeface="等线"/>
              <a:ea typeface="+mn-ea"/>
              <a:cs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ransition/>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9.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0" y="1588"/>
            <a:ext cx="12190413" cy="6856412"/>
          </a:xfrm>
          <a:prstGeom prst="rect">
            <a:avLst/>
          </a:prstGeom>
          <a:noFill/>
          <a:ln w="9525">
            <a:noFill/>
          </a:ln>
        </p:spPr>
      </p:pic>
      <p:pic>
        <p:nvPicPr>
          <p:cNvPr id="38" name="图片 37"/>
          <p:cNvPicPr>
            <a:picLocks noChangeAspect="1"/>
          </p:cNvPicPr>
          <p:nvPr/>
        </p:nvPicPr>
        <p:blipFill>
          <a:blip r:embed="rId4"/>
          <a:stretch>
            <a:fillRect/>
          </a:stretch>
        </p:blipFill>
        <p:spPr>
          <a:xfrm>
            <a:off x="8343900" y="1730375"/>
            <a:ext cx="1474788" cy="1152525"/>
          </a:xfrm>
          <a:prstGeom prst="rect">
            <a:avLst/>
          </a:prstGeom>
          <a:noFill/>
          <a:ln w="9525">
            <a:noFill/>
          </a:ln>
        </p:spPr>
      </p:pic>
      <p:pic>
        <p:nvPicPr>
          <p:cNvPr id="39" name="图片 38"/>
          <p:cNvPicPr>
            <a:picLocks noChangeAspect="1"/>
          </p:cNvPicPr>
          <p:nvPr/>
        </p:nvPicPr>
        <p:blipFill>
          <a:blip r:embed="rId4"/>
          <a:stretch>
            <a:fillRect/>
          </a:stretch>
        </p:blipFill>
        <p:spPr>
          <a:xfrm>
            <a:off x="2005013" y="2601913"/>
            <a:ext cx="1476375" cy="1152525"/>
          </a:xfrm>
          <a:prstGeom prst="rect">
            <a:avLst/>
          </a:prstGeom>
          <a:noFill/>
          <a:ln w="9525">
            <a:noFill/>
          </a:ln>
        </p:spPr>
      </p:pic>
      <p:sp>
        <p:nvSpPr>
          <p:cNvPr id="2" name="矩形 1"/>
          <p:cNvSpPr/>
          <p:nvPr/>
        </p:nvSpPr>
        <p:spPr>
          <a:xfrm>
            <a:off x="3343910" y="2414270"/>
            <a:ext cx="6164580" cy="1198880"/>
          </a:xfrm>
          <a:prstGeom prst="rect">
            <a:avLst/>
          </a:prstGeom>
          <a:noFill/>
          <a:ln>
            <a:noFill/>
          </a:ln>
        </p:spPr>
        <p:txBody>
          <a:bodyPr wrap="none" rtlCol="0" anchor="t">
            <a:spAutoFit/>
          </a:bodyPr>
          <a:lstStyle/>
          <a:p>
            <a:pPr algn="ctr" fontAlgn="base"/>
            <a:r>
              <a:rPr lang="zh-CN" altLang="en-US" sz="7200" b="1"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cs typeface="+mn-cs"/>
              </a:rPr>
              <a:t>阿</a:t>
            </a:r>
            <a:r>
              <a:rPr lang="en-US" altLang="zh-CN" sz="7200" b="1"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cs typeface="+mn-cs"/>
              </a:rPr>
              <a:t>  Q  </a:t>
            </a:r>
            <a:r>
              <a:rPr lang="zh-CN" altLang="en-US" sz="7200" b="1"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cs typeface="+mn-cs"/>
              </a:rPr>
              <a:t>正</a:t>
            </a:r>
            <a:r>
              <a:rPr lang="en-US" altLang="zh-CN" sz="7200" b="1"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cs typeface="+mn-cs"/>
              </a:rPr>
              <a:t>  </a:t>
            </a:r>
            <a:r>
              <a:rPr lang="zh-CN" altLang="en-US" sz="7200" b="1"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cs typeface="+mn-cs"/>
              </a:rPr>
              <a:t>传</a:t>
            </a:r>
          </a:p>
        </p:txBody>
      </p:sp>
    </p:spTree>
  </p:cSld>
  <p:clrMapOvr>
    <a:masterClrMapping/>
  </p:clrMapOvr>
  <p:transition spd="slow" advClick="0" advTm="1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nodeType="afterGroup">
                            <p:stCondLst>
                              <p:cond delay="750"/>
                            </p:stCondLst>
                            <p:childTnLst>
                              <p:par>
                                <p:cTn id="9" presetID="2" presetClass="entr" presetSubtype="12"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750" fill="hold"/>
                                        <p:tgtEl>
                                          <p:spTgt spid="39"/>
                                        </p:tgtEl>
                                        <p:attrNameLst>
                                          <p:attrName>ppt_x</p:attrName>
                                        </p:attrNameLst>
                                      </p:cBhvr>
                                      <p:tavLst>
                                        <p:tav tm="0">
                                          <p:val>
                                            <p:strVal val="0-#ppt_w/2"/>
                                          </p:val>
                                        </p:tav>
                                        <p:tav tm="100000">
                                          <p:val>
                                            <p:strVal val="#ppt_x"/>
                                          </p:val>
                                        </p:tav>
                                      </p:tavLst>
                                    </p:anim>
                                    <p:anim calcmode="lin" valueType="num">
                                      <p:cBhvr>
                                        <p:cTn id="12" dur="75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p:cTn id="15" dur="750" fill="hold"/>
                                        <p:tgtEl>
                                          <p:spTgt spid="38"/>
                                        </p:tgtEl>
                                        <p:attrNameLst>
                                          <p:attrName>ppt_x</p:attrName>
                                        </p:attrNameLst>
                                      </p:cBhvr>
                                      <p:tavLst>
                                        <p:tav tm="0">
                                          <p:val>
                                            <p:strVal val="0-#ppt_w/2"/>
                                          </p:val>
                                        </p:tav>
                                        <p:tav tm="100000">
                                          <p:val>
                                            <p:strVal val="#ppt_x"/>
                                          </p:val>
                                        </p:tav>
                                      </p:tavLst>
                                    </p:anim>
                                    <p:anim calcmode="lin" valueType="num">
                                      <p:cBhvr>
                                        <p:cTn id="16" dur="75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0715" y="134620"/>
            <a:ext cx="2214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rPr>
              <a:t>小组探究</a:t>
            </a:r>
          </a:p>
        </p:txBody>
      </p:sp>
      <p:sp>
        <p:nvSpPr>
          <p:cNvPr id="100" name="文本框 99"/>
          <p:cNvSpPr txBox="1"/>
          <p:nvPr/>
        </p:nvSpPr>
        <p:spPr>
          <a:xfrm>
            <a:off x="177165" y="1648460"/>
            <a:ext cx="11835765" cy="5015865"/>
          </a:xfrm>
          <a:prstGeom prst="rect">
            <a:avLst/>
          </a:prstGeom>
          <a:noFill/>
          <a:ln w="9525">
            <a:noFill/>
          </a:ln>
        </p:spPr>
        <p:txBody>
          <a:bodyPr wrap="square">
            <a:spAutoFit/>
          </a:bodyPr>
          <a:lstStyle/>
          <a:p>
            <a:r>
              <a:rPr lang="en-US" sz="3200" b="0">
                <a:solidFill>
                  <a:srgbClr val="0C0C0C"/>
                </a:solidFill>
                <a:latin typeface="楷体" panose="02010609060101010101" charset="-122"/>
                <a:ea typeface="楷体" panose="02010609060101010101" charset="-122"/>
                <a:cs typeface="楷体" panose="02010609060101010101" charset="-122"/>
              </a:rPr>
              <a:t>1.</a:t>
            </a:r>
            <a:r>
              <a:rPr lang="zh-CN" sz="3200" b="0">
                <a:solidFill>
                  <a:srgbClr val="0C0C0C"/>
                </a:solidFill>
                <a:latin typeface="楷体" panose="02010609060101010101" charset="-122"/>
                <a:ea typeface="楷体" panose="02010609060101010101" charset="-122"/>
                <a:cs typeface="楷体" panose="02010609060101010101" charset="-122"/>
              </a:rPr>
              <a:t>“然而阿Q虽然常优胜,却直待蒙赵太爷打他嘴巴之后,这才出了名。”联系上下文,说说“蒙”在此处有什么含义。</a:t>
            </a:r>
            <a:endParaRPr lang="zh-CN" sz="3200" b="0" u="dotted">
              <a:solidFill>
                <a:srgbClr val="0C0C0C"/>
              </a:solidFill>
              <a:latin typeface="楷体" panose="02010609060101010101" charset="-122"/>
              <a:ea typeface="楷体" panose="02010609060101010101" charset="-122"/>
              <a:cs typeface="楷体" panose="02010609060101010101" charset="-122"/>
            </a:endParaRPr>
          </a:p>
          <a:p>
            <a:r>
              <a:rPr lang="zh-CN" sz="3200" b="0" u="dotted">
                <a:solidFill>
                  <a:srgbClr val="0C0C0C"/>
                </a:solidFill>
                <a:latin typeface="楷体" panose="02010609060101010101" charset="-122"/>
                <a:ea typeface="楷体" panose="02010609060101010101" charset="-122"/>
                <a:cs typeface="楷体" panose="02010609060101010101" charset="-122"/>
              </a:rPr>
              <a:t>　　　　　　　　　　　　　　　　　　　　　　　　　　　　　　　　　　　　　　　　</a:t>
            </a:r>
          </a:p>
          <a:p>
            <a:r>
              <a:rPr lang="zh-CN" sz="3200" b="0" u="dotted">
                <a:solidFill>
                  <a:srgbClr val="0C0C0C"/>
                </a:solidFill>
                <a:latin typeface="楷体" panose="02010609060101010101" charset="-122"/>
                <a:ea typeface="楷体" panose="02010609060101010101" charset="-122"/>
                <a:cs typeface="楷体" panose="02010609060101010101" charset="-122"/>
              </a:rPr>
              <a:t>　　　　　　　　　　　　　　　　　　　　　　　　　　　　　　　　　　　　　　　　</a:t>
            </a:r>
            <a:endParaRPr lang="en-US" sz="3200" b="0">
              <a:solidFill>
                <a:srgbClr val="0C0C0C"/>
              </a:solidFill>
              <a:latin typeface="楷体" panose="02010609060101010101" charset="-122"/>
              <a:ea typeface="楷体" panose="02010609060101010101" charset="-122"/>
              <a:cs typeface="楷体" panose="02010609060101010101" charset="-122"/>
            </a:endParaRPr>
          </a:p>
          <a:p>
            <a:r>
              <a:rPr lang="en-US" sz="3200" b="0">
                <a:solidFill>
                  <a:srgbClr val="0C0C0C"/>
                </a:solidFill>
                <a:latin typeface="楷体" panose="02010609060101010101" charset="-122"/>
                <a:ea typeface="楷体" panose="02010609060101010101" charset="-122"/>
                <a:cs typeface="楷体" panose="02010609060101010101" charset="-122"/>
              </a:rPr>
              <a:t>2.</a:t>
            </a:r>
            <a:r>
              <a:rPr lang="zh-CN" sz="3200" b="0">
                <a:solidFill>
                  <a:srgbClr val="0C0C0C"/>
                </a:solidFill>
                <a:latin typeface="楷体" panose="02010609060101010101" charset="-122"/>
                <a:ea typeface="楷体" panose="02010609060101010101" charset="-122"/>
                <a:cs typeface="楷体" panose="02010609060101010101" charset="-122"/>
              </a:rPr>
              <a:t>“阿Q跄跄踉踉的跌进去,立刻又被王胡扭住了辫子,要拉到墙上照例去碰头。”文中“照例”说明什么?</a:t>
            </a:r>
            <a:endParaRPr lang="zh-CN" sz="3200" b="0" u="dotted">
              <a:solidFill>
                <a:srgbClr val="0C0C0C"/>
              </a:solidFill>
              <a:latin typeface="楷体" panose="02010609060101010101" charset="-122"/>
              <a:ea typeface="楷体" panose="02010609060101010101" charset="-122"/>
              <a:cs typeface="楷体" panose="02010609060101010101" charset="-122"/>
            </a:endParaRPr>
          </a:p>
          <a:p>
            <a:r>
              <a:rPr lang="zh-CN" sz="3200" b="0" u="dotted">
                <a:solidFill>
                  <a:srgbClr val="0C0C0C"/>
                </a:solidFill>
                <a:latin typeface="楷体" panose="02010609060101010101" charset="-122"/>
                <a:ea typeface="楷体" panose="02010609060101010101" charset="-122"/>
                <a:cs typeface="楷体" panose="02010609060101010101" charset="-122"/>
              </a:rPr>
              <a:t>　　　</a:t>
            </a:r>
          </a:p>
          <a:p>
            <a:r>
              <a:rPr lang="zh-CN" sz="3200" b="0" u="dotted">
                <a:solidFill>
                  <a:srgbClr val="0C0C0C"/>
                </a:solidFill>
                <a:latin typeface="楷体" panose="02010609060101010101" charset="-122"/>
                <a:ea typeface="楷体" panose="02010609060101010101" charset="-122"/>
                <a:cs typeface="楷体" panose="02010609060101010101" charset="-122"/>
              </a:rPr>
              <a:t>　　　　　　　　　　　　　　　　　　　　　　　　　　　　　　　　　　　　　　　　　　　　　　　　　　　　　　　　　　　　　　　　　　　　　　　</a:t>
            </a:r>
            <a:endParaRPr lang="en-US" sz="3200" b="0">
              <a:solidFill>
                <a:srgbClr val="0C0C0C"/>
              </a:solidFill>
              <a:latin typeface="楷体" panose="02010609060101010101" charset="-122"/>
              <a:ea typeface="楷体" panose="02010609060101010101" charset="-122"/>
              <a:cs typeface="楷体" panose="02010609060101010101" charset="-122"/>
            </a:endParaRPr>
          </a:p>
          <a:p>
            <a:r>
              <a:rPr lang="en-US" sz="3200" b="0">
                <a:solidFill>
                  <a:srgbClr val="0C0C0C"/>
                </a:solidFill>
                <a:latin typeface="楷体" panose="02010609060101010101" charset="-122"/>
                <a:ea typeface="楷体" panose="02010609060101010101" charset="-122"/>
                <a:cs typeface="楷体" panose="02010609060101010101" charset="-122"/>
              </a:rPr>
              <a:t>3.</a:t>
            </a:r>
            <a:r>
              <a:rPr lang="zh-CN" sz="3200" b="0">
                <a:solidFill>
                  <a:srgbClr val="0C0C0C"/>
                </a:solidFill>
                <a:latin typeface="楷体" panose="02010609060101010101" charset="-122"/>
                <a:ea typeface="楷体" panose="02010609060101010101" charset="-122"/>
                <a:cs typeface="楷体" panose="02010609060101010101" charset="-122"/>
              </a:rPr>
              <a:t>与阿Q的“十分得意”相比,“酒店里的人”为什么只有“九分得意”?这揭示出一个怎样令人深思的社会现象?</a:t>
            </a:r>
            <a:endParaRPr lang="zh-CN" altLang="en-US" sz="3200">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7227570" y="134620"/>
            <a:ext cx="3990340" cy="645160"/>
          </a:xfrm>
          <a:prstGeom prst="rect">
            <a:avLst/>
          </a:prstGeom>
          <a:noFill/>
        </p:spPr>
        <p:txBody>
          <a:bodyPr wrap="none" rtlCol="0" anchor="t">
            <a:spAutoFit/>
          </a:bodyPr>
          <a:lstStyle/>
          <a:p>
            <a:pPr algn="l"/>
            <a:r>
              <a:rPr lang="zh-CN" sz="3600">
                <a:solidFill>
                  <a:srgbClr val="0C0C0C"/>
                </a:solidFill>
                <a:effectLst>
                  <a:outerShdw blurRad="38100" dist="38100" dir="2700000" algn="tl">
                    <a:srgbClr val="000000">
                      <a:alpha val="43137"/>
                    </a:srgbClr>
                  </a:outerShdw>
                </a:effectLst>
                <a:latin typeface="汉仪雅酷黑简" panose="00020600040101010101" charset="-122"/>
                <a:ea typeface="汉仪雅酷黑简" panose="00020600040101010101" charset="-122"/>
                <a:cs typeface="汉仪雅酷黑简" panose="00020600040101010101" charset="-122"/>
                <a:sym typeface="+mn-ea"/>
              </a:rPr>
              <a:t>品读词句,鉴赏语言</a:t>
            </a:r>
            <a:endParaRPr lang="zh-CN" altLang="en-US" sz="3600">
              <a:solidFill>
                <a:srgbClr val="0C0C0C"/>
              </a:solidFill>
              <a:effectLst>
                <a:outerShdw blurRad="38100" dist="38100" dir="2700000" algn="tl">
                  <a:srgbClr val="000000">
                    <a:alpha val="43137"/>
                  </a:srgbClr>
                </a:outerShdw>
              </a:effectLst>
              <a:latin typeface="汉仪雅酷黑简" panose="00020600040101010101" charset="-122"/>
              <a:ea typeface="汉仪雅酷黑简" panose="00020600040101010101" charset="-122"/>
              <a:cs typeface="汉仪雅酷黑简" panose="00020600040101010101" charset="-122"/>
              <a:sym typeface="+mn-e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6260" y="120650"/>
            <a:ext cx="2722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rPr>
              <a:t>归纳总结一</a:t>
            </a:r>
          </a:p>
        </p:txBody>
      </p:sp>
      <p:sp>
        <p:nvSpPr>
          <p:cNvPr id="5" name="文本框 4"/>
          <p:cNvSpPr txBox="1"/>
          <p:nvPr/>
        </p:nvSpPr>
        <p:spPr>
          <a:xfrm>
            <a:off x="365760" y="1656715"/>
            <a:ext cx="11642725" cy="3046095"/>
          </a:xfrm>
          <a:prstGeom prst="rect">
            <a:avLst/>
          </a:prstGeom>
          <a:noFill/>
        </p:spPr>
        <p:txBody>
          <a:bodyPr wrap="square" rtlCol="0" anchor="t">
            <a:spAutoFit/>
          </a:bodyPr>
          <a:lstStyle/>
          <a:p>
            <a:pPr defTabSz="1171575">
              <a:buNone/>
            </a:pP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然而阿</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Q</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虽然常优胜</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却直待蒙赵太爷打他嘴巴之后</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这才出了名。”联系上下文</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说说“蒙”在此处有什么含义。</a:t>
            </a:r>
            <a:endPar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defTabSz="1171575">
              <a:buNone/>
            </a:pPr>
            <a:endPar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defTabSz="1171575">
              <a:buNone/>
            </a:pPr>
            <a:r>
              <a:rPr lang="zh-CN" altLang="en-US" sz="3200">
                <a:solidFill>
                  <a:srgbClr val="000000"/>
                </a:solidFill>
                <a:latin typeface="楷体" panose="02010609060101010101" charset="-122"/>
                <a:ea typeface="楷体" panose="02010609060101010101" charset="-122"/>
                <a:cs typeface="楷体" panose="02010609060101010101" charset="-122"/>
                <a:sym typeface="+mn-ea"/>
              </a:rPr>
              <a:t>挨打也像荣幸地蒙受恩惠</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这个意思在后文有详细的说明。</a:t>
            </a:r>
          </a:p>
          <a:p>
            <a:pPr defTabSz="1171575">
              <a:buNone/>
            </a:pPr>
            <a:r>
              <a:rPr lang="zh-CN" altLang="en-US" sz="3200">
                <a:solidFill>
                  <a:srgbClr val="000000"/>
                </a:solidFill>
                <a:latin typeface="楷体" panose="02010609060101010101" charset="-122"/>
                <a:ea typeface="楷体" panose="02010609060101010101" charset="-122"/>
                <a:cs typeface="楷体" panose="02010609060101010101" charset="-122"/>
                <a:sym typeface="+mn-ea"/>
              </a:rPr>
              <a:t>一个“蒙”字</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形象地</a:t>
            </a:r>
            <a:r>
              <a:rPr lang="zh-CN" altLang="en-US" sz="3200">
                <a:solidFill>
                  <a:srgbClr val="C00000"/>
                </a:solidFill>
                <a:latin typeface="楷体" panose="02010609060101010101" charset="-122"/>
                <a:ea typeface="楷体" panose="02010609060101010101" charset="-122"/>
                <a:cs typeface="楷体" panose="02010609060101010101" charset="-122"/>
                <a:sym typeface="+mn-ea"/>
              </a:rPr>
              <a:t>刻画了阿</a:t>
            </a:r>
            <a:r>
              <a:rPr lang="en-US" altLang="zh-CN" sz="3200">
                <a:solidFill>
                  <a:srgbClr val="C00000"/>
                </a:solidFill>
                <a:latin typeface="楷体" panose="02010609060101010101" charset="-122"/>
                <a:ea typeface="楷体" panose="02010609060101010101" charset="-122"/>
                <a:cs typeface="楷体" panose="02010609060101010101" charset="-122"/>
                <a:sym typeface="+mn-ea"/>
              </a:rPr>
              <a:t>Q</a:t>
            </a:r>
            <a:r>
              <a:rPr lang="zh-CN" altLang="en-US" sz="3200">
                <a:solidFill>
                  <a:srgbClr val="C00000"/>
                </a:solidFill>
                <a:latin typeface="楷体" panose="02010609060101010101" charset="-122"/>
                <a:ea typeface="楷体" panose="02010609060101010101" charset="-122"/>
                <a:cs typeface="楷体" panose="02010609060101010101" charset="-122"/>
                <a:sym typeface="+mn-ea"/>
              </a:rPr>
              <a:t>以及看客们</a:t>
            </a:r>
          </a:p>
          <a:p>
            <a:pPr defTabSz="1171575">
              <a:buNone/>
            </a:pPr>
            <a:r>
              <a:rPr lang="zh-CN" altLang="en-US" sz="3200">
                <a:solidFill>
                  <a:srgbClr val="C00000"/>
                </a:solidFill>
                <a:latin typeface="楷体" panose="02010609060101010101" charset="-122"/>
                <a:ea typeface="楷体" panose="02010609060101010101" charset="-122"/>
                <a:cs typeface="楷体" panose="02010609060101010101" charset="-122"/>
                <a:sym typeface="+mn-ea"/>
              </a:rPr>
              <a:t>那种以丧失人格为代价换来盲目的趋炎附势的变态心理。</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6260" y="120650"/>
            <a:ext cx="2722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rPr>
              <a:t>归纳总结二</a:t>
            </a:r>
          </a:p>
        </p:txBody>
      </p:sp>
      <p:sp>
        <p:nvSpPr>
          <p:cNvPr id="2" name="文本框 1"/>
          <p:cNvSpPr txBox="1"/>
          <p:nvPr/>
        </p:nvSpPr>
        <p:spPr>
          <a:xfrm>
            <a:off x="393065" y="1702435"/>
            <a:ext cx="11644630" cy="3046095"/>
          </a:xfrm>
          <a:prstGeom prst="rect">
            <a:avLst/>
          </a:prstGeom>
          <a:noFill/>
        </p:spPr>
        <p:txBody>
          <a:bodyPr wrap="square" rtlCol="0" anchor="t">
            <a:spAutoFit/>
          </a:bodyPr>
          <a:lstStyle/>
          <a:p>
            <a:pPr defTabSz="1171575"/>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阿</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Q</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跄跄踉踉的跌进去</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立刻又被王胡扭住了辫子</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要拉到墙上照例去碰头。”文中“照例”说明什么</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1171575"/>
            <a:endPar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defTabSz="1171575"/>
            <a:endParaRPr lang="en-US" altLang="zh-CN" sz="3200">
              <a:solidFill>
                <a:srgbClr val="0000FF"/>
              </a:solidFill>
              <a:latin typeface="宋体" panose="02010600030101010101" pitchFamily="2" charset="-122"/>
              <a:ea typeface="宋体" panose="02010600030101010101" pitchFamily="2" charset="-122"/>
              <a:cs typeface="宋体" panose="02010600030101010101" pitchFamily="2" charset="-122"/>
            </a:endParaRPr>
          </a:p>
          <a:p>
            <a:pPr defTabSz="1171575"/>
            <a:r>
              <a:rPr lang="zh-CN" altLang="en-US" sz="3200">
                <a:solidFill>
                  <a:srgbClr val="C00000"/>
                </a:solidFill>
                <a:latin typeface="楷体" panose="02010609060101010101" charset="-122"/>
                <a:ea typeface="楷体" panose="02010609060101010101" charset="-122"/>
                <a:cs typeface="楷体" panose="02010609060101010101" charset="-122"/>
                <a:sym typeface="+mn-ea"/>
              </a:rPr>
              <a:t>“照例”说明阿</a:t>
            </a:r>
            <a:r>
              <a:rPr lang="en-US" altLang="zh-CN" sz="3200">
                <a:solidFill>
                  <a:srgbClr val="C00000"/>
                </a:solidFill>
                <a:latin typeface="楷体" panose="02010609060101010101" charset="-122"/>
                <a:ea typeface="楷体" panose="02010609060101010101" charset="-122"/>
                <a:cs typeface="楷体" panose="02010609060101010101" charset="-122"/>
                <a:sym typeface="+mn-ea"/>
              </a:rPr>
              <a:t>Q</a:t>
            </a:r>
            <a:r>
              <a:rPr lang="zh-CN" altLang="en-US" sz="3200">
                <a:solidFill>
                  <a:srgbClr val="C00000"/>
                </a:solidFill>
                <a:latin typeface="楷体" panose="02010609060101010101" charset="-122"/>
                <a:ea typeface="楷体" panose="02010609060101010101" charset="-122"/>
                <a:cs typeface="楷体" panose="02010609060101010101" charset="-122"/>
                <a:sym typeface="+mn-ea"/>
              </a:rPr>
              <a:t>总处于被打的地位</a:t>
            </a:r>
            <a:r>
              <a:rPr lang="en-US" altLang="zh-CN" sz="3200">
                <a:solidFill>
                  <a:srgbClr val="C00000"/>
                </a:solidFill>
                <a:latin typeface="楷体" panose="02010609060101010101" charset="-122"/>
                <a:ea typeface="楷体" panose="02010609060101010101" charset="-122"/>
                <a:cs typeface="楷体" panose="02010609060101010101" charset="-122"/>
                <a:sym typeface="+mn-ea"/>
              </a:rPr>
              <a:t>,</a:t>
            </a:r>
          </a:p>
          <a:p>
            <a:pPr defTabSz="1171575"/>
            <a:r>
              <a:rPr lang="zh-CN" altLang="en-US" sz="3200">
                <a:solidFill>
                  <a:srgbClr val="000000"/>
                </a:solidFill>
                <a:latin typeface="楷体" panose="02010609060101010101" charset="-122"/>
                <a:ea typeface="楷体" panose="02010609060101010101" charset="-122"/>
                <a:cs typeface="楷体" panose="02010609060101010101" charset="-122"/>
                <a:sym typeface="+mn-ea"/>
              </a:rPr>
              <a:t>他被王胡等人拉到墙上碰头远不止一次</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而是一种家常便饭。</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6260" y="120650"/>
            <a:ext cx="2722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rPr>
              <a:t>归纳总结三</a:t>
            </a:r>
          </a:p>
        </p:txBody>
      </p:sp>
      <p:sp>
        <p:nvSpPr>
          <p:cNvPr id="2" name="文本框 1"/>
          <p:cNvSpPr txBox="1"/>
          <p:nvPr/>
        </p:nvSpPr>
        <p:spPr>
          <a:xfrm>
            <a:off x="188595" y="1596390"/>
            <a:ext cx="11813540" cy="4523105"/>
          </a:xfrm>
          <a:prstGeom prst="rect">
            <a:avLst/>
          </a:prstGeom>
          <a:noFill/>
        </p:spPr>
        <p:txBody>
          <a:bodyPr wrap="square" rtlCol="0" anchor="t">
            <a:spAutoFit/>
          </a:bodyPr>
          <a:lstStyle/>
          <a:p>
            <a:pPr defTabSz="1171575">
              <a:buNone/>
            </a:pP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与阿</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Q</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的“十分得意”相比</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酒店里的人”为什么只有“九分得意”</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这揭示出一个怎样令人深思的社会现象</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p>
          <a:p>
            <a:pPr defTabSz="1171575">
              <a:buNone/>
            </a:pPr>
            <a:endPar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defTabSz="1171575">
              <a:buNone/>
            </a:pPr>
            <a:r>
              <a:rPr lang="zh-CN" altLang="en-US" sz="3200">
                <a:solidFill>
                  <a:srgbClr val="000000"/>
                </a:solidFill>
                <a:latin typeface="楷体" panose="02010609060101010101" charset="-122"/>
                <a:ea typeface="楷体" panose="02010609060101010101" charset="-122"/>
                <a:cs typeface="楷体" panose="02010609060101010101" charset="-122"/>
                <a:sym typeface="+mn-ea"/>
              </a:rPr>
              <a:t>“九分”是作者生造的词</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但十分成功</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a:t>
            </a:r>
          </a:p>
          <a:p>
            <a:pPr defTabSz="1171575">
              <a:buNone/>
            </a:pPr>
            <a:r>
              <a:rPr lang="zh-CN" altLang="en-US" sz="3200" b="1">
                <a:solidFill>
                  <a:srgbClr val="C00000"/>
                </a:solidFill>
                <a:latin typeface="楷体" panose="02010609060101010101" charset="-122"/>
                <a:ea typeface="楷体" panose="02010609060101010101" charset="-122"/>
                <a:cs typeface="楷体" panose="02010609060101010101" charset="-122"/>
                <a:sym typeface="+mn-ea"/>
              </a:rPr>
              <a:t>作者略带幽默地鄙夷了“酒店里的人”，即看客</a:t>
            </a:r>
            <a:r>
              <a:rPr lang="en-US" altLang="zh-CN" sz="3200" b="1">
                <a:solidFill>
                  <a:srgbClr val="C00000"/>
                </a:solidFill>
                <a:latin typeface="楷体" panose="02010609060101010101" charset="-122"/>
                <a:ea typeface="楷体" panose="02010609060101010101" charset="-122"/>
                <a:cs typeface="楷体" panose="02010609060101010101" charset="-122"/>
                <a:sym typeface="+mn-ea"/>
              </a:rPr>
              <a:t>:</a:t>
            </a:r>
          </a:p>
          <a:p>
            <a:pPr defTabSz="1171575">
              <a:buNone/>
            </a:pPr>
            <a:r>
              <a:rPr lang="zh-CN" altLang="en-US" sz="3200">
                <a:solidFill>
                  <a:srgbClr val="000000"/>
                </a:solidFill>
                <a:latin typeface="楷体" panose="02010609060101010101" charset="-122"/>
                <a:ea typeface="楷体" panose="02010609060101010101" charset="-122"/>
                <a:cs typeface="楷体" panose="02010609060101010101" charset="-122"/>
                <a:sym typeface="+mn-ea"/>
              </a:rPr>
              <a:t>这些看客个个有着一颗肮脏的心</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a:t>
            </a:r>
          </a:p>
          <a:p>
            <a:pPr defTabSz="1171575">
              <a:buNone/>
            </a:pPr>
            <a:r>
              <a:rPr lang="zh-CN" altLang="en-US" sz="3200">
                <a:solidFill>
                  <a:srgbClr val="000000"/>
                </a:solidFill>
                <a:latin typeface="楷体" panose="02010609060101010101" charset="-122"/>
                <a:ea typeface="楷体" panose="02010609060101010101" charset="-122"/>
                <a:cs typeface="楷体" panose="02010609060101010101" charset="-122"/>
                <a:sym typeface="+mn-ea"/>
              </a:rPr>
              <a:t>他们因为没有像阿</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Q</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一样亲自动手调戏小尼姑</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a:t>
            </a:r>
          </a:p>
          <a:p>
            <a:pPr defTabSz="1171575">
              <a:buNone/>
            </a:pPr>
            <a:r>
              <a:rPr lang="zh-CN" altLang="en-US" sz="3200">
                <a:solidFill>
                  <a:srgbClr val="000000"/>
                </a:solidFill>
                <a:latin typeface="楷体" panose="02010609060101010101" charset="-122"/>
                <a:ea typeface="楷体" panose="02010609060101010101" charset="-122"/>
                <a:cs typeface="楷体" panose="02010609060101010101" charset="-122"/>
                <a:sym typeface="+mn-ea"/>
              </a:rPr>
              <a:t>因此觉得不十分过瘾</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所以比阿</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Q</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少一分得意</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而只有“九分得意”。</a:t>
            </a:r>
            <a:r>
              <a:rPr lang="zh-CN" altLang="en-US" sz="3200" b="1">
                <a:solidFill>
                  <a:srgbClr val="C00000"/>
                </a:solidFill>
                <a:latin typeface="楷体" panose="02010609060101010101" charset="-122"/>
                <a:ea typeface="楷体" panose="02010609060101010101" charset="-122"/>
                <a:cs typeface="楷体" panose="02010609060101010101" charset="-122"/>
                <a:sym typeface="+mn-ea"/>
              </a:rPr>
              <a:t>这表明当时人们之间缺乏起码的同情心。</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6840" y="1733550"/>
            <a:ext cx="11788140" cy="3723005"/>
          </a:xfrm>
          <a:prstGeom prst="rect">
            <a:avLst/>
          </a:prstGeom>
          <a:noFill/>
          <a:ln w="9525">
            <a:noFill/>
          </a:ln>
        </p:spPr>
        <p:txBody>
          <a:bodyPr wrap="square">
            <a:spAutoFit/>
          </a:bodyPr>
          <a:lstStyle/>
          <a:p>
            <a:r>
              <a:rPr lang="en-US" sz="3200" b="0">
                <a:solidFill>
                  <a:srgbClr val="0C0C0C"/>
                </a:solidFill>
                <a:latin typeface="宋体" panose="02010600030101010101" pitchFamily="2" charset="-122"/>
                <a:ea typeface="宋体" panose="02010600030101010101" pitchFamily="2" charset="-122"/>
                <a:cs typeface="宋体" panose="02010600030101010101" pitchFamily="2" charset="-122"/>
              </a:rPr>
              <a:t>6.</a:t>
            </a:r>
            <a:r>
              <a:rPr lang="zh-CN" sz="3200" b="0">
                <a:solidFill>
                  <a:srgbClr val="0C0C0C"/>
                </a:solidFill>
                <a:latin typeface="宋体" panose="02010600030101010101" pitchFamily="2" charset="-122"/>
                <a:ea typeface="宋体" panose="02010600030101010101" pitchFamily="2" charset="-122"/>
                <a:cs typeface="宋体" panose="02010600030101010101" pitchFamily="2" charset="-122"/>
              </a:rPr>
              <a:t>文中哪些地方体现了阿Q的“精神胜利法”?请找出来并分析。</a:t>
            </a:r>
            <a:r>
              <a:rPr lang="zh-CN" sz="3200" b="0" u="dotted">
                <a:solidFill>
                  <a:srgbClr val="0C0C0C"/>
                </a:solidFill>
                <a:latin typeface="宋体" panose="02010600030101010101" pitchFamily="2" charset="-122"/>
                <a:ea typeface="宋体" panose="02010600030101010101" pitchFamily="2" charset="-122"/>
                <a:cs typeface="宋体" panose="02010600030101010101" pitchFamily="2" charset="-122"/>
              </a:rPr>
              <a:t>　　　　　　　　　　　　　　　　　　　　　　　　　　　　　　　　　　　　　　</a:t>
            </a:r>
          </a:p>
          <a:p>
            <a:r>
              <a:rPr lang="zh-CN" sz="3200" b="0" u="dotted">
                <a:solidFill>
                  <a:srgbClr val="0C0C0C"/>
                </a:solidFill>
                <a:latin typeface="宋体" panose="02010600030101010101" pitchFamily="2" charset="-122"/>
                <a:ea typeface="宋体" panose="02010600030101010101" pitchFamily="2" charset="-122"/>
                <a:cs typeface="宋体" panose="02010600030101010101" pitchFamily="2" charset="-122"/>
              </a:rPr>
              <a:t>　　　　　　　</a:t>
            </a:r>
          </a:p>
          <a:p>
            <a:r>
              <a:rPr lang="zh-CN" sz="3200" b="0" u="dotted">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sz="3200" b="0">
              <a:solidFill>
                <a:srgbClr val="0C0C0C"/>
              </a:solidFill>
              <a:latin typeface="宋体" panose="02010600030101010101" pitchFamily="2" charset="-122"/>
              <a:ea typeface="宋体" panose="02010600030101010101" pitchFamily="2" charset="-122"/>
              <a:cs typeface="宋体" panose="02010600030101010101" pitchFamily="2" charset="-122"/>
            </a:endParaRPr>
          </a:p>
          <a:p>
            <a:r>
              <a:rPr lang="en-US" sz="3200" b="0">
                <a:solidFill>
                  <a:srgbClr val="0C0C0C"/>
                </a:solidFill>
                <a:latin typeface="宋体" panose="02010600030101010101" pitchFamily="2" charset="-122"/>
                <a:ea typeface="宋体" panose="02010600030101010101" pitchFamily="2" charset="-122"/>
                <a:cs typeface="宋体" panose="02010600030101010101" pitchFamily="2" charset="-122"/>
              </a:rPr>
              <a:t>7</a:t>
            </a:r>
            <a:r>
              <a:rPr lang="zh-CN" sz="3200" b="0">
                <a:solidFill>
                  <a:srgbClr val="0C0C0C"/>
                </a:solidFill>
                <a:latin typeface="宋体" panose="02010600030101010101" pitchFamily="2" charset="-122"/>
                <a:ea typeface="宋体" panose="02010600030101010101" pitchFamily="2" charset="-122"/>
                <a:cs typeface="宋体" panose="02010600030101010101" pitchFamily="2" charset="-122"/>
              </a:rPr>
              <a:t>.鲁迅为什么要创作《阿Q正传》？</a:t>
            </a:r>
            <a:endParaRPr lang="zh-CN" sz="3200" b="0" u="dotted">
              <a:solidFill>
                <a:srgbClr val="0C0C0C"/>
              </a:solidFill>
              <a:latin typeface="宋体" panose="02010600030101010101" pitchFamily="2" charset="-122"/>
              <a:ea typeface="宋体" panose="02010600030101010101" pitchFamily="2" charset="-122"/>
              <a:cs typeface="宋体" panose="02010600030101010101" pitchFamily="2" charset="-122"/>
            </a:endParaRPr>
          </a:p>
          <a:p>
            <a:r>
              <a:rPr lang="zh-CN" sz="3200" b="0" u="dotted">
                <a:solidFill>
                  <a:srgbClr val="0C0C0C"/>
                </a:solidFill>
                <a:latin typeface="宋体" panose="02010600030101010101" pitchFamily="2" charset="-122"/>
                <a:ea typeface="宋体" panose="02010600030101010101" pitchFamily="2" charset="-122"/>
                <a:cs typeface="宋体" panose="02010600030101010101" pitchFamily="2" charset="-122"/>
              </a:rPr>
              <a:t>　　　　　　　　　　　　　　　　　　　　　　　　　　　　　　</a:t>
            </a:r>
          </a:p>
          <a:p>
            <a:r>
              <a:rPr lang="zh-CN" sz="3200" b="0" u="dotted">
                <a:solidFill>
                  <a:srgbClr val="0C0C0C"/>
                </a:solidFill>
                <a:latin typeface="宋体" panose="02010600030101010101" pitchFamily="2" charset="-122"/>
                <a:ea typeface="宋体" panose="02010600030101010101" pitchFamily="2" charset="-122"/>
                <a:cs typeface="宋体" panose="02010600030101010101" pitchFamily="2" charset="-122"/>
              </a:rPr>
              <a:t>　　　　　　　　　　　　　　　　　　　　　　　　　　　　　　　　　　　</a:t>
            </a:r>
            <a:endParaRPr lang="en-US" sz="3200" b="0">
              <a:solidFill>
                <a:srgbClr val="0C0C0C"/>
              </a:solidFill>
              <a:latin typeface="宋体" panose="02010600030101010101" pitchFamily="2" charset="-122"/>
              <a:ea typeface="宋体" panose="02010600030101010101" pitchFamily="2" charset="-122"/>
              <a:cs typeface="宋体" panose="02010600030101010101" pitchFamily="2" charset="-122"/>
            </a:endParaRPr>
          </a:p>
          <a:p>
            <a:r>
              <a:rPr lang="en-US" sz="3200" b="0">
                <a:solidFill>
                  <a:srgbClr val="0C0C0C"/>
                </a:solidFill>
                <a:latin typeface="宋体" panose="02010600030101010101" pitchFamily="2" charset="-122"/>
                <a:ea typeface="宋体" panose="02010600030101010101" pitchFamily="2" charset="-122"/>
                <a:cs typeface="宋体" panose="02010600030101010101" pitchFamily="2" charset="-122"/>
              </a:rPr>
              <a:t>8.</a:t>
            </a:r>
            <a:r>
              <a:rPr lang="zh-CN" sz="3200" b="0">
                <a:solidFill>
                  <a:srgbClr val="0C0C0C"/>
                </a:solidFill>
                <a:latin typeface="宋体" panose="02010600030101010101" pitchFamily="2" charset="-122"/>
                <a:ea typeface="宋体" panose="02010600030101010101" pitchFamily="2" charset="-122"/>
                <a:cs typeface="宋体" panose="02010600030101010101" pitchFamily="2" charset="-122"/>
              </a:rPr>
              <a:t>有人说，在现实生活中人还是要有点“阿Q精神”的，你认为呢？</a:t>
            </a:r>
            <a:endParaRPr lang="zh-CN" sz="3600" b="0" u="dotted">
              <a:solidFill>
                <a:srgbClr val="0C0C0C"/>
              </a:solidFill>
              <a:ea typeface="宋体" panose="02010600030101010101" pitchFamily="2" charset="-122"/>
            </a:endParaRPr>
          </a:p>
          <a:p>
            <a:r>
              <a:rPr lang="zh-CN" sz="1200" b="0" u="dotted">
                <a:solidFill>
                  <a:srgbClr val="0C0C0C"/>
                </a:solidFill>
                <a:ea typeface="宋体" panose="02010600030101010101" pitchFamily="2" charset="-122"/>
              </a:rPr>
              <a:t>　　　　　　　　　　　　　　</a:t>
            </a:r>
            <a:endParaRPr lang="zh-CN" altLang="en-US"/>
          </a:p>
        </p:txBody>
      </p:sp>
      <p:sp>
        <p:nvSpPr>
          <p:cNvPr id="4" name="矩形 3"/>
          <p:cNvSpPr/>
          <p:nvPr/>
        </p:nvSpPr>
        <p:spPr>
          <a:xfrm>
            <a:off x="640715" y="134620"/>
            <a:ext cx="2214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rPr>
              <a:t>小组探究</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8185" y="711200"/>
            <a:ext cx="11162665" cy="6000750"/>
          </a:xfrm>
          <a:prstGeom prst="rect">
            <a:avLst/>
          </a:prstGeom>
          <a:noFill/>
          <a:ln w="9525">
            <a:noFill/>
          </a:ln>
        </p:spPr>
        <p:txBody>
          <a:bodyPr wrap="square">
            <a:spAutoFit/>
          </a:bodyPr>
          <a:lstStyle/>
          <a:p>
            <a:pPr>
              <a:lnSpc>
                <a:spcPct val="150000"/>
              </a:lnSpc>
            </a:pPr>
            <a:r>
              <a:rPr lang="en-US" sz="3200" b="1">
                <a:latin typeface="宋体" panose="02010600030101010101" pitchFamily="2" charset="-122"/>
                <a:ea typeface="宋体" panose="02010600030101010101" pitchFamily="2" charset="-122"/>
                <a:cs typeface="宋体" panose="02010600030101010101" pitchFamily="2" charset="-122"/>
              </a:rPr>
              <a:t>(</a:t>
            </a:r>
            <a:r>
              <a:rPr lang="zh-CN" sz="3200" b="1">
                <a:latin typeface="宋体" panose="02010600030101010101" pitchFamily="2" charset="-122"/>
                <a:ea typeface="宋体" panose="02010600030101010101" pitchFamily="2" charset="-122"/>
                <a:cs typeface="宋体" panose="02010600030101010101" pitchFamily="2" charset="-122"/>
              </a:rPr>
              <a:t>观点一</a:t>
            </a:r>
            <a:r>
              <a:rPr lang="en-US" sz="3200" b="1">
                <a:latin typeface="宋体" panose="02010600030101010101" pitchFamily="2" charset="-122"/>
                <a:ea typeface="宋体" panose="02010600030101010101" pitchFamily="2" charset="-122"/>
                <a:cs typeface="宋体" panose="02010600030101010101" pitchFamily="2" charset="-122"/>
              </a:rPr>
              <a:t>)</a:t>
            </a:r>
            <a:r>
              <a:rPr lang="zh-CN" sz="3200" b="1">
                <a:latin typeface="宋体" panose="02010600030101010101" pitchFamily="2" charset="-122"/>
                <a:ea typeface="宋体" panose="02010600030101010101" pitchFamily="2" charset="-122"/>
                <a:cs typeface="宋体" panose="02010600030101010101" pitchFamily="2" charset="-122"/>
              </a:rPr>
              <a:t>同意。</a:t>
            </a:r>
          </a:p>
          <a:p>
            <a:pPr>
              <a:lnSpc>
                <a:spcPct val="150000"/>
              </a:lnSpc>
            </a:pPr>
            <a:r>
              <a:rPr lang="zh-CN" sz="3200" b="1">
                <a:latin typeface="宋体" panose="02010600030101010101" pitchFamily="2" charset="-122"/>
                <a:ea typeface="宋体" panose="02010600030101010101" pitchFamily="2" charset="-122"/>
                <a:cs typeface="宋体" panose="02010600030101010101" pitchFamily="2" charset="-122"/>
              </a:rPr>
              <a:t>如果没有一点</a:t>
            </a:r>
            <a:r>
              <a:rPr lang="en-US" sz="3200" b="1">
                <a:latin typeface="宋体" panose="02010600030101010101" pitchFamily="2" charset="-122"/>
                <a:ea typeface="宋体" panose="02010600030101010101" pitchFamily="2" charset="-122"/>
                <a:cs typeface="宋体" panose="02010600030101010101" pitchFamily="2" charset="-122"/>
              </a:rPr>
              <a:t>“</a:t>
            </a:r>
            <a:r>
              <a:rPr lang="zh-CN" sz="3200" b="1">
                <a:latin typeface="宋体" panose="02010600030101010101" pitchFamily="2" charset="-122"/>
                <a:ea typeface="宋体" panose="02010600030101010101" pitchFamily="2" charset="-122"/>
                <a:cs typeface="宋体" panose="02010600030101010101" pitchFamily="2" charset="-122"/>
              </a:rPr>
              <a:t>阿</a:t>
            </a:r>
            <a:r>
              <a:rPr lang="en-US" sz="3200" b="1">
                <a:latin typeface="宋体" panose="02010600030101010101" pitchFamily="2" charset="-122"/>
                <a:ea typeface="宋体" panose="02010600030101010101" pitchFamily="2" charset="-122"/>
                <a:cs typeface="宋体" panose="02010600030101010101" pitchFamily="2" charset="-122"/>
              </a:rPr>
              <a:t>Q</a:t>
            </a:r>
            <a:r>
              <a:rPr lang="zh-CN" sz="3200" b="1">
                <a:latin typeface="宋体" panose="02010600030101010101" pitchFamily="2" charset="-122"/>
                <a:ea typeface="宋体" panose="02010600030101010101" pitchFamily="2" charset="-122"/>
                <a:cs typeface="宋体" panose="02010600030101010101" pitchFamily="2" charset="-122"/>
              </a:rPr>
              <a:t>精神</a:t>
            </a:r>
            <a:r>
              <a:rPr lang="en-US" sz="3200" b="1">
                <a:latin typeface="宋体" panose="02010600030101010101" pitchFamily="2" charset="-122"/>
                <a:ea typeface="宋体" panose="02010600030101010101" pitchFamily="2" charset="-122"/>
                <a:cs typeface="宋体" panose="02010600030101010101" pitchFamily="2" charset="-122"/>
              </a:rPr>
              <a:t>”</a:t>
            </a:r>
            <a:r>
              <a:rPr lang="zh-CN" sz="3200" b="1">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lang="zh-CN" sz="3200" b="1">
                <a:latin typeface="宋体" panose="02010600030101010101" pitchFamily="2" charset="-122"/>
                <a:ea typeface="宋体" panose="02010600030101010101" pitchFamily="2" charset="-122"/>
                <a:cs typeface="宋体" panose="02010600030101010101" pitchFamily="2" charset="-122"/>
              </a:rPr>
              <a:t>那么一个人在现实生活中承受的压力就会很大。</a:t>
            </a:r>
          </a:p>
          <a:p>
            <a:pPr>
              <a:lnSpc>
                <a:spcPct val="150000"/>
              </a:lnSpc>
            </a:pPr>
            <a:r>
              <a:rPr lang="zh-CN" sz="3200" b="1">
                <a:latin typeface="宋体" panose="02010600030101010101" pitchFamily="2" charset="-122"/>
                <a:ea typeface="宋体" panose="02010600030101010101" pitchFamily="2" charset="-122"/>
                <a:cs typeface="宋体" panose="02010600030101010101" pitchFamily="2" charset="-122"/>
              </a:rPr>
              <a:t>人的一生都不是一帆风顺的，都会或多或少地遇到一些挫折。如果没有</a:t>
            </a:r>
            <a:r>
              <a:rPr lang="en-US" sz="3200" b="1">
                <a:latin typeface="宋体" panose="02010600030101010101" pitchFamily="2" charset="-122"/>
                <a:ea typeface="宋体" panose="02010600030101010101" pitchFamily="2" charset="-122"/>
                <a:cs typeface="宋体" panose="02010600030101010101" pitchFamily="2" charset="-122"/>
              </a:rPr>
              <a:t>“</a:t>
            </a:r>
            <a:r>
              <a:rPr lang="zh-CN" sz="3200" b="1">
                <a:latin typeface="宋体" panose="02010600030101010101" pitchFamily="2" charset="-122"/>
                <a:ea typeface="宋体" panose="02010600030101010101" pitchFamily="2" charset="-122"/>
                <a:cs typeface="宋体" panose="02010600030101010101" pitchFamily="2" charset="-122"/>
              </a:rPr>
              <a:t>阿</a:t>
            </a:r>
            <a:r>
              <a:rPr lang="en-US" sz="3200" b="1">
                <a:latin typeface="宋体" panose="02010600030101010101" pitchFamily="2" charset="-122"/>
                <a:ea typeface="宋体" panose="02010600030101010101" pitchFamily="2" charset="-122"/>
                <a:cs typeface="宋体" panose="02010600030101010101" pitchFamily="2" charset="-122"/>
              </a:rPr>
              <a:t>Q</a:t>
            </a:r>
            <a:r>
              <a:rPr lang="zh-CN" sz="3200" b="1">
                <a:latin typeface="宋体" panose="02010600030101010101" pitchFamily="2" charset="-122"/>
                <a:ea typeface="宋体" panose="02010600030101010101" pitchFamily="2" charset="-122"/>
                <a:cs typeface="宋体" panose="02010600030101010101" pitchFamily="2" charset="-122"/>
              </a:rPr>
              <a:t>精神</a:t>
            </a:r>
            <a:r>
              <a:rPr lang="en-US" sz="3200" b="1">
                <a:latin typeface="宋体" panose="02010600030101010101" pitchFamily="2" charset="-122"/>
                <a:ea typeface="宋体" panose="02010600030101010101" pitchFamily="2" charset="-122"/>
                <a:cs typeface="宋体" panose="02010600030101010101" pitchFamily="2" charset="-122"/>
              </a:rPr>
              <a:t>”</a:t>
            </a:r>
            <a:r>
              <a:rPr lang="zh-CN" sz="3200" b="1">
                <a:latin typeface="宋体" panose="02010600030101010101" pitchFamily="2" charset="-122"/>
                <a:ea typeface="宋体" panose="02010600030101010101" pitchFamily="2" charset="-122"/>
                <a:cs typeface="宋体" panose="02010600030101010101" pitchFamily="2" charset="-122"/>
              </a:rPr>
              <a:t>的话，</a:t>
            </a:r>
          </a:p>
          <a:p>
            <a:pPr>
              <a:lnSpc>
                <a:spcPct val="150000"/>
              </a:lnSpc>
            </a:pPr>
            <a:r>
              <a:rPr lang="zh-CN" sz="3200" b="1">
                <a:latin typeface="宋体" panose="02010600030101010101" pitchFamily="2" charset="-122"/>
                <a:ea typeface="宋体" panose="02010600030101010101" pitchFamily="2" charset="-122"/>
                <a:cs typeface="宋体" panose="02010600030101010101" pitchFamily="2" charset="-122"/>
              </a:rPr>
              <a:t>人恐怕就会被郁闷的情绪击倒，心理压力会很大，</a:t>
            </a:r>
          </a:p>
          <a:p>
            <a:pPr>
              <a:lnSpc>
                <a:spcPct val="150000"/>
              </a:lnSpc>
            </a:pPr>
            <a:r>
              <a:rPr lang="zh-CN" sz="3200" b="1">
                <a:latin typeface="宋体" panose="02010600030101010101" pitchFamily="2" charset="-122"/>
                <a:ea typeface="宋体" panose="02010600030101010101" pitchFamily="2" charset="-122"/>
                <a:cs typeface="宋体" panose="02010600030101010101" pitchFamily="2" charset="-122"/>
              </a:rPr>
              <a:t>会无法面对现实生活，无法面对亲朋好友。</a:t>
            </a:r>
          </a:p>
          <a:p>
            <a:pPr>
              <a:lnSpc>
                <a:spcPct val="150000"/>
              </a:lnSpc>
            </a:pPr>
            <a:r>
              <a:rPr lang="zh-CN" sz="3200" b="1">
                <a:latin typeface="宋体" panose="02010600030101010101" pitchFamily="2" charset="-122"/>
                <a:ea typeface="宋体" panose="02010600030101010101" pitchFamily="2" charset="-122"/>
                <a:cs typeface="宋体" panose="02010600030101010101" pitchFamily="2" charset="-122"/>
              </a:rPr>
              <a:t>所以说，现实生活中的人们是需要有一点</a:t>
            </a:r>
            <a:r>
              <a:rPr lang="en-US" sz="3200" b="1">
                <a:latin typeface="宋体" panose="02010600030101010101" pitchFamily="2" charset="-122"/>
                <a:ea typeface="宋体" panose="02010600030101010101" pitchFamily="2" charset="-122"/>
                <a:cs typeface="宋体" panose="02010600030101010101" pitchFamily="2" charset="-122"/>
              </a:rPr>
              <a:t>“</a:t>
            </a:r>
            <a:r>
              <a:rPr lang="zh-CN" sz="3200" b="1">
                <a:latin typeface="宋体" panose="02010600030101010101" pitchFamily="2" charset="-122"/>
                <a:ea typeface="宋体" panose="02010600030101010101" pitchFamily="2" charset="-122"/>
                <a:cs typeface="宋体" panose="02010600030101010101" pitchFamily="2" charset="-122"/>
              </a:rPr>
              <a:t>阿</a:t>
            </a:r>
            <a:r>
              <a:rPr lang="en-US" sz="3200" b="1">
                <a:latin typeface="宋体" panose="02010600030101010101" pitchFamily="2" charset="-122"/>
                <a:ea typeface="宋体" panose="02010600030101010101" pitchFamily="2" charset="-122"/>
                <a:cs typeface="宋体" panose="02010600030101010101" pitchFamily="2" charset="-122"/>
              </a:rPr>
              <a:t>Q</a:t>
            </a:r>
            <a:r>
              <a:rPr lang="zh-CN" sz="3200" b="1">
                <a:latin typeface="宋体" panose="02010600030101010101" pitchFamily="2" charset="-122"/>
                <a:ea typeface="宋体" panose="02010600030101010101" pitchFamily="2" charset="-122"/>
                <a:cs typeface="宋体" panose="02010600030101010101" pitchFamily="2" charset="-122"/>
              </a:rPr>
              <a:t>精神</a:t>
            </a:r>
            <a:r>
              <a:rPr lang="en-US" sz="3200" b="1">
                <a:latin typeface="宋体" panose="02010600030101010101" pitchFamily="2" charset="-122"/>
                <a:ea typeface="宋体" panose="02010600030101010101" pitchFamily="2" charset="-122"/>
                <a:cs typeface="宋体" panose="02010600030101010101" pitchFamily="2" charset="-122"/>
              </a:rPr>
              <a:t>”</a:t>
            </a:r>
            <a:r>
              <a:rPr lang="zh-CN" sz="3200" b="1">
                <a:latin typeface="宋体" panose="02010600030101010101" pitchFamily="2" charset="-122"/>
                <a:ea typeface="宋体" panose="02010600030101010101" pitchFamily="2" charset="-122"/>
                <a:cs typeface="宋体" panose="02010600030101010101" pitchFamily="2" charset="-122"/>
              </a:rPr>
              <a:t>的。</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47320" y="127635"/>
            <a:ext cx="11896090" cy="583565"/>
          </a:xfrm>
          <a:prstGeom prst="rect">
            <a:avLst/>
          </a:prstGeom>
          <a:noFill/>
        </p:spPr>
        <p:txBody>
          <a:bodyPr wrap="square" rtlCol="0" anchor="t">
            <a:spAutoFit/>
          </a:bodyPr>
          <a:lstStyle/>
          <a:p>
            <a:r>
              <a:rPr lang="en-US" sz="3200">
                <a:solidFill>
                  <a:srgbClr val="0C0C0C"/>
                </a:solidFill>
                <a:latin typeface="汉仪雅酷黑简" panose="00020600040101010101" charset="-122"/>
                <a:ea typeface="汉仪雅酷黑简" panose="00020600040101010101" charset="-122"/>
                <a:cs typeface="汉仪雅酷黑简" panose="00020600040101010101" charset="-122"/>
                <a:sym typeface="+mn-ea"/>
              </a:rPr>
              <a:t>8.</a:t>
            </a:r>
            <a:r>
              <a:rPr lang="zh-CN" sz="3200">
                <a:solidFill>
                  <a:srgbClr val="0C0C0C"/>
                </a:solidFill>
                <a:latin typeface="汉仪雅酷黑简" panose="00020600040101010101" charset="-122"/>
                <a:ea typeface="汉仪雅酷黑简" panose="00020600040101010101" charset="-122"/>
                <a:cs typeface="汉仪雅酷黑简" panose="00020600040101010101" charset="-122"/>
                <a:sym typeface="+mn-ea"/>
              </a:rPr>
              <a:t>有人说，在现实生活中人还是要有点“阿Q精神”的，你认为呢？</a:t>
            </a:r>
            <a:endParaRPr lang="zh-CN" altLang="en-US" sz="3200">
              <a:latin typeface="汉仪雅酷黑简" panose="00020600040101010101" charset="-122"/>
              <a:ea typeface="汉仪雅酷黑简" panose="00020600040101010101" charset="-122"/>
              <a:cs typeface="汉仪雅酷黑简" panose="00020600040101010101"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5420" y="1560830"/>
            <a:ext cx="11820525" cy="4523105"/>
          </a:xfrm>
          <a:prstGeom prst="rect">
            <a:avLst/>
          </a:prstGeom>
          <a:noFill/>
        </p:spPr>
        <p:txBody>
          <a:bodyPr wrap="none" rtlCol="0" anchor="t">
            <a:spAutoFit/>
          </a:bodyPr>
          <a:lstStyle/>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(观点二)不同意。</a:t>
            </a:r>
          </a:p>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“阿Q精神”只会使人因虚幻的“精神胜利”的补偿而心满意足，</a:t>
            </a:r>
          </a:p>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进而屈服于现实，成为现实环境的奴隶。</a:t>
            </a:r>
          </a:p>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鲁迅正是基于对这一生存状态的正视，</a:t>
            </a:r>
          </a:p>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揭示了人类精神现象的一个重要层面，</a:t>
            </a:r>
          </a:p>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从而使其具有了超越时代的意义与价值。</a:t>
            </a:r>
            <a:endParaRPr lang="zh-CN" altLang="en-US" sz="3200"/>
          </a:p>
        </p:txBody>
      </p:sp>
      <p:sp>
        <p:nvSpPr>
          <p:cNvPr id="3" name="文本框 2"/>
          <p:cNvSpPr txBox="1"/>
          <p:nvPr/>
        </p:nvSpPr>
        <p:spPr>
          <a:xfrm>
            <a:off x="147320" y="127635"/>
            <a:ext cx="11896090" cy="583565"/>
          </a:xfrm>
          <a:prstGeom prst="rect">
            <a:avLst/>
          </a:prstGeom>
          <a:noFill/>
        </p:spPr>
        <p:txBody>
          <a:bodyPr wrap="square" rtlCol="0" anchor="t">
            <a:spAutoFit/>
          </a:bodyPr>
          <a:lstStyle/>
          <a:p>
            <a:r>
              <a:rPr lang="en-US" sz="3200">
                <a:solidFill>
                  <a:srgbClr val="0C0C0C"/>
                </a:solidFill>
                <a:latin typeface="汉仪雅酷黑简" panose="00020600040101010101" charset="-122"/>
                <a:ea typeface="汉仪雅酷黑简" panose="00020600040101010101" charset="-122"/>
                <a:cs typeface="汉仪雅酷黑简" panose="00020600040101010101" charset="-122"/>
                <a:sym typeface="+mn-ea"/>
              </a:rPr>
              <a:t>8.</a:t>
            </a:r>
            <a:r>
              <a:rPr lang="zh-CN" sz="3200">
                <a:solidFill>
                  <a:srgbClr val="0C0C0C"/>
                </a:solidFill>
                <a:latin typeface="汉仪雅酷黑简" panose="00020600040101010101" charset="-122"/>
                <a:ea typeface="汉仪雅酷黑简" panose="00020600040101010101" charset="-122"/>
                <a:cs typeface="汉仪雅酷黑简" panose="00020600040101010101" charset="-122"/>
                <a:sym typeface="+mn-ea"/>
              </a:rPr>
              <a:t>有人说，在现实生活中人还是要有点“阿Q精神”的，你认为呢？</a:t>
            </a:r>
            <a:endParaRPr lang="zh-CN" altLang="en-US" sz="3200">
              <a:latin typeface="汉仪雅酷黑简" panose="00020600040101010101" charset="-122"/>
              <a:ea typeface="汉仪雅酷黑简" panose="00020600040101010101" charset="-122"/>
              <a:cs typeface="汉仪雅酷黑简" panose="00020600040101010101"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86155" y="1132205"/>
            <a:ext cx="10457815" cy="5262245"/>
          </a:xfrm>
          <a:prstGeom prst="rect">
            <a:avLst/>
          </a:prstGeom>
          <a:noFill/>
        </p:spPr>
        <p:txBody>
          <a:bodyPr wrap="square" rtlCol="0" anchor="t">
            <a:spAutoFit/>
          </a:bodyPr>
          <a:lstStyle/>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(观点三)要具体情况具体分析。</a:t>
            </a:r>
          </a:p>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生活中需要一些“阿Q精神”，</a:t>
            </a:r>
          </a:p>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它的确能放松我们的身心，缓解生活的压力，</a:t>
            </a:r>
          </a:p>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但“阿Q精神”不是时时皆能使用的，</a:t>
            </a:r>
          </a:p>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如果我们时时都用“阿Q精神”，</a:t>
            </a:r>
          </a:p>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那么我们就丧失了进取的意识，缺失了敏锐的发展观，</a:t>
            </a:r>
          </a:p>
          <a:p>
            <a:pPr>
              <a:lnSpc>
                <a:spcPct val="150000"/>
              </a:lnSpc>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我们的人生将会失去意义。</a:t>
            </a:r>
            <a:endParaRPr lang="zh-CN" altLang="en-US" sz="3200"/>
          </a:p>
        </p:txBody>
      </p:sp>
      <p:sp>
        <p:nvSpPr>
          <p:cNvPr id="3" name="文本框 2"/>
          <p:cNvSpPr txBox="1"/>
          <p:nvPr/>
        </p:nvSpPr>
        <p:spPr>
          <a:xfrm>
            <a:off x="147320" y="127635"/>
            <a:ext cx="11896090" cy="583565"/>
          </a:xfrm>
          <a:prstGeom prst="rect">
            <a:avLst/>
          </a:prstGeom>
          <a:noFill/>
        </p:spPr>
        <p:txBody>
          <a:bodyPr wrap="square" rtlCol="0" anchor="t">
            <a:spAutoFit/>
          </a:bodyPr>
          <a:lstStyle/>
          <a:p>
            <a:r>
              <a:rPr lang="en-US" sz="3200">
                <a:solidFill>
                  <a:srgbClr val="0C0C0C"/>
                </a:solidFill>
                <a:latin typeface="汉仪雅酷黑简" panose="00020600040101010101" charset="-122"/>
                <a:ea typeface="汉仪雅酷黑简" panose="00020600040101010101" charset="-122"/>
                <a:cs typeface="汉仪雅酷黑简" panose="00020600040101010101" charset="-122"/>
                <a:sym typeface="+mn-ea"/>
              </a:rPr>
              <a:t>8.</a:t>
            </a:r>
            <a:r>
              <a:rPr lang="zh-CN" sz="3200">
                <a:solidFill>
                  <a:srgbClr val="0C0C0C"/>
                </a:solidFill>
                <a:latin typeface="汉仪雅酷黑简" panose="00020600040101010101" charset="-122"/>
                <a:ea typeface="汉仪雅酷黑简" panose="00020600040101010101" charset="-122"/>
                <a:cs typeface="汉仪雅酷黑简" panose="00020600040101010101" charset="-122"/>
                <a:sym typeface="+mn-ea"/>
              </a:rPr>
              <a:t>有人说，在现实生活中人还是要有点“阿Q精神”的，你认为呢？</a:t>
            </a:r>
            <a:endParaRPr lang="zh-CN" altLang="en-US" sz="3200">
              <a:latin typeface="汉仪雅酷黑简" panose="00020600040101010101" charset="-122"/>
              <a:ea typeface="汉仪雅酷黑简" panose="00020600040101010101" charset="-122"/>
              <a:cs typeface="汉仪雅酷黑简" panose="00020600040101010101"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6425" y="1092200"/>
            <a:ext cx="11301730" cy="5631180"/>
          </a:xfrm>
          <a:prstGeom prst="rect">
            <a:avLst/>
          </a:prstGeom>
          <a:noFill/>
        </p:spPr>
        <p:txBody>
          <a:bodyPr wrap="square" rtlCol="0" anchor="t">
            <a:spAutoFit/>
          </a:bodyPr>
          <a:lstStyle/>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i="1" noProof="0" smtClean="0">
                <a:ln>
                  <a:noFill/>
                </a:ln>
                <a:solidFill>
                  <a:srgbClr val="FF0000"/>
                </a:solidFill>
                <a:effectLst/>
                <a:uLnTx/>
                <a:uFillTx/>
                <a:latin typeface="黑体" panose="02010609060101010101" charset="-122"/>
                <a:ea typeface="黑体" panose="02010609060101010101" charset="-122"/>
                <a:sym typeface="+mn-ea"/>
              </a:rPr>
              <a:t>鲁迅为什么要创作</a:t>
            </a:r>
            <a:r>
              <a:rPr lang="en-US" altLang="zh-CN" sz="3600" b="1" i="1"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600" b="1" i="1" noProof="0" smtClean="0">
                <a:ln>
                  <a:noFill/>
                </a:ln>
                <a:solidFill>
                  <a:srgbClr val="FF0000"/>
                </a:solidFill>
                <a:effectLst/>
                <a:uLnTx/>
                <a:uFillTx/>
                <a:latin typeface="黑体" panose="02010609060101010101" charset="-122"/>
                <a:ea typeface="黑体" panose="02010609060101010101" charset="-122"/>
                <a:sym typeface="+mn-ea"/>
              </a:rPr>
              <a:t>阿</a:t>
            </a:r>
            <a:r>
              <a:rPr lang="en-US" altLang="zh-CN" sz="3600" b="1" i="1" noProof="0" smtClean="0">
                <a:ln>
                  <a:noFill/>
                </a:ln>
                <a:solidFill>
                  <a:srgbClr val="FF0000"/>
                </a:solidFill>
                <a:effectLst/>
                <a:uLnTx/>
                <a:uFillTx/>
                <a:latin typeface="黑体" panose="02010609060101010101" charset="-122"/>
                <a:ea typeface="黑体" panose="02010609060101010101" charset="-122"/>
                <a:sym typeface="+mn-ea"/>
              </a:rPr>
              <a:t>Q</a:t>
            </a:r>
            <a:r>
              <a:rPr lang="zh-CN" altLang="en-US" sz="3600" b="1" i="1" noProof="0" smtClean="0">
                <a:ln>
                  <a:noFill/>
                </a:ln>
                <a:solidFill>
                  <a:srgbClr val="FF0000"/>
                </a:solidFill>
                <a:effectLst/>
                <a:uLnTx/>
                <a:uFillTx/>
                <a:latin typeface="黑体" panose="02010609060101010101" charset="-122"/>
                <a:ea typeface="黑体" panose="02010609060101010101" charset="-122"/>
                <a:sym typeface="+mn-ea"/>
              </a:rPr>
              <a:t>正传</a:t>
            </a:r>
            <a:r>
              <a:rPr lang="en-US" altLang="zh-CN" sz="3600" b="1" i="1"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600" b="1" i="1" noProof="0" smtClean="0">
                <a:ln>
                  <a:noFill/>
                </a:ln>
                <a:solidFill>
                  <a:srgbClr val="FF0000"/>
                </a:solidFill>
                <a:effectLst/>
                <a:uLnTx/>
                <a:uFillTx/>
                <a:latin typeface="黑体" panose="02010609060101010101" charset="-122"/>
                <a:ea typeface="黑体" panose="02010609060101010101" charset="-122"/>
                <a:sym typeface="+mn-ea"/>
              </a:rPr>
              <a:t>？</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endParaRPr kumimoji="0" lang="zh-CN" altLang="en-US" sz="3600" b="1" i="1" u="none" strike="noStrike" kern="1200" cap="none" spc="0" normalizeH="0" baseline="0" noProof="0" smtClean="0">
              <a:ln>
                <a:noFill/>
              </a:ln>
              <a:solidFill>
                <a:srgbClr val="FF0000"/>
              </a:solidFill>
              <a:effectLst/>
              <a:uLnTx/>
              <a:uFillTx/>
              <a:latin typeface="黑体" panose="02010609060101010101" charset="-122"/>
              <a:ea typeface="黑体" panose="02010609060101010101" charset="-122"/>
              <a:cs typeface="+mn-cs"/>
            </a:endParaRP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smtClean="0">
                <a:ln>
                  <a:noFill/>
                </a:ln>
                <a:effectLst/>
                <a:uLnTx/>
                <a:uFillTx/>
                <a:latin typeface="黑体" panose="02010609060101010101" charset="-122"/>
                <a:ea typeface="黑体" panose="02010609060101010101" charset="-122"/>
                <a:sym typeface="+mn-ea"/>
              </a:rPr>
              <a:t>意图有两点：</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endParaRPr kumimoji="0" lang="zh-CN" altLang="en-US" sz="3600" b="1" i="0" u="none" strike="noStrike" kern="1200" cap="none" spc="0" normalizeH="0" baseline="0" noProof="0" smtClean="0">
              <a:ln>
                <a:noFill/>
              </a:ln>
              <a:solidFill>
                <a:schemeClr val="tx1"/>
              </a:solidFill>
              <a:effectLst/>
              <a:uLnTx/>
              <a:uFillTx/>
              <a:latin typeface="黑体" panose="02010609060101010101" charset="-122"/>
              <a:ea typeface="黑体" panose="02010609060101010101" charset="-122"/>
              <a:cs typeface="+mn-cs"/>
            </a:endParaRP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smtClean="0">
                <a:ln>
                  <a:noFill/>
                </a:ln>
                <a:solidFill>
                  <a:srgbClr val="FF0000"/>
                </a:solidFill>
                <a:effectLst/>
                <a:uLnTx/>
                <a:uFillTx/>
                <a:latin typeface="黑体" panose="02010609060101010101" charset="-122"/>
                <a:ea typeface="黑体" panose="02010609060101010101" charset="-122"/>
                <a:sym typeface="+mn-ea"/>
              </a:rPr>
              <a:t>一是</a:t>
            </a:r>
            <a:r>
              <a:rPr lang="zh-CN" altLang="en-US" sz="3600" b="1" noProof="0" smtClean="0">
                <a:ln>
                  <a:noFill/>
                </a:ln>
                <a:solidFill>
                  <a:srgbClr val="FF0000"/>
                </a:solidFill>
                <a:effectLst/>
                <a:uLnTx/>
                <a:uFillTx/>
                <a:latin typeface="Times New Roman" panose="02020603050405020304" pitchFamily="18" charset="0"/>
                <a:ea typeface="黑体" panose="02010609060101010101" charset="-122"/>
                <a:sym typeface="+mn-ea"/>
              </a:rPr>
              <a:t>“</a:t>
            </a:r>
            <a:r>
              <a:rPr lang="zh-CN" altLang="en-US" sz="3600" b="1" noProof="0" smtClean="0">
                <a:ln>
                  <a:noFill/>
                </a:ln>
                <a:solidFill>
                  <a:srgbClr val="FF0000"/>
                </a:solidFill>
                <a:effectLst/>
                <a:uLnTx/>
                <a:uFillTx/>
                <a:latin typeface="黑体" panose="02010609060101010101" charset="-122"/>
                <a:ea typeface="黑体" panose="02010609060101010101" charset="-122"/>
                <a:sym typeface="+mn-ea"/>
              </a:rPr>
              <a:t>画出沉默国民的灵魂</a:t>
            </a:r>
            <a:r>
              <a:rPr lang="zh-CN" altLang="en-US" sz="3600" b="1" noProof="0" smtClean="0">
                <a:ln>
                  <a:noFill/>
                </a:ln>
                <a:solidFill>
                  <a:srgbClr val="FF0000"/>
                </a:solidFill>
                <a:effectLst/>
                <a:uLnTx/>
                <a:uFillTx/>
                <a:latin typeface="Times New Roman" panose="02020603050405020304" pitchFamily="18" charset="0"/>
                <a:ea typeface="黑体" panose="02010609060101010101" charset="-122"/>
                <a:sym typeface="+mn-ea"/>
              </a:rPr>
              <a:t>”</a:t>
            </a:r>
            <a:r>
              <a:rPr lang="zh-CN" altLang="en-US" sz="3600" b="1"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600" b="1" noProof="0" smtClean="0">
                <a:ln>
                  <a:noFill/>
                </a:ln>
                <a:solidFill>
                  <a:srgbClr val="FF0000"/>
                </a:solidFill>
                <a:effectLst/>
                <a:uLnTx/>
                <a:uFillTx/>
                <a:latin typeface="Times New Roman" panose="02020603050405020304" pitchFamily="18" charset="0"/>
                <a:ea typeface="黑体" panose="02010609060101010101" charset="-122"/>
                <a:sym typeface="+mn-ea"/>
              </a:rPr>
              <a:t>“</a:t>
            </a:r>
            <a:r>
              <a:rPr lang="zh-CN" altLang="en-US" sz="3600" b="1" noProof="0" smtClean="0">
                <a:ln>
                  <a:noFill/>
                </a:ln>
                <a:solidFill>
                  <a:srgbClr val="FF0000"/>
                </a:solidFill>
                <a:effectLst/>
                <a:uLnTx/>
                <a:uFillTx/>
                <a:latin typeface="黑体" panose="02010609060101010101" charset="-122"/>
                <a:ea typeface="黑体" panose="02010609060101010101" charset="-122"/>
                <a:sym typeface="+mn-ea"/>
              </a:rPr>
              <a:t>暴露国民的弱点</a:t>
            </a:r>
            <a:r>
              <a:rPr lang="zh-CN" altLang="en-US" sz="3600" b="1" noProof="0" smtClean="0">
                <a:ln>
                  <a:noFill/>
                </a:ln>
                <a:solidFill>
                  <a:srgbClr val="FF0000"/>
                </a:solidFill>
                <a:effectLst/>
                <a:uLnTx/>
                <a:uFillTx/>
                <a:latin typeface="Times New Roman" panose="02020603050405020304" pitchFamily="18" charset="0"/>
                <a:ea typeface="黑体" panose="02010609060101010101" charset="-122"/>
                <a:sym typeface="+mn-ea"/>
              </a:rPr>
              <a:t>”</a:t>
            </a:r>
            <a:r>
              <a:rPr lang="zh-CN" altLang="en-US" sz="3600" b="1" noProof="0" smtClean="0">
                <a:ln>
                  <a:noFill/>
                </a:ln>
                <a:effectLst/>
                <a:uLnTx/>
                <a:uFillTx/>
                <a:latin typeface="黑体" panose="02010609060101010101" charset="-122"/>
                <a:ea typeface="黑体" panose="02010609060101010101" charset="-122"/>
                <a:sym typeface="+mn-ea"/>
              </a:rPr>
              <a:t>，</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smtClean="0">
                <a:ln>
                  <a:noFill/>
                </a:ln>
                <a:effectLst/>
                <a:uLnTx/>
                <a:uFillTx/>
                <a:latin typeface="黑体" panose="02010609060101010101" charset="-122"/>
                <a:ea typeface="黑体" panose="02010609060101010101" charset="-122"/>
                <a:sym typeface="+mn-ea"/>
              </a:rPr>
              <a:t>让读者了解长期封建统治所造成的可怕的国民的愚昧，</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smtClean="0">
                <a:ln>
                  <a:noFill/>
                </a:ln>
                <a:effectLst/>
                <a:uLnTx/>
                <a:uFillTx/>
                <a:latin typeface="黑体" panose="02010609060101010101" charset="-122"/>
                <a:ea typeface="黑体" panose="02010609060101010101" charset="-122"/>
                <a:sym typeface="+mn-ea"/>
              </a:rPr>
              <a:t>意在</a:t>
            </a:r>
            <a:r>
              <a:rPr lang="zh-CN" altLang="en-US" sz="3600" b="1" noProof="0" smtClean="0">
                <a:ln>
                  <a:noFill/>
                </a:ln>
                <a:effectLst/>
                <a:uLnTx/>
                <a:uFillTx/>
                <a:latin typeface="Times New Roman" panose="02020603050405020304" pitchFamily="18" charset="0"/>
                <a:ea typeface="黑体" panose="02010609060101010101" charset="-122"/>
                <a:sym typeface="+mn-ea"/>
              </a:rPr>
              <a:t>“</a:t>
            </a:r>
            <a:r>
              <a:rPr lang="zh-CN" altLang="en-US" sz="3600" b="1" noProof="0" smtClean="0">
                <a:ln>
                  <a:noFill/>
                </a:ln>
                <a:effectLst/>
                <a:uLnTx/>
                <a:uFillTx/>
                <a:latin typeface="黑体" panose="02010609060101010101" charset="-122"/>
                <a:ea typeface="黑体" panose="02010609060101010101" charset="-122"/>
                <a:sym typeface="+mn-ea"/>
              </a:rPr>
              <a:t>引起疗救的注意</a:t>
            </a:r>
            <a:r>
              <a:rPr lang="zh-CN" altLang="en-US" sz="3600" b="1" noProof="0" smtClean="0">
                <a:ln>
                  <a:noFill/>
                </a:ln>
                <a:effectLst/>
                <a:uLnTx/>
                <a:uFillTx/>
                <a:latin typeface="Times New Roman" panose="02020603050405020304" pitchFamily="18" charset="0"/>
                <a:ea typeface="黑体" panose="02010609060101010101" charset="-122"/>
                <a:sym typeface="+mn-ea"/>
              </a:rPr>
              <a:t>”</a:t>
            </a:r>
            <a:r>
              <a:rPr lang="zh-CN" altLang="en-US" sz="3600" b="1" noProof="0" smtClean="0">
                <a:ln>
                  <a:noFill/>
                </a:ln>
                <a:effectLst/>
                <a:uLnTx/>
                <a:uFillTx/>
                <a:latin typeface="黑体" panose="02010609060101010101" charset="-122"/>
                <a:ea typeface="黑体" panose="02010609060101010101" charset="-122"/>
                <a:sym typeface="+mn-ea"/>
              </a:rPr>
              <a:t>；</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endParaRPr kumimoji="0" lang="zh-CN" altLang="en-US" sz="3600" b="1" i="0" u="none" strike="noStrike" kern="1200" cap="none" spc="0" normalizeH="0" baseline="0" noProof="0" smtClean="0">
              <a:ln>
                <a:noFill/>
              </a:ln>
              <a:solidFill>
                <a:schemeClr val="tx1"/>
              </a:solidFill>
              <a:effectLst/>
              <a:uLnTx/>
              <a:uFillTx/>
              <a:latin typeface="黑体" panose="02010609060101010101" charset="-122"/>
              <a:ea typeface="黑体" panose="02010609060101010101" charset="-122"/>
              <a:cs typeface="+mn-cs"/>
            </a:endParaRP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smtClean="0">
                <a:ln>
                  <a:noFill/>
                </a:ln>
                <a:solidFill>
                  <a:srgbClr val="FF0000"/>
                </a:solidFill>
                <a:effectLst/>
                <a:uLnTx/>
                <a:uFillTx/>
                <a:latin typeface="黑体" panose="02010609060101010101" charset="-122"/>
                <a:ea typeface="黑体" panose="02010609060101010101" charset="-122"/>
                <a:sym typeface="+mn-ea"/>
              </a:rPr>
              <a:t>二是</a:t>
            </a:r>
            <a:r>
              <a:rPr lang="zh-CN" altLang="en-US" sz="3600" b="1" noProof="0" smtClean="0">
                <a:ln>
                  <a:noFill/>
                </a:ln>
                <a:effectLst/>
                <a:uLnTx/>
                <a:uFillTx/>
                <a:latin typeface="黑体" panose="02010609060101010101" charset="-122"/>
                <a:ea typeface="黑体" panose="02010609060101010101" charset="-122"/>
                <a:sym typeface="+mn-ea"/>
              </a:rPr>
              <a:t>总结辛亥革命失败的教训，</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smtClean="0">
                <a:ln>
                  <a:noFill/>
                </a:ln>
                <a:effectLst/>
                <a:uLnTx/>
                <a:uFillTx/>
                <a:latin typeface="黑体" panose="02010609060101010101" charset="-122"/>
                <a:ea typeface="黑体" panose="02010609060101010101" charset="-122"/>
                <a:sym typeface="+mn-ea"/>
              </a:rPr>
              <a:t>批判它的</a:t>
            </a:r>
            <a:r>
              <a:rPr lang="zh-CN" altLang="en-US" sz="3600" b="1" noProof="0" smtClean="0">
                <a:ln>
                  <a:noFill/>
                </a:ln>
                <a:solidFill>
                  <a:srgbClr val="FF0000"/>
                </a:solidFill>
                <a:effectLst/>
                <a:uLnTx/>
                <a:uFillTx/>
                <a:latin typeface="黑体" panose="02010609060101010101" charset="-122"/>
                <a:ea typeface="黑体" panose="02010609060101010101" charset="-122"/>
                <a:sym typeface="+mn-ea"/>
              </a:rPr>
              <a:t>妥协性</a:t>
            </a:r>
            <a:r>
              <a:rPr lang="zh-CN" altLang="en-US" sz="3600" b="1" noProof="0" smtClean="0">
                <a:ln>
                  <a:noFill/>
                </a:ln>
                <a:effectLst/>
                <a:uLnTx/>
                <a:uFillTx/>
                <a:latin typeface="黑体" panose="02010609060101010101" charset="-122"/>
                <a:ea typeface="黑体" panose="02010609060101010101" charset="-122"/>
                <a:sym typeface="+mn-ea"/>
              </a:rPr>
              <a:t>和</a:t>
            </a:r>
            <a:r>
              <a:rPr lang="zh-CN" altLang="en-US" sz="3600" b="1" noProof="0" smtClean="0">
                <a:ln>
                  <a:noFill/>
                </a:ln>
                <a:solidFill>
                  <a:srgbClr val="FF0000"/>
                </a:solidFill>
                <a:effectLst/>
                <a:uLnTx/>
                <a:uFillTx/>
                <a:latin typeface="黑体" panose="02010609060101010101" charset="-122"/>
                <a:ea typeface="黑体" panose="02010609060101010101" charset="-122"/>
                <a:sym typeface="+mn-ea"/>
              </a:rPr>
              <a:t>不彻底性</a:t>
            </a:r>
            <a:r>
              <a:rPr lang="zh-CN" altLang="en-US" sz="3600" b="1" noProof="0" smtClean="0">
                <a:ln>
                  <a:noFill/>
                </a:ln>
                <a:effectLst/>
                <a:uLnTx/>
                <a:uFillTx/>
                <a:latin typeface="黑体" panose="02010609060101010101" charset="-122"/>
                <a:ea typeface="黑体" panose="02010609060101010101" charset="-122"/>
                <a:sym typeface="+mn-ea"/>
              </a:rPr>
              <a:t>。</a:t>
            </a:r>
            <a:endParaRPr lang="zh-CN" altLang="en-US" sz="3600">
              <a:effectLst/>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150" y="306070"/>
            <a:ext cx="12077065" cy="6554470"/>
          </a:xfrm>
          <a:prstGeom prst="rect">
            <a:avLst/>
          </a:prstGeom>
          <a:noFill/>
        </p:spPr>
        <p:txBody>
          <a:bodyPr wrap="square" rtlCol="0" anchor="t">
            <a:spAutoFit/>
          </a:bodyPr>
          <a:lstStyle/>
          <a:p>
            <a:pPr algn="ctr" defTabSz="1171575"/>
            <a:r>
              <a:rPr lang="zh-CN" altLang="en-US" sz="3200" b="1">
                <a:solidFill>
                  <a:schemeClr val="tx1">
                    <a:lumMod val="95000"/>
                    <a:lumOff val="5000"/>
                  </a:schemeClr>
                </a:solidFill>
                <a:latin typeface="宋体" panose="02010600030101010101" pitchFamily="2" charset="-122"/>
                <a:ea typeface="宋体" panose="02010600030101010101" pitchFamily="2" charset="-122"/>
                <a:cs typeface="Times New Roman" panose="02020603050405020304" pitchFamily="18" charset="0"/>
                <a:sym typeface="+mn-ea"/>
              </a:rPr>
              <a:t>画出沉默国民的灵魂</a:t>
            </a:r>
            <a:r>
              <a:rPr lang="en-US" altLang="zh-CN" sz="3200" b="1">
                <a:solidFill>
                  <a:schemeClr val="tx1">
                    <a:lumMod val="95000"/>
                    <a:lumOff val="5000"/>
                  </a:schemeClr>
                </a:solidFill>
                <a:latin typeface="宋体" panose="02010600030101010101" pitchFamily="2" charset="-122"/>
                <a:ea typeface="Times New Roman" panose="02020603050405020304" pitchFamily="18" charset="0"/>
                <a:sym typeface="+mn-ea"/>
              </a:rPr>
              <a:t>——</a:t>
            </a:r>
            <a:r>
              <a:rPr lang="en-US" altLang="zh-CN" sz="3200" b="1">
                <a:solidFill>
                  <a:schemeClr val="tx1">
                    <a:lumMod val="95000"/>
                    <a:lumOff val="5000"/>
                  </a:schemeClr>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3200" b="1">
                <a:solidFill>
                  <a:schemeClr val="tx1">
                    <a:lumMod val="95000"/>
                    <a:lumOff val="5000"/>
                  </a:schemeClr>
                </a:solidFill>
                <a:latin typeface="宋体" panose="02010600030101010101" pitchFamily="2" charset="-122"/>
                <a:ea typeface="宋体" panose="02010600030101010101" pitchFamily="2" charset="-122"/>
                <a:cs typeface="Times New Roman" panose="02020603050405020304" pitchFamily="18" charset="0"/>
                <a:sym typeface="+mn-ea"/>
              </a:rPr>
              <a:t>阿</a:t>
            </a:r>
            <a:r>
              <a:rPr lang="en-US" altLang="zh-CN" sz="3200" b="1">
                <a:solidFill>
                  <a:schemeClr val="tx1">
                    <a:lumMod val="95000"/>
                    <a:lumOff val="5000"/>
                  </a:schemeClr>
                </a:solidFill>
                <a:latin typeface="宋体" panose="02010600030101010101" pitchFamily="2" charset="-122"/>
                <a:ea typeface="宋体" panose="02010600030101010101" pitchFamily="2" charset="-122"/>
                <a:cs typeface="Times New Roman" panose="02020603050405020304" pitchFamily="18" charset="0"/>
                <a:sym typeface="+mn-ea"/>
              </a:rPr>
              <a:t>Q</a:t>
            </a:r>
            <a:r>
              <a:rPr lang="zh-CN" altLang="en-US" sz="3200" b="1">
                <a:solidFill>
                  <a:schemeClr val="tx1">
                    <a:lumMod val="95000"/>
                    <a:lumOff val="5000"/>
                  </a:schemeClr>
                </a:solidFill>
                <a:latin typeface="宋体" panose="02010600030101010101" pitchFamily="2" charset="-122"/>
                <a:ea typeface="宋体" panose="02010600030101010101" pitchFamily="2" charset="-122"/>
                <a:cs typeface="Times New Roman" panose="02020603050405020304" pitchFamily="18" charset="0"/>
                <a:sym typeface="+mn-ea"/>
              </a:rPr>
              <a:t>正传</a:t>
            </a:r>
            <a:r>
              <a:rPr lang="en-US" altLang="zh-CN" sz="3200" b="1">
                <a:solidFill>
                  <a:schemeClr val="tx1">
                    <a:lumMod val="95000"/>
                    <a:lumOff val="5000"/>
                  </a:schemeClr>
                </a:solidFill>
                <a:latin typeface="宋体" panose="02010600030101010101" pitchFamily="2" charset="-122"/>
                <a:ea typeface="宋体" panose="02010600030101010101" pitchFamily="2" charset="-122"/>
                <a:cs typeface="Times New Roman" panose="02020603050405020304" pitchFamily="18" charset="0"/>
                <a:sym typeface="+mn-ea"/>
              </a:rPr>
              <a:t>》</a:t>
            </a:r>
          </a:p>
          <a:p>
            <a:pPr algn="ctr" defTabSz="1171575"/>
            <a:endParaRPr lang="en-US" altLang="zh-CN" sz="320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en-US" altLang="zh-CN" sz="320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    </a:t>
            </a:r>
            <a:r>
              <a:rPr lang="zh-CN" altLang="en-US" sz="36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鸦片战争以后</a:t>
            </a:r>
            <a:r>
              <a:rPr lang="en-US" altLang="zh-CN" sz="36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36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中国内忧外患</a:t>
            </a:r>
            <a:r>
              <a:rPr lang="en-US" altLang="zh-CN" sz="36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36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政治腐败</a:t>
            </a:r>
            <a:r>
              <a:rPr lang="en-US" altLang="zh-CN" sz="36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36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民众愚昧</a:t>
            </a:r>
            <a:r>
              <a:rPr lang="en-US" altLang="zh-CN" sz="36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p>
          <a:p>
            <a:pPr defTabSz="1171575"/>
            <a:r>
              <a:rPr lang="zh-CN" altLang="en-US" sz="36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中华民族面临灭亡的危险。</a:t>
            </a:r>
          </a:p>
          <a:p>
            <a:pPr defTabSz="1171575"/>
            <a:endParaRPr lang="zh-CN" altLang="en-US" sz="280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endParaRPr>
          </a:p>
          <a:p>
            <a:pPr defTabSz="1171575"/>
            <a:r>
              <a:rPr lang="zh-CN" alt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这时以孙中山为首的有志之士发动了辛亥革命</a:t>
            </a:r>
            <a:r>
              <a:rPr lang="en-US" altLang="zh-CN"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p>
          <a:p>
            <a:pPr defTabSz="1171575"/>
            <a:r>
              <a:rPr lang="zh-CN" alt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推翻了两千多年的封建帝制</a:t>
            </a:r>
            <a:r>
              <a:rPr lang="en-US" altLang="zh-CN"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使民主共和的观念深入人心。</a:t>
            </a:r>
          </a:p>
          <a:p>
            <a:pPr defTabSz="1171575"/>
            <a:r>
              <a:rPr lang="zh-CN" altLang="en-US" sz="3200" b="1">
                <a:solidFill>
                  <a:srgbClr val="C00000"/>
                </a:solidFill>
                <a:latin typeface="楷体" panose="02010609060101010101" charset="-122"/>
                <a:ea typeface="楷体" panose="02010609060101010101" charset="-122"/>
                <a:cs typeface="楷体" panose="02010609060101010101" charset="-122"/>
                <a:sym typeface="+mn-ea"/>
              </a:rPr>
              <a:t>但辛亥革命没有完成反帝反封建的民主革命的伟大任务</a:t>
            </a:r>
            <a:r>
              <a:rPr lang="en-US" altLang="zh-CN" sz="3200" b="1">
                <a:solidFill>
                  <a:srgbClr val="C00000"/>
                </a:solidFill>
                <a:latin typeface="楷体" panose="02010609060101010101" charset="-122"/>
                <a:ea typeface="楷体" panose="02010609060101010101" charset="-122"/>
                <a:cs typeface="楷体" panose="02010609060101010101" charset="-122"/>
                <a:sym typeface="+mn-ea"/>
              </a:rPr>
              <a:t>,</a:t>
            </a:r>
          </a:p>
          <a:p>
            <a:pPr defTabSz="1171575"/>
            <a:r>
              <a:rPr lang="zh-CN" altLang="en-US" sz="3200" b="1">
                <a:solidFill>
                  <a:srgbClr val="C00000"/>
                </a:solidFill>
                <a:latin typeface="楷体" panose="02010609060101010101" charset="-122"/>
                <a:ea typeface="楷体" panose="02010609060101010101" charset="-122"/>
                <a:cs typeface="楷体" panose="02010609060101010101" charset="-122"/>
                <a:sym typeface="+mn-ea"/>
              </a:rPr>
              <a:t>广大农民在革命之后仍处于帝国主义和封建主义的残酷剥削和压迫之下</a:t>
            </a:r>
            <a:r>
              <a:rPr lang="en-US" altLang="zh-CN" sz="3200" b="1">
                <a:solidFill>
                  <a:srgbClr val="C00000"/>
                </a:solidFill>
                <a:latin typeface="楷体" panose="02010609060101010101" charset="-122"/>
                <a:ea typeface="楷体" panose="02010609060101010101" charset="-122"/>
                <a:cs typeface="楷体" panose="02010609060101010101" charset="-122"/>
                <a:sym typeface="+mn-ea"/>
              </a:rPr>
              <a:t>,</a:t>
            </a:r>
            <a:r>
              <a:rPr lang="zh-CN" altLang="en-US" sz="3200" b="1">
                <a:solidFill>
                  <a:srgbClr val="C00000"/>
                </a:solidFill>
                <a:latin typeface="楷体" panose="02010609060101010101" charset="-122"/>
                <a:ea typeface="楷体" panose="02010609060101010101" charset="-122"/>
                <a:cs typeface="楷体" panose="02010609060101010101" charset="-122"/>
                <a:sym typeface="+mn-ea"/>
              </a:rPr>
              <a:t>承受着政治上的压迫、经济上的剥削和精神上的奴役。</a:t>
            </a:r>
          </a:p>
          <a:p>
            <a:pPr defTabSz="1171575"/>
            <a:r>
              <a:rPr lang="zh-CN" altLang="en-US" sz="3200" b="1">
                <a:solidFill>
                  <a:srgbClr val="C00000"/>
                </a:solidFill>
                <a:latin typeface="楷体" panose="02010609060101010101" charset="-122"/>
                <a:ea typeface="楷体" panose="02010609060101010101" charset="-122"/>
                <a:cs typeface="楷体" panose="02010609060101010101" charset="-122"/>
                <a:sym typeface="+mn-ea"/>
              </a:rPr>
              <a:t>同时封建礼教、封建道德规范仍然从精神上麻痹和毒害着劳动人民。</a:t>
            </a:r>
            <a:endParaRPr lang="zh-CN" altLang="en-US" sz="320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sz="3200">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   </a:t>
            </a:r>
            <a:r>
              <a:rPr lang="zh-CN" alt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 鲁迅的</a:t>
            </a:r>
            <a:r>
              <a:rPr lang="en-US" altLang="zh-CN"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阿</a:t>
            </a:r>
            <a:r>
              <a:rPr lang="en-US" altLang="zh-CN"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Q</a:t>
            </a:r>
            <a:r>
              <a:rPr lang="zh-CN" alt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正传</a:t>
            </a:r>
            <a:r>
              <a:rPr lang="en-US" altLang="zh-CN"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用生动的形象揭示了国民性的弱点</a:t>
            </a:r>
            <a:r>
              <a:rPr lang="en-US" altLang="zh-CN"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p>
          <a:p>
            <a:pPr defTabSz="1171575"/>
            <a:r>
              <a:rPr lang="zh-CN" alt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总结了辛亥革命失败的沉痛教训</a:t>
            </a:r>
            <a:r>
              <a:rPr lang="en-US" altLang="zh-CN"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zh-CN" altLang="en-US" sz="3200" b="1">
                <a:solidFill>
                  <a:srgbClr val="000000"/>
                </a:solidFill>
                <a:latin typeface="宋体" panose="02010600030101010101" pitchFamily="2" charset="-122"/>
                <a:ea typeface="宋体" panose="02010600030101010101" pitchFamily="2" charset="-122"/>
                <a:cs typeface="Times New Roman" panose="02020603050405020304" pitchFamily="18" charset="0"/>
                <a:sym typeface="+mn-ea"/>
              </a:rPr>
              <a:t>目的在于唤醒沉睡的民众。</a:t>
            </a:r>
            <a:endParaRPr lang="zh-CN" altLang="en-US" sz="3200" b="1"/>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9460" y="306705"/>
            <a:ext cx="2938780" cy="922020"/>
          </a:xfrm>
          <a:prstGeom prst="rect">
            <a:avLst/>
          </a:prstGeom>
          <a:noFill/>
          <a:ln>
            <a:noFill/>
          </a:ln>
        </p:spPr>
        <p:txBody>
          <a:bodyPr wrap="none" rtlCol="0" anchor="t">
            <a:spAutoFit/>
          </a:bodyPr>
          <a:lstStyle/>
          <a:p>
            <a:pPr algn="ctr" fontAlgn="base"/>
            <a:r>
              <a:rPr lang="zh-CN" altLang="en-US" sz="5400" b="1"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cs typeface="+mn-cs"/>
              </a:rPr>
              <a:t>学习目标</a:t>
            </a:r>
            <a:endParaRPr lang="zh-CN" altLang="en-US" sz="5400" b="1" strike="noStrike"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仿宋" panose="02010609060101010101" charset="-122"/>
              <a:ea typeface="仿宋" panose="02010609060101010101" charset="-122"/>
            </a:endParaRPr>
          </a:p>
        </p:txBody>
      </p:sp>
      <p:sp>
        <p:nvSpPr>
          <p:cNvPr id="100" name="文本框 99"/>
          <p:cNvSpPr txBox="1"/>
          <p:nvPr/>
        </p:nvSpPr>
        <p:spPr>
          <a:xfrm>
            <a:off x="351790" y="1631950"/>
            <a:ext cx="11487150" cy="4523105"/>
          </a:xfrm>
          <a:prstGeom prst="rect">
            <a:avLst/>
          </a:prstGeom>
          <a:noFill/>
          <a:ln w="9525">
            <a:noFill/>
          </a:ln>
        </p:spPr>
        <p:txBody>
          <a:bodyPr wrap="square">
            <a:spAutoFit/>
          </a:bodyPr>
          <a:lstStyle/>
          <a:p>
            <a:r>
              <a:rPr lang="zh-CN" sz="3600" b="1">
                <a:solidFill>
                  <a:srgbClr val="0C0C0C"/>
                </a:solidFill>
                <a:ea typeface="宋体" panose="02010600030101010101" pitchFamily="2" charset="-122"/>
              </a:rPr>
              <a:t>语言建构与运用：</a:t>
            </a:r>
          </a:p>
          <a:p>
            <a:r>
              <a:rPr lang="zh-CN" sz="3600" b="0">
                <a:solidFill>
                  <a:srgbClr val="0C0C0C"/>
                </a:solidFill>
                <a:ea typeface="宋体" panose="02010600030101010101" pitchFamily="2" charset="-122"/>
              </a:rPr>
              <a:t>走近作家，走进作品。</a:t>
            </a:r>
          </a:p>
          <a:p>
            <a:r>
              <a:rPr lang="zh-CN" sz="3600" b="1">
                <a:solidFill>
                  <a:srgbClr val="0C0C0C"/>
                </a:solidFill>
                <a:ea typeface="宋体" panose="02010600030101010101" pitchFamily="2" charset="-122"/>
              </a:rPr>
              <a:t>审美鉴赏与创造：</a:t>
            </a:r>
            <a:endParaRPr lang="zh-CN" sz="3600" b="0">
              <a:solidFill>
                <a:srgbClr val="0C0C0C"/>
              </a:solidFill>
              <a:ea typeface="宋体" panose="02010600030101010101" pitchFamily="2" charset="-122"/>
            </a:endParaRPr>
          </a:p>
          <a:p>
            <a:r>
              <a:rPr lang="zh-CN" sz="3600" b="0">
                <a:solidFill>
                  <a:srgbClr val="0C0C0C"/>
                </a:solidFill>
                <a:ea typeface="宋体" panose="02010600030101010101" pitchFamily="2" charset="-122"/>
              </a:rPr>
              <a:t>从描写手法入手，赏析人物形象；品味作品的语言魅力。</a:t>
            </a:r>
          </a:p>
          <a:p>
            <a:r>
              <a:rPr lang="zh-CN" sz="3600" b="1">
                <a:solidFill>
                  <a:srgbClr val="0C0C0C"/>
                </a:solidFill>
                <a:ea typeface="宋体" panose="02010600030101010101" pitchFamily="2" charset="-122"/>
              </a:rPr>
              <a:t>思维发展与提升：</a:t>
            </a:r>
            <a:endParaRPr lang="zh-CN" sz="3600" b="0">
              <a:solidFill>
                <a:srgbClr val="0C0C0C"/>
              </a:solidFill>
              <a:ea typeface="宋体" panose="02010600030101010101" pitchFamily="2" charset="-122"/>
            </a:endParaRPr>
          </a:p>
          <a:p>
            <a:r>
              <a:rPr lang="zh-CN" sz="3600" b="0">
                <a:solidFill>
                  <a:srgbClr val="0C0C0C"/>
                </a:solidFill>
                <a:ea typeface="宋体" panose="02010600030101010101" pitchFamily="2" charset="-122"/>
              </a:rPr>
              <a:t>探究作者的创作意图和人物形象的时代意义。</a:t>
            </a:r>
          </a:p>
          <a:p>
            <a:r>
              <a:rPr lang="zh-CN" sz="3600" b="1">
                <a:solidFill>
                  <a:srgbClr val="0C0C0C"/>
                </a:solidFill>
                <a:ea typeface="宋体" panose="02010600030101010101" pitchFamily="2" charset="-122"/>
              </a:rPr>
              <a:t>文化传承与理解：</a:t>
            </a:r>
            <a:endParaRPr lang="zh-CN" sz="3600" b="0">
              <a:solidFill>
                <a:srgbClr val="0C0C0C"/>
              </a:solidFill>
              <a:ea typeface="宋体" panose="02010600030101010101" pitchFamily="2" charset="-122"/>
            </a:endParaRPr>
          </a:p>
          <a:p>
            <a:r>
              <a:rPr lang="zh-CN" sz="3600" b="0">
                <a:solidFill>
                  <a:srgbClr val="0C0C0C"/>
                </a:solidFill>
                <a:ea typeface="宋体" panose="02010600030101010101" pitchFamily="2" charset="-122"/>
              </a:rPr>
              <a:t>加深对中国社会变革与发展给人的心灵以冲击的理解。</a:t>
            </a:r>
            <a:endParaRPr lang="zh-CN" altLang="en-US" sz="3600"/>
          </a:p>
        </p:txBody>
      </p:sp>
    </p:spTree>
  </p:cSld>
  <p:clrMapOvr>
    <a:masterClrMapping/>
  </p:clrMapOvr>
  <p:transition spd="slow" advTm="1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9865" y="711835"/>
            <a:ext cx="11811635" cy="6000750"/>
          </a:xfrm>
          <a:prstGeom prst="rect">
            <a:avLst/>
          </a:prstGeom>
          <a:noFill/>
        </p:spPr>
        <p:txBody>
          <a:bodyPr wrap="square" rtlCol="0" anchor="t">
            <a:spAutoFit/>
          </a:bodyPr>
          <a:lstStyle/>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200" noProof="0" smtClean="0">
                <a:ln>
                  <a:noFill/>
                </a:ln>
                <a:effectLst/>
                <a:uLnTx/>
                <a:uFillTx/>
                <a:latin typeface="黑体" panose="02010609060101010101" charset="-122"/>
                <a:ea typeface="黑体" panose="02010609060101010101" charset="-122"/>
                <a:sym typeface="+mn-ea"/>
              </a:rPr>
              <a:t> </a:t>
            </a: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鲁迅，原名周树人，</a:t>
            </a:r>
            <a:r>
              <a:rPr lang="zh-CN" altLang="en-US" sz="3200" noProof="0" smtClean="0">
                <a:ln>
                  <a:noFill/>
                </a:ln>
                <a:effectLst/>
                <a:uLnTx/>
                <a:uFillTx/>
                <a:latin typeface="黑体" panose="02010609060101010101" charset="-122"/>
                <a:ea typeface="黑体" panose="02010609060101010101" charset="-122"/>
                <a:sym typeface="+mn-ea"/>
              </a:rPr>
              <a:t>字豫才，</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200" noProof="0" smtClean="0">
                <a:ln>
                  <a:noFill/>
                </a:ln>
                <a:effectLst/>
                <a:uLnTx/>
                <a:uFillTx/>
                <a:latin typeface="Times New Roman" panose="02020603050405020304" pitchFamily="18" charset="0"/>
                <a:ea typeface="黑体" panose="02010609060101010101" charset="-122"/>
                <a:sym typeface="+mn-ea"/>
              </a:rPr>
              <a:t>“</a:t>
            </a:r>
            <a:r>
              <a:rPr lang="zh-CN" altLang="en-US" sz="3200" noProof="0" smtClean="0">
                <a:ln>
                  <a:noFill/>
                </a:ln>
                <a:effectLst/>
                <a:uLnTx/>
                <a:uFillTx/>
                <a:latin typeface="黑体" panose="02010609060101010101" charset="-122"/>
                <a:ea typeface="黑体" panose="02010609060101010101" charset="-122"/>
                <a:sym typeface="+mn-ea"/>
              </a:rPr>
              <a:t>鲁迅</a:t>
            </a:r>
            <a:r>
              <a:rPr lang="zh-CN" altLang="en-US" sz="3200" noProof="0" smtClean="0">
                <a:ln>
                  <a:noFill/>
                </a:ln>
                <a:effectLst/>
                <a:uLnTx/>
                <a:uFillTx/>
                <a:latin typeface="Times New Roman" panose="02020603050405020304" pitchFamily="18" charset="0"/>
                <a:ea typeface="黑体" panose="02010609060101010101" charset="-122"/>
                <a:sym typeface="+mn-ea"/>
              </a:rPr>
              <a:t>”</a:t>
            </a:r>
            <a:r>
              <a:rPr lang="zh-CN" altLang="en-US" sz="3200" noProof="0" smtClean="0">
                <a:ln>
                  <a:noFill/>
                </a:ln>
                <a:effectLst/>
                <a:uLnTx/>
                <a:uFillTx/>
                <a:latin typeface="黑体" panose="02010609060101010101" charset="-122"/>
                <a:ea typeface="黑体" panose="02010609060101010101" charset="-122"/>
                <a:sym typeface="+mn-ea"/>
              </a:rPr>
              <a:t>是他</a:t>
            </a:r>
            <a:r>
              <a:rPr lang="en-US" altLang="zh-CN" sz="3200" noProof="0" smtClean="0">
                <a:ln>
                  <a:noFill/>
                </a:ln>
                <a:effectLst/>
                <a:uLnTx/>
                <a:uFillTx/>
                <a:latin typeface="黑体" panose="02010609060101010101" charset="-122"/>
                <a:ea typeface="黑体" panose="02010609060101010101" charset="-122"/>
                <a:sym typeface="+mn-ea"/>
              </a:rPr>
              <a:t>1918</a:t>
            </a:r>
            <a:r>
              <a:rPr lang="zh-CN" altLang="en-US" sz="3200" noProof="0" smtClean="0">
                <a:ln>
                  <a:noFill/>
                </a:ln>
                <a:effectLst/>
                <a:uLnTx/>
                <a:uFillTx/>
                <a:latin typeface="黑体" panose="02010609060101010101" charset="-122"/>
                <a:ea typeface="黑体" panose="02010609060101010101" charset="-122"/>
                <a:sym typeface="+mn-ea"/>
              </a:rPr>
              <a:t>年为</a:t>
            </a:r>
            <a:r>
              <a:rPr lang="en-US" altLang="zh-CN" sz="3200" noProof="0" smtClean="0">
                <a:ln>
                  <a:noFill/>
                </a:ln>
                <a:effectLst/>
                <a:uLnTx/>
                <a:uFillTx/>
                <a:latin typeface="黑体" panose="02010609060101010101" charset="-122"/>
                <a:ea typeface="黑体" panose="02010609060101010101" charset="-122"/>
                <a:sym typeface="+mn-ea"/>
              </a:rPr>
              <a:t>《</a:t>
            </a:r>
            <a:r>
              <a:rPr lang="zh-CN" altLang="en-US" sz="3200" noProof="0" smtClean="0">
                <a:ln>
                  <a:noFill/>
                </a:ln>
                <a:effectLst/>
                <a:uLnTx/>
                <a:uFillTx/>
                <a:latin typeface="黑体" panose="02010609060101010101" charset="-122"/>
                <a:ea typeface="黑体" panose="02010609060101010101" charset="-122"/>
                <a:sym typeface="+mn-ea"/>
              </a:rPr>
              <a:t>新青年</a:t>
            </a:r>
            <a:r>
              <a:rPr lang="en-US" altLang="zh-CN" sz="3200" noProof="0" smtClean="0">
                <a:ln>
                  <a:noFill/>
                </a:ln>
                <a:effectLst/>
                <a:uLnTx/>
                <a:uFillTx/>
                <a:latin typeface="黑体" panose="02010609060101010101" charset="-122"/>
                <a:ea typeface="黑体" panose="02010609060101010101" charset="-122"/>
                <a:sym typeface="+mn-ea"/>
              </a:rPr>
              <a:t>》</a:t>
            </a:r>
            <a:r>
              <a:rPr lang="zh-CN" altLang="en-US" sz="3200" noProof="0" smtClean="0">
                <a:ln>
                  <a:noFill/>
                </a:ln>
                <a:effectLst/>
                <a:uLnTx/>
                <a:uFillTx/>
                <a:latin typeface="黑体" panose="02010609060101010101" charset="-122"/>
                <a:ea typeface="黑体" panose="02010609060101010101" charset="-122"/>
                <a:sym typeface="+mn-ea"/>
              </a:rPr>
              <a:t>写稿时使用的笔名。</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小说集</a:t>
            </a:r>
            <a:r>
              <a:rPr lang="en-US" altLang="zh-CN" sz="3200"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呐喊</a:t>
            </a:r>
            <a:r>
              <a:rPr lang="en-US" altLang="zh-CN" sz="3200"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彷徨</a:t>
            </a:r>
            <a:r>
              <a:rPr lang="en-US" altLang="zh-CN" sz="3200"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故事新编</a:t>
            </a:r>
            <a:r>
              <a:rPr lang="en-US" altLang="zh-CN" sz="3200"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散文集</a:t>
            </a:r>
            <a:r>
              <a:rPr lang="en-US" altLang="zh-CN" sz="3200"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朝花夕拾</a:t>
            </a:r>
            <a:r>
              <a:rPr lang="en-US" altLang="zh-CN" sz="3200"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和散文诗集</a:t>
            </a:r>
            <a:r>
              <a:rPr lang="en-US" altLang="zh-CN" sz="3200"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野草</a:t>
            </a:r>
            <a:r>
              <a:rPr lang="en-US" altLang="zh-CN" sz="3200"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a:t>
            </a:r>
            <a:endParaRPr kumimoji="0" lang="zh-CN" altLang="en-US" sz="3200" i="0" u="none" strike="noStrike" kern="1200" cap="none" spc="0" normalizeH="0" baseline="0" noProof="0" smtClean="0">
              <a:ln>
                <a:noFill/>
              </a:ln>
              <a:solidFill>
                <a:srgbClr val="FF0000"/>
              </a:solidFill>
              <a:effectLst/>
              <a:uLnTx/>
              <a:uFillTx/>
              <a:latin typeface="黑体" panose="02010609060101010101" charset="-122"/>
              <a:ea typeface="黑体" panose="02010609060101010101" charset="-122"/>
              <a:cs typeface="+mn-cs"/>
            </a:endParaRP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endParaRPr lang="zh-CN" altLang="en-US" sz="3200" noProof="0" smtClean="0">
              <a:ln>
                <a:noFill/>
              </a:ln>
              <a:effectLst/>
              <a:uLnTx/>
              <a:uFillTx/>
              <a:latin typeface="黑体" panose="02010609060101010101" charset="-122"/>
              <a:ea typeface="黑体" panose="02010609060101010101" charset="-122"/>
              <a:sym typeface="+mn-ea"/>
            </a:endParaRP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200" noProof="0" smtClean="0">
                <a:ln>
                  <a:noFill/>
                </a:ln>
                <a:effectLst/>
                <a:uLnTx/>
                <a:uFillTx/>
                <a:latin typeface="黑体" panose="02010609060101010101" charset="-122"/>
                <a:ea typeface="黑体" panose="02010609060101010101" charset="-122"/>
                <a:sym typeface="+mn-ea"/>
              </a:rPr>
              <a:t>鲁迅是中国白话小说的开山祖师。</a:t>
            </a: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中国现代意义上的第一篇白话小说是鲁迅的</a:t>
            </a:r>
            <a:r>
              <a:rPr lang="en-US" altLang="zh-CN" sz="3200"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200" noProof="0" smtClean="0">
                <a:ln>
                  <a:noFill/>
                </a:ln>
                <a:solidFill>
                  <a:srgbClr val="FF0000"/>
                </a:solidFill>
                <a:effectLst/>
                <a:uLnTx/>
                <a:uFillTx/>
                <a:latin typeface="黑体" panose="02010609060101010101" charset="-122"/>
                <a:ea typeface="黑体" panose="02010609060101010101" charset="-122"/>
                <a:sym typeface="+mn-ea"/>
              </a:rPr>
              <a:t>狂人日记</a:t>
            </a:r>
            <a:r>
              <a:rPr lang="en-US" altLang="zh-CN" sz="3200" noProof="0" smtClean="0">
                <a:ln>
                  <a:noFill/>
                </a:ln>
                <a:solidFill>
                  <a:srgbClr val="FF0000"/>
                </a:solidFill>
                <a:effectLst/>
                <a:uLnTx/>
                <a:uFillTx/>
                <a:latin typeface="黑体" panose="02010609060101010101" charset="-122"/>
                <a:ea typeface="黑体" panose="02010609060101010101" charset="-122"/>
                <a:sym typeface="+mn-ea"/>
              </a:rPr>
              <a:t>》</a:t>
            </a:r>
            <a:r>
              <a:rPr lang="zh-CN" altLang="en-US" sz="3200" noProof="0" smtClean="0">
                <a:ln>
                  <a:noFill/>
                </a:ln>
                <a:effectLst/>
                <a:uLnTx/>
                <a:uFillTx/>
                <a:latin typeface="黑体" panose="02010609060101010101" charset="-122"/>
                <a:ea typeface="黑体" panose="02010609060101010101" charset="-122"/>
                <a:sym typeface="+mn-ea"/>
              </a:rPr>
              <a:t>，它所运用意识流手法、心理独白等都是很地道的。</a:t>
            </a:r>
            <a:r>
              <a:rPr lang="en-US" altLang="zh-CN" sz="3200" noProof="0" smtClean="0">
                <a:ln>
                  <a:noFill/>
                </a:ln>
                <a:effectLst/>
                <a:uLnTx/>
                <a:uFillTx/>
                <a:latin typeface="黑体" panose="02010609060101010101" charset="-122"/>
                <a:ea typeface="黑体" panose="02010609060101010101" charset="-122"/>
                <a:sym typeface="+mn-ea"/>
              </a:rPr>
              <a:t>《</a:t>
            </a:r>
            <a:r>
              <a:rPr lang="zh-CN" altLang="en-US" sz="3200" noProof="0" smtClean="0">
                <a:ln>
                  <a:noFill/>
                </a:ln>
                <a:effectLst/>
                <a:uLnTx/>
                <a:uFillTx/>
                <a:latin typeface="黑体" panose="02010609060101010101" charset="-122"/>
                <a:ea typeface="黑体" panose="02010609060101010101" charset="-122"/>
                <a:sym typeface="+mn-ea"/>
              </a:rPr>
              <a:t>阿</a:t>
            </a:r>
            <a:r>
              <a:rPr lang="en-US" altLang="zh-CN" sz="3200" noProof="0" smtClean="0">
                <a:ln>
                  <a:noFill/>
                </a:ln>
                <a:effectLst/>
                <a:uLnTx/>
                <a:uFillTx/>
                <a:latin typeface="黑体" panose="02010609060101010101" charset="-122"/>
                <a:ea typeface="黑体" panose="02010609060101010101" charset="-122"/>
                <a:sym typeface="+mn-ea"/>
              </a:rPr>
              <a:t>Q</a:t>
            </a:r>
            <a:r>
              <a:rPr lang="zh-CN" altLang="en-US" sz="3200" noProof="0" smtClean="0">
                <a:ln>
                  <a:noFill/>
                </a:ln>
                <a:effectLst/>
                <a:uLnTx/>
                <a:uFillTx/>
                <a:latin typeface="黑体" panose="02010609060101010101" charset="-122"/>
                <a:ea typeface="黑体" panose="02010609060101010101" charset="-122"/>
                <a:sym typeface="+mn-ea"/>
              </a:rPr>
              <a:t>正传</a:t>
            </a:r>
            <a:r>
              <a:rPr lang="en-US" altLang="zh-CN" sz="3200" noProof="0" smtClean="0">
                <a:ln>
                  <a:noFill/>
                </a:ln>
                <a:effectLst/>
                <a:uLnTx/>
                <a:uFillTx/>
                <a:latin typeface="黑体" panose="02010609060101010101" charset="-122"/>
                <a:ea typeface="黑体" panose="02010609060101010101" charset="-122"/>
                <a:sym typeface="+mn-ea"/>
              </a:rPr>
              <a:t>》</a:t>
            </a:r>
            <a:r>
              <a:rPr lang="zh-CN" altLang="en-US" sz="3200" noProof="0" smtClean="0">
                <a:ln>
                  <a:noFill/>
                </a:ln>
                <a:effectLst/>
                <a:uLnTx/>
                <a:uFillTx/>
                <a:latin typeface="黑体" panose="02010609060101010101" charset="-122"/>
                <a:ea typeface="黑体" panose="02010609060101010101" charset="-122"/>
                <a:sym typeface="+mn-ea"/>
              </a:rPr>
              <a:t>也是如此。</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200" noProof="0" smtClean="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当年，它在</a:t>
            </a:r>
            <a:r>
              <a:rPr lang="en-US" altLang="zh-CN" sz="3200" noProof="0" smtClean="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noProof="0" smtClean="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晨报副刊</a:t>
            </a:r>
            <a:r>
              <a:rPr lang="en-US" altLang="zh-CN" sz="3200" noProof="0" smtClean="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noProof="0" smtClean="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陆续发表后，马上引起了强烈的反响。第四章刚登完，沈雁冰就发表文章，称全文虽未写完，但“实是一部杰作”；郑振铎曾预言“</a:t>
            </a:r>
            <a:r>
              <a:rPr lang="en-US" altLang="zh-CN" sz="3200" noProof="0" smtClean="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noProof="0" smtClean="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阿</a:t>
            </a:r>
            <a:r>
              <a:rPr lang="en-US" altLang="zh-CN" sz="3200" noProof="0" smtClean="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Q</a:t>
            </a:r>
            <a:r>
              <a:rPr lang="zh-CN" altLang="en-US" sz="3200" noProof="0" smtClean="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正传</a:t>
            </a:r>
            <a:r>
              <a:rPr lang="en-US" altLang="zh-CN" sz="3200" noProof="0" smtClean="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a:t>
            </a:r>
            <a:r>
              <a:rPr lang="zh-CN" altLang="en-US" sz="3200" noProof="0" smtClean="0">
                <a:ln>
                  <a:noFill/>
                </a:ln>
                <a:solidFill>
                  <a:schemeClr val="tx1">
                    <a:lumMod val="95000"/>
                    <a:lumOff val="5000"/>
                  </a:schemeClr>
                </a:solidFill>
                <a:effectLst/>
                <a:uLnTx/>
                <a:uFillTx/>
                <a:latin typeface="楷体" panose="02010609060101010101" charset="-122"/>
                <a:ea typeface="楷体" panose="02010609060101010101" charset="-122"/>
                <a:cs typeface="楷体" panose="02010609060101010101" charset="-122"/>
                <a:sym typeface="+mn-ea"/>
              </a:rPr>
              <a:t>在中国近来文坛上的地位却是无比的；将来恐也成世界最熟知中国现代的代表作了。”</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6425" y="1092200"/>
            <a:ext cx="11301730" cy="5631180"/>
          </a:xfrm>
          <a:prstGeom prst="rect">
            <a:avLst/>
          </a:prstGeom>
          <a:noFill/>
        </p:spPr>
        <p:txBody>
          <a:bodyPr wrap="square" rtlCol="0" anchor="t">
            <a:spAutoFit/>
          </a:bodyPr>
          <a:lstStyle/>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i="1" noProof="0" dirty="0" smtClean="0">
                <a:ln>
                  <a:noFill/>
                </a:ln>
                <a:solidFill>
                  <a:srgbClr val="FF0000"/>
                </a:solidFill>
                <a:effectLst/>
                <a:uLnTx/>
                <a:uFillTx/>
                <a:latin typeface="黑体" panose="02010609060101010101" charset="-122"/>
                <a:ea typeface="黑体" panose="02010609060101010101" charset="-122"/>
                <a:sym typeface="+mn-ea"/>
              </a:rPr>
              <a:t>鲁迅为什么要创作</a:t>
            </a:r>
            <a:r>
              <a:rPr lang="en-US" altLang="zh-CN" sz="3600" b="1" i="1" noProof="0" dirty="0" smtClean="0">
                <a:ln>
                  <a:noFill/>
                </a:ln>
                <a:solidFill>
                  <a:srgbClr val="FF0000"/>
                </a:solidFill>
                <a:effectLst/>
                <a:uLnTx/>
                <a:uFillTx/>
                <a:latin typeface="黑体" panose="02010609060101010101" charset="-122"/>
                <a:ea typeface="黑体" panose="02010609060101010101" charset="-122"/>
                <a:sym typeface="+mn-ea"/>
              </a:rPr>
              <a:t>《</a:t>
            </a:r>
            <a:r>
              <a:rPr lang="zh-CN" altLang="en-US" sz="3600" b="1" i="1" noProof="0" dirty="0" smtClean="0">
                <a:ln>
                  <a:noFill/>
                </a:ln>
                <a:solidFill>
                  <a:srgbClr val="FF0000"/>
                </a:solidFill>
                <a:effectLst/>
                <a:uLnTx/>
                <a:uFillTx/>
                <a:latin typeface="黑体" panose="02010609060101010101" charset="-122"/>
                <a:ea typeface="黑体" panose="02010609060101010101" charset="-122"/>
                <a:sym typeface="+mn-ea"/>
              </a:rPr>
              <a:t>阿</a:t>
            </a:r>
            <a:r>
              <a:rPr lang="en-US" altLang="zh-CN" sz="3600" b="1" i="1" noProof="0" dirty="0" smtClean="0">
                <a:ln>
                  <a:noFill/>
                </a:ln>
                <a:solidFill>
                  <a:srgbClr val="FF0000"/>
                </a:solidFill>
                <a:effectLst/>
                <a:uLnTx/>
                <a:uFillTx/>
                <a:latin typeface="黑体" panose="02010609060101010101" charset="-122"/>
                <a:ea typeface="黑体" panose="02010609060101010101" charset="-122"/>
                <a:sym typeface="+mn-ea"/>
              </a:rPr>
              <a:t>Q</a:t>
            </a:r>
            <a:r>
              <a:rPr lang="zh-CN" altLang="en-US" sz="3600" b="1" i="1" noProof="0" dirty="0" smtClean="0">
                <a:ln>
                  <a:noFill/>
                </a:ln>
                <a:solidFill>
                  <a:srgbClr val="FF0000"/>
                </a:solidFill>
                <a:effectLst/>
                <a:uLnTx/>
                <a:uFillTx/>
                <a:latin typeface="黑体" panose="02010609060101010101" charset="-122"/>
                <a:ea typeface="黑体" panose="02010609060101010101" charset="-122"/>
                <a:sym typeface="+mn-ea"/>
              </a:rPr>
              <a:t>正传</a:t>
            </a:r>
            <a:r>
              <a:rPr lang="en-US" altLang="zh-CN" sz="3600" b="1" i="1" noProof="0" dirty="0" smtClean="0">
                <a:ln>
                  <a:noFill/>
                </a:ln>
                <a:solidFill>
                  <a:srgbClr val="FF0000"/>
                </a:solidFill>
                <a:effectLst/>
                <a:uLnTx/>
                <a:uFillTx/>
                <a:latin typeface="黑体" panose="02010609060101010101" charset="-122"/>
                <a:ea typeface="黑体" panose="02010609060101010101" charset="-122"/>
                <a:sym typeface="+mn-ea"/>
              </a:rPr>
              <a:t>》</a:t>
            </a:r>
            <a:r>
              <a:rPr lang="zh-CN" altLang="en-US" sz="3600" b="1" i="1" noProof="0" dirty="0" smtClean="0">
                <a:ln>
                  <a:noFill/>
                </a:ln>
                <a:solidFill>
                  <a:srgbClr val="FF0000"/>
                </a:solidFill>
                <a:effectLst/>
                <a:uLnTx/>
                <a:uFillTx/>
                <a:latin typeface="黑体" panose="02010609060101010101" charset="-122"/>
                <a:ea typeface="黑体" panose="02010609060101010101" charset="-122"/>
                <a:sym typeface="+mn-ea"/>
              </a:rPr>
              <a:t>？</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endParaRPr kumimoji="0" lang="zh-CN" altLang="en-US" sz="3600" b="1" i="1" u="none" strike="noStrike" kern="1200" cap="none" spc="0" normalizeH="0" baseline="0" noProof="0" dirty="0" smtClean="0">
              <a:ln>
                <a:noFill/>
              </a:ln>
              <a:solidFill>
                <a:srgbClr val="FF0000"/>
              </a:solidFill>
              <a:effectLst/>
              <a:uLnTx/>
              <a:uFillTx/>
              <a:latin typeface="黑体" panose="02010609060101010101" charset="-122"/>
              <a:ea typeface="黑体" panose="02010609060101010101" charset="-122"/>
              <a:cs typeface="+mn-cs"/>
            </a:endParaRP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dirty="0" smtClean="0">
                <a:ln>
                  <a:noFill/>
                </a:ln>
                <a:effectLst/>
                <a:uLnTx/>
                <a:uFillTx/>
                <a:latin typeface="黑体" panose="02010609060101010101" charset="-122"/>
                <a:ea typeface="黑体" panose="02010609060101010101" charset="-122"/>
                <a:sym typeface="+mn-ea"/>
              </a:rPr>
              <a:t>意图有两点：</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endParaRPr kumimoji="0" lang="zh-CN" altLang="en-US" sz="36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mn-cs"/>
            </a:endParaRP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dirty="0" smtClean="0">
                <a:ln>
                  <a:noFill/>
                </a:ln>
                <a:solidFill>
                  <a:srgbClr val="FF0000"/>
                </a:solidFill>
                <a:effectLst/>
                <a:uLnTx/>
                <a:uFillTx/>
                <a:latin typeface="黑体" panose="02010609060101010101" charset="-122"/>
                <a:ea typeface="黑体" panose="02010609060101010101" charset="-122"/>
                <a:sym typeface="+mn-ea"/>
              </a:rPr>
              <a:t>一是</a:t>
            </a:r>
            <a:r>
              <a:rPr lang="zh-CN" altLang="en-US" sz="3600" b="1" noProof="0" dirty="0" smtClean="0">
                <a:ln>
                  <a:noFill/>
                </a:ln>
                <a:solidFill>
                  <a:srgbClr val="FF0000"/>
                </a:solidFill>
                <a:effectLst/>
                <a:uLnTx/>
                <a:uFillTx/>
                <a:latin typeface="Times New Roman" panose="02020603050405020304" pitchFamily="18" charset="0"/>
                <a:ea typeface="黑体" panose="02010609060101010101" charset="-122"/>
                <a:sym typeface="+mn-ea"/>
              </a:rPr>
              <a:t>“</a:t>
            </a:r>
            <a:r>
              <a:rPr lang="zh-CN" altLang="en-US" sz="3600" b="1" noProof="0" dirty="0" smtClean="0">
                <a:ln>
                  <a:noFill/>
                </a:ln>
                <a:solidFill>
                  <a:srgbClr val="FF0000"/>
                </a:solidFill>
                <a:effectLst/>
                <a:uLnTx/>
                <a:uFillTx/>
                <a:latin typeface="黑体" panose="02010609060101010101" charset="-122"/>
                <a:ea typeface="黑体" panose="02010609060101010101" charset="-122"/>
                <a:sym typeface="+mn-ea"/>
              </a:rPr>
              <a:t>画出沉默国民的灵魂</a:t>
            </a:r>
            <a:r>
              <a:rPr lang="zh-CN" altLang="en-US" sz="3600" b="1" noProof="0" dirty="0" smtClean="0">
                <a:ln>
                  <a:noFill/>
                </a:ln>
                <a:solidFill>
                  <a:srgbClr val="FF0000"/>
                </a:solidFill>
                <a:effectLst/>
                <a:uLnTx/>
                <a:uFillTx/>
                <a:latin typeface="Times New Roman" panose="02020603050405020304" pitchFamily="18" charset="0"/>
                <a:ea typeface="黑体" panose="02010609060101010101" charset="-122"/>
                <a:sym typeface="+mn-ea"/>
              </a:rPr>
              <a:t>”</a:t>
            </a:r>
            <a:r>
              <a:rPr lang="zh-CN" altLang="en-US" sz="3600" b="1" noProof="0" dirty="0" smtClean="0">
                <a:ln>
                  <a:noFill/>
                </a:ln>
                <a:solidFill>
                  <a:srgbClr val="FF0000"/>
                </a:solidFill>
                <a:effectLst/>
                <a:uLnTx/>
                <a:uFillTx/>
                <a:latin typeface="黑体" panose="02010609060101010101" charset="-122"/>
                <a:ea typeface="黑体" panose="02010609060101010101" charset="-122"/>
                <a:sym typeface="+mn-ea"/>
              </a:rPr>
              <a:t>，</a:t>
            </a:r>
            <a:r>
              <a:rPr lang="zh-CN" altLang="en-US" sz="3600" b="1" noProof="0" dirty="0" smtClean="0">
                <a:ln>
                  <a:noFill/>
                </a:ln>
                <a:solidFill>
                  <a:srgbClr val="FF0000"/>
                </a:solidFill>
                <a:effectLst/>
                <a:uLnTx/>
                <a:uFillTx/>
                <a:latin typeface="Times New Roman" panose="02020603050405020304" pitchFamily="18" charset="0"/>
                <a:ea typeface="黑体" panose="02010609060101010101" charset="-122"/>
                <a:sym typeface="+mn-ea"/>
              </a:rPr>
              <a:t>“</a:t>
            </a:r>
            <a:r>
              <a:rPr lang="zh-CN" altLang="en-US" sz="3600" b="1" noProof="0" dirty="0" smtClean="0">
                <a:ln>
                  <a:noFill/>
                </a:ln>
                <a:solidFill>
                  <a:srgbClr val="FF0000"/>
                </a:solidFill>
                <a:effectLst/>
                <a:uLnTx/>
                <a:uFillTx/>
                <a:latin typeface="黑体" panose="02010609060101010101" charset="-122"/>
                <a:ea typeface="黑体" panose="02010609060101010101" charset="-122"/>
                <a:sym typeface="+mn-ea"/>
              </a:rPr>
              <a:t>暴露国民的弱点</a:t>
            </a:r>
            <a:r>
              <a:rPr lang="zh-CN" altLang="en-US" sz="3600" b="1" noProof="0" dirty="0" smtClean="0">
                <a:ln>
                  <a:noFill/>
                </a:ln>
                <a:solidFill>
                  <a:srgbClr val="FF0000"/>
                </a:solidFill>
                <a:effectLst/>
                <a:uLnTx/>
                <a:uFillTx/>
                <a:latin typeface="Times New Roman" panose="02020603050405020304" pitchFamily="18" charset="0"/>
                <a:ea typeface="黑体" panose="02010609060101010101" charset="-122"/>
                <a:sym typeface="+mn-ea"/>
              </a:rPr>
              <a:t>”</a:t>
            </a:r>
            <a:r>
              <a:rPr lang="zh-CN" altLang="en-US" sz="3600" b="1" noProof="0" dirty="0" smtClean="0">
                <a:ln>
                  <a:noFill/>
                </a:ln>
                <a:effectLst/>
                <a:uLnTx/>
                <a:uFillTx/>
                <a:latin typeface="黑体" panose="02010609060101010101" charset="-122"/>
                <a:ea typeface="黑体" panose="02010609060101010101" charset="-122"/>
                <a:sym typeface="+mn-ea"/>
              </a:rPr>
              <a:t>，</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dirty="0" smtClean="0">
                <a:ln>
                  <a:noFill/>
                </a:ln>
                <a:effectLst/>
                <a:uLnTx/>
                <a:uFillTx/>
                <a:latin typeface="黑体" panose="02010609060101010101" charset="-122"/>
                <a:ea typeface="黑体" panose="02010609060101010101" charset="-122"/>
                <a:sym typeface="+mn-ea"/>
              </a:rPr>
              <a:t>让读者了解长期封建统治所造成的可怕的国民的愚昧，</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dirty="0" smtClean="0">
                <a:ln>
                  <a:noFill/>
                </a:ln>
                <a:effectLst/>
                <a:uLnTx/>
                <a:uFillTx/>
                <a:latin typeface="黑体" panose="02010609060101010101" charset="-122"/>
                <a:ea typeface="黑体" panose="02010609060101010101" charset="-122"/>
                <a:sym typeface="+mn-ea"/>
              </a:rPr>
              <a:t>意在</a:t>
            </a:r>
            <a:r>
              <a:rPr lang="zh-CN" altLang="en-US" sz="3600" b="1" noProof="0" dirty="0" smtClean="0">
                <a:ln>
                  <a:noFill/>
                </a:ln>
                <a:effectLst/>
                <a:uLnTx/>
                <a:uFillTx/>
                <a:latin typeface="Times New Roman" panose="02020603050405020304" pitchFamily="18" charset="0"/>
                <a:ea typeface="黑体" panose="02010609060101010101" charset="-122"/>
                <a:sym typeface="+mn-ea"/>
              </a:rPr>
              <a:t>“</a:t>
            </a:r>
            <a:r>
              <a:rPr lang="zh-CN" altLang="en-US" sz="3600" b="1" noProof="0" dirty="0" smtClean="0">
                <a:ln>
                  <a:noFill/>
                </a:ln>
                <a:effectLst/>
                <a:uLnTx/>
                <a:uFillTx/>
                <a:latin typeface="黑体" panose="02010609060101010101" charset="-122"/>
                <a:ea typeface="黑体" panose="02010609060101010101" charset="-122"/>
                <a:sym typeface="+mn-ea"/>
              </a:rPr>
              <a:t>引起疗救的注意</a:t>
            </a:r>
            <a:r>
              <a:rPr lang="zh-CN" altLang="en-US" sz="3600" b="1" noProof="0" dirty="0" smtClean="0">
                <a:ln>
                  <a:noFill/>
                </a:ln>
                <a:effectLst/>
                <a:uLnTx/>
                <a:uFillTx/>
                <a:latin typeface="Times New Roman" panose="02020603050405020304" pitchFamily="18" charset="0"/>
                <a:ea typeface="黑体" panose="02010609060101010101" charset="-122"/>
                <a:sym typeface="+mn-ea"/>
              </a:rPr>
              <a:t>”</a:t>
            </a:r>
            <a:r>
              <a:rPr lang="zh-CN" altLang="en-US" sz="3600" b="1" noProof="0" dirty="0" smtClean="0">
                <a:ln>
                  <a:noFill/>
                </a:ln>
                <a:effectLst/>
                <a:uLnTx/>
                <a:uFillTx/>
                <a:latin typeface="黑体" panose="02010609060101010101" charset="-122"/>
                <a:ea typeface="黑体" panose="02010609060101010101" charset="-122"/>
                <a:sym typeface="+mn-ea"/>
              </a:rPr>
              <a:t>；</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endParaRPr kumimoji="0" lang="zh-CN" altLang="en-US" sz="3600" b="1" i="0" u="none" strike="noStrike" kern="1200" cap="none" spc="0" normalizeH="0" baseline="0" noProof="0" dirty="0" smtClean="0">
              <a:ln>
                <a:noFill/>
              </a:ln>
              <a:solidFill>
                <a:schemeClr val="tx1"/>
              </a:solidFill>
              <a:effectLst/>
              <a:uLnTx/>
              <a:uFillTx/>
              <a:latin typeface="黑体" panose="02010609060101010101" charset="-122"/>
              <a:ea typeface="黑体" panose="02010609060101010101" charset="-122"/>
              <a:cs typeface="+mn-cs"/>
            </a:endParaRP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dirty="0" smtClean="0">
                <a:ln>
                  <a:noFill/>
                </a:ln>
                <a:solidFill>
                  <a:srgbClr val="FF0000"/>
                </a:solidFill>
                <a:effectLst/>
                <a:uLnTx/>
                <a:uFillTx/>
                <a:latin typeface="黑体" panose="02010609060101010101" charset="-122"/>
                <a:ea typeface="黑体" panose="02010609060101010101" charset="-122"/>
                <a:sym typeface="+mn-ea"/>
              </a:rPr>
              <a:t>二是</a:t>
            </a:r>
            <a:r>
              <a:rPr lang="zh-CN" altLang="en-US" sz="3600" b="1" noProof="0" dirty="0" smtClean="0">
                <a:ln>
                  <a:noFill/>
                </a:ln>
                <a:effectLst/>
                <a:uLnTx/>
                <a:uFillTx/>
                <a:latin typeface="黑体" panose="02010609060101010101" charset="-122"/>
                <a:ea typeface="黑体" panose="02010609060101010101" charset="-122"/>
                <a:sym typeface="+mn-ea"/>
              </a:rPr>
              <a:t>总结辛亥革命失败的教训，</a:t>
            </a:r>
          </a:p>
          <a:p>
            <a:pPr marL="0" marR="0" lvl="0" indent="0" algn="l" defTabSz="914400" rtl="0" eaLnBrk="0" hangingPunct="0">
              <a:lnSpc>
                <a:spcPct val="100000"/>
              </a:lnSpc>
              <a:spcBef>
                <a:spcPct val="0"/>
              </a:spcBef>
              <a:spcAft>
                <a:spcPct val="0"/>
              </a:spcAft>
              <a:buClrTx/>
              <a:buSzTx/>
              <a:buFont typeface="Arial" panose="020B0604020202020204" pitchFamily="34" charset="0"/>
              <a:buNone/>
              <a:defRPr/>
            </a:pPr>
            <a:r>
              <a:rPr lang="zh-CN" altLang="en-US" sz="3600" b="1" noProof="0" dirty="0" smtClean="0">
                <a:ln>
                  <a:noFill/>
                </a:ln>
                <a:effectLst/>
                <a:uLnTx/>
                <a:uFillTx/>
                <a:latin typeface="黑体" panose="02010609060101010101" charset="-122"/>
                <a:ea typeface="黑体" panose="02010609060101010101" charset="-122"/>
                <a:sym typeface="+mn-ea"/>
              </a:rPr>
              <a:t>批判它的</a:t>
            </a:r>
            <a:r>
              <a:rPr lang="zh-CN" altLang="en-US" sz="3600" b="1" noProof="0" dirty="0" smtClean="0">
                <a:ln>
                  <a:noFill/>
                </a:ln>
                <a:solidFill>
                  <a:srgbClr val="FF0000"/>
                </a:solidFill>
                <a:effectLst/>
                <a:uLnTx/>
                <a:uFillTx/>
                <a:latin typeface="黑体" panose="02010609060101010101" charset="-122"/>
                <a:ea typeface="黑体" panose="02010609060101010101" charset="-122"/>
                <a:sym typeface="+mn-ea"/>
              </a:rPr>
              <a:t>妥协性</a:t>
            </a:r>
            <a:r>
              <a:rPr lang="zh-CN" altLang="en-US" sz="3600" b="1" noProof="0" dirty="0" smtClean="0">
                <a:ln>
                  <a:noFill/>
                </a:ln>
                <a:effectLst/>
                <a:uLnTx/>
                <a:uFillTx/>
                <a:latin typeface="黑体" panose="02010609060101010101" charset="-122"/>
                <a:ea typeface="黑体" panose="02010609060101010101" charset="-122"/>
                <a:sym typeface="+mn-ea"/>
              </a:rPr>
              <a:t>和</a:t>
            </a:r>
            <a:r>
              <a:rPr lang="zh-CN" altLang="en-US" sz="3600" b="1" noProof="0" dirty="0" smtClean="0">
                <a:ln>
                  <a:noFill/>
                </a:ln>
                <a:solidFill>
                  <a:srgbClr val="FF0000"/>
                </a:solidFill>
                <a:effectLst/>
                <a:uLnTx/>
                <a:uFillTx/>
                <a:latin typeface="黑体" panose="02010609060101010101" charset="-122"/>
                <a:ea typeface="黑体" panose="02010609060101010101" charset="-122"/>
                <a:sym typeface="+mn-ea"/>
              </a:rPr>
              <a:t>不彻底性</a:t>
            </a:r>
            <a:r>
              <a:rPr lang="zh-CN" altLang="en-US" sz="3600" b="1" noProof="0" dirty="0" smtClean="0">
                <a:ln>
                  <a:noFill/>
                </a:ln>
                <a:effectLst/>
                <a:uLnTx/>
                <a:uFillTx/>
                <a:latin typeface="黑体" panose="02010609060101010101" charset="-122"/>
                <a:ea typeface="黑体" panose="02010609060101010101" charset="-122"/>
                <a:sym typeface="+mn-ea"/>
              </a:rPr>
              <a:t>。</a:t>
            </a:r>
            <a:endParaRPr lang="zh-CN" altLang="en-US" sz="3600" dirty="0">
              <a:effectLst/>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6055" y="1553845"/>
            <a:ext cx="11818620" cy="4523105"/>
          </a:xfrm>
          <a:prstGeom prst="rect">
            <a:avLst/>
          </a:prstGeom>
          <a:noFill/>
        </p:spPr>
        <p:txBody>
          <a:bodyPr wrap="square" rtlCol="0" anchor="t">
            <a:spAutoFit/>
          </a:bodyPr>
          <a:lstStyle/>
          <a:p>
            <a:pPr algn="l"/>
            <a:r>
              <a:rPr lang="zh-CN" altLang="en-US" sz="3200">
                <a:latin typeface="楷体" panose="02010609060101010101" charset="-122"/>
                <a:ea typeface="楷体" panose="02010609060101010101" charset="-122"/>
                <a:cs typeface="楷体" panose="02010609060101010101" charset="-122"/>
              </a:rPr>
              <a:t>1.阿Q的姓名、籍贯如此“渺茫”,表明了阿Q怎样的地位和处境?</a:t>
            </a:r>
          </a:p>
          <a:p>
            <a:pPr algn="l"/>
            <a:r>
              <a:rPr lang="zh-CN" altLang="en-US" sz="3200">
                <a:latin typeface="楷体" panose="02010609060101010101" charset="-122"/>
                <a:ea typeface="楷体" panose="02010609060101010101" charset="-122"/>
                <a:cs typeface="楷体" panose="02010609060101010101" charset="-122"/>
              </a:rPr>
              <a:t>　　　　　　　　　　　　　　　　　　　　　　　　　　　　　　　　　　　　　　　　</a:t>
            </a:r>
          </a:p>
          <a:p>
            <a:pPr algn="l"/>
            <a:r>
              <a:rPr lang="zh-CN" altLang="en-US" sz="3200">
                <a:latin typeface="楷体" panose="02010609060101010101" charset="-122"/>
                <a:ea typeface="楷体" panose="02010609060101010101" charset="-122"/>
                <a:cs typeface="楷体" panose="02010609060101010101" charset="-122"/>
              </a:rPr>
              <a:t>　　　　　　　　　　　　　　　　　　　　　　　　　　　　　</a:t>
            </a:r>
          </a:p>
          <a:p>
            <a:pPr algn="l"/>
            <a:r>
              <a:rPr lang="zh-CN" altLang="en-US" sz="3200">
                <a:latin typeface="楷体" panose="02010609060101010101" charset="-122"/>
                <a:ea typeface="楷体" panose="02010609060101010101" charset="-122"/>
                <a:cs typeface="楷体" panose="02010609060101010101" charset="-122"/>
              </a:rPr>
              <a:t>2.阿Q一方面以进过城而“更自负”,另一方面又“鄙薄城里人”,</a:t>
            </a:r>
          </a:p>
          <a:p>
            <a:pPr algn="l"/>
            <a:r>
              <a:rPr lang="zh-CN" altLang="en-US" sz="3200">
                <a:latin typeface="楷体" panose="02010609060101010101" charset="-122"/>
                <a:ea typeface="楷体" panose="02010609060101010101" charset="-122"/>
                <a:cs typeface="楷体" panose="02010609060101010101" charset="-122"/>
              </a:rPr>
              <a:t>这又表现了阿Q什么样的心态?　</a:t>
            </a:r>
          </a:p>
          <a:p>
            <a:pPr algn="l"/>
            <a:endParaRPr lang="zh-CN" altLang="en-US" sz="3200">
              <a:latin typeface="楷体" panose="02010609060101010101" charset="-122"/>
              <a:ea typeface="楷体" panose="02010609060101010101" charset="-122"/>
              <a:cs typeface="楷体" panose="02010609060101010101" charset="-122"/>
            </a:endParaRPr>
          </a:p>
          <a:p>
            <a:pPr algn="l"/>
            <a:endParaRPr lang="zh-CN" altLang="en-US" sz="3200">
              <a:latin typeface="楷体" panose="02010609060101010101" charset="-122"/>
              <a:ea typeface="楷体" panose="02010609060101010101" charset="-122"/>
              <a:cs typeface="楷体" panose="02010609060101010101" charset="-122"/>
            </a:endParaRPr>
          </a:p>
          <a:p>
            <a:pPr algn="l"/>
            <a:r>
              <a:rPr lang="en-US" altLang="zh-CN" sz="3200">
                <a:latin typeface="楷体" panose="02010609060101010101" charset="-122"/>
                <a:ea typeface="楷体" panose="02010609060101010101" charset="-122"/>
                <a:cs typeface="楷体" panose="02010609060101010101" charset="-122"/>
                <a:sym typeface="+mn-ea"/>
              </a:rPr>
              <a:t>3.</a:t>
            </a:r>
            <a:r>
              <a:rPr lang="zh-CN" altLang="en-US" sz="3200">
                <a:latin typeface="楷体" panose="02010609060101010101" charset="-122"/>
                <a:ea typeface="楷体" panose="02010609060101010101" charset="-122"/>
                <a:cs typeface="楷体" panose="02010609060101010101" charset="-122"/>
                <a:sym typeface="+mn-ea"/>
              </a:rPr>
              <a:t>以阿</a:t>
            </a:r>
            <a:r>
              <a:rPr lang="en-US" altLang="zh-CN" sz="3200">
                <a:latin typeface="楷体" panose="02010609060101010101" charset="-122"/>
                <a:ea typeface="楷体" panose="02010609060101010101" charset="-122"/>
                <a:cs typeface="楷体" panose="02010609060101010101" charset="-122"/>
                <a:sym typeface="+mn-ea"/>
              </a:rPr>
              <a:t>Q</a:t>
            </a:r>
            <a:r>
              <a:rPr lang="zh-CN" altLang="en-US" sz="3200">
                <a:latin typeface="楷体" panose="02010609060101010101" charset="-122"/>
                <a:ea typeface="楷体" panose="02010609060101010101" charset="-122"/>
                <a:cs typeface="楷体" panose="02010609060101010101" charset="-122"/>
                <a:sym typeface="+mn-ea"/>
              </a:rPr>
              <a:t>的人际关系为切入点，</a:t>
            </a:r>
          </a:p>
          <a:p>
            <a:pPr algn="l"/>
            <a:r>
              <a:rPr lang="zh-CN" altLang="en-US" sz="3200">
                <a:latin typeface="楷体" panose="02010609060101010101" charset="-122"/>
                <a:ea typeface="楷体" panose="02010609060101010101" charset="-122"/>
                <a:cs typeface="楷体" panose="02010609060101010101" charset="-122"/>
                <a:sym typeface="+mn-ea"/>
              </a:rPr>
              <a:t>通过阿</a:t>
            </a:r>
            <a:r>
              <a:rPr lang="en-US" altLang="zh-CN" sz="3200">
                <a:latin typeface="楷体" panose="02010609060101010101" charset="-122"/>
                <a:ea typeface="楷体" panose="02010609060101010101" charset="-122"/>
                <a:cs typeface="楷体" panose="02010609060101010101" charset="-122"/>
                <a:sym typeface="+mn-ea"/>
              </a:rPr>
              <a:t>Q</a:t>
            </a:r>
            <a:r>
              <a:rPr lang="zh-CN" altLang="en-US" sz="3200">
                <a:latin typeface="楷体" panose="02010609060101010101" charset="-122"/>
                <a:ea typeface="楷体" panose="02010609060101010101" charset="-122"/>
                <a:cs typeface="楷体" panose="02010609060101010101" charset="-122"/>
                <a:sym typeface="+mn-ea"/>
              </a:rPr>
              <a:t>的语言、动作、心理等分析阿Q的个性特征。</a:t>
            </a:r>
            <a:r>
              <a:rPr lang="zh-CN" altLang="en-US" sz="3200">
                <a:latin typeface="楷体" panose="02010609060101010101" charset="-122"/>
                <a:ea typeface="楷体" panose="02010609060101010101" charset="-122"/>
                <a:cs typeface="黑体" panose="02010609060101010101" charset="-122"/>
              </a:rPr>
              <a:t>　　　　　　　　　　　　　　　　　　　　　　　　　　　　　　　　　　　　　　　　　　　　　　　　　　　　　　　　　</a:t>
            </a:r>
          </a:p>
        </p:txBody>
      </p:sp>
      <p:sp>
        <p:nvSpPr>
          <p:cNvPr id="4" name="矩形 3"/>
          <p:cNvSpPr/>
          <p:nvPr/>
        </p:nvSpPr>
        <p:spPr>
          <a:xfrm>
            <a:off x="640715" y="134620"/>
            <a:ext cx="2214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rPr>
              <a:t>自读深思</a:t>
            </a:r>
          </a:p>
        </p:txBody>
      </p:sp>
      <p:sp>
        <p:nvSpPr>
          <p:cNvPr id="5" name="文本框 4"/>
          <p:cNvSpPr txBox="1"/>
          <p:nvPr/>
        </p:nvSpPr>
        <p:spPr>
          <a:xfrm>
            <a:off x="6931025" y="165735"/>
            <a:ext cx="4297680" cy="645160"/>
          </a:xfrm>
          <a:prstGeom prst="rect">
            <a:avLst/>
          </a:prstGeom>
          <a:noFill/>
        </p:spPr>
        <p:txBody>
          <a:bodyPr wrap="none" rtlCol="0" anchor="t">
            <a:spAutoFit/>
          </a:bodyPr>
          <a:lstStyle/>
          <a:p>
            <a:pPr algn="l"/>
            <a:r>
              <a:rPr lang="zh-CN" altLang="en-US" sz="3600">
                <a:solidFill>
                  <a:schemeClr val="tx1"/>
                </a:solidFill>
                <a:effectLst>
                  <a:outerShdw blurRad="38100" dist="19050" dir="2700000" algn="tl" rotWithShape="0">
                    <a:schemeClr val="dk1">
                      <a:alpha val="40000"/>
                    </a:schemeClr>
                  </a:outerShdw>
                </a:effectLst>
                <a:latin typeface="汉仪雅酷黑简" panose="00020600040101010101" charset="-122"/>
                <a:ea typeface="汉仪雅酷黑简" panose="00020600040101010101" charset="-122"/>
                <a:cs typeface="黑体" panose="02010609060101010101" charset="-122"/>
                <a:sym typeface="+mn-ea"/>
              </a:rPr>
              <a:t>分析人物，概括特征</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6260" y="120650"/>
            <a:ext cx="2722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rPr>
              <a:t>归纳总结一</a:t>
            </a:r>
          </a:p>
        </p:txBody>
      </p:sp>
      <p:sp>
        <p:nvSpPr>
          <p:cNvPr id="2" name="文本框 1"/>
          <p:cNvSpPr txBox="1"/>
          <p:nvPr/>
        </p:nvSpPr>
        <p:spPr>
          <a:xfrm>
            <a:off x="685165" y="2162175"/>
            <a:ext cx="11007725" cy="3046095"/>
          </a:xfrm>
          <a:prstGeom prst="rect">
            <a:avLst/>
          </a:prstGeom>
          <a:noFill/>
        </p:spPr>
        <p:txBody>
          <a:bodyPr wrap="none" rtlCol="0" anchor="t">
            <a:spAutoFit/>
          </a:bodyPr>
          <a:lstStyle/>
          <a:p>
            <a:pPr defTabSz="1171575">
              <a:lnSpc>
                <a:spcPct val="150000"/>
              </a:lnSpc>
              <a:buNone/>
            </a:pP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连姓名、籍贯都“渺茫”的人</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a:t>
            </a: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可见其</a:t>
            </a:r>
            <a:r>
              <a:rPr lang="zh-CN" altLang="en-US" sz="3200" b="1" u="sng">
                <a:solidFill>
                  <a:srgbClr val="C00000"/>
                </a:solidFill>
                <a:latin typeface="仿宋" panose="02010609060101010101" charset="-122"/>
                <a:ea typeface="仿宋" panose="02010609060101010101" charset="-122"/>
                <a:cs typeface="仿宋" panose="02010609060101010101" charset="-122"/>
                <a:sym typeface="+mn-ea"/>
              </a:rPr>
              <a:t>地位之低</a:t>
            </a: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a:t>
            </a:r>
          </a:p>
          <a:p>
            <a:pPr defTabSz="1171575">
              <a:lnSpc>
                <a:spcPct val="150000"/>
              </a:lnSpc>
              <a:buNone/>
            </a:pP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中国农村特别注重姓氏宗族</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a:t>
            </a: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势单力薄的姓氏往往受欺负</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a:t>
            </a:r>
          </a:p>
          <a:p>
            <a:pPr defTabSz="1171575">
              <a:lnSpc>
                <a:spcPct val="150000"/>
              </a:lnSpc>
              <a:buNone/>
            </a:pP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而望族大姓也往往感到自豪。</a:t>
            </a:r>
          </a:p>
          <a:p>
            <a:pPr defTabSz="1171575">
              <a:lnSpc>
                <a:spcPct val="150000"/>
              </a:lnSpc>
              <a:buNone/>
            </a:pP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阿</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Q</a:t>
            </a: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没有姓</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a:t>
            </a: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没有名</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a:t>
            </a: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也没有籍贯</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a:t>
            </a: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那就是</a:t>
            </a:r>
            <a:r>
              <a:rPr lang="zh-CN" altLang="en-US" sz="3200" b="1" u="sng">
                <a:solidFill>
                  <a:srgbClr val="C00000"/>
                </a:solidFill>
                <a:latin typeface="仿宋" panose="02010609060101010101" charset="-122"/>
                <a:ea typeface="仿宋" panose="02010609060101010101" charset="-122"/>
                <a:cs typeface="仿宋" panose="02010609060101010101" charset="-122"/>
                <a:sym typeface="+mn-ea"/>
              </a:rPr>
              <a:t>无可依靠</a:t>
            </a:r>
            <a:r>
              <a:rPr lang="en-US" altLang="zh-CN" sz="3200" b="1" u="sng">
                <a:solidFill>
                  <a:srgbClr val="C00000"/>
                </a:solidFill>
                <a:latin typeface="仿宋" panose="02010609060101010101" charset="-122"/>
                <a:ea typeface="仿宋" panose="02010609060101010101" charset="-122"/>
                <a:cs typeface="仿宋" panose="02010609060101010101" charset="-122"/>
                <a:sym typeface="+mn-ea"/>
              </a:rPr>
              <a:t>,</a:t>
            </a:r>
            <a:r>
              <a:rPr lang="zh-CN" altLang="en-US" sz="3200" b="1" u="sng">
                <a:solidFill>
                  <a:srgbClr val="C00000"/>
                </a:solidFill>
                <a:latin typeface="仿宋" panose="02010609060101010101" charset="-122"/>
                <a:ea typeface="仿宋" panose="02010609060101010101" charset="-122"/>
                <a:cs typeface="仿宋" panose="02010609060101010101" charset="-122"/>
                <a:sym typeface="+mn-ea"/>
              </a:rPr>
              <a:t>处境悲惨</a:t>
            </a: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a:t>
            </a:r>
            <a:endParaRPr lang="zh-CN" altLang="en-US" sz="3200" b="1">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328295" y="827405"/>
            <a:ext cx="11721465" cy="583565"/>
          </a:xfrm>
          <a:prstGeom prst="rect">
            <a:avLst/>
          </a:prstGeom>
          <a:noFill/>
        </p:spPr>
        <p:txBody>
          <a:bodyPr wrap="none" rtlCol="0" anchor="t">
            <a:spAutoFit/>
          </a:bodyPr>
          <a:lstStyle/>
          <a:p>
            <a:pPr algn="l"/>
            <a:r>
              <a:rPr lang="zh-CN" altLang="en-US" sz="3200">
                <a:latin typeface="汉仪雅酷黑简" panose="00020600040101010101" charset="-122"/>
                <a:ea typeface="汉仪雅酷黑简" panose="00020600040101010101" charset="-122"/>
                <a:cs typeface="汉仪雅酷黑简" panose="00020600040101010101" charset="-122"/>
                <a:sym typeface="+mn-ea"/>
              </a:rPr>
              <a:t>1.阿Q的姓名、籍贯如此“渺茫”,表明了阿Q怎样的地位和处境?</a:t>
            </a:r>
            <a:endParaRPr lang="zh-CN" altLang="en-US" sz="3200">
              <a:latin typeface="汉仪雅酷黑简" panose="00020600040101010101" charset="-122"/>
              <a:ea typeface="汉仪雅酷黑简" panose="00020600040101010101" charset="-122"/>
              <a:cs typeface="汉仪雅酷黑简" panose="00020600040101010101"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5625" y="228600"/>
            <a:ext cx="11841480" cy="1076325"/>
          </a:xfrm>
          <a:prstGeom prst="rect">
            <a:avLst/>
          </a:prstGeom>
          <a:noFill/>
        </p:spPr>
        <p:txBody>
          <a:bodyPr wrap="square" rtlCol="0" anchor="t">
            <a:spAutoFit/>
          </a:bodyPr>
          <a:lstStyle/>
          <a:p>
            <a:pPr algn="l"/>
            <a:r>
              <a:rPr lang="zh-CN" altLang="en-US" sz="3200">
                <a:latin typeface="汉仪雅酷黑简" panose="00020600040101010101" charset="-122"/>
                <a:ea typeface="汉仪雅酷黑简" panose="00020600040101010101" charset="-122"/>
                <a:cs typeface="汉仪雅酷黑简" panose="00020600040101010101" charset="-122"/>
                <a:sym typeface="+mn-ea"/>
              </a:rPr>
              <a:t>2.阿Q一方面以进过城而“更自负”,另一方面又“鄙薄城里人”,</a:t>
            </a:r>
            <a:endParaRPr lang="zh-CN" altLang="en-US" sz="3200">
              <a:latin typeface="汉仪雅酷黑简" panose="00020600040101010101" charset="-122"/>
              <a:ea typeface="汉仪雅酷黑简" panose="00020600040101010101" charset="-122"/>
              <a:cs typeface="汉仪雅酷黑简" panose="00020600040101010101" charset="-122"/>
            </a:endParaRPr>
          </a:p>
          <a:p>
            <a:pPr algn="l"/>
            <a:r>
              <a:rPr lang="zh-CN" altLang="en-US" sz="3200">
                <a:latin typeface="汉仪雅酷黑简" panose="00020600040101010101" charset="-122"/>
                <a:ea typeface="汉仪雅酷黑简" panose="00020600040101010101" charset="-122"/>
                <a:cs typeface="汉仪雅酷黑简" panose="00020600040101010101" charset="-122"/>
                <a:sym typeface="+mn-ea"/>
              </a:rPr>
              <a:t>这又表现了阿Q什么样的心态?</a:t>
            </a:r>
            <a:endParaRPr lang="zh-CN" altLang="en-US" sz="3200">
              <a:latin typeface="汉仪雅酷黑简" panose="00020600040101010101" charset="-122"/>
              <a:ea typeface="汉仪雅酷黑简" panose="00020600040101010101" charset="-122"/>
              <a:cs typeface="汉仪雅酷黑简" panose="00020600040101010101" charset="-122"/>
            </a:endParaRPr>
          </a:p>
        </p:txBody>
      </p:sp>
      <p:sp>
        <p:nvSpPr>
          <p:cNvPr id="6" name="文本框 5"/>
          <p:cNvSpPr txBox="1"/>
          <p:nvPr/>
        </p:nvSpPr>
        <p:spPr>
          <a:xfrm>
            <a:off x="899795" y="1770380"/>
            <a:ext cx="10390505" cy="4523105"/>
          </a:xfrm>
          <a:prstGeom prst="rect">
            <a:avLst/>
          </a:prstGeom>
          <a:noFill/>
        </p:spPr>
        <p:txBody>
          <a:bodyPr wrap="none" rtlCol="0" anchor="t">
            <a:spAutoFit/>
          </a:bodyPr>
          <a:lstStyle/>
          <a:p>
            <a:pPr defTabSz="1171575">
              <a:lnSpc>
                <a:spcPct val="150000"/>
              </a:lnSpc>
              <a:buNone/>
            </a:pP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矛盾心态。</a:t>
            </a:r>
          </a:p>
          <a:p>
            <a:pPr defTabSz="1171575">
              <a:lnSpc>
                <a:spcPct val="150000"/>
              </a:lnSpc>
              <a:buNone/>
            </a:pP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以进过城而自负</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a:t>
            </a: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是对于未庄人的自负</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a:t>
            </a:r>
          </a:p>
          <a:p>
            <a:pPr defTabSz="1171575">
              <a:lnSpc>
                <a:spcPct val="150000"/>
              </a:lnSpc>
              <a:buNone/>
            </a:pP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某种程度上表现他盲目趋时</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a:t>
            </a:r>
          </a:p>
          <a:p>
            <a:pPr defTabSz="1171575">
              <a:lnSpc>
                <a:spcPct val="150000"/>
              </a:lnSpc>
              <a:buNone/>
            </a:pP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以为进过城就非常了不起</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a:t>
            </a:r>
          </a:p>
          <a:p>
            <a:pPr defTabSz="1171575">
              <a:lnSpc>
                <a:spcPct val="150000"/>
              </a:lnSpc>
              <a:buNone/>
            </a:pP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看到了未庄人没有看见过的东西</a:t>
            </a:r>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a:t>
            </a:r>
          </a:p>
          <a:p>
            <a:pPr defTabSz="1171575">
              <a:lnSpc>
                <a:spcPct val="150000"/>
              </a:lnSpc>
              <a:buNone/>
            </a:pPr>
            <a:r>
              <a:rPr lang="zh-CN" altLang="en-US" sz="3200" b="1">
                <a:solidFill>
                  <a:srgbClr val="000000"/>
                </a:solidFill>
                <a:latin typeface="仿宋" panose="02010609060101010101" charset="-122"/>
                <a:ea typeface="仿宋" panose="02010609060101010101" charset="-122"/>
                <a:cs typeface="仿宋" panose="02010609060101010101" charset="-122"/>
                <a:sym typeface="+mn-ea"/>
              </a:rPr>
              <a:t>而“鄙薄城里人”则表现他盲目的自尊自大和狭隘保守。</a:t>
            </a:r>
            <a:endParaRPr lang="zh-CN" altLang="en-US" sz="3200" b="1">
              <a:latin typeface="仿宋" panose="02010609060101010101" charset="-122"/>
              <a:ea typeface="仿宋" panose="02010609060101010101" charset="-122"/>
              <a:cs typeface="仿宋" panose="02010609060101010101"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aq.gif (7254 字节)"/>
          <p:cNvPicPr>
            <a:picLocks noChangeAspect="1"/>
          </p:cNvPicPr>
          <p:nvPr/>
        </p:nvPicPr>
        <p:blipFill>
          <a:blip r:embed="rId2"/>
          <a:stretch>
            <a:fillRect/>
          </a:stretch>
        </p:blipFill>
        <p:spPr>
          <a:xfrm>
            <a:off x="8830310" y="1379220"/>
            <a:ext cx="3233420" cy="5244465"/>
          </a:xfrm>
          <a:prstGeom prst="rect">
            <a:avLst/>
          </a:prstGeom>
          <a:noFill/>
          <a:ln w="9525">
            <a:noFill/>
          </a:ln>
        </p:spPr>
      </p:pic>
      <p:sp>
        <p:nvSpPr>
          <p:cNvPr id="2" name="文本框 1"/>
          <p:cNvSpPr txBox="1"/>
          <p:nvPr/>
        </p:nvSpPr>
        <p:spPr>
          <a:xfrm>
            <a:off x="705485" y="170815"/>
            <a:ext cx="9552305" cy="1076325"/>
          </a:xfrm>
          <a:prstGeom prst="rect">
            <a:avLst/>
          </a:prstGeom>
          <a:noFill/>
        </p:spPr>
        <p:txBody>
          <a:bodyPr wrap="square" rtlCol="0" anchor="t">
            <a:spAutoFit/>
          </a:bodyPr>
          <a:lstStyle/>
          <a:p>
            <a:r>
              <a:rPr lang="en-US" altLang="zh-CN" sz="3200">
                <a:latin typeface="汉仪雅酷黑简" panose="00020600040101010101" charset="-122"/>
                <a:ea typeface="汉仪雅酷黑简" panose="00020600040101010101" charset="-122"/>
                <a:cs typeface="汉仪雅酷黑简" panose="00020600040101010101" charset="-122"/>
                <a:sym typeface="+mn-ea"/>
              </a:rPr>
              <a:t>3.</a:t>
            </a:r>
            <a:r>
              <a:rPr lang="zh-CN" altLang="en-US" sz="3200">
                <a:latin typeface="汉仪雅酷黑简" panose="00020600040101010101" charset="-122"/>
                <a:ea typeface="汉仪雅酷黑简" panose="00020600040101010101" charset="-122"/>
                <a:cs typeface="汉仪雅酷黑简" panose="00020600040101010101" charset="-122"/>
                <a:sym typeface="+mn-ea"/>
              </a:rPr>
              <a:t>以阿</a:t>
            </a:r>
            <a:r>
              <a:rPr lang="en-US" altLang="zh-CN" sz="3200">
                <a:latin typeface="汉仪雅酷黑简" panose="00020600040101010101" charset="-122"/>
                <a:ea typeface="汉仪雅酷黑简" panose="00020600040101010101" charset="-122"/>
                <a:cs typeface="汉仪雅酷黑简" panose="00020600040101010101" charset="-122"/>
                <a:sym typeface="+mn-ea"/>
              </a:rPr>
              <a:t>Q</a:t>
            </a:r>
            <a:r>
              <a:rPr lang="zh-CN" altLang="en-US" sz="3200">
                <a:latin typeface="汉仪雅酷黑简" panose="00020600040101010101" charset="-122"/>
                <a:ea typeface="汉仪雅酷黑简" panose="00020600040101010101" charset="-122"/>
                <a:cs typeface="汉仪雅酷黑简" panose="00020600040101010101" charset="-122"/>
                <a:sym typeface="+mn-ea"/>
              </a:rPr>
              <a:t>的人际关系为切入点，</a:t>
            </a:r>
          </a:p>
          <a:p>
            <a:r>
              <a:rPr lang="zh-CN" altLang="en-US" sz="3200">
                <a:latin typeface="汉仪雅酷黑简" panose="00020600040101010101" charset="-122"/>
                <a:ea typeface="汉仪雅酷黑简" panose="00020600040101010101" charset="-122"/>
                <a:cs typeface="汉仪雅酷黑简" panose="00020600040101010101" charset="-122"/>
                <a:sym typeface="+mn-ea"/>
              </a:rPr>
              <a:t>通过阿Ｑ的语言、动作、心理等分析阿Q的个性特征。</a:t>
            </a:r>
            <a:endParaRPr lang="zh-CN" altLang="en-US" sz="3200">
              <a:latin typeface="汉仪雅酷黑简" panose="00020600040101010101" charset="-122"/>
              <a:ea typeface="汉仪雅酷黑简" panose="00020600040101010101" charset="-122"/>
              <a:cs typeface="汉仪雅酷黑简" panose="00020600040101010101" charset="-122"/>
            </a:endParaRPr>
          </a:p>
        </p:txBody>
      </p:sp>
      <p:sp>
        <p:nvSpPr>
          <p:cNvPr id="3" name="文本框 2"/>
          <p:cNvSpPr txBox="1"/>
          <p:nvPr/>
        </p:nvSpPr>
        <p:spPr>
          <a:xfrm>
            <a:off x="705485" y="1247140"/>
            <a:ext cx="8214360" cy="5507990"/>
          </a:xfrm>
          <a:prstGeom prst="rect">
            <a:avLst/>
          </a:prstGeom>
          <a:noFill/>
        </p:spPr>
        <p:txBody>
          <a:bodyPr wrap="square" rtlCol="0" anchor="t">
            <a:spAutoFit/>
          </a:bodyPr>
          <a:lstStyle/>
          <a:p>
            <a:r>
              <a:rPr lang="en-US" altLang="zh-CN" sz="3200">
                <a:sym typeface="+mn-ea"/>
              </a:rPr>
              <a:t>闲人事件——</a:t>
            </a:r>
          </a:p>
          <a:p>
            <a:r>
              <a:rPr lang="en-US" altLang="zh-CN" sz="3200">
                <a:sym typeface="+mn-ea"/>
              </a:rPr>
              <a:t>敏感禁忌、欺软怕硬、懦弱卑怯、自欺欺人</a:t>
            </a:r>
            <a:endParaRPr lang="en-US" altLang="zh-CN" sz="3200"/>
          </a:p>
          <a:p>
            <a:endParaRPr lang="en-US" altLang="zh-CN" sz="3200">
              <a:sym typeface="+mn-ea"/>
            </a:endParaRPr>
          </a:p>
          <a:p>
            <a:r>
              <a:rPr lang="en-US" altLang="zh-CN" sz="3200">
                <a:sym typeface="+mn-ea"/>
              </a:rPr>
              <a:t>王胡事件——</a:t>
            </a:r>
          </a:p>
          <a:p>
            <a:r>
              <a:rPr lang="en-US" altLang="zh-CN" sz="3200">
                <a:sym typeface="+mn-ea"/>
              </a:rPr>
              <a:t>自尊自大、争强好胜、怯懦怕恶</a:t>
            </a:r>
            <a:endParaRPr lang="en-US" altLang="zh-CN" sz="3200"/>
          </a:p>
          <a:p>
            <a:endParaRPr lang="en-US" altLang="zh-CN" sz="3200">
              <a:sym typeface="+mn-ea"/>
            </a:endParaRPr>
          </a:p>
          <a:p>
            <a:r>
              <a:rPr lang="en-US" altLang="zh-CN" sz="3200">
                <a:sym typeface="+mn-ea"/>
              </a:rPr>
              <a:t>假洋鬼子事件——</a:t>
            </a:r>
          </a:p>
          <a:p>
            <a:r>
              <a:rPr lang="en-US" altLang="zh-CN" sz="3200">
                <a:sym typeface="+mn-ea"/>
              </a:rPr>
              <a:t>愚昧狭隘、奴性十足、圆滑世故、自欺欺人</a:t>
            </a:r>
            <a:endParaRPr lang="en-US" altLang="zh-CN" sz="3200"/>
          </a:p>
          <a:p>
            <a:endParaRPr lang="en-US" altLang="zh-CN" sz="3200">
              <a:sym typeface="+mn-ea"/>
            </a:endParaRPr>
          </a:p>
          <a:p>
            <a:r>
              <a:rPr lang="en-US" altLang="zh-CN" sz="3200">
                <a:sym typeface="+mn-ea"/>
              </a:rPr>
              <a:t>小尼姑事件——</a:t>
            </a:r>
          </a:p>
          <a:p>
            <a:r>
              <a:rPr lang="en-US" altLang="zh-CN" sz="3200">
                <a:sym typeface="+mn-ea"/>
              </a:rPr>
              <a:t>蛮横霸道、猥琐无赖、欺负弱小</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
                                        <p:tgtEl>
                                          <p:spTgt spid="3">
                                            <p:txEl>
                                              <p:pRg st="1" end="1"/>
                                            </p:txEl>
                                          </p:spTgt>
                                        </p:tgtEl>
                                      </p:cBhvr>
                                    </p:animEffect>
                                    <p:anim calcmode="lin" valueType="num">
                                      <p:cBhvr>
                                        <p:cTn id="15" dur="4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400" fill="hold"/>
                                        <p:tgtEl>
                                          <p:spTgt spid="3">
                                            <p:txEl>
                                              <p:pRg st="1" end="1"/>
                                            </p:txEl>
                                          </p:spTgt>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3">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3">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9" presetID="43"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
                                        <p:tgtEl>
                                          <p:spTgt spid="3">
                                            <p:txEl>
                                              <p:pRg st="3" end="3"/>
                                            </p:txEl>
                                          </p:spTgt>
                                        </p:tgtEl>
                                      </p:cBhvr>
                                    </p:animEffect>
                                    <p:anim calcmode="lin" valueType="num">
                                      <p:cBhvr>
                                        <p:cTn id="22" dur="4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400" fill="hold"/>
                                        <p:tgtEl>
                                          <p:spTgt spid="3">
                                            <p:txEl>
                                              <p:pRg st="3" end="3"/>
                                            </p:txEl>
                                          </p:spTgt>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3">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3">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6" presetID="43" presetClass="entr" presetSubtype="0"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
                                        <p:tgtEl>
                                          <p:spTgt spid="3">
                                            <p:txEl>
                                              <p:pRg st="4" end="4"/>
                                            </p:txEl>
                                          </p:spTgt>
                                        </p:tgtEl>
                                      </p:cBhvr>
                                    </p:animEffect>
                                    <p:anim calcmode="lin" valueType="num">
                                      <p:cBhvr>
                                        <p:cTn id="29" dur="4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400" fill="hold"/>
                                        <p:tgtEl>
                                          <p:spTgt spid="3">
                                            <p:txEl>
                                              <p:pRg st="4" end="4"/>
                                            </p:txEl>
                                          </p:spTgt>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3">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3">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3" presetID="43" presetClass="entr" presetSubtype="0"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
                                        <p:tgtEl>
                                          <p:spTgt spid="3">
                                            <p:txEl>
                                              <p:pRg st="6" end="6"/>
                                            </p:txEl>
                                          </p:spTgt>
                                        </p:tgtEl>
                                      </p:cBhvr>
                                    </p:animEffect>
                                    <p:anim calcmode="lin" valueType="num">
                                      <p:cBhvr>
                                        <p:cTn id="36" dur="4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400" fill="hold"/>
                                        <p:tgtEl>
                                          <p:spTgt spid="3">
                                            <p:txEl>
                                              <p:pRg st="6" end="6"/>
                                            </p:txEl>
                                          </p:spTgt>
                                        </p:tgtEl>
                                        <p:attrNameLst>
                                          <p:attrName>ppt_y</p:attrName>
                                        </p:attrNameLst>
                                      </p:cBhvr>
                                      <p:tavLst>
                                        <p:tav tm="0">
                                          <p:val>
                                            <p:strVal val="#ppt_y+0.31"/>
                                          </p:val>
                                        </p:tav>
                                        <p:tav tm="100000">
                                          <p:val>
                                            <p:strVal val="#ppt_y+0.31"/>
                                          </p:val>
                                        </p:tav>
                                      </p:tavLst>
                                    </p:anim>
                                    <p:anim calcmode="lin" valueType="num">
                                      <p:cBhvr>
                                        <p:cTn id="38" dur="600" decel="50000" fill="hold">
                                          <p:stCondLst>
                                            <p:cond delay="400"/>
                                          </p:stCondLst>
                                        </p:cTn>
                                        <p:tgtEl>
                                          <p:spTgt spid="3">
                                            <p:txEl>
                                              <p:pRg st="6" end="6"/>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9" dur="600" decel="50000" fill="hold">
                                          <p:stCondLst>
                                            <p:cond delay="400"/>
                                          </p:stCondLst>
                                        </p:cTn>
                                        <p:tgtEl>
                                          <p:spTgt spid="3">
                                            <p:txEl>
                                              <p:pRg st="6" end="6"/>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40" presetID="43"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
                                        <p:tgtEl>
                                          <p:spTgt spid="3">
                                            <p:txEl>
                                              <p:pRg st="7" end="7"/>
                                            </p:txEl>
                                          </p:spTgt>
                                        </p:tgtEl>
                                      </p:cBhvr>
                                    </p:animEffect>
                                    <p:anim calcmode="lin" valueType="num">
                                      <p:cBhvr>
                                        <p:cTn id="43" dur="4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400" fill="hold"/>
                                        <p:tgtEl>
                                          <p:spTgt spid="3">
                                            <p:txEl>
                                              <p:pRg st="7" end="7"/>
                                            </p:txEl>
                                          </p:spTgt>
                                        </p:tgtEl>
                                        <p:attrNameLst>
                                          <p:attrName>ppt_y</p:attrName>
                                        </p:attrNameLst>
                                      </p:cBhvr>
                                      <p:tavLst>
                                        <p:tav tm="0">
                                          <p:val>
                                            <p:strVal val="#ppt_y+0.31"/>
                                          </p:val>
                                        </p:tav>
                                        <p:tav tm="100000">
                                          <p:val>
                                            <p:strVal val="#ppt_y+0.31"/>
                                          </p:val>
                                        </p:tav>
                                      </p:tavLst>
                                    </p:anim>
                                    <p:anim calcmode="lin" valueType="num">
                                      <p:cBhvr>
                                        <p:cTn id="45" dur="600" decel="50000" fill="hold">
                                          <p:stCondLst>
                                            <p:cond delay="400"/>
                                          </p:stCondLst>
                                        </p:cTn>
                                        <p:tgtEl>
                                          <p:spTgt spid="3">
                                            <p:txEl>
                                              <p:pRg st="7" end="7"/>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6" dur="600" decel="50000" fill="hold">
                                          <p:stCondLst>
                                            <p:cond delay="400"/>
                                          </p:stCondLst>
                                        </p:cTn>
                                        <p:tgtEl>
                                          <p:spTgt spid="3">
                                            <p:txEl>
                                              <p:pRg st="7" end="7"/>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47" presetID="43" presetClass="entr" presetSubtype="0" fill="hold" nodeType="with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
                                        <p:tgtEl>
                                          <p:spTgt spid="3">
                                            <p:txEl>
                                              <p:pRg st="9" end="9"/>
                                            </p:txEl>
                                          </p:spTgt>
                                        </p:tgtEl>
                                      </p:cBhvr>
                                    </p:animEffect>
                                    <p:anim calcmode="lin" valueType="num">
                                      <p:cBhvr>
                                        <p:cTn id="50" dur="4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1" dur="400" fill="hold"/>
                                        <p:tgtEl>
                                          <p:spTgt spid="3">
                                            <p:txEl>
                                              <p:pRg st="9" end="9"/>
                                            </p:txEl>
                                          </p:spTgt>
                                        </p:tgtEl>
                                        <p:attrNameLst>
                                          <p:attrName>ppt_y</p:attrName>
                                        </p:attrNameLst>
                                      </p:cBhvr>
                                      <p:tavLst>
                                        <p:tav tm="0">
                                          <p:val>
                                            <p:strVal val="#ppt_y+0.31"/>
                                          </p:val>
                                        </p:tav>
                                        <p:tav tm="100000">
                                          <p:val>
                                            <p:strVal val="#ppt_y+0.31"/>
                                          </p:val>
                                        </p:tav>
                                      </p:tavLst>
                                    </p:anim>
                                    <p:anim calcmode="lin" valueType="num">
                                      <p:cBhvr>
                                        <p:cTn id="52" dur="600" decel="50000" fill="hold">
                                          <p:stCondLst>
                                            <p:cond delay="400"/>
                                          </p:stCondLst>
                                        </p:cTn>
                                        <p:tgtEl>
                                          <p:spTgt spid="3">
                                            <p:txEl>
                                              <p:pRg st="9" end="9"/>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3" dur="600" decel="50000" fill="hold">
                                          <p:stCondLst>
                                            <p:cond delay="400"/>
                                          </p:stCondLst>
                                        </p:cTn>
                                        <p:tgtEl>
                                          <p:spTgt spid="3">
                                            <p:txEl>
                                              <p:pRg st="9" end="9"/>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54" presetID="43" presetClass="entr" presetSubtype="0" fill="hold" nodeType="withEffect">
                                  <p:stCondLst>
                                    <p:cond delay="0"/>
                                  </p:stCondLst>
                                  <p:childTnLst>
                                    <p:set>
                                      <p:cBhvr>
                                        <p:cTn id="55" dur="1" fill="hold">
                                          <p:stCondLst>
                                            <p:cond delay="0"/>
                                          </p:stCondLst>
                                        </p:cTn>
                                        <p:tgtEl>
                                          <p:spTgt spid="3">
                                            <p:txEl>
                                              <p:pRg st="10" end="10"/>
                                            </p:txEl>
                                          </p:spTgt>
                                        </p:tgtEl>
                                        <p:attrNameLst>
                                          <p:attrName>style.visibility</p:attrName>
                                        </p:attrNameLst>
                                      </p:cBhvr>
                                      <p:to>
                                        <p:strVal val="visible"/>
                                      </p:to>
                                    </p:set>
                                    <p:animEffect transition="in" filter="fade">
                                      <p:cBhvr>
                                        <p:cTn id="56" dur="100"/>
                                        <p:tgtEl>
                                          <p:spTgt spid="3">
                                            <p:txEl>
                                              <p:pRg st="10" end="10"/>
                                            </p:txEl>
                                          </p:spTgt>
                                        </p:tgtEl>
                                      </p:cBhvr>
                                    </p:animEffect>
                                    <p:anim calcmode="lin" valueType="num">
                                      <p:cBhvr>
                                        <p:cTn id="57" dur="4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8" dur="400" fill="hold"/>
                                        <p:tgtEl>
                                          <p:spTgt spid="3">
                                            <p:txEl>
                                              <p:pRg st="10" end="10"/>
                                            </p:txEl>
                                          </p:spTgt>
                                        </p:tgtEl>
                                        <p:attrNameLst>
                                          <p:attrName>ppt_y</p:attrName>
                                        </p:attrNameLst>
                                      </p:cBhvr>
                                      <p:tavLst>
                                        <p:tav tm="0">
                                          <p:val>
                                            <p:strVal val="#ppt_y+0.31"/>
                                          </p:val>
                                        </p:tav>
                                        <p:tav tm="100000">
                                          <p:val>
                                            <p:strVal val="#ppt_y+0.31"/>
                                          </p:val>
                                        </p:tav>
                                      </p:tavLst>
                                    </p:anim>
                                    <p:anim calcmode="lin" valueType="num">
                                      <p:cBhvr>
                                        <p:cTn id="59" dur="600" decel="50000" fill="hold">
                                          <p:stCondLst>
                                            <p:cond delay="400"/>
                                          </p:stCondLst>
                                        </p:cTn>
                                        <p:tgtEl>
                                          <p:spTgt spid="3">
                                            <p:txEl>
                                              <p:pRg st="10" end="1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0" dur="600" decel="50000" fill="hold">
                                          <p:stCondLst>
                                            <p:cond delay="400"/>
                                          </p:stCondLst>
                                        </p:cTn>
                                        <p:tgtEl>
                                          <p:spTgt spid="3">
                                            <p:txEl>
                                              <p:pRg st="10" end="1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0" y="-317"/>
            <a:ext cx="12190413" cy="6856412"/>
          </a:xfrm>
          <a:prstGeom prst="rect">
            <a:avLst/>
          </a:prstGeom>
          <a:noFill/>
          <a:ln w="9525">
            <a:noFill/>
          </a:ln>
        </p:spPr>
      </p:pic>
      <p:sp>
        <p:nvSpPr>
          <p:cNvPr id="2" name="文本框 1"/>
          <p:cNvSpPr txBox="1"/>
          <p:nvPr/>
        </p:nvSpPr>
        <p:spPr>
          <a:xfrm>
            <a:off x="1358900" y="361315"/>
            <a:ext cx="10958830" cy="5077460"/>
          </a:xfrm>
          <a:prstGeom prst="rect">
            <a:avLst/>
          </a:prstGeom>
          <a:noFill/>
        </p:spPr>
        <p:txBody>
          <a:bodyPr wrap="square" rtlCol="0" anchor="t">
            <a:spAutoFit/>
          </a:bodyPr>
          <a:lstStyle/>
          <a:p>
            <a:pPr lvl="0">
              <a:lnSpc>
                <a:spcPct val="150000"/>
              </a:lnSpc>
            </a:pP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学者林兴宅概括阿</a:t>
            </a:r>
            <a:r>
              <a:rPr lang="en-US" altLang="zh-CN"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Q</a:t>
            </a: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的十大性格特征</a:t>
            </a:r>
            <a:endPar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endParaRPr>
          </a:p>
          <a:p>
            <a:pPr lvl="0">
              <a:lnSpc>
                <a:spcPct val="150000"/>
              </a:lnSpc>
              <a:buNone/>
            </a:pP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  </a:t>
            </a:r>
            <a:r>
              <a:rPr lang="en-US" altLang="zh-CN"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1</a:t>
            </a: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质朴愚昧又圆滑无赖   </a:t>
            </a:r>
            <a:r>
              <a:rPr lang="en-US" altLang="zh-CN"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2</a:t>
            </a: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率真任性又正统卫道</a:t>
            </a:r>
            <a:endPar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endParaRPr>
          </a:p>
          <a:p>
            <a:pPr lvl="0">
              <a:lnSpc>
                <a:spcPct val="150000"/>
              </a:lnSpc>
              <a:buNone/>
            </a:pP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  </a:t>
            </a:r>
            <a:r>
              <a:rPr lang="en-US" altLang="zh-CN"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3</a:t>
            </a: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自尊自大又自轻自贱   </a:t>
            </a:r>
            <a:r>
              <a:rPr lang="en-US" altLang="zh-CN"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4</a:t>
            </a: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争强好胜又忍辱屈从</a:t>
            </a:r>
            <a:endPar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endParaRPr>
          </a:p>
          <a:p>
            <a:pPr lvl="0">
              <a:lnSpc>
                <a:spcPct val="150000"/>
              </a:lnSpc>
              <a:buNone/>
            </a:pP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  </a:t>
            </a:r>
            <a:r>
              <a:rPr lang="en-US" altLang="zh-CN"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5</a:t>
            </a: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狭隘保守又盲目趋时   </a:t>
            </a:r>
            <a:r>
              <a:rPr lang="en-US" altLang="zh-CN"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6</a:t>
            </a: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排斥异端又向往革命</a:t>
            </a:r>
            <a:endPar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endParaRPr>
          </a:p>
          <a:p>
            <a:pPr lvl="0">
              <a:lnSpc>
                <a:spcPct val="150000"/>
              </a:lnSpc>
              <a:buNone/>
            </a:pP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  </a:t>
            </a:r>
            <a:r>
              <a:rPr lang="en-US" altLang="zh-CN"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7</a:t>
            </a: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憎恶权势又趋炎附势   </a:t>
            </a:r>
            <a:r>
              <a:rPr lang="en-US" altLang="zh-CN"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8</a:t>
            </a: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蛮横霸道又懦弱卑怯</a:t>
            </a:r>
            <a:endPar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endParaRPr>
          </a:p>
          <a:p>
            <a:pPr lvl="0">
              <a:lnSpc>
                <a:spcPct val="150000"/>
              </a:lnSpc>
              <a:buNone/>
            </a:pPr>
            <a:r>
              <a:rPr lang="en-US" altLang="zh-CN"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  9</a:t>
            </a: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敏感禁忌又麻木健忘  </a:t>
            </a:r>
            <a:r>
              <a:rPr lang="en-US" altLang="zh-CN"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10</a:t>
            </a:r>
            <a:r>
              <a:rPr lang="zh-CN" altLang="en-US" sz="3600">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不满现状又安于现状</a:t>
            </a:r>
          </a:p>
        </p:txBody>
      </p:sp>
    </p:spTree>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GENSWF_OUTPUT_FILE_NAME" val="33"/>
  <p:tag name="ISPRING_ULTRA_SCORM_TRACKING_SLIDES"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1.xml><?xml version="1.0" encoding="utf-8"?>
<a:theme xmlns:a="http://schemas.openxmlformats.org/drawingml/2006/main" name="9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2.xml><?xml version="1.0" encoding="utf-8"?>
<a:theme xmlns:a="http://schemas.openxmlformats.org/drawingml/2006/main" name="10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1504</Words>
  <Application>Microsoft Office PowerPoint</Application>
  <PresentationFormat>自定义</PresentationFormat>
  <Paragraphs>157</Paragraphs>
  <Slides>19</Slides>
  <Notes>3</Notes>
  <HiddenSlides>0</HiddenSlides>
  <MMClips>0</MMClips>
  <ScaleCrop>false</ScaleCrop>
  <HeadingPairs>
    <vt:vector size="4" baseType="variant">
      <vt:variant>
        <vt:lpstr>主题</vt:lpstr>
      </vt:variant>
      <vt:variant>
        <vt:i4>12</vt:i4>
      </vt:variant>
      <vt:variant>
        <vt:lpstr>幻灯片标题</vt:lpstr>
      </vt:variant>
      <vt:variant>
        <vt:i4>19</vt:i4>
      </vt:variant>
    </vt:vector>
  </HeadingPairs>
  <TitlesOfParts>
    <vt:vector size="31" baseType="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9_Office Theme</vt:lpstr>
      <vt:lpstr>10_Office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2021-03-26T10:46:39Z</cp:lastPrinted>
  <dcterms:created xsi:type="dcterms:W3CDTF">2021-03-26T10:46:39Z</dcterms:created>
  <dcterms:modified xsi:type="dcterms:W3CDTF">2021-03-31T06:14:10Z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