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7"/>
  </p:notesMasterIdLst>
  <p:handoutMasterIdLst>
    <p:handoutMasterId r:id="rId28"/>
  </p:handoutMasterIdLst>
  <p:sldIdLst>
    <p:sldId id="409" r:id="rId3"/>
    <p:sldId id="410" r:id="rId4"/>
    <p:sldId id="411" r:id="rId5"/>
    <p:sldId id="415" r:id="rId6"/>
    <p:sldId id="416" r:id="rId7"/>
    <p:sldId id="417" r:id="rId8"/>
    <p:sldId id="418" r:id="rId9"/>
    <p:sldId id="440" r:id="rId10"/>
    <p:sldId id="443" r:id="rId11"/>
    <p:sldId id="442" r:id="rId12"/>
    <p:sldId id="419" r:id="rId13"/>
    <p:sldId id="434" r:id="rId14"/>
    <p:sldId id="435" r:id="rId15"/>
    <p:sldId id="436" r:id="rId16"/>
    <p:sldId id="437" r:id="rId17"/>
    <p:sldId id="438" r:id="rId18"/>
    <p:sldId id="427" r:id="rId19"/>
    <p:sldId id="428" r:id="rId20"/>
    <p:sldId id="422" r:id="rId21"/>
    <p:sldId id="423" r:id="rId22"/>
    <p:sldId id="424" r:id="rId23"/>
    <p:sldId id="425" r:id="rId24"/>
    <p:sldId id="426" r:id="rId25"/>
    <p:sldId id="414"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CDCDC"/>
    <a:srgbClr val="F0F0F0"/>
    <a:srgbClr val="E6E6E6"/>
    <a:srgbClr val="C8C8C8"/>
    <a:srgbClr val="FFFFFF"/>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098"/>
        <p:guide pos="3902"/>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handoutMaster" Target="handoutMasters/handoutMaster1.xml"/><Relationship Id="rId27" Type="http://schemas.openxmlformats.org/officeDocument/2006/relationships/notesMaster" Target="notesMasters/notesMaster1.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dirty="0">
              <a:latin typeface="微软雅黑" panose="020B0503020204020204" charset="-122"/>
              <a:ea typeface="微软雅黑" panose="020B050302020402020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ea typeface="微软雅黑" panose="020B0503020204020204" charset="-122"/>
              </a:rPr>
            </a:fld>
            <a:endParaRPr lang="zh-CN" altLang="en-US">
              <a:latin typeface="微软雅黑" panose="020B0503020204020204" charset="-122"/>
              <a:ea typeface="微软雅黑" panose="020B050302020402020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panose="020B050302020402020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ea typeface="微软雅黑" panose="020B0503020204020204" charset="-122"/>
              </a:rPr>
            </a:fld>
            <a:endParaRPr lang="zh-CN" altLang="en-US">
              <a:latin typeface="微软雅黑" panose="020B0503020204020204" charset="-122"/>
              <a:ea typeface="微软雅黑" panose="020B050302020402020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panose="020B050302020402020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panose="020B0503020204020204" charset="-122"/>
              </a:defRPr>
            </a:lvl1pPr>
          </a:lstStyle>
          <a:p>
            <a:fld id="{1AC49D05-6128-4D0D-A32A-06A5E73B386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panose="020B050302020402020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panose="020B0503020204020204" charset="-122"/>
              </a:defRPr>
            </a:lvl1pPr>
          </a:lstStyle>
          <a:p>
            <a:fld id="{5849F42C-2DAE-424C-A4B8-3140182C3E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charset="-122"/>
        <a:ea typeface="微软雅黑" panose="020B0503020204020204" charset="-122"/>
        <a:cs typeface="+mn-cs"/>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9" Type="http://schemas.openxmlformats.org/officeDocument/2006/relationships/tags" Target="../tags/tag5.xml"/><Relationship Id="rId8" Type="http://schemas.openxmlformats.org/officeDocument/2006/relationships/image" Target="../media/image3.png"/><Relationship Id="rId7" Type="http://schemas.openxmlformats.org/officeDocument/2006/relationships/tags" Target="../tags/tag4.xml"/><Relationship Id="rId6" Type="http://schemas.openxmlformats.org/officeDocument/2006/relationships/image" Target="../media/image2.png"/><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image" Target="../media/image1.png"/><Relationship Id="rId2" Type="http://schemas.openxmlformats.org/officeDocument/2006/relationships/tags" Target="../tags/tag1.xml"/><Relationship Id="rId17" Type="http://schemas.openxmlformats.org/officeDocument/2006/relationships/tags" Target="../tags/tag13.xml"/><Relationship Id="rId16" Type="http://schemas.openxmlformats.org/officeDocument/2006/relationships/tags" Target="../tags/tag12.xml"/><Relationship Id="rId15" Type="http://schemas.openxmlformats.org/officeDocument/2006/relationships/tags" Target="../tags/tag11.xml"/><Relationship Id="rId14" Type="http://schemas.openxmlformats.org/officeDocument/2006/relationships/tags" Target="../tags/tag10.xml"/><Relationship Id="rId13" Type="http://schemas.openxmlformats.org/officeDocument/2006/relationships/tags" Target="../tags/tag9.xml"/><Relationship Id="rId12" Type="http://schemas.openxmlformats.org/officeDocument/2006/relationships/tags" Target="../tags/tag8.xml"/><Relationship Id="rId11" Type="http://schemas.openxmlformats.org/officeDocument/2006/relationships/tags" Target="../tags/tag7.xml"/><Relationship Id="rId10" Type="http://schemas.openxmlformats.org/officeDocument/2006/relationships/tags" Target="../tags/tag6.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9" Type="http://schemas.openxmlformats.org/officeDocument/2006/relationships/tags" Target="../tags/tag81.xml"/><Relationship Id="rId8" Type="http://schemas.openxmlformats.org/officeDocument/2006/relationships/tags" Target="../tags/tag80.xml"/><Relationship Id="rId7" Type="http://schemas.openxmlformats.org/officeDocument/2006/relationships/image" Target="../media/image5.png"/><Relationship Id="rId6" Type="http://schemas.openxmlformats.org/officeDocument/2006/relationships/tags" Target="../tags/tag79.xml"/><Relationship Id="rId5" Type="http://schemas.openxmlformats.org/officeDocument/2006/relationships/image" Target="../media/image4.png"/><Relationship Id="rId4" Type="http://schemas.openxmlformats.org/officeDocument/2006/relationships/tags" Target="../tags/tag78.xml"/><Relationship Id="rId3" Type="http://schemas.openxmlformats.org/officeDocument/2006/relationships/tags" Target="../tags/tag77.xml"/><Relationship Id="rId2" Type="http://schemas.openxmlformats.org/officeDocument/2006/relationships/tags" Target="../tags/tag76.xml"/><Relationship Id="rId11" Type="http://schemas.openxmlformats.org/officeDocument/2006/relationships/tags" Target="../tags/tag83.xml"/><Relationship Id="rId10" Type="http://schemas.openxmlformats.org/officeDocument/2006/relationships/tags" Target="../tags/tag82.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88.xml"/><Relationship Id="rId8" Type="http://schemas.openxmlformats.org/officeDocument/2006/relationships/image" Target="../media/image3.png"/><Relationship Id="rId7" Type="http://schemas.openxmlformats.org/officeDocument/2006/relationships/tags" Target="../tags/tag87.xml"/><Relationship Id="rId6" Type="http://schemas.openxmlformats.org/officeDocument/2006/relationships/image" Target="../media/image2.png"/><Relationship Id="rId5" Type="http://schemas.openxmlformats.org/officeDocument/2006/relationships/tags" Target="../tags/tag86.xml"/><Relationship Id="rId4" Type="http://schemas.openxmlformats.org/officeDocument/2006/relationships/tags" Target="../tags/tag85.xml"/><Relationship Id="rId3" Type="http://schemas.openxmlformats.org/officeDocument/2006/relationships/image" Target="../media/image1.png"/><Relationship Id="rId2" Type="http://schemas.openxmlformats.org/officeDocument/2006/relationships/tags" Target="../tags/tag84.xml"/><Relationship Id="rId17" Type="http://schemas.openxmlformats.org/officeDocument/2006/relationships/tags" Target="../tags/tag96.xml"/><Relationship Id="rId16" Type="http://schemas.openxmlformats.org/officeDocument/2006/relationships/tags" Target="../tags/tag95.xml"/><Relationship Id="rId15" Type="http://schemas.openxmlformats.org/officeDocument/2006/relationships/tags" Target="../tags/tag94.xml"/><Relationship Id="rId14" Type="http://schemas.openxmlformats.org/officeDocument/2006/relationships/tags" Target="../tags/tag93.xml"/><Relationship Id="rId13" Type="http://schemas.openxmlformats.org/officeDocument/2006/relationships/tags" Target="../tags/tag92.xml"/><Relationship Id="rId12" Type="http://schemas.openxmlformats.org/officeDocument/2006/relationships/tags" Target="../tags/tag91.xml"/><Relationship Id="rId11" Type="http://schemas.openxmlformats.org/officeDocument/2006/relationships/tags" Target="../tags/tag90.xml"/><Relationship Id="rId10" Type="http://schemas.openxmlformats.org/officeDocument/2006/relationships/tags" Target="../tags/tag89.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102.xml"/><Relationship Id="rId8" Type="http://schemas.openxmlformats.org/officeDocument/2006/relationships/tags" Target="../tags/tag101.xml"/><Relationship Id="rId7" Type="http://schemas.openxmlformats.org/officeDocument/2006/relationships/tags" Target="../tags/tag100.xml"/><Relationship Id="rId6" Type="http://schemas.openxmlformats.org/officeDocument/2006/relationships/image" Target="../media/image5.png"/><Relationship Id="rId5" Type="http://schemas.openxmlformats.org/officeDocument/2006/relationships/tags" Target="../tags/tag99.xml"/><Relationship Id="rId4" Type="http://schemas.openxmlformats.org/officeDocument/2006/relationships/image" Target="../media/image4.png"/><Relationship Id="rId3" Type="http://schemas.openxmlformats.org/officeDocument/2006/relationships/tags" Target="../tags/tag98.xml"/><Relationship Id="rId2" Type="http://schemas.openxmlformats.org/officeDocument/2006/relationships/tags" Target="../tags/tag97.xml"/><Relationship Id="rId10" Type="http://schemas.openxmlformats.org/officeDocument/2006/relationships/tags" Target="../tags/tag103.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109.xml"/><Relationship Id="rId8" Type="http://schemas.openxmlformats.org/officeDocument/2006/relationships/tags" Target="../tags/tag108.xml"/><Relationship Id="rId7" Type="http://schemas.openxmlformats.org/officeDocument/2006/relationships/image" Target="../media/image5.png"/><Relationship Id="rId6" Type="http://schemas.openxmlformats.org/officeDocument/2006/relationships/tags" Target="../tags/tag107.xml"/><Relationship Id="rId5" Type="http://schemas.openxmlformats.org/officeDocument/2006/relationships/image" Target="../media/image4.png"/><Relationship Id="rId4" Type="http://schemas.openxmlformats.org/officeDocument/2006/relationships/tags" Target="../tags/tag106.xml"/><Relationship Id="rId3" Type="http://schemas.openxmlformats.org/officeDocument/2006/relationships/tags" Target="../tags/tag105.xml"/><Relationship Id="rId2" Type="http://schemas.openxmlformats.org/officeDocument/2006/relationships/tags" Target="../tags/tag104.xml"/><Relationship Id="rId12" Type="http://schemas.openxmlformats.org/officeDocument/2006/relationships/tags" Target="../tags/tag112.xml"/><Relationship Id="rId11" Type="http://schemas.openxmlformats.org/officeDocument/2006/relationships/tags" Target="../tags/tag111.xml"/><Relationship Id="rId10" Type="http://schemas.openxmlformats.org/officeDocument/2006/relationships/tags" Target="../tags/tag110.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118.xml"/><Relationship Id="rId8" Type="http://schemas.openxmlformats.org/officeDocument/2006/relationships/tags" Target="../tags/tag117.xml"/><Relationship Id="rId7" Type="http://schemas.openxmlformats.org/officeDocument/2006/relationships/image" Target="../media/image5.png"/><Relationship Id="rId6" Type="http://schemas.openxmlformats.org/officeDocument/2006/relationships/tags" Target="../tags/tag116.xml"/><Relationship Id="rId5" Type="http://schemas.openxmlformats.org/officeDocument/2006/relationships/image" Target="../media/image4.png"/><Relationship Id="rId4" Type="http://schemas.openxmlformats.org/officeDocument/2006/relationships/tags" Target="../tags/tag115.xml"/><Relationship Id="rId3" Type="http://schemas.openxmlformats.org/officeDocument/2006/relationships/tags" Target="../tags/tag114.xml"/><Relationship Id="rId2" Type="http://schemas.openxmlformats.org/officeDocument/2006/relationships/tags" Target="../tags/tag113.xml"/><Relationship Id="rId13" Type="http://schemas.openxmlformats.org/officeDocument/2006/relationships/tags" Target="../tags/tag122.xml"/><Relationship Id="rId12" Type="http://schemas.openxmlformats.org/officeDocument/2006/relationships/tags" Target="../tags/tag121.xml"/><Relationship Id="rId11" Type="http://schemas.openxmlformats.org/officeDocument/2006/relationships/tags" Target="../tags/tag120.xml"/><Relationship Id="rId10" Type="http://schemas.openxmlformats.org/officeDocument/2006/relationships/tags" Target="../tags/tag119.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128.xml"/><Relationship Id="rId8" Type="http://schemas.openxmlformats.org/officeDocument/2006/relationships/tags" Target="../tags/tag127.xml"/><Relationship Id="rId7" Type="http://schemas.openxmlformats.org/officeDocument/2006/relationships/image" Target="../media/image4.png"/><Relationship Id="rId6" Type="http://schemas.openxmlformats.org/officeDocument/2006/relationships/tags" Target="../tags/tag126.xml"/><Relationship Id="rId5" Type="http://schemas.openxmlformats.org/officeDocument/2006/relationships/image" Target="../media/image5.png"/><Relationship Id="rId4" Type="http://schemas.openxmlformats.org/officeDocument/2006/relationships/tags" Target="../tags/tag125.xml"/><Relationship Id="rId3" Type="http://schemas.openxmlformats.org/officeDocument/2006/relationships/tags" Target="../tags/tag124.xml"/><Relationship Id="rId2" Type="http://schemas.openxmlformats.org/officeDocument/2006/relationships/tags" Target="../tags/tag123.xml"/><Relationship Id="rId13" Type="http://schemas.openxmlformats.org/officeDocument/2006/relationships/tags" Target="../tags/tag132.xml"/><Relationship Id="rId12" Type="http://schemas.openxmlformats.org/officeDocument/2006/relationships/tags" Target="../tags/tag131.xml"/><Relationship Id="rId11" Type="http://schemas.openxmlformats.org/officeDocument/2006/relationships/tags" Target="../tags/tag130.xml"/><Relationship Id="rId10" Type="http://schemas.openxmlformats.org/officeDocument/2006/relationships/tags" Target="../tags/tag129.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138.xml"/><Relationship Id="rId8" Type="http://schemas.openxmlformats.org/officeDocument/2006/relationships/tags" Target="../tags/tag137.xml"/><Relationship Id="rId7" Type="http://schemas.openxmlformats.org/officeDocument/2006/relationships/image" Target="../media/image5.png"/><Relationship Id="rId6" Type="http://schemas.openxmlformats.org/officeDocument/2006/relationships/tags" Target="../tags/tag136.xml"/><Relationship Id="rId5" Type="http://schemas.openxmlformats.org/officeDocument/2006/relationships/image" Target="../media/image4.png"/><Relationship Id="rId4" Type="http://schemas.openxmlformats.org/officeDocument/2006/relationships/tags" Target="../tags/tag135.xml"/><Relationship Id="rId3" Type="http://schemas.openxmlformats.org/officeDocument/2006/relationships/tags" Target="../tags/tag134.xml"/><Relationship Id="rId2" Type="http://schemas.openxmlformats.org/officeDocument/2006/relationships/tags" Target="../tags/tag133.xml"/><Relationship Id="rId13" Type="http://schemas.openxmlformats.org/officeDocument/2006/relationships/tags" Target="../tags/tag142.xml"/><Relationship Id="rId12" Type="http://schemas.openxmlformats.org/officeDocument/2006/relationships/tags" Target="../tags/tag141.xml"/><Relationship Id="rId11" Type="http://schemas.openxmlformats.org/officeDocument/2006/relationships/tags" Target="../tags/tag140.xml"/><Relationship Id="rId10" Type="http://schemas.openxmlformats.org/officeDocument/2006/relationships/tags" Target="../tags/tag139.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149.xml"/><Relationship Id="rId8" Type="http://schemas.openxmlformats.org/officeDocument/2006/relationships/tags" Target="../tags/tag148.xml"/><Relationship Id="rId7" Type="http://schemas.openxmlformats.org/officeDocument/2006/relationships/tags" Target="../tags/tag147.xml"/><Relationship Id="rId6" Type="http://schemas.openxmlformats.org/officeDocument/2006/relationships/tags" Target="../tags/tag146.xml"/><Relationship Id="rId5" Type="http://schemas.openxmlformats.org/officeDocument/2006/relationships/tags" Target="../tags/tag145.xml"/><Relationship Id="rId4" Type="http://schemas.openxmlformats.org/officeDocument/2006/relationships/tags" Target="../tags/tag144.xml"/><Relationship Id="rId3" Type="http://schemas.openxmlformats.org/officeDocument/2006/relationships/image" Target="../media/image5.png"/><Relationship Id="rId2" Type="http://schemas.openxmlformats.org/officeDocument/2006/relationships/tags" Target="../tags/tag143.xml"/><Relationship Id="rId12" Type="http://schemas.openxmlformats.org/officeDocument/2006/relationships/tags" Target="../tags/tag152.xml"/><Relationship Id="rId11" Type="http://schemas.openxmlformats.org/officeDocument/2006/relationships/tags" Target="../tags/tag151.xml"/><Relationship Id="rId10" Type="http://schemas.openxmlformats.org/officeDocument/2006/relationships/tags" Target="../tags/tag150.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160.xml"/><Relationship Id="rId8" Type="http://schemas.openxmlformats.org/officeDocument/2006/relationships/tags" Target="../tags/tag159.xml"/><Relationship Id="rId7" Type="http://schemas.openxmlformats.org/officeDocument/2006/relationships/tags" Target="../tags/tag158.xml"/><Relationship Id="rId6" Type="http://schemas.openxmlformats.org/officeDocument/2006/relationships/tags" Target="../tags/tag157.xml"/><Relationship Id="rId5" Type="http://schemas.openxmlformats.org/officeDocument/2006/relationships/tags" Target="../tags/tag156.xml"/><Relationship Id="rId4" Type="http://schemas.openxmlformats.org/officeDocument/2006/relationships/tags" Target="../tags/tag155.xml"/><Relationship Id="rId3" Type="http://schemas.openxmlformats.org/officeDocument/2006/relationships/tags" Target="../tags/tag154.xml"/><Relationship Id="rId2" Type="http://schemas.openxmlformats.org/officeDocument/2006/relationships/tags" Target="../tags/tag153.xml"/><Relationship Id="rId12" Type="http://schemas.openxmlformats.org/officeDocument/2006/relationships/image" Target="../media/image5.png"/><Relationship Id="rId11" Type="http://schemas.openxmlformats.org/officeDocument/2006/relationships/tags" Target="../tags/tag161.xml"/><Relationship Id="rId10"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9" Type="http://schemas.openxmlformats.org/officeDocument/2006/relationships/tags" Target="../tags/tag19.xml"/><Relationship Id="rId8" Type="http://schemas.openxmlformats.org/officeDocument/2006/relationships/tags" Target="../tags/tag18.xml"/><Relationship Id="rId7" Type="http://schemas.openxmlformats.org/officeDocument/2006/relationships/tags" Target="../tags/tag17.xml"/><Relationship Id="rId6" Type="http://schemas.openxmlformats.org/officeDocument/2006/relationships/image" Target="../media/image5.png"/><Relationship Id="rId5" Type="http://schemas.openxmlformats.org/officeDocument/2006/relationships/tags" Target="../tags/tag16.xml"/><Relationship Id="rId4" Type="http://schemas.openxmlformats.org/officeDocument/2006/relationships/image" Target="../media/image4.png"/><Relationship Id="rId3" Type="http://schemas.openxmlformats.org/officeDocument/2006/relationships/tags" Target="../tags/tag15.xml"/><Relationship Id="rId2" Type="http://schemas.openxmlformats.org/officeDocument/2006/relationships/tags" Target="../tags/tag14.xml"/><Relationship Id="rId11" Type="http://schemas.openxmlformats.org/officeDocument/2006/relationships/tags" Target="../tags/tag21.xml"/><Relationship Id="rId10" Type="http://schemas.openxmlformats.org/officeDocument/2006/relationships/tags" Target="../tags/tag20.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28.xml"/><Relationship Id="rId8" Type="http://schemas.openxmlformats.org/officeDocument/2006/relationships/tags" Target="../tags/tag27.xml"/><Relationship Id="rId7" Type="http://schemas.openxmlformats.org/officeDocument/2006/relationships/tags" Target="../tags/tag26.xml"/><Relationship Id="rId6" Type="http://schemas.openxmlformats.org/officeDocument/2006/relationships/tags" Target="../tags/tag25.xml"/><Relationship Id="rId5" Type="http://schemas.openxmlformats.org/officeDocument/2006/relationships/image" Target="../media/image6.png"/><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0" Type="http://schemas.openxmlformats.org/officeDocument/2006/relationships/tags" Target="../tags/tag29.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35.xml"/><Relationship Id="rId8" Type="http://schemas.openxmlformats.org/officeDocument/2006/relationships/tags" Target="../tags/tag34.xml"/><Relationship Id="rId7" Type="http://schemas.openxmlformats.org/officeDocument/2006/relationships/tags" Target="../tags/tag33.xml"/><Relationship Id="rId6" Type="http://schemas.openxmlformats.org/officeDocument/2006/relationships/image" Target="../media/image5.png"/><Relationship Id="rId5" Type="http://schemas.openxmlformats.org/officeDocument/2006/relationships/tags" Target="../tags/tag32.xml"/><Relationship Id="rId4" Type="http://schemas.openxmlformats.org/officeDocument/2006/relationships/image" Target="../media/image4.png"/><Relationship Id="rId3" Type="http://schemas.openxmlformats.org/officeDocument/2006/relationships/tags" Target="../tags/tag31.xml"/><Relationship Id="rId2" Type="http://schemas.openxmlformats.org/officeDocument/2006/relationships/tags" Target="../tags/tag30.xml"/><Relationship Id="rId12" Type="http://schemas.openxmlformats.org/officeDocument/2006/relationships/tags" Target="../tags/tag38.xml"/><Relationship Id="rId11" Type="http://schemas.openxmlformats.org/officeDocument/2006/relationships/tags" Target="../tags/tag37.xml"/><Relationship Id="rId10" Type="http://schemas.openxmlformats.org/officeDocument/2006/relationships/tags" Target="../tags/tag3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44.xml"/><Relationship Id="rId8" Type="http://schemas.openxmlformats.org/officeDocument/2006/relationships/tags" Target="../tags/tag43.xml"/><Relationship Id="rId7" Type="http://schemas.openxmlformats.org/officeDocument/2006/relationships/tags" Target="../tags/tag42.xml"/><Relationship Id="rId6" Type="http://schemas.openxmlformats.org/officeDocument/2006/relationships/image" Target="../media/image5.png"/><Relationship Id="rId5" Type="http://schemas.openxmlformats.org/officeDocument/2006/relationships/tags" Target="../tags/tag41.xml"/><Relationship Id="rId4" Type="http://schemas.openxmlformats.org/officeDocument/2006/relationships/image" Target="../media/image4.png"/><Relationship Id="rId3" Type="http://schemas.openxmlformats.org/officeDocument/2006/relationships/tags" Target="../tags/tag40.xml"/><Relationship Id="rId2" Type="http://schemas.openxmlformats.org/officeDocument/2006/relationships/tags" Target="../tags/tag39.xml"/><Relationship Id="rId14" Type="http://schemas.openxmlformats.org/officeDocument/2006/relationships/tags" Target="../tags/tag49.xml"/><Relationship Id="rId13" Type="http://schemas.openxmlformats.org/officeDocument/2006/relationships/tags" Target="../tags/tag48.xml"/><Relationship Id="rId12" Type="http://schemas.openxmlformats.org/officeDocument/2006/relationships/tags" Target="../tags/tag47.xml"/><Relationship Id="rId11" Type="http://schemas.openxmlformats.org/officeDocument/2006/relationships/tags" Target="../tags/tag46.xml"/><Relationship Id="rId10" Type="http://schemas.openxmlformats.org/officeDocument/2006/relationships/tags" Target="../tags/tag45.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7" Type="http://schemas.openxmlformats.org/officeDocument/2006/relationships/tags" Target="../tags/tag54.xml"/><Relationship Id="rId6" Type="http://schemas.openxmlformats.org/officeDocument/2006/relationships/tags" Target="../tags/tag53.xml"/><Relationship Id="rId5" Type="http://schemas.openxmlformats.org/officeDocument/2006/relationships/tags" Target="../tags/tag52.xml"/><Relationship Id="rId4" Type="http://schemas.openxmlformats.org/officeDocument/2006/relationships/tags" Target="../tags/tag51.xml"/><Relationship Id="rId3" Type="http://schemas.openxmlformats.org/officeDocument/2006/relationships/image" Target="../media/image7.png"/><Relationship Id="rId2" Type="http://schemas.openxmlformats.org/officeDocument/2006/relationships/tags" Target="../tags/tag5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57.xml"/><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9" Type="http://schemas.openxmlformats.org/officeDocument/2006/relationships/tags" Target="../tags/tag63.xml"/><Relationship Id="rId8" Type="http://schemas.openxmlformats.org/officeDocument/2006/relationships/tags" Target="../tags/tag62.xml"/><Relationship Id="rId7" Type="http://schemas.openxmlformats.org/officeDocument/2006/relationships/tags" Target="../tags/tag61.xml"/><Relationship Id="rId6" Type="http://schemas.openxmlformats.org/officeDocument/2006/relationships/image" Target="../media/image5.png"/><Relationship Id="rId5" Type="http://schemas.openxmlformats.org/officeDocument/2006/relationships/tags" Target="../tags/tag60.xml"/><Relationship Id="rId4" Type="http://schemas.openxmlformats.org/officeDocument/2006/relationships/image" Target="../media/image4.png"/><Relationship Id="rId3" Type="http://schemas.openxmlformats.org/officeDocument/2006/relationships/tags" Target="../tags/tag59.xml"/><Relationship Id="rId2" Type="http://schemas.openxmlformats.org/officeDocument/2006/relationships/tags" Target="../tags/tag58.xml"/><Relationship Id="rId12" Type="http://schemas.openxmlformats.org/officeDocument/2006/relationships/tags" Target="../tags/tag66.xml"/><Relationship Id="rId11" Type="http://schemas.openxmlformats.org/officeDocument/2006/relationships/tags" Target="../tags/tag65.xml"/><Relationship Id="rId10" Type="http://schemas.openxmlformats.org/officeDocument/2006/relationships/tags" Target="../tags/tag64.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9" Type="http://schemas.openxmlformats.org/officeDocument/2006/relationships/tags" Target="../tags/tag72.xml"/><Relationship Id="rId8" Type="http://schemas.openxmlformats.org/officeDocument/2006/relationships/tags" Target="../tags/tag71.xml"/><Relationship Id="rId7" Type="http://schemas.openxmlformats.org/officeDocument/2006/relationships/image" Target="../media/image5.png"/><Relationship Id="rId6" Type="http://schemas.openxmlformats.org/officeDocument/2006/relationships/tags" Target="../tags/tag70.xml"/><Relationship Id="rId5" Type="http://schemas.openxmlformats.org/officeDocument/2006/relationships/image" Target="../media/image4.png"/><Relationship Id="rId4" Type="http://schemas.openxmlformats.org/officeDocument/2006/relationships/tags" Target="../tags/tag69.xml"/><Relationship Id="rId3" Type="http://schemas.openxmlformats.org/officeDocument/2006/relationships/tags" Target="../tags/tag68.xml"/><Relationship Id="rId2" Type="http://schemas.openxmlformats.org/officeDocument/2006/relationships/tags" Target="../tags/tag67.xml"/><Relationship Id="rId12" Type="http://schemas.openxmlformats.org/officeDocument/2006/relationships/tags" Target="../tags/tag75.xml"/><Relationship Id="rId11" Type="http://schemas.openxmlformats.org/officeDocument/2006/relationships/tags" Target="../tags/tag74.xml"/><Relationship Id="rId10" Type="http://schemas.openxmlformats.org/officeDocument/2006/relationships/tags" Target="../tags/tag7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1" name="图片 20" descr="5f998e529f02dcb80383f1628ddecaaf"/>
          <p:cNvPicPr>
            <a:picLocks noChangeAspect="1"/>
          </p:cNvPicPr>
          <p:nvPr>
            <p:custDataLst>
              <p:tags r:id="rId2"/>
            </p:custDataLst>
          </p:nvPr>
        </p:nvPicPr>
        <p:blipFill>
          <a:blip r:embed="rId3" cstate="email"/>
          <a:stretch>
            <a:fillRect/>
          </a:stretch>
        </p:blipFill>
        <p:spPr>
          <a:xfrm>
            <a:off x="0" y="1772840"/>
            <a:ext cx="12192000" cy="5085160"/>
          </a:xfrm>
          <a:prstGeom prst="rect">
            <a:avLst/>
          </a:prstGeom>
        </p:spPr>
      </p:pic>
      <p:grpSp>
        <p:nvGrpSpPr>
          <p:cNvPr id="23" name="组合 22"/>
          <p:cNvGrpSpPr/>
          <p:nvPr>
            <p:custDataLst>
              <p:tags r:id="rId4"/>
            </p:custDataLst>
          </p:nvPr>
        </p:nvGrpSpPr>
        <p:grpSpPr>
          <a:xfrm>
            <a:off x="3470753" y="764971"/>
            <a:ext cx="1151255" cy="622935"/>
            <a:chOff x="8412" y="1861"/>
            <a:chExt cx="1380" cy="826"/>
          </a:xfrm>
        </p:grpSpPr>
        <p:pic>
          <p:nvPicPr>
            <p:cNvPr id="29" name="图片 28" descr="5b20dbdc5278d717eb30bfa1d05a991d"/>
            <p:cNvPicPr>
              <a:picLocks noChangeAspect="1"/>
            </p:cNvPicPr>
            <p:nvPr>
              <p:custDataLst>
                <p:tags r:id="rId5"/>
              </p:custDataLst>
            </p:nvPr>
          </p:nvPicPr>
          <p:blipFill>
            <a:blip r:embed="rId6" cstate="email"/>
            <a:srcRect/>
            <a:stretch>
              <a:fillRect/>
            </a:stretch>
          </p:blipFill>
          <p:spPr>
            <a:xfrm>
              <a:off x="8844" y="2165"/>
              <a:ext cx="859" cy="360"/>
            </a:xfrm>
            <a:prstGeom prst="rect">
              <a:avLst/>
            </a:prstGeom>
          </p:spPr>
        </p:pic>
        <p:pic>
          <p:nvPicPr>
            <p:cNvPr id="30" name="图片 29" descr="54f43b28b1f3d070a0acac37e2d64550"/>
            <p:cNvPicPr>
              <a:picLocks noChangeAspect="1"/>
            </p:cNvPicPr>
            <p:nvPr>
              <p:custDataLst>
                <p:tags r:id="rId7"/>
              </p:custDataLst>
            </p:nvPr>
          </p:nvPicPr>
          <p:blipFill>
            <a:blip r:embed="rId8" cstate="email"/>
            <a:srcRect/>
            <a:stretch>
              <a:fillRect/>
            </a:stretch>
          </p:blipFill>
          <p:spPr>
            <a:xfrm flipH="1">
              <a:off x="8412" y="2505"/>
              <a:ext cx="773" cy="182"/>
            </a:xfrm>
            <a:prstGeom prst="rect">
              <a:avLst/>
            </a:prstGeom>
          </p:spPr>
        </p:pic>
        <p:sp>
          <p:nvSpPr>
            <p:cNvPr id="31" name="文本框 30"/>
            <p:cNvSpPr txBox="1"/>
            <p:nvPr>
              <p:custDataLst>
                <p:tags r:id="rId9"/>
              </p:custDataLst>
            </p:nvPr>
          </p:nvSpPr>
          <p:spPr>
            <a:xfrm>
              <a:off x="9497" y="1861"/>
              <a:ext cx="295" cy="417"/>
            </a:xfrm>
            <a:prstGeom prst="rect">
              <a:avLst/>
            </a:prstGeom>
            <a:noFill/>
          </p:spPr>
          <p:txBody>
            <a:bodyPr vert="eaVert" wrap="square" rtlCol="0">
              <a:spAutoFit/>
            </a:bodyPr>
            <a:lstStyle/>
            <a:p>
              <a:r>
                <a:rPr lang="zh-CN" altLang="en-US" sz="400" baseline="0">
                  <a:latin typeface="Arial" panose="020B0604020202020204" pitchFamily="34" charset="0"/>
                  <a:ea typeface="隶书" panose="02010509060101010101" pitchFamily="49" charset="-122"/>
                </a:rPr>
                <a:t>梦 境</a:t>
              </a:r>
              <a:endParaRPr lang="zh-CN" altLang="en-US" sz="400" baseline="0">
                <a:latin typeface="Arial" panose="020B0604020202020204" pitchFamily="34" charset="0"/>
                <a:ea typeface="隶书" panose="02010509060101010101" pitchFamily="49" charset="-122"/>
              </a:endParaRPr>
            </a:p>
          </p:txBody>
        </p:sp>
      </p:grpSp>
      <p:cxnSp>
        <p:nvCxnSpPr>
          <p:cNvPr id="25" name="直接连接符 24"/>
          <p:cNvCxnSpPr/>
          <p:nvPr>
            <p:custDataLst>
              <p:tags r:id="rId10"/>
            </p:custDataLst>
          </p:nvPr>
        </p:nvCxnSpPr>
        <p:spPr>
          <a:xfrm flipV="1">
            <a:off x="5920617" y="278111"/>
            <a:ext cx="350766" cy="610497"/>
          </a:xfrm>
          <a:prstGeom prst="line">
            <a:avLst/>
          </a:prstGeom>
          <a:ln w="1905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custDataLst>
              <p:tags r:id="rId11"/>
            </p:custDataLst>
          </p:nvPr>
        </p:nvCxnSpPr>
        <p:spPr>
          <a:xfrm flipV="1">
            <a:off x="5794943" y="278111"/>
            <a:ext cx="602114" cy="1056031"/>
          </a:xfrm>
          <a:prstGeom prst="line">
            <a:avLst/>
          </a:prstGeom>
          <a:ln w="1905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custDataLst>
              <p:tags r:id="rId12"/>
            </p:custDataLst>
          </p:nvPr>
        </p:nvCxnSpPr>
        <p:spPr>
          <a:xfrm flipV="1">
            <a:off x="1772468" y="2542396"/>
            <a:ext cx="286094" cy="513718"/>
          </a:xfrm>
          <a:prstGeom prst="line">
            <a:avLst/>
          </a:prstGeom>
          <a:ln w="1905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custDataLst>
              <p:tags r:id="rId13"/>
            </p:custDataLst>
          </p:nvPr>
        </p:nvCxnSpPr>
        <p:spPr>
          <a:xfrm flipV="1">
            <a:off x="1747068" y="2812011"/>
            <a:ext cx="281740" cy="506518"/>
          </a:xfrm>
          <a:prstGeom prst="line">
            <a:avLst/>
          </a:prstGeom>
          <a:ln w="1905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ctrTitle" hasCustomPrompt="1"/>
            <p:custDataLst>
              <p:tags r:id="rId14"/>
            </p:custDataLst>
          </p:nvPr>
        </p:nvSpPr>
        <p:spPr>
          <a:xfrm>
            <a:off x="631525" y="1260672"/>
            <a:ext cx="7115856" cy="1447200"/>
          </a:xfrm>
        </p:spPr>
        <p:txBody>
          <a:bodyPr lIns="90000" tIns="46800" rIns="90000" bIns="46800" anchor="t" anchorCtr="0">
            <a:normAutofit/>
          </a:bodyPr>
          <a:lstStyle>
            <a:lvl1pPr algn="ctr">
              <a:defRPr sz="8800" b="0" spc="0" baseline="0">
                <a:solidFill>
                  <a:schemeClr val="accent1"/>
                </a:solidFill>
                <a:latin typeface="Arial" panose="020B0604020202020204" pitchFamily="34" charset="0"/>
                <a:ea typeface="汉仪尚巍手书W" panose="00020600040101010101" pitchFamily="18" charset="-122"/>
              </a:defRPr>
            </a:lvl1pPr>
          </a:lstStyle>
          <a:p>
            <a:r>
              <a:rPr lang="zh-CN" altLang="en-US" dirty="0"/>
              <a:t>编辑标题</a:t>
            </a:r>
            <a:endParaRPr lang="zh-CN" altLang="en-US" dirty="0"/>
          </a:p>
        </p:txBody>
      </p:sp>
      <p:sp>
        <p:nvSpPr>
          <p:cNvPr id="16" name="日期占位符 15"/>
          <p:cNvSpPr>
            <a:spLocks noGrp="1"/>
          </p:cNvSpPr>
          <p:nvPr>
            <p:ph type="dt" sz="half" idx="10"/>
            <p:custDataLst>
              <p:tags r:id="rId15"/>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6"/>
            </p:custDataLst>
          </p:nvPr>
        </p:nvSpPr>
        <p:spPr/>
        <p:txBody>
          <a:bodyPr/>
          <a:lstStyle>
            <a:lvl1pPr>
              <a:defRPr baseline="0">
                <a:latin typeface="Arial" panose="020B0604020202020204" pitchFamily="34" charset="0"/>
              </a:defRPr>
            </a:lvl1pPr>
          </a:lstStyle>
          <a:p>
            <a:endParaRPr lang="zh-CN" altLang="en-US" dirty="0"/>
          </a:p>
        </p:txBody>
      </p:sp>
      <p:sp>
        <p:nvSpPr>
          <p:cNvPr id="18" name="灯片编号占位符 17"/>
          <p:cNvSpPr>
            <a:spLocks noGrp="1"/>
          </p:cNvSpPr>
          <p:nvPr>
            <p:ph type="sldNum" sz="quarter" idx="12"/>
            <p:custDataLst>
              <p:tags r:id="rId17"/>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grpSp>
        <p:nvGrpSpPr>
          <p:cNvPr id="13" name="组合 12"/>
          <p:cNvGrpSpPr/>
          <p:nvPr>
            <p:custDataLst>
              <p:tags r:id="rId2"/>
            </p:custDataLst>
          </p:nvPr>
        </p:nvGrpSpPr>
        <p:grpSpPr>
          <a:xfrm>
            <a:off x="0" y="33985"/>
            <a:ext cx="12192000" cy="6824015"/>
            <a:chOff x="0" y="33985"/>
            <a:chExt cx="12192000" cy="6824015"/>
          </a:xfrm>
        </p:grpSpPr>
        <p:sp>
          <p:nvSpPr>
            <p:cNvPr id="14" name="矩形 13"/>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Arial" panose="020B0604020202020204" pitchFamily="34" charset="0"/>
                <a:ea typeface="隶书" panose="02010509060101010101" pitchFamily="49" charset="-122"/>
              </a:endParaRPr>
            </a:p>
          </p:txBody>
        </p:sp>
        <p:pic>
          <p:nvPicPr>
            <p:cNvPr id="15" name="图片 14" descr="5f0588f3ce1e1dd9e1e08ba5a0db1e86"/>
            <p:cNvPicPr>
              <a:picLocks noChangeAspect="1"/>
            </p:cNvPicPr>
            <p:nvPr userDrawn="1">
              <p:custDataLst>
                <p:tags r:id="rId4"/>
              </p:custDataLst>
            </p:nvPr>
          </p:nvPicPr>
          <p:blipFill rotWithShape="1">
            <a:blip r:embed="rId5" cstate="email"/>
            <a:srcRect/>
            <a:stretch>
              <a:fillRect/>
            </a:stretch>
          </p:blipFill>
          <p:spPr>
            <a:xfrm>
              <a:off x="0" y="33985"/>
              <a:ext cx="1244600" cy="965199"/>
            </a:xfrm>
            <a:prstGeom prst="rect">
              <a:avLst/>
            </a:prstGeom>
          </p:spPr>
        </p:pic>
        <p:pic>
          <p:nvPicPr>
            <p:cNvPr id="16" name="图片 15"/>
            <p:cNvPicPr>
              <a:picLocks noChangeAspect="1"/>
            </p:cNvPicPr>
            <p:nvPr userDrawn="1">
              <p:custDataLst>
                <p:tags r:id="rId6"/>
              </p:custDataLst>
            </p:nvPr>
          </p:nvPicPr>
          <p:blipFill>
            <a:blip r:embed="rId7">
              <a:extLst>
                <a:ext uri="{28A0092B-C50C-407E-A947-70E740481C1C}">
                  <a14:useLocalDpi xmlns:a14="http://schemas.microsoft.com/office/drawing/2010/main" val="0"/>
                </a:ext>
              </a:extLst>
            </a:blip>
            <a:stretch>
              <a:fillRect/>
            </a:stretch>
          </p:blipFill>
          <p:spPr>
            <a:xfrm>
              <a:off x="0" y="1781205"/>
              <a:ext cx="12192000" cy="5076795"/>
            </a:xfrm>
            <a:prstGeom prst="rect">
              <a:avLst/>
            </a:prstGeom>
          </p:spPr>
        </p:pic>
      </p:grpSp>
      <p:sp>
        <p:nvSpPr>
          <p:cNvPr id="3" name="日期占位符 2"/>
          <p:cNvSpPr>
            <a:spLocks noGrp="1"/>
          </p:cNvSpPr>
          <p:nvPr>
            <p:ph type="dt" sz="half" idx="10"/>
            <p:custDataLst>
              <p:tags r:id="rId8"/>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baseline="0">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1"/>
            </p:custDataLst>
          </p:nvPr>
        </p:nvSpPr>
        <p:spPr>
          <a:xfrm>
            <a:off x="669930" y="952508"/>
            <a:ext cx="10852237" cy="5388907"/>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descr="5f998e529f02dcb80383f1628ddecaaf"/>
          <p:cNvPicPr>
            <a:picLocks noChangeAspect="1"/>
          </p:cNvPicPr>
          <p:nvPr>
            <p:custDataLst>
              <p:tags r:id="rId2"/>
            </p:custDataLst>
          </p:nvPr>
        </p:nvPicPr>
        <p:blipFill>
          <a:blip r:embed="rId3" cstate="email"/>
          <a:stretch>
            <a:fillRect/>
          </a:stretch>
        </p:blipFill>
        <p:spPr>
          <a:xfrm>
            <a:off x="-5715" y="1772840"/>
            <a:ext cx="12204000" cy="5085160"/>
          </a:xfrm>
          <a:prstGeom prst="rect">
            <a:avLst/>
          </a:prstGeom>
        </p:spPr>
      </p:pic>
      <p:grpSp>
        <p:nvGrpSpPr>
          <p:cNvPr id="8" name="组合 7"/>
          <p:cNvGrpSpPr/>
          <p:nvPr>
            <p:custDataLst>
              <p:tags r:id="rId4"/>
            </p:custDataLst>
          </p:nvPr>
        </p:nvGrpSpPr>
        <p:grpSpPr>
          <a:xfrm>
            <a:off x="3470753" y="764971"/>
            <a:ext cx="1151255" cy="622935"/>
            <a:chOff x="8412" y="1861"/>
            <a:chExt cx="1380" cy="826"/>
          </a:xfrm>
        </p:grpSpPr>
        <p:pic>
          <p:nvPicPr>
            <p:cNvPr id="14" name="图片 13" descr="5b20dbdc5278d717eb30bfa1d05a991d"/>
            <p:cNvPicPr>
              <a:picLocks noChangeAspect="1"/>
            </p:cNvPicPr>
            <p:nvPr>
              <p:custDataLst>
                <p:tags r:id="rId5"/>
              </p:custDataLst>
            </p:nvPr>
          </p:nvPicPr>
          <p:blipFill>
            <a:blip r:embed="rId6" cstate="email"/>
            <a:srcRect/>
            <a:stretch>
              <a:fillRect/>
            </a:stretch>
          </p:blipFill>
          <p:spPr>
            <a:xfrm>
              <a:off x="8844" y="2165"/>
              <a:ext cx="859" cy="360"/>
            </a:xfrm>
            <a:prstGeom prst="rect">
              <a:avLst/>
            </a:prstGeom>
          </p:spPr>
        </p:pic>
        <p:pic>
          <p:nvPicPr>
            <p:cNvPr id="15" name="图片 14" descr="54f43b28b1f3d070a0acac37e2d64550"/>
            <p:cNvPicPr>
              <a:picLocks noChangeAspect="1"/>
            </p:cNvPicPr>
            <p:nvPr>
              <p:custDataLst>
                <p:tags r:id="rId7"/>
              </p:custDataLst>
            </p:nvPr>
          </p:nvPicPr>
          <p:blipFill>
            <a:blip r:embed="rId8" cstate="email"/>
            <a:srcRect/>
            <a:stretch>
              <a:fillRect/>
            </a:stretch>
          </p:blipFill>
          <p:spPr>
            <a:xfrm flipH="1">
              <a:off x="8412" y="2505"/>
              <a:ext cx="773" cy="182"/>
            </a:xfrm>
            <a:prstGeom prst="rect">
              <a:avLst/>
            </a:prstGeom>
          </p:spPr>
        </p:pic>
        <p:sp>
          <p:nvSpPr>
            <p:cNvPr id="16" name="文本框 15"/>
            <p:cNvSpPr txBox="1"/>
            <p:nvPr>
              <p:custDataLst>
                <p:tags r:id="rId9"/>
              </p:custDataLst>
            </p:nvPr>
          </p:nvSpPr>
          <p:spPr>
            <a:xfrm>
              <a:off x="9497" y="1861"/>
              <a:ext cx="295" cy="417"/>
            </a:xfrm>
            <a:prstGeom prst="rect">
              <a:avLst/>
            </a:prstGeom>
            <a:noFill/>
          </p:spPr>
          <p:txBody>
            <a:bodyPr vert="eaVert"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400" b="0" i="0" u="none" strike="noStrike" kern="1200" cap="none" spc="0" normalizeH="0" baseline="0" noProof="0">
                  <a:ln>
                    <a:noFill/>
                  </a:ln>
                  <a:solidFill>
                    <a:srgbClr val="000000"/>
                  </a:solidFill>
                  <a:effectLst/>
                  <a:uLnTx/>
                  <a:uFillTx/>
                  <a:latin typeface="Arial" panose="020B0604020202020204" pitchFamily="34" charset="0"/>
                  <a:ea typeface="隶书" panose="02010509060101010101" pitchFamily="49" charset="-122"/>
                  <a:cs typeface="+mn-cs"/>
                </a:rPr>
                <a:t>梦 境</a:t>
              </a:r>
              <a:endParaRPr kumimoji="0" lang="zh-CN" altLang="en-US" sz="400" b="0" i="0" u="none" strike="noStrike" kern="1200" cap="none" spc="0" normalizeH="0" baseline="0" noProof="0">
                <a:ln>
                  <a:noFill/>
                </a:ln>
                <a:solidFill>
                  <a:srgbClr val="000000"/>
                </a:solidFill>
                <a:effectLst/>
                <a:uLnTx/>
                <a:uFillTx/>
                <a:latin typeface="Arial" panose="020B0604020202020204" pitchFamily="34" charset="0"/>
                <a:ea typeface="隶书" panose="02010509060101010101" pitchFamily="49" charset="-122"/>
                <a:cs typeface="+mn-cs"/>
              </a:endParaRPr>
            </a:p>
          </p:txBody>
        </p:sp>
      </p:grpSp>
      <p:cxnSp>
        <p:nvCxnSpPr>
          <p:cNvPr id="10" name="直接连接符 9"/>
          <p:cNvCxnSpPr/>
          <p:nvPr>
            <p:custDataLst>
              <p:tags r:id="rId10"/>
            </p:custDataLst>
          </p:nvPr>
        </p:nvCxnSpPr>
        <p:spPr>
          <a:xfrm flipV="1">
            <a:off x="5920617" y="278111"/>
            <a:ext cx="350766" cy="610497"/>
          </a:xfrm>
          <a:prstGeom prst="line">
            <a:avLst/>
          </a:prstGeom>
          <a:ln w="1905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11"/>
            </p:custDataLst>
          </p:nvPr>
        </p:nvCxnSpPr>
        <p:spPr>
          <a:xfrm flipV="1">
            <a:off x="5794943" y="278111"/>
            <a:ext cx="602114" cy="1056031"/>
          </a:xfrm>
          <a:prstGeom prst="line">
            <a:avLst/>
          </a:prstGeom>
          <a:ln w="1905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12"/>
            </p:custDataLst>
          </p:nvPr>
        </p:nvCxnSpPr>
        <p:spPr>
          <a:xfrm flipV="1">
            <a:off x="1772468" y="2542396"/>
            <a:ext cx="286094" cy="513718"/>
          </a:xfrm>
          <a:prstGeom prst="line">
            <a:avLst/>
          </a:prstGeom>
          <a:ln w="1905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13"/>
            </p:custDataLst>
          </p:nvPr>
        </p:nvCxnSpPr>
        <p:spPr>
          <a:xfrm flipV="1">
            <a:off x="1747068" y="2812011"/>
            <a:ext cx="281740" cy="506518"/>
          </a:xfrm>
          <a:prstGeom prst="line">
            <a:avLst/>
          </a:prstGeom>
          <a:ln w="1905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hasCustomPrompt="1"/>
            <p:custDataLst>
              <p:tags r:id="rId14"/>
            </p:custDataLst>
          </p:nvPr>
        </p:nvSpPr>
        <p:spPr>
          <a:xfrm>
            <a:off x="1840092" y="1261322"/>
            <a:ext cx="4698000" cy="14472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8800" b="0" i="0" u="none" strike="noStrike" kern="1200" cap="none" spc="0" normalizeH="0" baseline="0" noProof="1" dirty="0">
                <a:solidFill>
                  <a:schemeClr val="accent1"/>
                </a:solidFill>
                <a:uFillTx/>
                <a:latin typeface="Arial" panose="020B0604020202020204" pitchFamily="34" charset="0"/>
                <a:ea typeface="汉仪尚巍手书W" panose="00020600040101010101" pitchFamily="18" charset="-122"/>
                <a:cs typeface="+mj-cs"/>
                <a:sym typeface="+mn-ea"/>
              </a:defRPr>
            </a:lvl1pPr>
          </a:lstStyle>
          <a:p>
            <a:pPr lvl="0"/>
            <a:r>
              <a:rPr dirty="0">
                <a:sym typeface="+mn-ea"/>
              </a:rPr>
              <a:t>编辑标题</a:t>
            </a:r>
            <a:endParaRPr dirty="0">
              <a:sym typeface="+mn-ea"/>
            </a:endParaRPr>
          </a:p>
        </p:txBody>
      </p:sp>
      <p:sp>
        <p:nvSpPr>
          <p:cNvPr id="3" name="日期占位符 2"/>
          <p:cNvSpPr>
            <a:spLocks noGrp="1"/>
          </p:cNvSpPr>
          <p:nvPr>
            <p:ph type="dt" sz="half" idx="10"/>
            <p:custDataLst>
              <p:tags r:id="rId15"/>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6"/>
            </p:custDataLst>
          </p:nvPr>
        </p:nvSpPr>
        <p:spPr/>
        <p:txBody>
          <a:bodyPr/>
          <a:lstStyle>
            <a:lvl1pPr>
              <a:defRPr baseline="0">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17"/>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grpSp>
        <p:nvGrpSpPr>
          <p:cNvPr id="6" name="组合 5"/>
          <p:cNvGrpSpPr/>
          <p:nvPr>
            <p:custDataLst>
              <p:tags r:id="rId2"/>
            </p:custDataLst>
          </p:nvPr>
        </p:nvGrpSpPr>
        <p:grpSpPr>
          <a:xfrm>
            <a:off x="0" y="33985"/>
            <a:ext cx="12192000" cy="6824015"/>
            <a:chOff x="0" y="33985"/>
            <a:chExt cx="12192000" cy="6824015"/>
          </a:xfrm>
        </p:grpSpPr>
        <p:pic>
          <p:nvPicPr>
            <p:cNvPr id="12" name="图片 11" descr="5f0588f3ce1e1dd9e1e08ba5a0db1e86"/>
            <p:cNvPicPr>
              <a:picLocks noChangeAspect="1"/>
            </p:cNvPicPr>
            <p:nvPr userDrawn="1">
              <p:custDataLst>
                <p:tags r:id="rId3"/>
              </p:custDataLst>
            </p:nvPr>
          </p:nvPicPr>
          <p:blipFill rotWithShape="1">
            <a:blip r:embed="rId4" cstate="email"/>
            <a:srcRect/>
            <a:stretch>
              <a:fillRect/>
            </a:stretch>
          </p:blipFill>
          <p:spPr>
            <a:xfrm>
              <a:off x="0" y="33985"/>
              <a:ext cx="1244600" cy="965199"/>
            </a:xfrm>
            <a:prstGeom prst="rect">
              <a:avLst/>
            </a:prstGeom>
          </p:spPr>
        </p:pic>
        <p:pic>
          <p:nvPicPr>
            <p:cNvPr id="13" name="图片 12"/>
            <p:cNvPicPr>
              <a:picLocks noChangeAspect="1"/>
            </p:cNvPicPr>
            <p:nvPr userDrawn="1">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0" y="1781205"/>
              <a:ext cx="12192000" cy="5076795"/>
            </a:xfrm>
            <a:prstGeom prst="rect">
              <a:avLst/>
            </a:prstGeom>
          </p:spPr>
        </p:pic>
      </p:grpSp>
      <p:sp>
        <p:nvSpPr>
          <p:cNvPr id="2" name="标题 1"/>
          <p:cNvSpPr>
            <a:spLocks noGrp="1"/>
          </p:cNvSpPr>
          <p:nvPr>
            <p:ph type="title"/>
            <p:custDataLst>
              <p:tags r:id="rId7"/>
            </p:custDataLst>
          </p:nvPr>
        </p:nvSpPr>
        <p:spPr/>
        <p:txBody>
          <a:bodyPr>
            <a:normAutofit/>
          </a:bodyPr>
          <a:lstStyle>
            <a:lvl1pPr>
              <a:defRPr baseline="0">
                <a:latin typeface="Arial" panose="020B0604020202020204" pitchFamily="34" charset="0"/>
                <a:ea typeface="隶书" panose="02010509060101010101" pitchFamily="49"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normAutofit/>
          </a:bodyPr>
          <a:lstStyle>
            <a:lvl1pPr>
              <a:defRPr baseline="0">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normAutofit/>
          </a:bodyPr>
          <a:lstStyle>
            <a:lvl1pPr>
              <a:defRPr baseline="0">
                <a:latin typeface="Arial" panose="020B0604020202020204" pitchFamily="34" charset="0"/>
                <a:ea typeface="隶书"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normAutofit/>
          </a:bodyPr>
          <a:lstStyle>
            <a:lvl1pPr>
              <a:defRPr baseline="0">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grpSp>
        <p:nvGrpSpPr>
          <p:cNvPr id="9" name="组合 8"/>
          <p:cNvGrpSpPr/>
          <p:nvPr>
            <p:custDataLst>
              <p:tags r:id="rId2"/>
            </p:custDataLst>
          </p:nvPr>
        </p:nvGrpSpPr>
        <p:grpSpPr>
          <a:xfrm>
            <a:off x="0" y="33985"/>
            <a:ext cx="12192000" cy="6824015"/>
            <a:chOff x="0" y="33985"/>
            <a:chExt cx="12192000" cy="6824015"/>
          </a:xfrm>
        </p:grpSpPr>
        <p:sp>
          <p:nvSpPr>
            <p:cNvPr id="8" name="矩形 7"/>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baseline="0">
                <a:latin typeface="Arial" panose="020B0604020202020204" pitchFamily="34" charset="0"/>
                <a:ea typeface="隶书" panose="02010509060101010101" pitchFamily="49" charset="-122"/>
              </a:endParaRPr>
            </a:p>
          </p:txBody>
        </p:sp>
        <p:pic>
          <p:nvPicPr>
            <p:cNvPr id="14" name="图片 13" descr="5f0588f3ce1e1dd9e1e08ba5a0db1e86"/>
            <p:cNvPicPr>
              <a:picLocks noChangeAspect="1"/>
            </p:cNvPicPr>
            <p:nvPr userDrawn="1">
              <p:custDataLst>
                <p:tags r:id="rId4"/>
              </p:custDataLst>
            </p:nvPr>
          </p:nvPicPr>
          <p:blipFill rotWithShape="1">
            <a:blip r:embed="rId5" cstate="email"/>
            <a:srcRect/>
            <a:stretch>
              <a:fillRect/>
            </a:stretch>
          </p:blipFill>
          <p:spPr>
            <a:xfrm>
              <a:off x="0" y="33985"/>
              <a:ext cx="1244600" cy="965199"/>
            </a:xfrm>
            <a:prstGeom prst="rect">
              <a:avLst/>
            </a:prstGeom>
          </p:spPr>
        </p:pic>
        <p:pic>
          <p:nvPicPr>
            <p:cNvPr id="16" name="图片 15"/>
            <p:cNvPicPr>
              <a:picLocks noChangeAspect="1"/>
            </p:cNvPicPr>
            <p:nvPr userDrawn="1">
              <p:custDataLst>
                <p:tags r:id="rId6"/>
              </p:custDataLst>
            </p:nvPr>
          </p:nvPicPr>
          <p:blipFill>
            <a:blip r:embed="rId7">
              <a:extLst>
                <a:ext uri="{28A0092B-C50C-407E-A947-70E740481C1C}">
                  <a14:useLocalDpi xmlns:a14="http://schemas.microsoft.com/office/drawing/2010/main" val="0"/>
                </a:ext>
              </a:extLst>
            </a:blip>
            <a:stretch>
              <a:fillRect/>
            </a:stretch>
          </p:blipFill>
          <p:spPr>
            <a:xfrm>
              <a:off x="0" y="1781205"/>
              <a:ext cx="12192000" cy="5076795"/>
            </a:xfrm>
            <a:prstGeom prst="rect">
              <a:avLst/>
            </a:prstGeom>
          </p:spPr>
        </p:pic>
      </p:grpSp>
      <p:sp>
        <p:nvSpPr>
          <p:cNvPr id="2" name="标题 1"/>
          <p:cNvSpPr>
            <a:spLocks noGrp="1"/>
          </p:cNvSpPr>
          <p:nvPr>
            <p:ph type="title" hasCustomPrompt="1"/>
            <p:custDataLst>
              <p:tags r:id="rId8"/>
            </p:custDataLst>
          </p:nvPr>
        </p:nvSpPr>
        <p:spPr>
          <a:xfrm>
            <a:off x="1281600" y="1249200"/>
            <a:ext cx="9626400" cy="723600"/>
          </a:xfrm>
        </p:spPr>
        <p:txBody>
          <a:bodyPr anchor="ctr">
            <a:normAutofit/>
          </a:bodyPr>
          <a:lstStyle>
            <a:lvl1pPr>
              <a:defRPr sz="3200" baseline="0">
                <a:latin typeface="Arial" panose="020B0604020202020204" pitchFamily="34" charset="0"/>
                <a:ea typeface="隶书" panose="02010509060101010101" pitchFamily="49"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9"/>
            </p:custDataLst>
          </p:nvPr>
        </p:nvSpPr>
        <p:spPr>
          <a:xfrm>
            <a:off x="1281113" y="2163600"/>
            <a:ext cx="9626600" cy="3445200"/>
          </a:xfrm>
        </p:spPr>
        <p:txBody>
          <a:bodyPr>
            <a:normAutofit/>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0"/>
            </p:custDataLst>
          </p:nvPr>
        </p:nvSpPr>
        <p:spPr/>
        <p:txBody>
          <a:bodyPr>
            <a:normAutofit/>
          </a:bodyPr>
          <a:lstStyle>
            <a:lvl1pPr>
              <a:defRPr baseline="0">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normAutofit/>
          </a:bodyPr>
          <a:lstStyle>
            <a:lvl1pPr>
              <a:defRPr baseline="0">
                <a:latin typeface="Arial" panose="020B0604020202020204" pitchFamily="34" charset="0"/>
                <a:ea typeface="隶书"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normAutofit/>
          </a:bodyPr>
          <a:lstStyle>
            <a:lvl1pPr>
              <a:defRPr baseline="0">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8" name="矩形 7"/>
          <p:cNvSpPr/>
          <p:nvPr>
            <p:custDataLst>
              <p:tags r:id="rId2"/>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lvl="0" algn="ctr"/>
            <a:endParaRPr lang="en-US" altLang="zh-CN" baseline="0" dirty="0">
              <a:latin typeface="Arial" panose="020B0604020202020204" pitchFamily="34" charset="0"/>
              <a:ea typeface="隶书" panose="02010509060101010101" pitchFamily="49" charset="-122"/>
              <a:sym typeface="+mn-ea"/>
            </a:endParaRPr>
          </a:p>
        </p:txBody>
      </p:sp>
      <p:grpSp>
        <p:nvGrpSpPr>
          <p:cNvPr id="6" name="组合 5"/>
          <p:cNvGrpSpPr/>
          <p:nvPr>
            <p:custDataLst>
              <p:tags r:id="rId3"/>
            </p:custDataLst>
          </p:nvPr>
        </p:nvGrpSpPr>
        <p:grpSpPr>
          <a:xfrm>
            <a:off x="0" y="33985"/>
            <a:ext cx="12192000" cy="6824015"/>
            <a:chOff x="0" y="33985"/>
            <a:chExt cx="12192000" cy="6824015"/>
          </a:xfrm>
        </p:grpSpPr>
        <p:pic>
          <p:nvPicPr>
            <p:cNvPr id="10" name="图片 9" descr="5f0588f3ce1e1dd9e1e08ba5a0db1e86"/>
            <p:cNvPicPr>
              <a:picLocks noChangeAspect="1"/>
            </p:cNvPicPr>
            <p:nvPr userDrawn="1">
              <p:custDataLst>
                <p:tags r:id="rId4"/>
              </p:custDataLst>
            </p:nvPr>
          </p:nvPicPr>
          <p:blipFill rotWithShape="1">
            <a:blip r:embed="rId5" cstate="email"/>
            <a:srcRect/>
            <a:stretch>
              <a:fillRect/>
            </a:stretch>
          </p:blipFill>
          <p:spPr>
            <a:xfrm>
              <a:off x="0" y="33985"/>
              <a:ext cx="1244600" cy="965199"/>
            </a:xfrm>
            <a:prstGeom prst="rect">
              <a:avLst/>
            </a:prstGeom>
          </p:spPr>
        </p:pic>
        <p:pic>
          <p:nvPicPr>
            <p:cNvPr id="12" name="图片 11"/>
            <p:cNvPicPr>
              <a:picLocks noChangeAspect="1"/>
            </p:cNvPicPr>
            <p:nvPr userDrawn="1">
              <p:custDataLst>
                <p:tags r:id="rId6"/>
              </p:custDataLst>
            </p:nvPr>
          </p:nvPicPr>
          <p:blipFill>
            <a:blip r:embed="rId7">
              <a:extLst>
                <a:ext uri="{28A0092B-C50C-407E-A947-70E740481C1C}">
                  <a14:useLocalDpi xmlns:a14="http://schemas.microsoft.com/office/drawing/2010/main" val="0"/>
                </a:ext>
              </a:extLst>
            </a:blip>
            <a:stretch>
              <a:fillRect/>
            </a:stretch>
          </p:blipFill>
          <p:spPr>
            <a:xfrm>
              <a:off x="0" y="1781205"/>
              <a:ext cx="12192000" cy="5076795"/>
            </a:xfrm>
            <a:prstGeom prst="rect">
              <a:avLst/>
            </a:prstGeom>
          </p:spPr>
        </p:pic>
      </p:grpSp>
      <p:sp>
        <p:nvSpPr>
          <p:cNvPr id="2" name="标题 1"/>
          <p:cNvSpPr>
            <a:spLocks noGrp="1"/>
          </p:cNvSpPr>
          <p:nvPr>
            <p:ph type="title" hasCustomPrompt="1"/>
            <p:custDataLst>
              <p:tags r:id="rId8"/>
            </p:custDataLst>
          </p:nvPr>
        </p:nvSpPr>
        <p:spPr>
          <a:xfrm>
            <a:off x="583200" y="770400"/>
            <a:ext cx="3960000" cy="882000"/>
          </a:xfrm>
        </p:spPr>
        <p:txBody>
          <a:bodyPr anchor="ctr">
            <a:normAutofit/>
          </a:bodyPr>
          <a:lstStyle>
            <a:lvl1pPr>
              <a:defRPr sz="3600" baseline="0">
                <a:solidFill>
                  <a:schemeClr val="tx1">
                    <a:lumMod val="75000"/>
                    <a:lumOff val="25000"/>
                  </a:schemeClr>
                </a:solidFill>
                <a:latin typeface="Arial" panose="020B0604020202020204" pitchFamily="34" charset="0"/>
                <a:ea typeface="隶书" panose="02010509060101010101" pitchFamily="49"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9"/>
            </p:custDataLst>
          </p:nvPr>
        </p:nvSpPr>
        <p:spPr/>
        <p:txBody>
          <a:bodyPr>
            <a:normAutofit/>
          </a:bodyPr>
          <a:lstStyle>
            <a:lvl1pPr>
              <a:defRPr baseline="0">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normAutofit/>
          </a:bodyPr>
          <a:lstStyle>
            <a:lvl1pPr>
              <a:defRPr baseline="0">
                <a:latin typeface="Arial" panose="020B0604020202020204" pitchFamily="34" charset="0"/>
                <a:ea typeface="隶书"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normAutofit/>
          </a:bodyPr>
          <a:lstStyle>
            <a:lvl1pPr>
              <a:defRPr baseline="0">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2"/>
            </p:custDataLst>
          </p:nvPr>
        </p:nvSpPr>
        <p:spPr>
          <a:xfrm>
            <a:off x="586800" y="1764000"/>
            <a:ext cx="3956400" cy="4093200"/>
          </a:xfrm>
        </p:spPr>
        <p:txBody>
          <a:bodyPr>
            <a:normAutofit/>
          </a:bodyPr>
          <a:lstStyle>
            <a:lvl1pPr>
              <a:defRPr baseline="0">
                <a:solidFill>
                  <a:schemeClr val="tx1">
                    <a:lumMod val="75000"/>
                    <a:lumOff val="25000"/>
                  </a:schemeClr>
                </a:solidFill>
                <a:latin typeface="Arial" panose="020B0604020202020204" pitchFamily="34" charset="0"/>
                <a:ea typeface="隶书" panose="02010509060101010101" pitchFamily="49" charset="-122"/>
              </a:defRPr>
            </a:lvl1pPr>
            <a:lvl2pPr>
              <a:defRPr baseline="0">
                <a:solidFill>
                  <a:schemeClr val="tx1">
                    <a:lumMod val="75000"/>
                    <a:lumOff val="25000"/>
                  </a:schemeClr>
                </a:solidFill>
                <a:latin typeface="Arial" panose="020B0604020202020204" pitchFamily="34" charset="0"/>
                <a:ea typeface="隶书" panose="02010509060101010101" pitchFamily="49" charset="-122"/>
              </a:defRPr>
            </a:lvl2pPr>
            <a:lvl3pPr>
              <a:defRPr baseline="0">
                <a:solidFill>
                  <a:schemeClr val="tx1">
                    <a:lumMod val="75000"/>
                    <a:lumOff val="25000"/>
                  </a:schemeClr>
                </a:solidFill>
                <a:latin typeface="Arial" panose="020B0604020202020204" pitchFamily="34" charset="0"/>
                <a:ea typeface="隶书" panose="02010509060101010101" pitchFamily="49" charset="-122"/>
              </a:defRPr>
            </a:lvl3pPr>
            <a:lvl4pPr>
              <a:defRPr baseline="0">
                <a:solidFill>
                  <a:schemeClr val="tx1">
                    <a:lumMod val="75000"/>
                    <a:lumOff val="25000"/>
                  </a:schemeClr>
                </a:solidFill>
                <a:latin typeface="Arial" panose="020B0604020202020204" pitchFamily="34" charset="0"/>
                <a:ea typeface="隶书" panose="02010509060101010101" pitchFamily="49" charset="-122"/>
              </a:defRPr>
            </a:lvl4pPr>
            <a:lvl5pPr>
              <a:defRPr baseline="0">
                <a:solidFill>
                  <a:schemeClr val="tx1">
                    <a:lumMod val="75000"/>
                    <a:lumOff val="25000"/>
                  </a:schemeClr>
                </a:solidFill>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3"/>
            </p:custDataLst>
          </p:nvPr>
        </p:nvSpPr>
        <p:spPr>
          <a:xfrm>
            <a:off x="5101200" y="769938"/>
            <a:ext cx="6480000" cy="5087937"/>
          </a:xfrm>
        </p:spPr>
        <p:txBody>
          <a:bodyPr>
            <a:normAutofit/>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10" name="矩形 9"/>
          <p:cNvSpPr/>
          <p:nvPr>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lvl="0" algn="ctr"/>
            <a:endParaRPr lang="en-US" altLang="zh-CN" baseline="0">
              <a:latin typeface="Arial" panose="020B0604020202020204" pitchFamily="34" charset="0"/>
              <a:ea typeface="隶书" panose="02010509060101010101" pitchFamily="49" charset="-122"/>
              <a:sym typeface="+mn-ea"/>
            </a:endParaRPr>
          </a:p>
        </p:txBody>
      </p:sp>
      <p:grpSp>
        <p:nvGrpSpPr>
          <p:cNvPr id="6" name="组合 5"/>
          <p:cNvGrpSpPr/>
          <p:nvPr>
            <p:custDataLst>
              <p:tags r:id="rId3"/>
            </p:custDataLst>
          </p:nvPr>
        </p:nvGrpSpPr>
        <p:grpSpPr>
          <a:xfrm>
            <a:off x="0" y="284219"/>
            <a:ext cx="12192000" cy="6573781"/>
            <a:chOff x="0" y="284219"/>
            <a:chExt cx="12192000" cy="6573781"/>
          </a:xfrm>
        </p:grpSpPr>
        <p:pic>
          <p:nvPicPr>
            <p:cNvPr id="13" name="图片 12"/>
            <p:cNvPicPr>
              <a:picLocks noChangeAspect="1"/>
            </p:cNvPicPr>
            <p:nvPr userDrawn="1">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0" y="1781205"/>
              <a:ext cx="12192000" cy="5076795"/>
            </a:xfrm>
            <a:prstGeom prst="rect">
              <a:avLst/>
            </a:prstGeom>
          </p:spPr>
        </p:pic>
        <p:pic>
          <p:nvPicPr>
            <p:cNvPr id="14" name="图片 13" descr="5f0588f3ce1e1dd9e1e08ba5a0db1e86"/>
            <p:cNvPicPr>
              <a:picLocks noChangeAspect="1"/>
            </p:cNvPicPr>
            <p:nvPr userDrawn="1">
              <p:custDataLst>
                <p:tags r:id="rId6"/>
              </p:custDataLst>
            </p:nvPr>
          </p:nvPicPr>
          <p:blipFill rotWithShape="1">
            <a:blip r:embed="rId7" cstate="email"/>
            <a:srcRect/>
            <a:stretch>
              <a:fillRect/>
            </a:stretch>
          </p:blipFill>
          <p:spPr>
            <a:xfrm>
              <a:off x="8400" y="284219"/>
              <a:ext cx="1232137" cy="955321"/>
            </a:xfrm>
            <a:prstGeom prst="rect">
              <a:avLst/>
            </a:prstGeom>
          </p:spPr>
        </p:pic>
      </p:grpSp>
      <p:sp>
        <p:nvSpPr>
          <p:cNvPr id="2" name="标题 1"/>
          <p:cNvSpPr>
            <a:spLocks noGrp="1"/>
          </p:cNvSpPr>
          <p:nvPr>
            <p:ph type="title"/>
            <p:custDataLst>
              <p:tags r:id="rId8"/>
            </p:custDataLst>
          </p:nvPr>
        </p:nvSpPr>
        <p:spPr>
          <a:xfrm>
            <a:off x="612000" y="781200"/>
            <a:ext cx="10976400" cy="626400"/>
          </a:xfrm>
        </p:spPr>
        <p:txBody>
          <a:bodyPr anchor="ctr">
            <a:normAutofit/>
          </a:bodyPr>
          <a:lstStyle>
            <a:lvl1pPr algn="ctr">
              <a:defRPr sz="3600" baseline="0">
                <a:solidFill>
                  <a:schemeClr val="tx1">
                    <a:lumMod val="75000"/>
                    <a:lumOff val="25000"/>
                  </a:schemeClr>
                </a:solidFill>
                <a:latin typeface="Arial" panose="020B0604020202020204" pitchFamily="34" charset="0"/>
                <a:ea typeface="隶书" panose="02010509060101010101" pitchFamily="49"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normAutofit/>
          </a:bodyPr>
          <a:lstStyle>
            <a:lvl1pPr>
              <a:defRPr baseline="0">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normAutofit/>
          </a:bodyPr>
          <a:lstStyle>
            <a:lvl1pPr>
              <a:defRPr baseline="0">
                <a:latin typeface="Arial" panose="020B0604020202020204" pitchFamily="34" charset="0"/>
                <a:ea typeface="隶书"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normAutofit/>
          </a:bodyPr>
          <a:lstStyle>
            <a:lvl1pPr>
              <a:defRPr baseline="0">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2"/>
            </p:custDataLst>
          </p:nvPr>
        </p:nvSpPr>
        <p:spPr>
          <a:xfrm>
            <a:off x="612000" y="1659600"/>
            <a:ext cx="10975975" cy="828000"/>
          </a:xfrm>
        </p:spPr>
        <p:txBody>
          <a:bodyPr>
            <a:normAutofit/>
          </a:bodyPr>
          <a:lstStyle>
            <a:lvl1pPr algn="ctr">
              <a:defRPr baseline="0">
                <a:solidFill>
                  <a:schemeClr val="tx1">
                    <a:lumMod val="75000"/>
                    <a:lumOff val="25000"/>
                  </a:schemeClr>
                </a:solidFill>
                <a:latin typeface="Arial" panose="020B0604020202020204" pitchFamily="34" charset="0"/>
                <a:ea typeface="隶书" panose="02010509060101010101" pitchFamily="49"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3"/>
            </p:custDataLst>
          </p:nvPr>
        </p:nvSpPr>
        <p:spPr>
          <a:xfrm>
            <a:off x="612775" y="2808000"/>
            <a:ext cx="10965600" cy="3430800"/>
          </a:xfrm>
        </p:spPr>
        <p:txBody>
          <a:bodyPr>
            <a:normAutofit/>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8" name="矩形 7"/>
          <p:cNvSpPr/>
          <p:nvPr>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lvl="0" algn="ctr"/>
            <a:endParaRPr lang="en-US" altLang="zh-CN" baseline="0">
              <a:latin typeface="Arial" panose="020B0604020202020204" pitchFamily="34" charset="0"/>
              <a:ea typeface="隶书" panose="02010509060101010101" pitchFamily="49" charset="-122"/>
              <a:sym typeface="+mn-ea"/>
            </a:endParaRPr>
          </a:p>
        </p:txBody>
      </p:sp>
      <p:grpSp>
        <p:nvGrpSpPr>
          <p:cNvPr id="6" name="组合 5"/>
          <p:cNvGrpSpPr/>
          <p:nvPr>
            <p:custDataLst>
              <p:tags r:id="rId3"/>
            </p:custDataLst>
          </p:nvPr>
        </p:nvGrpSpPr>
        <p:grpSpPr>
          <a:xfrm>
            <a:off x="0" y="6984"/>
            <a:ext cx="12192000" cy="6851016"/>
            <a:chOff x="0" y="6984"/>
            <a:chExt cx="12192000" cy="6851016"/>
          </a:xfrm>
        </p:grpSpPr>
        <p:pic>
          <p:nvPicPr>
            <p:cNvPr id="11" name="图片 10" descr="5f0588f3ce1e1dd9e1e08ba5a0db1e86"/>
            <p:cNvPicPr>
              <a:picLocks noChangeAspect="1"/>
            </p:cNvPicPr>
            <p:nvPr userDrawn="1">
              <p:custDataLst>
                <p:tags r:id="rId4"/>
              </p:custDataLst>
            </p:nvPr>
          </p:nvPicPr>
          <p:blipFill rotWithShape="1">
            <a:blip r:embed="rId5" cstate="email"/>
            <a:srcRect/>
            <a:stretch>
              <a:fillRect/>
            </a:stretch>
          </p:blipFill>
          <p:spPr>
            <a:xfrm>
              <a:off x="80645" y="6984"/>
              <a:ext cx="1300358" cy="1008215"/>
            </a:xfrm>
            <a:prstGeom prst="rect">
              <a:avLst/>
            </a:prstGeom>
          </p:spPr>
        </p:pic>
        <p:pic>
          <p:nvPicPr>
            <p:cNvPr id="10" name="图片 9"/>
            <p:cNvPicPr>
              <a:picLocks noChangeAspect="1"/>
            </p:cNvPicPr>
            <p:nvPr userDrawn="1">
              <p:custDataLst>
                <p:tags r:id="rId6"/>
              </p:custDataLst>
            </p:nvPr>
          </p:nvPicPr>
          <p:blipFill>
            <a:blip r:embed="rId7">
              <a:extLst>
                <a:ext uri="{28A0092B-C50C-407E-A947-70E740481C1C}">
                  <a14:useLocalDpi xmlns:a14="http://schemas.microsoft.com/office/drawing/2010/main" val="0"/>
                </a:ext>
              </a:extLst>
            </a:blip>
            <a:stretch>
              <a:fillRect/>
            </a:stretch>
          </p:blipFill>
          <p:spPr>
            <a:xfrm>
              <a:off x="0" y="1781205"/>
              <a:ext cx="12192000" cy="5076795"/>
            </a:xfrm>
            <a:prstGeom prst="rect">
              <a:avLst/>
            </a:prstGeom>
          </p:spPr>
        </p:pic>
      </p:grpSp>
      <p:sp>
        <p:nvSpPr>
          <p:cNvPr id="2" name="标题 1"/>
          <p:cNvSpPr>
            <a:spLocks noGrp="1"/>
          </p:cNvSpPr>
          <p:nvPr>
            <p:ph type="title"/>
            <p:custDataLst>
              <p:tags r:id="rId8"/>
            </p:custDataLst>
          </p:nvPr>
        </p:nvSpPr>
        <p:spPr>
          <a:xfrm>
            <a:off x="604800" y="669600"/>
            <a:ext cx="10976400" cy="565200"/>
          </a:xfrm>
        </p:spPr>
        <p:txBody>
          <a:bodyPr anchor="ctr">
            <a:normAutofit/>
          </a:bodyPr>
          <a:lstStyle>
            <a:lvl1pPr algn="ctr">
              <a:defRPr sz="3200" baseline="0">
                <a:latin typeface="Arial" panose="020B0604020202020204" pitchFamily="34" charset="0"/>
                <a:ea typeface="隶书" panose="02010509060101010101" pitchFamily="49"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normAutofit/>
          </a:bodyPr>
          <a:lstStyle>
            <a:lvl1pPr>
              <a:defRPr baseline="0">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normAutofit/>
          </a:bodyPr>
          <a:lstStyle>
            <a:lvl1pPr>
              <a:defRPr baseline="0">
                <a:latin typeface="Arial" panose="020B0604020202020204" pitchFamily="34" charset="0"/>
                <a:ea typeface="隶书"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normAutofit/>
          </a:bodyPr>
          <a:lstStyle>
            <a:lvl1pPr>
              <a:defRPr baseline="0">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2"/>
            </p:custDataLst>
          </p:nvPr>
        </p:nvSpPr>
        <p:spPr>
          <a:xfrm>
            <a:off x="604837" y="1681200"/>
            <a:ext cx="10990800" cy="3211200"/>
          </a:xfrm>
        </p:spPr>
        <p:txBody>
          <a:bodyPr>
            <a:normAutofit/>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3"/>
            </p:custDataLst>
          </p:nvPr>
        </p:nvSpPr>
        <p:spPr>
          <a:xfrm>
            <a:off x="594000" y="5180400"/>
            <a:ext cx="11001600" cy="1011600"/>
          </a:xfrm>
        </p:spPr>
        <p:txBody>
          <a:bodyPr>
            <a:normAutofit/>
          </a:bodyPr>
          <a:lstStyle>
            <a:lvl1pPr>
              <a:defRPr baseline="0">
                <a:solidFill>
                  <a:schemeClr val="tx1">
                    <a:lumMod val="75000"/>
                    <a:lumOff val="25000"/>
                  </a:schemeClr>
                </a:solidFill>
                <a:latin typeface="Arial" panose="020B0604020202020204" pitchFamily="34" charset="0"/>
                <a:ea typeface="隶书" panose="02010509060101010101" pitchFamily="49"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18" name="图片 1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1781205"/>
            <a:ext cx="12192000" cy="5076795"/>
          </a:xfrm>
          <a:prstGeom prst="rect">
            <a:avLst/>
          </a:prstGeom>
        </p:spPr>
      </p:pic>
      <p:sp>
        <p:nvSpPr>
          <p:cNvPr id="10" name="矩形 9"/>
          <p:cNvSpPr/>
          <p:nvPr>
            <p:custDataLst>
              <p:tags r:id="rId4"/>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lvl="0" algn="ctr"/>
            <a:endParaRPr lang="en-US" altLang="zh-CN" baseline="0">
              <a:latin typeface="Arial" panose="020B0604020202020204" pitchFamily="34" charset="0"/>
              <a:ea typeface="隶书" panose="02010509060101010101" pitchFamily="49" charset="-122"/>
              <a:sym typeface="+mn-ea"/>
            </a:endParaRPr>
          </a:p>
        </p:txBody>
      </p:sp>
      <p:sp>
        <p:nvSpPr>
          <p:cNvPr id="2" name="标题 1"/>
          <p:cNvSpPr>
            <a:spLocks noGrp="1"/>
          </p:cNvSpPr>
          <p:nvPr>
            <p:ph type="title"/>
            <p:custDataLst>
              <p:tags r:id="rId5"/>
            </p:custDataLst>
          </p:nvPr>
        </p:nvSpPr>
        <p:spPr>
          <a:xfrm>
            <a:off x="579600" y="237600"/>
            <a:ext cx="11037600" cy="441964"/>
          </a:xfrm>
        </p:spPr>
        <p:txBody>
          <a:bodyPr>
            <a:normAutofit/>
          </a:bodyPr>
          <a:lstStyle>
            <a:lvl1pPr>
              <a:defRPr baseline="0">
                <a:solidFill>
                  <a:schemeClr val="tx1">
                    <a:lumMod val="75000"/>
                    <a:lumOff val="25000"/>
                  </a:schemeClr>
                </a:solidFill>
                <a:latin typeface="Arial" panose="020B0604020202020204" pitchFamily="34" charset="0"/>
                <a:ea typeface="隶书" panose="02010509060101010101" pitchFamily="49"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normAutofit/>
          </a:bodyPr>
          <a:lstStyle>
            <a:lvl1pPr>
              <a:defRPr baseline="0">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normAutofit/>
          </a:bodyPr>
          <a:lstStyle>
            <a:lvl1pPr>
              <a:defRPr baseline="0">
                <a:latin typeface="Arial" panose="020B0604020202020204" pitchFamily="34" charset="0"/>
                <a:ea typeface="隶书"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normAutofit/>
          </a:bodyPr>
          <a:lstStyle>
            <a:lvl1pPr>
              <a:defRPr baseline="0">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9"/>
            </p:custDataLst>
          </p:nvPr>
        </p:nvSpPr>
        <p:spPr>
          <a:xfrm>
            <a:off x="579600" y="1663200"/>
            <a:ext cx="5342400" cy="2894400"/>
          </a:xfrm>
        </p:spPr>
        <p:txBody>
          <a:bodyPr>
            <a:normAutofit/>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0"/>
            </p:custDataLst>
          </p:nvPr>
        </p:nvSpPr>
        <p:spPr>
          <a:xfrm>
            <a:off x="6242400" y="1663200"/>
            <a:ext cx="5367600" cy="2894400"/>
          </a:xfrm>
        </p:spPr>
        <p:txBody>
          <a:bodyPr>
            <a:normAutofit/>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1"/>
            </p:custDataLst>
          </p:nvPr>
        </p:nvSpPr>
        <p:spPr>
          <a:xfrm>
            <a:off x="572400" y="4816800"/>
            <a:ext cx="5342400" cy="781200"/>
          </a:xfrm>
        </p:spPr>
        <p:txBody>
          <a:bodyPr>
            <a:normAutofit/>
          </a:bodyPr>
          <a:lstStyle>
            <a:lvl1pPr>
              <a:defRPr baseline="0">
                <a:latin typeface="Arial" panose="020B0604020202020204" pitchFamily="34" charset="0"/>
                <a:ea typeface="隶书" panose="02010509060101010101" pitchFamily="49"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2"/>
            </p:custDataLst>
          </p:nvPr>
        </p:nvSpPr>
        <p:spPr>
          <a:xfrm>
            <a:off x="6253200" y="4813200"/>
            <a:ext cx="5367600" cy="781200"/>
          </a:xfrm>
        </p:spPr>
        <p:txBody>
          <a:bodyPr>
            <a:normAutofit/>
          </a:bodyPr>
          <a:lstStyle>
            <a:lvl1pPr>
              <a:defRPr baseline="0">
                <a:latin typeface="Arial" panose="020B0604020202020204" pitchFamily="34" charset="0"/>
                <a:ea typeface="隶书" panose="02010509060101010101" pitchFamily="49"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10" name="矩形 9"/>
          <p:cNvSpPr/>
          <p:nvPr>
            <p:custDataLst>
              <p:tags r:id="rId2"/>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lvl="0" algn="ctr"/>
            <a:endParaRPr lang="en-US" altLang="zh-CN" baseline="0">
              <a:latin typeface="Arial" panose="020B0604020202020204" pitchFamily="34" charset="0"/>
              <a:ea typeface="隶书" panose="02010509060101010101" pitchFamily="49" charset="-122"/>
              <a:sym typeface="+mn-ea"/>
            </a:endParaRPr>
          </a:p>
        </p:txBody>
      </p:sp>
      <p:sp>
        <p:nvSpPr>
          <p:cNvPr id="2" name="标题 1"/>
          <p:cNvSpPr>
            <a:spLocks noGrp="1"/>
          </p:cNvSpPr>
          <p:nvPr>
            <p:ph type="title" hasCustomPrompt="1"/>
            <p:custDataLst>
              <p:tags r:id="rId3"/>
            </p:custDataLst>
          </p:nvPr>
        </p:nvSpPr>
        <p:spPr>
          <a:xfrm>
            <a:off x="1522800" y="1339200"/>
            <a:ext cx="9144000" cy="2386800"/>
          </a:xfrm>
        </p:spPr>
        <p:txBody>
          <a:bodyPr anchor="b">
            <a:normAutofit/>
          </a:bodyPr>
          <a:lstStyle>
            <a:lvl1pPr algn="ctr">
              <a:defRPr sz="6000" baseline="0">
                <a:latin typeface="Arial" panose="020B0604020202020204" pitchFamily="34" charset="0"/>
                <a:ea typeface="隶书" panose="02010509060101010101" pitchFamily="49"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4"/>
            </p:custDataLst>
          </p:nvPr>
        </p:nvSpPr>
        <p:spPr/>
        <p:txBody>
          <a:bodyPr>
            <a:normAutofit/>
          </a:bodyPr>
          <a:lstStyle>
            <a:lvl1pPr>
              <a:defRPr baseline="0">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normAutofit/>
          </a:bodyPr>
          <a:lstStyle>
            <a:lvl1pPr>
              <a:defRPr baseline="0">
                <a:latin typeface="Arial" panose="020B0604020202020204" pitchFamily="34" charset="0"/>
                <a:ea typeface="隶书"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6"/>
            </p:custDataLst>
          </p:nvPr>
        </p:nvSpPr>
        <p:spPr/>
        <p:txBody>
          <a:bodyPr>
            <a:normAutofit/>
          </a:bodyPr>
          <a:lstStyle>
            <a:lvl1pPr>
              <a:defRPr baseline="0">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7"/>
            </p:custDataLst>
          </p:nvPr>
        </p:nvSpPr>
        <p:spPr>
          <a:xfrm>
            <a:off x="1522413" y="3862800"/>
            <a:ext cx="9144000" cy="1656000"/>
          </a:xfrm>
        </p:spPr>
        <p:txBody>
          <a:bodyPr>
            <a:normAutofit/>
          </a:bodyPr>
          <a:lstStyle>
            <a:lvl1pPr algn="ctr">
              <a:defRPr baseline="0">
                <a:latin typeface="Arial" panose="020B0604020202020204" pitchFamily="34" charset="0"/>
                <a:ea typeface="隶书" panose="02010509060101010101" pitchFamily="49" charset="-122"/>
              </a:defRPr>
            </a:lvl1pPr>
          </a:lstStyle>
          <a:p>
            <a:pPr lvl="0"/>
            <a:r>
              <a:rPr lang="zh-CN" altLang="en-US" dirty="0"/>
              <a:t>单击此处编辑母版文本样式</a:t>
            </a:r>
            <a:endParaRPr lang="zh-CN" altLang="en-US" dirty="0"/>
          </a:p>
        </p:txBody>
      </p:sp>
      <p:grpSp>
        <p:nvGrpSpPr>
          <p:cNvPr id="16" name="组合 15"/>
          <p:cNvGrpSpPr/>
          <p:nvPr>
            <p:custDataLst>
              <p:tags r:id="rId8"/>
            </p:custDataLst>
          </p:nvPr>
        </p:nvGrpSpPr>
        <p:grpSpPr>
          <a:xfrm>
            <a:off x="0" y="6984"/>
            <a:ext cx="12192000" cy="6851016"/>
            <a:chOff x="0" y="6984"/>
            <a:chExt cx="12192000" cy="6851016"/>
          </a:xfrm>
        </p:grpSpPr>
        <p:pic>
          <p:nvPicPr>
            <p:cNvPr id="13" name="图片 12" descr="5f0588f3ce1e1dd9e1e08ba5a0db1e86"/>
            <p:cNvPicPr>
              <a:picLocks noChangeAspect="1"/>
            </p:cNvPicPr>
            <p:nvPr userDrawn="1">
              <p:custDataLst>
                <p:tags r:id="rId9"/>
              </p:custDataLst>
            </p:nvPr>
          </p:nvPicPr>
          <p:blipFill rotWithShape="1">
            <a:blip r:embed="rId10" cstate="email"/>
            <a:srcRect/>
            <a:stretch>
              <a:fillRect/>
            </a:stretch>
          </p:blipFill>
          <p:spPr>
            <a:xfrm>
              <a:off x="80645" y="6984"/>
              <a:ext cx="1718242" cy="1332216"/>
            </a:xfrm>
            <a:prstGeom prst="rect">
              <a:avLst/>
            </a:prstGeom>
          </p:spPr>
        </p:pic>
        <p:pic>
          <p:nvPicPr>
            <p:cNvPr id="15" name="图片 14"/>
            <p:cNvPicPr>
              <a:picLocks noChangeAspect="1"/>
            </p:cNvPicPr>
            <p:nvPr userDrawn="1">
              <p:custDataLst>
                <p:tags r:id="rId11"/>
              </p:custDataLst>
            </p:nvPr>
          </p:nvPicPr>
          <p:blipFill>
            <a:blip r:embed="rId12">
              <a:extLst>
                <a:ext uri="{28A0092B-C50C-407E-A947-70E740481C1C}">
                  <a14:useLocalDpi xmlns:a14="http://schemas.microsoft.com/office/drawing/2010/main" val="0"/>
                </a:ext>
              </a:extLst>
            </a:blip>
            <a:stretch>
              <a:fillRect/>
            </a:stretch>
          </p:blipFill>
          <p:spPr>
            <a:xfrm>
              <a:off x="0" y="1781205"/>
              <a:ext cx="12192000" cy="5076795"/>
            </a:xfrm>
            <a:prstGeom prst="rect">
              <a:avLst/>
            </a:prstGeom>
          </p:spPr>
        </p:pic>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grpSp>
        <p:nvGrpSpPr>
          <p:cNvPr id="10" name="组合 9"/>
          <p:cNvGrpSpPr/>
          <p:nvPr>
            <p:custDataLst>
              <p:tags r:id="rId2"/>
            </p:custDataLst>
          </p:nvPr>
        </p:nvGrpSpPr>
        <p:grpSpPr>
          <a:xfrm>
            <a:off x="0" y="33985"/>
            <a:ext cx="12192000" cy="6824015"/>
            <a:chOff x="0" y="33985"/>
            <a:chExt cx="12192000" cy="6824015"/>
          </a:xfrm>
        </p:grpSpPr>
        <p:pic>
          <p:nvPicPr>
            <p:cNvPr id="11" name="图片 10" descr="5f0588f3ce1e1dd9e1e08ba5a0db1e86"/>
            <p:cNvPicPr>
              <a:picLocks noChangeAspect="1"/>
            </p:cNvPicPr>
            <p:nvPr userDrawn="1">
              <p:custDataLst>
                <p:tags r:id="rId3"/>
              </p:custDataLst>
            </p:nvPr>
          </p:nvPicPr>
          <p:blipFill rotWithShape="1">
            <a:blip r:embed="rId4" cstate="email"/>
            <a:srcRect/>
            <a:stretch>
              <a:fillRect/>
            </a:stretch>
          </p:blipFill>
          <p:spPr>
            <a:xfrm>
              <a:off x="0" y="33985"/>
              <a:ext cx="1244600" cy="965199"/>
            </a:xfrm>
            <a:prstGeom prst="rect">
              <a:avLst/>
            </a:prstGeom>
          </p:spPr>
        </p:pic>
        <p:pic>
          <p:nvPicPr>
            <p:cNvPr id="12" name="图片 11"/>
            <p:cNvPicPr>
              <a:picLocks noChangeAspect="1"/>
            </p:cNvPicPr>
            <p:nvPr userDrawn="1">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0" y="1781205"/>
              <a:ext cx="12192000" cy="5076795"/>
            </a:xfrm>
            <a:prstGeom prst="rect">
              <a:avLst/>
            </a:prstGeom>
          </p:spPr>
        </p:pic>
      </p:grpSp>
      <p:sp>
        <p:nvSpPr>
          <p:cNvPr id="2" name="标题 1"/>
          <p:cNvSpPr>
            <a:spLocks noGrp="1"/>
          </p:cNvSpPr>
          <p:nvPr>
            <p:ph type="title"/>
            <p:custDataLst>
              <p:tags r:id="rId7"/>
            </p:custDataLst>
          </p:nvPr>
        </p:nvSpPr>
        <p:spPr>
          <a:xfrm>
            <a:off x="669882" y="443234"/>
            <a:ext cx="10852237" cy="441964"/>
          </a:xfrm>
        </p:spPr>
        <p:txBody>
          <a:bodyPr vert="horz" lIns="101600" tIns="38100" rIns="76200" bIns="38100" rtlCol="0" anchor="t"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75000"/>
                    <a:lumOff val="25000"/>
                  </a:schemeClr>
                </a:solidFill>
                <a:uFillTx/>
                <a:latin typeface="Arial" panose="020B0604020202020204" pitchFamily="34" charset="0"/>
                <a:ea typeface="隶书" panose="02010509060101010101" pitchFamily="49"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8"/>
            </p:custDataLst>
          </p:nvPr>
        </p:nvSpPr>
        <p:spPr>
          <a:xfrm>
            <a:off x="669882" y="952508"/>
            <a:ext cx="10852237"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9"/>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0"/>
            </p:custDataLst>
          </p:nvPr>
        </p:nvSpPr>
        <p:spPr/>
        <p:txBody>
          <a:bodyPr/>
          <a:lstStyle>
            <a:lvl1pPr>
              <a:defRPr baseline="0">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11"/>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7" name="矩形 6"/>
          <p:cNvSpPr/>
          <p:nvPr>
            <p:custDataLst>
              <p:tags r:id="rId2"/>
            </p:custDataLst>
          </p:nvPr>
        </p:nvSpPr>
        <p:spPr>
          <a:xfrm>
            <a:off x="1495425" y="781050"/>
            <a:ext cx="2785110" cy="3733800"/>
          </a:xfrm>
          <a:prstGeom prst="rect">
            <a:avLst/>
          </a:prstGeom>
          <a:solidFill>
            <a:schemeClr val="bg1"/>
          </a:solidFill>
          <a:ln w="38100">
            <a:solidFill>
              <a:schemeClr val="bg1">
                <a:lumMod val="6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Arial" panose="020B0604020202020204" pitchFamily="34" charset="0"/>
            </a:endParaRPr>
          </a:p>
        </p:txBody>
      </p:sp>
      <p:cxnSp>
        <p:nvCxnSpPr>
          <p:cNvPr id="13" name="直接连接符 12"/>
          <p:cNvCxnSpPr/>
          <p:nvPr>
            <p:custDataLst>
              <p:tags r:id="rId3"/>
            </p:custDataLst>
          </p:nvPr>
        </p:nvCxnSpPr>
        <p:spPr>
          <a:xfrm flipH="1">
            <a:off x="3318890" y="1211875"/>
            <a:ext cx="0" cy="108000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11" name="图片 10" descr="5f0588f3ce1e1dd9e1e08ba5a0db1e86"/>
          <p:cNvPicPr>
            <a:picLocks noChangeAspect="1"/>
          </p:cNvPicPr>
          <p:nvPr>
            <p:custDataLst>
              <p:tags r:id="rId4"/>
            </p:custDataLst>
          </p:nvPr>
        </p:nvPicPr>
        <p:blipFill>
          <a:blip r:embed="rId5" cstate="email"/>
          <a:stretch>
            <a:fillRect/>
          </a:stretch>
        </p:blipFill>
        <p:spPr>
          <a:xfrm>
            <a:off x="2543175" y="2158850"/>
            <a:ext cx="9230519" cy="4109977"/>
          </a:xfrm>
          <a:prstGeom prst="rect">
            <a:avLst/>
          </a:prstGeom>
        </p:spPr>
      </p:pic>
      <p:sp>
        <p:nvSpPr>
          <p:cNvPr id="2" name="标题 1"/>
          <p:cNvSpPr>
            <a:spLocks noGrp="1"/>
          </p:cNvSpPr>
          <p:nvPr>
            <p:ph type="title" hasCustomPrompt="1"/>
            <p:custDataLst>
              <p:tags r:id="rId6"/>
            </p:custDataLst>
          </p:nvPr>
        </p:nvSpPr>
        <p:spPr>
          <a:xfrm>
            <a:off x="3328415" y="1154726"/>
            <a:ext cx="615600" cy="2068308"/>
          </a:xfrm>
        </p:spPr>
        <p:txBody>
          <a:bodyPr vert="eaVert" lIns="90000" tIns="46800" rIns="90000" bIns="46800" anchor="ctr" anchorCtr="0">
            <a:normAutofit/>
          </a:bodyPr>
          <a:lstStyle>
            <a:lvl1pPr>
              <a:defRPr sz="2800" b="0" u="none" strike="noStrike" kern="1200" cap="none" spc="300" normalizeH="0" baseline="0">
                <a:solidFill>
                  <a:schemeClr val="accent1"/>
                </a:solidFill>
                <a:uFillTx/>
                <a:latin typeface="Arial" panose="020B0604020202020204" pitchFamily="34" charset="0"/>
                <a:ea typeface="汉仪尚巍手书W" panose="00020600040101010101" pitchFamily="18" charset="-122"/>
              </a:defRPr>
            </a:lvl1pPr>
          </a:lstStyle>
          <a:p>
            <a:r>
              <a:rPr lang="zh-CN" altLang="en-US" dirty="0"/>
              <a:t>编辑标题</a:t>
            </a:r>
            <a:endParaRPr lang="zh-CN" altLang="en-US" dirty="0"/>
          </a:p>
        </p:txBody>
      </p:sp>
      <p:sp>
        <p:nvSpPr>
          <p:cNvPr id="3" name="文本占位符 2"/>
          <p:cNvSpPr>
            <a:spLocks noGrp="1"/>
          </p:cNvSpPr>
          <p:nvPr>
            <p:ph type="body" idx="1"/>
            <p:custDataLst>
              <p:tags r:id="rId7"/>
            </p:custDataLst>
          </p:nvPr>
        </p:nvSpPr>
        <p:spPr>
          <a:xfrm>
            <a:off x="2026557" y="1126150"/>
            <a:ext cx="1292400" cy="3088800"/>
          </a:xfrm>
        </p:spPr>
        <p:txBody>
          <a:bodyPr vert="eaVert" lIns="101600" tIns="38100" rIns="76200" bIns="38100">
            <a:normAutofit/>
          </a:bodyPr>
          <a:lstStyle>
            <a:lvl1pPr marL="0" indent="0" eaLnBrk="1" fontAlgn="auto" latinLnBrk="0" hangingPunct="1">
              <a:lnSpc>
                <a:spcPct val="150000"/>
              </a:lnSpc>
              <a:buNone/>
              <a:defRPr kumimoji="0" lang="zh-CN" altLang="en-US" sz="1600" b="0" i="0" u="none" strike="noStrike" kern="1200" cap="none" spc="20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8"/>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9"/>
            </p:custDataLst>
          </p:nvPr>
        </p:nvSpPr>
        <p:spPr/>
        <p:txBody>
          <a:bodyPr/>
          <a:lstStyle>
            <a:lvl1pPr>
              <a:defRPr baseline="0">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10"/>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grpSp>
        <p:nvGrpSpPr>
          <p:cNvPr id="13" name="组合 12"/>
          <p:cNvGrpSpPr/>
          <p:nvPr>
            <p:custDataLst>
              <p:tags r:id="rId2"/>
            </p:custDataLst>
          </p:nvPr>
        </p:nvGrpSpPr>
        <p:grpSpPr>
          <a:xfrm>
            <a:off x="0" y="33985"/>
            <a:ext cx="12192000" cy="6824015"/>
            <a:chOff x="0" y="33985"/>
            <a:chExt cx="12192000" cy="6824015"/>
          </a:xfrm>
        </p:grpSpPr>
        <p:pic>
          <p:nvPicPr>
            <p:cNvPr id="14" name="图片 13" descr="5f0588f3ce1e1dd9e1e08ba5a0db1e86"/>
            <p:cNvPicPr>
              <a:picLocks noChangeAspect="1"/>
            </p:cNvPicPr>
            <p:nvPr userDrawn="1">
              <p:custDataLst>
                <p:tags r:id="rId3"/>
              </p:custDataLst>
            </p:nvPr>
          </p:nvPicPr>
          <p:blipFill rotWithShape="1">
            <a:blip r:embed="rId4" cstate="email"/>
            <a:srcRect/>
            <a:stretch>
              <a:fillRect/>
            </a:stretch>
          </p:blipFill>
          <p:spPr>
            <a:xfrm>
              <a:off x="0" y="33985"/>
              <a:ext cx="1244600" cy="965199"/>
            </a:xfrm>
            <a:prstGeom prst="rect">
              <a:avLst/>
            </a:prstGeom>
          </p:spPr>
        </p:pic>
        <p:pic>
          <p:nvPicPr>
            <p:cNvPr id="15" name="图片 14"/>
            <p:cNvPicPr>
              <a:picLocks noChangeAspect="1"/>
            </p:cNvPicPr>
            <p:nvPr userDrawn="1">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0" y="1781205"/>
              <a:ext cx="12192000" cy="5076795"/>
            </a:xfrm>
            <a:prstGeom prst="rect">
              <a:avLst/>
            </a:prstGeom>
          </p:spPr>
        </p:pic>
      </p:grpSp>
      <p:sp>
        <p:nvSpPr>
          <p:cNvPr id="2" name="标题 1"/>
          <p:cNvSpPr>
            <a:spLocks noGrp="1"/>
          </p:cNvSpPr>
          <p:nvPr>
            <p:ph type="title"/>
            <p:custDataLst>
              <p:tags r:id="rId7"/>
            </p:custDataLst>
          </p:nvPr>
        </p:nvSpPr>
        <p:spPr>
          <a:xfrm>
            <a:off x="669882"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75000"/>
                    <a:lumOff val="25000"/>
                  </a:schemeClr>
                </a:solidFill>
                <a:uFillTx/>
                <a:latin typeface="Arial" panose="020B0604020202020204" pitchFamily="34" charset="0"/>
                <a:ea typeface="隶书" panose="02010509060101010101" pitchFamily="49"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8"/>
            </p:custDataLst>
          </p:nvPr>
        </p:nvSpPr>
        <p:spPr>
          <a:xfrm>
            <a:off x="669930"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9"/>
            </p:custDataLst>
          </p:nvPr>
        </p:nvSpPr>
        <p:spPr>
          <a:xfrm>
            <a:off x="6238877" y="952508"/>
            <a:ext cx="5283242" cy="5388907"/>
          </a:xfrm>
        </p:spPr>
        <p:txBody>
          <a:bodyPr>
            <a:normAutofit/>
          </a:bodyPr>
          <a:lstStyle>
            <a:lvl1pPr>
              <a:defRPr sz="1600" baseline="0">
                <a:solidFill>
                  <a:schemeClr val="tx1">
                    <a:lumMod val="75000"/>
                    <a:lumOff val="25000"/>
                  </a:schemeClr>
                </a:solidFill>
                <a:latin typeface="Arial" panose="020B0604020202020204" pitchFamily="34" charset="0"/>
                <a:ea typeface="隶书" panose="02010509060101010101" pitchFamily="49" charset="-122"/>
              </a:defRPr>
            </a:lvl1pPr>
            <a:lvl2pPr>
              <a:defRPr sz="1600" baseline="0">
                <a:solidFill>
                  <a:schemeClr val="tx1">
                    <a:lumMod val="75000"/>
                    <a:lumOff val="25000"/>
                  </a:schemeClr>
                </a:solidFill>
                <a:latin typeface="Arial" panose="020B0604020202020204" pitchFamily="34" charset="0"/>
                <a:ea typeface="隶书" panose="02010509060101010101" pitchFamily="49" charset="-122"/>
              </a:defRPr>
            </a:lvl2pPr>
            <a:lvl3pPr>
              <a:defRPr sz="1600" baseline="0">
                <a:solidFill>
                  <a:schemeClr val="tx1">
                    <a:lumMod val="75000"/>
                    <a:lumOff val="25000"/>
                  </a:schemeClr>
                </a:solidFill>
                <a:latin typeface="Arial" panose="020B0604020202020204" pitchFamily="34" charset="0"/>
                <a:ea typeface="隶书" panose="02010509060101010101" pitchFamily="49" charset="-122"/>
              </a:defRPr>
            </a:lvl3pPr>
            <a:lvl4pPr>
              <a:defRPr sz="1600" baseline="0">
                <a:solidFill>
                  <a:schemeClr val="tx1">
                    <a:lumMod val="75000"/>
                    <a:lumOff val="25000"/>
                  </a:schemeClr>
                </a:solidFill>
                <a:latin typeface="Arial" panose="020B0604020202020204" pitchFamily="34" charset="0"/>
                <a:ea typeface="隶书" panose="02010509060101010101" pitchFamily="49" charset="-122"/>
              </a:defRPr>
            </a:lvl4pPr>
            <a:lvl5pPr>
              <a:defRPr sz="1600" baseline="0">
                <a:solidFill>
                  <a:schemeClr val="tx1">
                    <a:lumMod val="75000"/>
                    <a:lumOff val="25000"/>
                  </a:schemeClr>
                </a:solidFill>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0"/>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1"/>
            </p:custDataLst>
          </p:nvPr>
        </p:nvSpPr>
        <p:spPr/>
        <p:txBody>
          <a:bodyPr/>
          <a:lstStyle>
            <a:lvl1pPr>
              <a:defRPr baseline="0">
                <a:latin typeface="Arial" panose="020B0604020202020204" pitchFamily="34" charset="0"/>
              </a:defRPr>
            </a:lvl1pPr>
          </a:lstStyle>
          <a:p>
            <a:endParaRPr lang="zh-CN" altLang="en-US"/>
          </a:p>
        </p:txBody>
      </p:sp>
      <p:sp>
        <p:nvSpPr>
          <p:cNvPr id="7" name="灯片编号占位符 6"/>
          <p:cNvSpPr>
            <a:spLocks noGrp="1"/>
          </p:cNvSpPr>
          <p:nvPr>
            <p:ph type="sldNum" sz="quarter" idx="12"/>
            <p:custDataLst>
              <p:tags r:id="rId12"/>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grpSp>
        <p:nvGrpSpPr>
          <p:cNvPr id="18" name="组合 17"/>
          <p:cNvGrpSpPr/>
          <p:nvPr>
            <p:custDataLst>
              <p:tags r:id="rId2"/>
            </p:custDataLst>
          </p:nvPr>
        </p:nvGrpSpPr>
        <p:grpSpPr>
          <a:xfrm>
            <a:off x="0" y="33985"/>
            <a:ext cx="12192000" cy="6824015"/>
            <a:chOff x="0" y="33985"/>
            <a:chExt cx="12192000" cy="6824015"/>
          </a:xfrm>
        </p:grpSpPr>
        <p:pic>
          <p:nvPicPr>
            <p:cNvPr id="19" name="图片 18" descr="5f0588f3ce1e1dd9e1e08ba5a0db1e86"/>
            <p:cNvPicPr>
              <a:picLocks noChangeAspect="1"/>
            </p:cNvPicPr>
            <p:nvPr userDrawn="1">
              <p:custDataLst>
                <p:tags r:id="rId3"/>
              </p:custDataLst>
            </p:nvPr>
          </p:nvPicPr>
          <p:blipFill rotWithShape="1">
            <a:blip r:embed="rId4" cstate="email"/>
            <a:srcRect/>
            <a:stretch>
              <a:fillRect/>
            </a:stretch>
          </p:blipFill>
          <p:spPr>
            <a:xfrm>
              <a:off x="0" y="33985"/>
              <a:ext cx="1244600" cy="965199"/>
            </a:xfrm>
            <a:prstGeom prst="rect">
              <a:avLst/>
            </a:prstGeom>
          </p:spPr>
        </p:pic>
        <p:pic>
          <p:nvPicPr>
            <p:cNvPr id="20" name="图片 19"/>
            <p:cNvPicPr>
              <a:picLocks noChangeAspect="1"/>
            </p:cNvPicPr>
            <p:nvPr userDrawn="1">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0" y="1781205"/>
              <a:ext cx="12192000" cy="5076795"/>
            </a:xfrm>
            <a:prstGeom prst="rect">
              <a:avLst/>
            </a:prstGeom>
          </p:spPr>
        </p:pic>
      </p:grpSp>
      <p:sp>
        <p:nvSpPr>
          <p:cNvPr id="2" name="标题 1"/>
          <p:cNvSpPr>
            <a:spLocks noGrp="1"/>
          </p:cNvSpPr>
          <p:nvPr>
            <p:ph type="title"/>
            <p:custDataLst>
              <p:tags r:id="rId7"/>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75000"/>
                    <a:lumOff val="25000"/>
                  </a:schemeClr>
                </a:solidFill>
                <a:uFillTx/>
                <a:latin typeface="Arial" panose="020B0604020202020204" pitchFamily="34" charset="0"/>
                <a:ea typeface="隶书" panose="02010509060101010101" pitchFamily="49"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8"/>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75000"/>
                    <a:lumOff val="25000"/>
                  </a:schemeClr>
                </a:solidFill>
                <a:uFillTx/>
                <a:latin typeface="Arial" panose="020B0604020202020204" pitchFamily="34" charset="0"/>
                <a:ea typeface="隶书" panose="02010509060101010101"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9"/>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0"/>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1"/>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2"/>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3"/>
            </p:custDataLst>
          </p:nvPr>
        </p:nvSpPr>
        <p:spPr/>
        <p:txBody>
          <a:bodyPr/>
          <a:lstStyle>
            <a:lvl1pPr>
              <a:defRPr baseline="0">
                <a:latin typeface="Arial" panose="020B0604020202020204" pitchFamily="34" charset="0"/>
              </a:defRPr>
            </a:lvl1pPr>
          </a:lstStyle>
          <a:p>
            <a:endParaRPr lang="zh-CN" altLang="en-US"/>
          </a:p>
        </p:txBody>
      </p:sp>
      <p:sp>
        <p:nvSpPr>
          <p:cNvPr id="9" name="灯片编号占位符 8"/>
          <p:cNvSpPr>
            <a:spLocks noGrp="1"/>
          </p:cNvSpPr>
          <p:nvPr>
            <p:ph type="sldNum" sz="quarter" idx="12"/>
            <p:custDataLst>
              <p:tags r:id="rId14"/>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6" name="图片 5" descr="ab36dbc647d9c378322a19eeb03309b4"/>
          <p:cNvPicPr>
            <a:picLocks noChangeAspect="1"/>
          </p:cNvPicPr>
          <p:nvPr>
            <p:custDataLst>
              <p:tags r:id="rId2"/>
            </p:custDataLst>
          </p:nvPr>
        </p:nvPicPr>
        <p:blipFill>
          <a:blip r:embed="rId3" cstate="email"/>
          <a:stretch>
            <a:fillRect/>
          </a:stretch>
        </p:blipFill>
        <p:spPr>
          <a:xfrm>
            <a:off x="5763260" y="4922520"/>
            <a:ext cx="6453505" cy="1774825"/>
          </a:xfrm>
          <a:prstGeom prst="rect">
            <a:avLst/>
          </a:prstGeom>
        </p:spPr>
      </p:pic>
      <p:sp>
        <p:nvSpPr>
          <p:cNvPr id="2" name="标题 1"/>
          <p:cNvSpPr>
            <a:spLocks noGrp="1"/>
          </p:cNvSpPr>
          <p:nvPr>
            <p:ph type="title"/>
            <p:custDataLst>
              <p:tags r:id="rId4"/>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75000"/>
                    <a:lumOff val="25000"/>
                  </a:schemeClr>
                </a:solidFill>
                <a:uFillTx/>
                <a:latin typeface="Arial" panose="020B0604020202020204" pitchFamily="34" charset="0"/>
                <a:ea typeface="隶书" panose="02010509060101010101" pitchFamily="49" charset="-122"/>
                <a:cs typeface="+mj-cs"/>
                <a:sym typeface="+mn-ea"/>
              </a:defRPr>
            </a:lvl1pPr>
          </a:lstStyle>
          <a:p>
            <a:pPr lvl="0"/>
            <a:r>
              <a:rPr dirty="0">
                <a:sym typeface="+mn-ea"/>
              </a:rPr>
              <a:t>单击此处编辑母版标题样式</a:t>
            </a:r>
            <a:endParaRPr dirty="0">
              <a:sym typeface="+mn-ea"/>
            </a:endParaRPr>
          </a:p>
        </p:txBody>
      </p:sp>
      <p:sp>
        <p:nvSpPr>
          <p:cNvPr id="3" name="日期占位符 2"/>
          <p:cNvSpPr>
            <a:spLocks noGrp="1"/>
          </p:cNvSpPr>
          <p:nvPr>
            <p:ph type="dt" sz="half" idx="10"/>
            <p:custDataLst>
              <p:tags r:id="rId5"/>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lvl1pPr>
              <a:defRPr baseline="0">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dirty="0"/>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grpSp>
        <p:nvGrpSpPr>
          <p:cNvPr id="15" name="组合 14"/>
          <p:cNvGrpSpPr/>
          <p:nvPr>
            <p:custDataLst>
              <p:tags r:id="rId2"/>
            </p:custDataLst>
          </p:nvPr>
        </p:nvGrpSpPr>
        <p:grpSpPr>
          <a:xfrm>
            <a:off x="0" y="33985"/>
            <a:ext cx="12192000" cy="6824015"/>
            <a:chOff x="0" y="33985"/>
            <a:chExt cx="12192000" cy="6824015"/>
          </a:xfrm>
        </p:grpSpPr>
        <p:pic>
          <p:nvPicPr>
            <p:cNvPr id="16" name="图片 15" descr="5f0588f3ce1e1dd9e1e08ba5a0db1e86"/>
            <p:cNvPicPr>
              <a:picLocks noChangeAspect="1"/>
            </p:cNvPicPr>
            <p:nvPr userDrawn="1">
              <p:custDataLst>
                <p:tags r:id="rId3"/>
              </p:custDataLst>
            </p:nvPr>
          </p:nvPicPr>
          <p:blipFill rotWithShape="1">
            <a:blip r:embed="rId4" cstate="email"/>
            <a:srcRect/>
            <a:stretch>
              <a:fillRect/>
            </a:stretch>
          </p:blipFill>
          <p:spPr>
            <a:xfrm>
              <a:off x="0" y="33985"/>
              <a:ext cx="1244600" cy="965199"/>
            </a:xfrm>
            <a:prstGeom prst="rect">
              <a:avLst/>
            </a:prstGeom>
          </p:spPr>
        </p:pic>
        <p:pic>
          <p:nvPicPr>
            <p:cNvPr id="17" name="图片 16"/>
            <p:cNvPicPr>
              <a:picLocks noChangeAspect="1"/>
            </p:cNvPicPr>
            <p:nvPr userDrawn="1">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0" y="1781205"/>
              <a:ext cx="12192000" cy="5076795"/>
            </a:xfrm>
            <a:prstGeom prst="rect">
              <a:avLst/>
            </a:prstGeom>
          </p:spPr>
        </p:pic>
      </p:grpSp>
      <p:sp>
        <p:nvSpPr>
          <p:cNvPr id="2" name="标题 1"/>
          <p:cNvSpPr>
            <a:spLocks noGrp="1"/>
          </p:cNvSpPr>
          <p:nvPr>
            <p:ph type="title"/>
            <p:custDataLst>
              <p:tags r:id="rId7"/>
            </p:custDataLst>
          </p:nvPr>
        </p:nvSpPr>
        <p:spPr>
          <a:xfrm>
            <a:off x="669930"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75000"/>
                    <a:lumOff val="25000"/>
                  </a:schemeClr>
                </a:solidFill>
                <a:uFillTx/>
                <a:latin typeface="Arial" panose="020B0604020202020204" pitchFamily="34" charset="0"/>
                <a:ea typeface="隶书" panose="02010509060101010101" pitchFamily="49"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8"/>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9"/>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0"/>
            </p:custDataLst>
          </p:nvPr>
        </p:nvSpPr>
        <p:spPr/>
        <p:txBody>
          <a:bodyPr/>
          <a:lstStyle>
            <a:lvl1pPr>
              <a:defRPr baseline="0">
                <a:latin typeface="Arial" panose="020B0604020202020204" pitchFamily="34" charset="0"/>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1"/>
            </p:custDataLst>
          </p:nvPr>
        </p:nvSpPr>
        <p:spPr/>
        <p:txBody>
          <a:bodyPr/>
          <a:lstStyle>
            <a:lvl1pPr>
              <a:defRPr baseline="0">
                <a:latin typeface="Arial" panose="020B0604020202020204" pitchFamily="34" charset="0"/>
              </a:defRPr>
            </a:lvl1pPr>
          </a:lstStyle>
          <a:p>
            <a:endParaRPr lang="zh-CN" altLang="en-US" dirty="0"/>
          </a:p>
        </p:txBody>
      </p:sp>
      <p:sp>
        <p:nvSpPr>
          <p:cNvPr id="7" name="灯片编号占位符 6"/>
          <p:cNvSpPr>
            <a:spLocks noGrp="1"/>
          </p:cNvSpPr>
          <p:nvPr>
            <p:ph type="sldNum" sz="quarter" idx="12"/>
            <p:custDataLst>
              <p:tags r:id="rId12"/>
            </p:custDataLst>
          </p:nvPr>
        </p:nvSpPr>
        <p:spPr/>
        <p:txBody>
          <a:bodyPr/>
          <a:lstStyle>
            <a:lvl1pPr>
              <a:defRPr baseline="0">
                <a:latin typeface="Arial" panose="020B0604020202020204" pitchFamily="34" charset="0"/>
              </a:defRPr>
            </a:lvl1p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grpSp>
        <p:nvGrpSpPr>
          <p:cNvPr id="14" name="组合 13"/>
          <p:cNvGrpSpPr/>
          <p:nvPr>
            <p:custDataLst>
              <p:tags r:id="rId2"/>
            </p:custDataLst>
          </p:nvPr>
        </p:nvGrpSpPr>
        <p:grpSpPr>
          <a:xfrm>
            <a:off x="0" y="33985"/>
            <a:ext cx="12192000" cy="6824015"/>
            <a:chOff x="0" y="33985"/>
            <a:chExt cx="12192000" cy="6824015"/>
          </a:xfrm>
        </p:grpSpPr>
        <p:sp>
          <p:nvSpPr>
            <p:cNvPr id="15" name="矩形 14"/>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Arial" panose="020B0604020202020204" pitchFamily="34" charset="0"/>
                <a:ea typeface="隶书" panose="02010509060101010101" pitchFamily="49" charset="-122"/>
              </a:endParaRPr>
            </a:p>
          </p:txBody>
        </p:sp>
        <p:pic>
          <p:nvPicPr>
            <p:cNvPr id="16" name="图片 15" descr="5f0588f3ce1e1dd9e1e08ba5a0db1e86"/>
            <p:cNvPicPr>
              <a:picLocks noChangeAspect="1"/>
            </p:cNvPicPr>
            <p:nvPr userDrawn="1">
              <p:custDataLst>
                <p:tags r:id="rId4"/>
              </p:custDataLst>
            </p:nvPr>
          </p:nvPicPr>
          <p:blipFill rotWithShape="1">
            <a:blip r:embed="rId5" cstate="email"/>
            <a:srcRect/>
            <a:stretch>
              <a:fillRect/>
            </a:stretch>
          </p:blipFill>
          <p:spPr>
            <a:xfrm>
              <a:off x="0" y="33985"/>
              <a:ext cx="1244600" cy="965199"/>
            </a:xfrm>
            <a:prstGeom prst="rect">
              <a:avLst/>
            </a:prstGeom>
          </p:spPr>
        </p:pic>
        <p:pic>
          <p:nvPicPr>
            <p:cNvPr id="17" name="图片 16"/>
            <p:cNvPicPr>
              <a:picLocks noChangeAspect="1"/>
            </p:cNvPicPr>
            <p:nvPr userDrawn="1">
              <p:custDataLst>
                <p:tags r:id="rId6"/>
              </p:custDataLst>
            </p:nvPr>
          </p:nvPicPr>
          <p:blipFill>
            <a:blip r:embed="rId7">
              <a:extLst>
                <a:ext uri="{28A0092B-C50C-407E-A947-70E740481C1C}">
                  <a14:useLocalDpi xmlns:a14="http://schemas.microsoft.com/office/drawing/2010/main" val="0"/>
                </a:ext>
              </a:extLst>
            </a:blip>
            <a:stretch>
              <a:fillRect/>
            </a:stretch>
          </p:blipFill>
          <p:spPr>
            <a:xfrm>
              <a:off x="0" y="1781205"/>
              <a:ext cx="12192000" cy="5076795"/>
            </a:xfrm>
            <a:prstGeom prst="rect">
              <a:avLst/>
            </a:prstGeom>
          </p:spPr>
        </p:pic>
      </p:grpSp>
      <p:sp>
        <p:nvSpPr>
          <p:cNvPr id="2" name="竖排标题 1"/>
          <p:cNvSpPr>
            <a:spLocks noGrp="1"/>
          </p:cNvSpPr>
          <p:nvPr>
            <p:ph type="title" orient="vert"/>
            <p:custDataLst>
              <p:tags r:id="rId8"/>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75000"/>
                    <a:lumOff val="2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9"/>
            </p:custDataLst>
          </p:nvPr>
        </p:nvSpPr>
        <p:spPr>
          <a:xfrm>
            <a:off x="669925" y="952500"/>
            <a:ext cx="9828101" cy="5388907"/>
          </a:xfrm>
        </p:spPr>
        <p:txBody>
          <a:bodyPr vert="eaVert"/>
          <a:lstStyle>
            <a:lvl1pPr indent="0" eaLnBrk="1" fontAlgn="auto" latinLnBrk="0" hangingPunct="1">
              <a:defRPr baseline="0">
                <a:solidFill>
                  <a:schemeClr val="tx1">
                    <a:lumMod val="75000"/>
                    <a:lumOff val="25000"/>
                  </a:schemeClr>
                </a:solidFill>
                <a:latin typeface="Arial" panose="020B0604020202020204" pitchFamily="34" charset="0"/>
                <a:ea typeface="隶书" panose="02010509060101010101" pitchFamily="49" charset="-122"/>
              </a:defRPr>
            </a:lvl1pPr>
            <a:lvl2pPr indent="0" eaLnBrk="1" fontAlgn="auto" latinLnBrk="0" hangingPunct="1">
              <a:defRPr baseline="0">
                <a:solidFill>
                  <a:schemeClr val="tx1">
                    <a:lumMod val="75000"/>
                    <a:lumOff val="25000"/>
                  </a:schemeClr>
                </a:solidFill>
                <a:latin typeface="Arial" panose="020B0604020202020204" pitchFamily="34" charset="0"/>
                <a:ea typeface="隶书" panose="02010509060101010101" pitchFamily="49" charset="-122"/>
              </a:defRPr>
            </a:lvl2pPr>
            <a:lvl3pPr indent="0" eaLnBrk="1" fontAlgn="auto" latinLnBrk="0" hangingPunct="1">
              <a:defRPr baseline="0">
                <a:solidFill>
                  <a:schemeClr val="tx1">
                    <a:lumMod val="75000"/>
                    <a:lumOff val="25000"/>
                  </a:schemeClr>
                </a:solidFill>
                <a:latin typeface="Arial" panose="020B0604020202020204" pitchFamily="34" charset="0"/>
                <a:ea typeface="隶书" panose="02010509060101010101" pitchFamily="49" charset="-122"/>
              </a:defRPr>
            </a:lvl3pPr>
            <a:lvl4pPr indent="0" eaLnBrk="1" fontAlgn="auto" latinLnBrk="0" hangingPunct="1">
              <a:defRPr baseline="0">
                <a:solidFill>
                  <a:schemeClr val="tx1">
                    <a:lumMod val="75000"/>
                    <a:lumOff val="25000"/>
                  </a:schemeClr>
                </a:solidFill>
                <a:latin typeface="Arial" panose="020B0604020202020204" pitchFamily="34" charset="0"/>
                <a:ea typeface="隶书" panose="02010509060101010101" pitchFamily="49" charset="-122"/>
              </a:defRPr>
            </a:lvl4pPr>
            <a:lvl5pPr indent="0" eaLnBrk="1" fontAlgn="auto" latinLnBrk="0" hangingPunct="1">
              <a:defRPr baseline="0">
                <a:solidFill>
                  <a:schemeClr val="tx1">
                    <a:lumMod val="75000"/>
                    <a:lumOff val="25000"/>
                  </a:schemeClr>
                </a:solidFill>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0"/>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lstStyle>
            <a:lvl1pPr>
              <a:defRPr baseline="0">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6" Type="http://schemas.openxmlformats.org/officeDocument/2006/relationships/theme" Target="../theme/theme1.xml"/><Relationship Id="rId25" Type="http://schemas.openxmlformats.org/officeDocument/2006/relationships/tags" Target="../tags/tag167.xml"/><Relationship Id="rId24" Type="http://schemas.openxmlformats.org/officeDocument/2006/relationships/tags" Target="../tags/tag166.xml"/><Relationship Id="rId23" Type="http://schemas.openxmlformats.org/officeDocument/2006/relationships/tags" Target="../tags/tag165.xml"/><Relationship Id="rId22" Type="http://schemas.openxmlformats.org/officeDocument/2006/relationships/tags" Target="../tags/tag164.xml"/><Relationship Id="rId21" Type="http://schemas.openxmlformats.org/officeDocument/2006/relationships/tags" Target="../tags/tag163.xml"/><Relationship Id="rId20" Type="http://schemas.openxmlformats.org/officeDocument/2006/relationships/tags" Target="../tags/tag162.xml"/><Relationship Id="rId2" Type="http://schemas.openxmlformats.org/officeDocument/2006/relationships/slideLayout" Target="../slideLayouts/slideLayout2.xml"/><Relationship Id="rId19" Type="http://schemas.openxmlformats.org/officeDocument/2006/relationships/image" Target="../media/image8.png"/><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9"/>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lIns="91440" tIns="45720" rIns="91440" bIns="45720" rtlCol="0" anchor="ctr">
            <a:normAutofit/>
          </a:bodyPr>
          <a:lstStyle>
            <a:lvl1pPr algn="l">
              <a:defRPr sz="1200" baseline="0">
                <a:solidFill>
                  <a:schemeClr val="tx1">
                    <a:tint val="7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baseline="0">
                <a:solidFill>
                  <a:schemeClr val="tx1">
                    <a:tint val="75000"/>
                  </a:schemeClr>
                </a:solidFill>
                <a:latin typeface="Arial" panose="020B0604020202020204" pitchFamily="34" charset="0"/>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lIns="91440" tIns="45720" rIns="91440" bIns="45720" rtlCol="0" anchor="ctr">
            <a:normAutofit/>
          </a:bodyPr>
          <a:lstStyle>
            <a:lvl1pPr algn="r">
              <a:defRPr sz="1200" baseline="0">
                <a:solidFill>
                  <a:schemeClr val="tx1">
                    <a:tint val="75000"/>
                  </a:schemeClr>
                </a:solidFill>
                <a:latin typeface="Arial" panose="020B0604020202020204" pitchFamily="34" charset="0"/>
              </a:defRPr>
            </a:lvl1pPr>
          </a:lstStyle>
          <a:p>
            <a:fld id="{49AE70B2-8BF9-45C0-BB95-33D1B9D3A854}" type="slidenum">
              <a:rPr lang="zh-CN" altLang="en-US" smtClean="0"/>
            </a:fld>
            <a:endParaRPr lang="zh-CN" altLang="en-US" dirty="0"/>
          </a:p>
        </p:txBody>
      </p:sp>
      <p:sp>
        <p:nvSpPr>
          <p:cNvPr id="7" name="KSO_TEMPLATE" hidden="1"/>
          <p:cNvSpPr/>
          <p:nvPr>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75000"/>
              <a:lumOff val="25000"/>
            </a:schemeClr>
          </a:solidFill>
          <a:uFillTx/>
          <a:latin typeface="Arial" panose="020B0604020202020204" pitchFamily="34" charset="0"/>
          <a:ea typeface="隶书" panose="02010509060101010101" pitchFamily="49"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隶书" panose="02010509060101010101" pitchFamily="49"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75000"/>
              <a:lumOff val="25000"/>
            </a:schemeClr>
          </a:solidFill>
          <a:uFillTx/>
          <a:latin typeface="Arial" panose="020B0604020202020204" pitchFamily="34" charset="0"/>
          <a:ea typeface="隶书" panose="02010509060101010101" pitchFamily="49"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隶书" panose="02010509060101010101" pitchFamily="49"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隶书" panose="02010509060101010101" pitchFamily="49"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隶书"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69.xml"/><Relationship Id="rId1" Type="http://schemas.openxmlformats.org/officeDocument/2006/relationships/tags" Target="../tags/tag168.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78.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79.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80.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81.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8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83.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84.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85.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86.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87.xml"/><Relationship Id="rId1" Type="http://schemas.openxmlformats.org/officeDocument/2006/relationships/image" Target="../media/image10.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70.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88.xml"/><Relationship Id="rId1" Type="http://schemas.openxmlformats.org/officeDocument/2006/relationships/image" Target="../media/image10.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89.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90.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91.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9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71.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7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73.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74.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75.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76.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77.xml"/><Relationship Id="rId1"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ctrTitle"/>
          </p:nvPr>
        </p:nvSpPr>
        <p:spPr/>
        <p:txBody>
          <a:bodyPr>
            <a:normAutofit/>
          </a:bodyPr>
          <a:p>
            <a:r>
              <a:rPr lang="zh-CN" altLang="en-US" b="1"/>
              <a:t>布局谋篇</a:t>
            </a:r>
            <a:endParaRPr lang="zh-CN" altLang="en-US" b="1"/>
          </a:p>
        </p:txBody>
      </p:sp>
      <p:sp>
        <p:nvSpPr>
          <p:cNvPr id="3" name="副标题 2"/>
          <p:cNvSpPr>
            <a:spLocks noGrp="1"/>
          </p:cNvSpPr>
          <p:nvPr>
            <p:ph type="subTitle" idx="4294967295"/>
            <p:custDataLst>
              <p:tags r:id="rId1"/>
            </p:custDataLst>
          </p:nvPr>
        </p:nvSpPr>
        <p:spPr>
          <a:xfrm>
            <a:off x="0" y="952500"/>
            <a:ext cx="10852150" cy="5388610"/>
          </a:xfrm>
        </p:spPr>
        <p:txBody>
          <a:bodyPr>
            <a:normAutofit/>
          </a:bodyPr>
          <a:p>
            <a:r>
              <a:rPr lang="zh-CN" altLang="en-US"/>
              <a:t>九年级语文</a:t>
            </a:r>
            <a:r>
              <a:rPr lang="zh-CN" altLang="en-US"/>
              <a:t>下册第三单元</a:t>
            </a:r>
            <a:endParaRPr lang="en-US" altLang="zh-CN"/>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8" name="内容占位符 2"/>
          <p:cNvSpPr>
            <a:spLocks noGrp="1"/>
          </p:cNvSpPr>
          <p:nvPr/>
        </p:nvSpPr>
        <p:spPr>
          <a:xfrm>
            <a:off x="442595" y="0"/>
            <a:ext cx="11857990" cy="6553200"/>
          </a:xfrm>
          <a:prstGeom prst="rect">
            <a:avLst/>
          </a:prstGeom>
          <a:noFill/>
          <a:ln w="9525">
            <a:noFill/>
          </a:ln>
        </p:spPr>
        <p:txBody>
          <a:bodyPr vert="horz" wrap="square" lIns="91440" tIns="45720" rIns="91440" bIns="45720" anchor="t"/>
          <a:lstStyle>
            <a:lvl1pPr marL="342900" indent="-342900" algn="l" rtl="0" eaLnBrk="0" fontAlgn="base" hangingPunct="0">
              <a:spcBef>
                <a:spcPct val="20000"/>
              </a:spcBef>
              <a:spcAft>
                <a:spcPct val="0"/>
              </a:spcAft>
              <a:buChar char="•"/>
              <a:defRPr sz="3200" kern="1200">
                <a:solidFill>
                  <a:srgbClr val="000000"/>
                </a:solidFill>
                <a:latin typeface="Arial" panose="020B0604020202020204" pitchFamily="34" charset="0"/>
                <a:ea typeface="宋体" panose="02010600030101010101" pitchFamily="2" charset="-122"/>
                <a:cs typeface="+mn-ea"/>
              </a:defRPr>
            </a:lvl1pPr>
            <a:lvl2pPr marL="742950" indent="-285750" algn="l" rtl="0" eaLnBrk="0" fontAlgn="base" hangingPunct="0">
              <a:spcBef>
                <a:spcPct val="20000"/>
              </a:spcBef>
              <a:spcAft>
                <a:spcPct val="0"/>
              </a:spcAft>
              <a:buChar char="–"/>
              <a:defRPr sz="2800" kern="1200">
                <a:solidFill>
                  <a:srgbClr val="000000"/>
                </a:solidFill>
                <a:latin typeface="Arial" panose="020B0604020202020204" pitchFamily="34" charset="0"/>
                <a:ea typeface="宋体" panose="02010600030101010101" pitchFamily="2" charset="-122"/>
                <a:cs typeface="+mn-ea"/>
              </a:defRPr>
            </a:lvl2pPr>
            <a:lvl3pPr marL="1143000" indent="-228600" algn="l" rtl="0" eaLnBrk="0" fontAlgn="base" hangingPunct="0">
              <a:spcBef>
                <a:spcPct val="20000"/>
              </a:spcBef>
              <a:spcAft>
                <a:spcPct val="0"/>
              </a:spcAft>
              <a:buChar char="•"/>
              <a:defRPr sz="2400" kern="1200">
                <a:solidFill>
                  <a:srgbClr val="000000"/>
                </a:solidFill>
                <a:latin typeface="Arial" panose="020B0604020202020204" pitchFamily="34" charset="0"/>
                <a:ea typeface="宋体" panose="02010600030101010101" pitchFamily="2" charset="-122"/>
                <a:cs typeface="+mn-ea"/>
              </a:defRPr>
            </a:lvl3pPr>
            <a:lvl4pPr marL="1600200" indent="-228600" algn="l" rtl="0" eaLnBrk="0" fontAlgn="base" hangingPunct="0">
              <a:spcBef>
                <a:spcPct val="20000"/>
              </a:spcBef>
              <a:spcAft>
                <a:spcPct val="0"/>
              </a:spcAft>
              <a:buChar char="–"/>
              <a:defRPr sz="2000" kern="1200">
                <a:solidFill>
                  <a:srgbClr val="000000"/>
                </a:solidFill>
                <a:latin typeface="Arial" panose="020B0604020202020204" pitchFamily="34" charset="0"/>
                <a:ea typeface="宋体" panose="02010600030101010101" pitchFamily="2" charset="-122"/>
                <a:cs typeface="+mn-ea"/>
              </a:defRPr>
            </a:lvl4pPr>
            <a:lvl5pPr marL="2057400" indent="-228600" algn="l" rtl="0" eaLnBrk="0" fontAlgn="base" hangingPunct="0">
              <a:spcBef>
                <a:spcPct val="20000"/>
              </a:spcBef>
              <a:spcAft>
                <a:spcPct val="0"/>
              </a:spcAft>
              <a:buChar char="»"/>
              <a:defRPr sz="2000" kern="1200">
                <a:solidFill>
                  <a:srgbClr val="000000"/>
                </a:solidFill>
                <a:latin typeface="Arial" panose="020B0604020202020204" pitchFamily="34" charset="0"/>
                <a:ea typeface="宋体" panose="02010600030101010101" pitchFamily="2" charset="-122"/>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宋体" panose="02010600030101010101" pitchFamily="2" charset="-122"/>
                <a:cs typeface="+mn-ea"/>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宋体" panose="02010600030101010101" pitchFamily="2" charset="-122"/>
                <a:cs typeface="+mn-ea"/>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宋体" panose="02010600030101010101" pitchFamily="2" charset="-122"/>
                <a:cs typeface="+mn-ea"/>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宋体" panose="02010600030101010101" pitchFamily="2" charset="-122"/>
                <a:cs typeface="+mn-ea"/>
              </a:defRPr>
            </a:lvl9pPr>
          </a:lstStyle>
          <a:p>
            <a:pPr marL="0" indent="0">
              <a:lnSpc>
                <a:spcPct val="134000"/>
              </a:lnSpc>
              <a:buNone/>
            </a:pPr>
            <a:r>
              <a:rPr lang="zh-CN" altLang="en-US" sz="4400" dirty="0">
                <a:solidFill>
                  <a:srgbClr val="FF0000"/>
                </a:solidFill>
              </a:rPr>
              <a:t>背影</a:t>
            </a:r>
            <a:endParaRPr lang="en-US" altLang="zh-CN" sz="4400" dirty="0">
              <a:solidFill>
                <a:srgbClr val="FF0000"/>
              </a:solidFill>
            </a:endParaRPr>
          </a:p>
          <a:p>
            <a:pPr marL="0" indent="0">
              <a:lnSpc>
                <a:spcPct val="134000"/>
              </a:lnSpc>
              <a:buNone/>
            </a:pPr>
            <a:r>
              <a:rPr lang="zh-CN" altLang="en-US" sz="2800" dirty="0"/>
              <a:t>１、第一部分：</a:t>
            </a:r>
            <a:endParaRPr lang="en-US" altLang="zh-CN" sz="2800" dirty="0"/>
          </a:p>
          <a:p>
            <a:pPr marL="0" indent="0">
              <a:lnSpc>
                <a:spcPct val="134000"/>
              </a:lnSpc>
              <a:buNone/>
            </a:pPr>
            <a:r>
              <a:rPr lang="zh-CN" altLang="en-US" sz="2800" dirty="0"/>
              <a:t>       开篇点题。最不能忘记的是他的“背影”。</a:t>
            </a:r>
            <a:endParaRPr lang="en-US" altLang="zh-CN" sz="2800" dirty="0"/>
          </a:p>
          <a:p>
            <a:pPr marL="0" indent="0">
              <a:lnSpc>
                <a:spcPct val="134000"/>
              </a:lnSpc>
              <a:spcBef>
                <a:spcPts val="0"/>
              </a:spcBef>
              <a:buNone/>
            </a:pPr>
            <a:r>
              <a:rPr lang="zh-CN" altLang="en-US" sz="2800" dirty="0"/>
              <a:t>２、第二部分</a:t>
            </a:r>
            <a:r>
              <a:rPr lang="en-US" altLang="zh-CN" sz="2800" dirty="0"/>
              <a:t>:</a:t>
            </a:r>
            <a:r>
              <a:rPr lang="zh-CN" altLang="en-US" sz="2800" dirty="0">
                <a:sym typeface="+mn-ea"/>
              </a:rPr>
              <a:t>追忆 “背影”往事</a:t>
            </a:r>
            <a:endParaRPr lang="en-US" altLang="zh-CN" sz="2800" dirty="0"/>
          </a:p>
          <a:p>
            <a:pPr marL="0" indent="0">
              <a:lnSpc>
                <a:spcPct val="134000"/>
              </a:lnSpc>
              <a:buNone/>
            </a:pPr>
            <a:r>
              <a:rPr lang="zh-CN" altLang="en-US" sz="2800" dirty="0"/>
              <a:t>         第一层 交代当时家庭情况，为写“背影”渲染悲</a:t>
            </a:r>
            <a:r>
              <a:rPr lang="zh-CN" altLang="en-US" sz="2800" dirty="0">
                <a:sym typeface="+mn-ea"/>
              </a:rPr>
              <a:t>凉的气氛，</a:t>
            </a:r>
            <a:r>
              <a:rPr lang="zh-CN" altLang="en-US" sz="2800" dirty="0">
                <a:solidFill>
                  <a:srgbClr val="FF0000"/>
                </a:solidFill>
                <a:sym typeface="+mn-ea"/>
              </a:rPr>
              <a:t>作铺垫</a:t>
            </a:r>
            <a:r>
              <a:rPr lang="zh-CN" altLang="en-US" sz="2800" dirty="0">
                <a:sym typeface="+mn-ea"/>
              </a:rPr>
              <a:t>。</a:t>
            </a:r>
            <a:r>
              <a:rPr lang="en-US" altLang="zh-CN" sz="2800" dirty="0"/>
              <a:t>              </a:t>
            </a:r>
            <a:endParaRPr lang="zh-CN" altLang="en-US" sz="2800" dirty="0"/>
          </a:p>
          <a:p>
            <a:pPr marL="0" indent="0">
              <a:lnSpc>
                <a:spcPct val="134000"/>
              </a:lnSpc>
              <a:buNone/>
            </a:pPr>
            <a:r>
              <a:rPr lang="zh-CN" altLang="en-US" sz="2800" dirty="0"/>
              <a:t>         第二层</a:t>
            </a:r>
            <a:r>
              <a:rPr lang="en-US" altLang="zh-CN" sz="2800" dirty="0"/>
              <a:t> </a:t>
            </a:r>
            <a:r>
              <a:rPr lang="zh-CN" altLang="en-US" sz="2800" dirty="0"/>
              <a:t>写父亲送行前的细心关照，为写“背影”</a:t>
            </a:r>
            <a:r>
              <a:rPr lang="zh-CN" altLang="en-US" sz="2800" dirty="0">
                <a:solidFill>
                  <a:srgbClr val="FF0000"/>
                </a:solidFill>
                <a:sym typeface="+mn-ea"/>
              </a:rPr>
              <a:t>作铺垫</a:t>
            </a:r>
            <a:r>
              <a:rPr lang="zh-CN" altLang="en-US" sz="2800" dirty="0">
                <a:sym typeface="+mn-ea"/>
              </a:rPr>
              <a:t>。</a:t>
            </a:r>
            <a:endParaRPr lang="zh-CN" altLang="en-US" sz="2800" dirty="0"/>
          </a:p>
          <a:p>
            <a:pPr marL="0" indent="0">
              <a:lnSpc>
                <a:spcPct val="134000"/>
              </a:lnSpc>
              <a:buNone/>
            </a:pPr>
            <a:r>
              <a:rPr lang="zh-CN" altLang="en-US" sz="2800" dirty="0"/>
              <a:t>         第三层</a:t>
            </a:r>
            <a:r>
              <a:rPr lang="en-US" altLang="zh-CN" sz="2800" dirty="0"/>
              <a:t> </a:t>
            </a:r>
            <a:r>
              <a:rPr lang="zh-CN" altLang="en-US" sz="2800" dirty="0"/>
              <a:t>描写父亲爬过铁道去买橘子的“背影”，</a:t>
            </a:r>
            <a:r>
              <a:rPr lang="zh-CN" altLang="en-US" sz="2800" dirty="0">
                <a:sym typeface="+mn-ea"/>
              </a:rPr>
              <a:t>抒发真挚的感情。</a:t>
            </a:r>
            <a:endParaRPr lang="zh-CN" altLang="en-US" sz="2800" dirty="0">
              <a:sym typeface="+mn-ea"/>
            </a:endParaRPr>
          </a:p>
          <a:p>
            <a:pPr marL="0" indent="0">
              <a:lnSpc>
                <a:spcPct val="134000"/>
              </a:lnSpc>
              <a:buNone/>
            </a:pPr>
            <a:r>
              <a:rPr lang="zh-CN" altLang="en-US" sz="2800" dirty="0">
                <a:sym typeface="+mn-ea"/>
              </a:rPr>
              <a:t>３、第三部分 </a:t>
            </a:r>
            <a:r>
              <a:rPr lang="en-US" altLang="zh-CN" sz="2800" dirty="0">
                <a:sym typeface="+mn-ea"/>
              </a:rPr>
              <a:t>:</a:t>
            </a:r>
            <a:endParaRPr lang="en-US" altLang="zh-CN" sz="2800" dirty="0"/>
          </a:p>
          <a:p>
            <a:pPr marL="0" indent="0">
              <a:lnSpc>
                <a:spcPct val="134000"/>
              </a:lnSpc>
              <a:buNone/>
            </a:pPr>
            <a:r>
              <a:rPr lang="en-US" altLang="zh-CN" sz="2800" dirty="0">
                <a:sym typeface="+mn-ea"/>
              </a:rPr>
              <a:t>       </a:t>
            </a:r>
            <a:r>
              <a:rPr lang="zh-CN" altLang="en-US" sz="2800" dirty="0">
                <a:sym typeface="+mn-ea"/>
              </a:rPr>
              <a:t>别后对父亲的思念。 抒发深切怀念之情。</a:t>
            </a:r>
            <a:endParaRPr lang="zh-CN" altLang="en-US" sz="2800" dirty="0"/>
          </a:p>
          <a:p>
            <a:pPr marL="0" indent="0">
              <a:lnSpc>
                <a:spcPts val="2800"/>
              </a:lnSpc>
              <a:buNone/>
            </a:pPr>
            <a:r>
              <a:rPr lang="en-US" altLang="zh-CN" sz="2800" dirty="0"/>
              <a:t>                  </a:t>
            </a:r>
            <a:endParaRPr lang="zh-CN" altLang="en-US" sz="2800" dirty="0"/>
          </a:p>
          <a:p>
            <a:pPr marL="0" indent="0">
              <a:buNone/>
            </a:pPr>
            <a:endParaRPr lang="zh-CN" altLang="en-US" dirty="0"/>
          </a:p>
        </p:txBody>
      </p:sp>
      <p:sp>
        <p:nvSpPr>
          <p:cNvPr id="3" name="文本框 2"/>
          <p:cNvSpPr txBox="1"/>
          <p:nvPr/>
        </p:nvSpPr>
        <p:spPr>
          <a:xfrm>
            <a:off x="7074535" y="645795"/>
            <a:ext cx="5011420" cy="583565"/>
          </a:xfrm>
          <a:prstGeom prst="rect">
            <a:avLst/>
          </a:prstGeom>
          <a:noFill/>
        </p:spPr>
        <p:txBody>
          <a:bodyPr wrap="square" rtlCol="0">
            <a:spAutoFit/>
          </a:bodyPr>
          <a:p>
            <a:r>
              <a:rPr lang="zh-CN" altLang="en-US" sz="3200" b="1" dirty="0">
                <a:solidFill>
                  <a:srgbClr val="0070C0"/>
                </a:solidFill>
                <a:latin typeface="楷体" panose="02010609060101010101" pitchFamily="49" charset="-122"/>
                <a:ea typeface="楷体" panose="02010609060101010101" pitchFamily="49" charset="-122"/>
                <a:sym typeface="+mn-ea"/>
              </a:rPr>
              <a:t>纵向结构（递进式）</a:t>
            </a:r>
            <a:endParaRPr lang="zh-CN" altLang="en-US" sz="3200" b="1" dirty="0">
              <a:solidFill>
                <a:srgbClr val="0070C0"/>
              </a:solidFill>
              <a:latin typeface="楷体" panose="02010609060101010101" pitchFamily="49" charset="-122"/>
              <a:ea typeface="楷体" panose="02010609060101010101" pitchFamily="49" charset="-122"/>
              <a:sym typeface="+mn-ea"/>
            </a:endParaRPr>
          </a:p>
        </p:txBody>
      </p: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descr=" 2"/>
          <p:cNvSpPr>
            <a:spLocks noGrp="1"/>
          </p:cNvSpPr>
          <p:nvPr>
            <p:ph type="title"/>
          </p:nvPr>
        </p:nvSpPr>
        <p:spPr>
          <a:xfrm>
            <a:off x="825137" y="575390"/>
            <a:ext cx="10382794" cy="483871"/>
          </a:xfrm>
        </p:spPr>
        <p:txBody>
          <a:bodyPr>
            <a:normAutofit fontScale="90000"/>
          </a:bodyPr>
          <a:lstStyle/>
          <a:p>
            <a:r>
              <a:rPr lang="zh-CN" altLang="en-US" sz="5400" b="1" dirty="0">
                <a:solidFill>
                  <a:srgbClr val="0070C0"/>
                </a:solidFill>
              </a:rPr>
              <a:t>三、</a:t>
            </a:r>
            <a:r>
              <a:rPr lang="zh-CN" altLang="en-US" sz="6000" b="1" dirty="0">
                <a:solidFill>
                  <a:srgbClr val="0070C0"/>
                </a:solidFill>
              </a:rPr>
              <a:t>怎么样布局谋篇？</a:t>
            </a:r>
            <a:endParaRPr lang="zh-CN" altLang="en-US" sz="6000" b="1" dirty="0">
              <a:solidFill>
                <a:srgbClr val="0070C0"/>
              </a:solidFill>
            </a:endParaRPr>
          </a:p>
        </p:txBody>
      </p:sp>
      <p:sp>
        <p:nvSpPr>
          <p:cNvPr id="3" name="文本框 2" descr=" 4"/>
          <p:cNvSpPr txBox="1"/>
          <p:nvPr/>
        </p:nvSpPr>
        <p:spPr>
          <a:xfrm>
            <a:off x="1219177" y="2375367"/>
            <a:ext cx="7129463" cy="829945"/>
          </a:xfrm>
          <a:prstGeom prst="rect">
            <a:avLst/>
          </a:prstGeom>
          <a:noFill/>
        </p:spPr>
        <p:txBody>
          <a:bodyPr wrap="square" rtlCol="0">
            <a:spAutoFit/>
          </a:bodyPr>
          <a:lstStyle/>
          <a:p>
            <a:r>
              <a:rPr lang="zh-CN" altLang="en-US" sz="4800" b="1" dirty="0">
                <a:solidFill>
                  <a:srgbClr val="FF0000"/>
                </a:solidFill>
                <a:latin typeface="+mj-lt"/>
                <a:ea typeface="+mj-ea"/>
                <a:cs typeface="+mj-cs"/>
              </a:rPr>
              <a:t>1、梳理材料</a:t>
            </a:r>
            <a:endParaRPr lang="zh-CN" altLang="en-US" sz="4800" b="1" dirty="0">
              <a:solidFill>
                <a:srgbClr val="FF0000"/>
              </a:solidFill>
              <a:latin typeface="+mj-lt"/>
              <a:ea typeface="+mj-ea"/>
              <a:cs typeface="+mj-cs"/>
            </a:endParaRPr>
          </a:p>
        </p:txBody>
      </p:sp>
      <p:sp>
        <p:nvSpPr>
          <p:cNvPr id="7" name="文本框 6" descr=" 5"/>
          <p:cNvSpPr txBox="1"/>
          <p:nvPr/>
        </p:nvSpPr>
        <p:spPr>
          <a:xfrm>
            <a:off x="6028690" y="1882259"/>
            <a:ext cx="3629025" cy="584775"/>
          </a:xfrm>
          <a:prstGeom prst="rect">
            <a:avLst/>
          </a:prstGeom>
          <a:noFill/>
        </p:spPr>
        <p:txBody>
          <a:bodyPr wrap="square" rtlCol="0">
            <a:spAutoFit/>
          </a:bodyPr>
          <a:lstStyle/>
          <a:p>
            <a:r>
              <a:rPr lang="zh-CN" altLang="en-US" sz="3200" b="1" dirty="0"/>
              <a:t>材料的取舍</a:t>
            </a:r>
            <a:endParaRPr lang="en-US" altLang="zh-CN" sz="3200" b="1" dirty="0"/>
          </a:p>
        </p:txBody>
      </p:sp>
      <p:grpSp>
        <p:nvGrpSpPr>
          <p:cNvPr id="4" name="组合 3" descr=" 9"/>
          <p:cNvGrpSpPr/>
          <p:nvPr/>
        </p:nvGrpSpPr>
        <p:grpSpPr>
          <a:xfrm>
            <a:off x="5393055" y="2097643"/>
            <a:ext cx="561975" cy="1385888"/>
            <a:chOff x="1524000" y="2628900"/>
            <a:chExt cx="561975" cy="1385888"/>
          </a:xfrm>
        </p:grpSpPr>
        <p:sp>
          <p:nvSpPr>
            <p:cNvPr id="5" name="左大括号 4"/>
            <p:cNvSpPr/>
            <p:nvPr/>
          </p:nvSpPr>
          <p:spPr>
            <a:xfrm>
              <a:off x="1524000" y="2628900"/>
              <a:ext cx="547688" cy="1385888"/>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6" name="直接箭头连接符 5"/>
            <p:cNvCxnSpPr/>
            <p:nvPr/>
          </p:nvCxnSpPr>
          <p:spPr>
            <a:xfrm>
              <a:off x="1743075" y="3314700"/>
              <a:ext cx="34290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sp>
        <p:nvSpPr>
          <p:cNvPr id="8" name="文本框 7" descr=" 10"/>
          <p:cNvSpPr txBox="1"/>
          <p:nvPr/>
        </p:nvSpPr>
        <p:spPr>
          <a:xfrm>
            <a:off x="6028690" y="2466716"/>
            <a:ext cx="2616654" cy="584775"/>
          </a:xfrm>
          <a:prstGeom prst="rect">
            <a:avLst/>
          </a:prstGeom>
          <a:noFill/>
        </p:spPr>
        <p:txBody>
          <a:bodyPr wrap="square" rtlCol="0">
            <a:spAutoFit/>
          </a:bodyPr>
          <a:lstStyle/>
          <a:p>
            <a:r>
              <a:rPr lang="zh-CN" altLang="en-US" sz="3200" b="1" dirty="0"/>
              <a:t>材料的安排</a:t>
            </a:r>
            <a:endParaRPr lang="en-US" altLang="zh-CN" sz="3200" b="1" dirty="0"/>
          </a:p>
        </p:txBody>
      </p:sp>
      <p:sp>
        <p:nvSpPr>
          <p:cNvPr id="9" name="文本框 8" descr=" 11"/>
          <p:cNvSpPr txBox="1"/>
          <p:nvPr/>
        </p:nvSpPr>
        <p:spPr>
          <a:xfrm>
            <a:off x="6028689" y="3136325"/>
            <a:ext cx="3335111" cy="584775"/>
          </a:xfrm>
          <a:prstGeom prst="rect">
            <a:avLst/>
          </a:prstGeom>
          <a:noFill/>
        </p:spPr>
        <p:txBody>
          <a:bodyPr wrap="square" rtlCol="0">
            <a:spAutoFit/>
          </a:bodyPr>
          <a:lstStyle/>
          <a:p>
            <a:r>
              <a:rPr lang="zh-CN" altLang="en-US" sz="3200" b="1" dirty="0"/>
              <a:t>拟写材料框架图</a:t>
            </a:r>
            <a:endParaRPr lang="en-US" altLang="zh-CN" sz="3200" b="1" dirty="0"/>
          </a:p>
        </p:txBody>
      </p:sp>
      <p:sp>
        <p:nvSpPr>
          <p:cNvPr id="10" name="文本框 9" descr=" 12"/>
          <p:cNvSpPr txBox="1"/>
          <p:nvPr/>
        </p:nvSpPr>
        <p:spPr>
          <a:xfrm>
            <a:off x="1288097" y="4112239"/>
            <a:ext cx="5207794" cy="829945"/>
          </a:xfrm>
          <a:prstGeom prst="rect">
            <a:avLst/>
          </a:prstGeom>
          <a:noFill/>
        </p:spPr>
        <p:txBody>
          <a:bodyPr wrap="square" rtlCol="0">
            <a:spAutoFit/>
          </a:bodyPr>
          <a:lstStyle/>
          <a:p>
            <a:r>
              <a:rPr lang="zh-CN" altLang="en-US" sz="4800" b="1" dirty="0">
                <a:solidFill>
                  <a:srgbClr val="FF0000"/>
                </a:solidFill>
                <a:latin typeface="+mj-lt"/>
                <a:ea typeface="+mj-ea"/>
                <a:cs typeface="+mj-cs"/>
              </a:rPr>
              <a:t>2 、列提纲</a:t>
            </a:r>
            <a:endParaRPr lang="zh-CN" altLang="en-US" sz="4800" b="1" dirty="0">
              <a:solidFill>
                <a:srgbClr val="FF0000"/>
              </a:solidFill>
              <a:latin typeface="+mj-lt"/>
              <a:ea typeface="+mj-ea"/>
              <a:cs typeface="+mj-cs"/>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TextBox 4"/>
          <p:cNvSpPr txBox="1"/>
          <p:nvPr/>
        </p:nvSpPr>
        <p:spPr>
          <a:xfrm>
            <a:off x="911225" y="697865"/>
            <a:ext cx="9355455" cy="706755"/>
          </a:xfrm>
          <a:prstGeom prst="rect">
            <a:avLst/>
          </a:prstGeom>
          <a:noFill/>
          <a:ln w="9525">
            <a:noFill/>
          </a:ln>
        </p:spPr>
        <p:txBody>
          <a:bodyPr wrap="square">
            <a:spAutoFit/>
          </a:bodyPr>
          <a:p>
            <a:pPr eaLnBrk="0" hangingPunct="0"/>
            <a:r>
              <a:rPr lang="zh-CN" altLang="en-US" sz="4000" b="1" spc="200" dirty="0">
                <a:solidFill>
                  <a:srgbClr val="FF0000"/>
                </a:solidFill>
                <a:uFillTx/>
                <a:latin typeface="Arial" panose="020B0604020202020204" pitchFamily="34" charset="0"/>
                <a:ea typeface="隶书" panose="02010509060101010101" pitchFamily="49" charset="-122"/>
                <a:cs typeface="+mj-cs"/>
              </a:rPr>
              <a:t>常用的布局谋篇方法：</a:t>
            </a:r>
            <a:endParaRPr lang="zh-CN" altLang="en-US" sz="4000" b="1" spc="200" dirty="0">
              <a:solidFill>
                <a:srgbClr val="FF0000"/>
              </a:solidFill>
              <a:uFillTx/>
              <a:latin typeface="Arial" panose="020B0604020202020204" pitchFamily="34" charset="0"/>
              <a:ea typeface="隶书" panose="02010509060101010101" pitchFamily="49" charset="-122"/>
              <a:cs typeface="+mj-cs"/>
            </a:endParaRPr>
          </a:p>
        </p:txBody>
      </p:sp>
      <p:sp>
        <p:nvSpPr>
          <p:cNvPr id="11" name="TextBox 10"/>
          <p:cNvSpPr txBox="1"/>
          <p:nvPr/>
        </p:nvSpPr>
        <p:spPr>
          <a:xfrm>
            <a:off x="678181" y="1659890"/>
            <a:ext cx="11144251" cy="3537585"/>
          </a:xfrm>
          <a:prstGeom prst="rect">
            <a:avLst/>
          </a:prstGeom>
          <a:noFill/>
        </p:spPr>
        <p:txBody>
          <a:bodyPr>
            <a:spAutoFit/>
          </a:bodyPr>
          <a:lstStyle/>
          <a:p>
            <a:pPr marR="0" defTabSz="914400" eaLnBrk="0" hangingPunct="0">
              <a:lnSpc>
                <a:spcPct val="140000"/>
              </a:lnSpc>
              <a:buClrTx/>
              <a:buSzTx/>
              <a:buFontTx/>
              <a:defRPr/>
            </a:pPr>
            <a:r>
              <a:rPr kumimoji="0" lang="en-US" altLang="zh-CN" sz="3200" b="1" kern="1200" cap="none" spc="0" normalizeH="0" baseline="0" noProof="0" dirty="0">
                <a:solidFill>
                  <a:srgbClr val="0000CC"/>
                </a:solidFill>
                <a:latin typeface="楷体" panose="02010609060101010101" pitchFamily="49" charset="-122"/>
                <a:ea typeface="楷体" panose="02010609060101010101" pitchFamily="49" charset="-122"/>
                <a:cs typeface="+mn-cs"/>
              </a:rPr>
              <a:t>1.</a:t>
            </a:r>
            <a:r>
              <a:rPr kumimoji="0" lang="zh-CN" altLang="en-US" sz="3200" b="1" kern="1200" cap="none" spc="0" normalizeH="0" baseline="0" noProof="0" dirty="0">
                <a:solidFill>
                  <a:srgbClr val="0000CC"/>
                </a:solidFill>
                <a:latin typeface="楷体" panose="02010609060101010101" pitchFamily="49" charset="-122"/>
                <a:ea typeface="楷体" panose="02010609060101010101" pitchFamily="49" charset="-122"/>
                <a:cs typeface="+mn-cs"/>
              </a:rPr>
              <a:t>一字</a:t>
            </a:r>
            <a:r>
              <a:rPr kumimoji="0" lang="en-US" altLang="zh-CN" sz="3200" b="1" kern="1200" cap="none" spc="0" normalizeH="0" baseline="0" noProof="0" dirty="0">
                <a:solidFill>
                  <a:srgbClr val="0000CC"/>
                </a:solidFill>
                <a:latin typeface="楷体" panose="02010609060101010101" pitchFamily="49" charset="-122"/>
                <a:ea typeface="楷体" panose="02010609060101010101" pitchFamily="49" charset="-122"/>
                <a:cs typeface="+mn-cs"/>
              </a:rPr>
              <a:t>(</a:t>
            </a:r>
            <a:r>
              <a:rPr kumimoji="0" lang="zh-CN" altLang="en-US" sz="3200" b="1" kern="1200" cap="none" spc="0" normalizeH="0" baseline="0" noProof="0" dirty="0">
                <a:solidFill>
                  <a:srgbClr val="0000CC"/>
                </a:solidFill>
                <a:latin typeface="楷体" panose="02010609060101010101" pitchFamily="49" charset="-122"/>
                <a:ea typeface="楷体" panose="02010609060101010101" pitchFamily="49" charset="-122"/>
                <a:cs typeface="+mn-cs"/>
              </a:rPr>
              <a:t>词</a:t>
            </a:r>
            <a:r>
              <a:rPr kumimoji="0" lang="en-US" altLang="zh-CN" sz="3200" b="1" kern="1200" cap="none" spc="0" normalizeH="0" baseline="0" noProof="0" dirty="0">
                <a:solidFill>
                  <a:srgbClr val="0000CC"/>
                </a:solidFill>
                <a:latin typeface="楷体" panose="02010609060101010101" pitchFamily="49" charset="-122"/>
                <a:ea typeface="楷体" panose="02010609060101010101" pitchFamily="49" charset="-122"/>
                <a:cs typeface="+mn-cs"/>
              </a:rPr>
              <a:t>)</a:t>
            </a:r>
            <a:r>
              <a:rPr kumimoji="0" lang="zh-CN" altLang="en-US" sz="3200" b="1" kern="1200" cap="none" spc="0" normalizeH="0" baseline="0" noProof="0" dirty="0">
                <a:solidFill>
                  <a:srgbClr val="0000CC"/>
                </a:solidFill>
                <a:latin typeface="楷体" panose="02010609060101010101" pitchFamily="49" charset="-122"/>
                <a:ea typeface="楷体" panose="02010609060101010101" pitchFamily="49" charset="-122"/>
                <a:cs typeface="+mn-cs"/>
              </a:rPr>
              <a:t>贯穿构思法：    </a:t>
            </a:r>
            <a:endParaRPr kumimoji="0" lang="en-US" altLang="zh-CN" sz="3200" b="1" kern="1200" cap="none" spc="0" normalizeH="0" baseline="0" noProof="0" dirty="0">
              <a:solidFill>
                <a:srgbClr val="0000CC"/>
              </a:solidFill>
              <a:latin typeface="楷体" panose="02010609060101010101" pitchFamily="49" charset="-122"/>
              <a:ea typeface="楷体" panose="02010609060101010101" pitchFamily="49" charset="-122"/>
              <a:cs typeface="+mn-cs"/>
            </a:endParaRPr>
          </a:p>
          <a:p>
            <a:pPr marR="0" defTabSz="914400" eaLnBrk="0" hangingPunct="0">
              <a:lnSpc>
                <a:spcPct val="140000"/>
              </a:lnSpc>
              <a:buClrTx/>
              <a:buSzTx/>
              <a:buFontTx/>
              <a:defRPr/>
            </a:pPr>
            <a:r>
              <a:rPr kumimoji="0" lang="zh-CN" altLang="en-US" sz="3200" b="1" kern="1200" cap="none" spc="0" normalizeH="0" baseline="0" noProof="0" dirty="0">
                <a:solidFill>
                  <a:schemeClr val="tx1">
                    <a:lumMod val="95000"/>
                    <a:lumOff val="5000"/>
                  </a:schemeClr>
                </a:solidFill>
                <a:latin typeface="楷体" panose="02010609060101010101" pitchFamily="49" charset="-122"/>
                <a:ea typeface="楷体" panose="02010609060101010101" pitchFamily="49" charset="-122"/>
                <a:cs typeface="+mn-cs"/>
              </a:rPr>
              <a:t>    是指在</a:t>
            </a:r>
            <a:r>
              <a:rPr kumimoji="0" lang="zh-CN" altLang="en-US" sz="3200" b="1" kern="1200" cap="none" spc="0" normalizeH="0" baseline="0" noProof="0" dirty="0">
                <a:latin typeface="楷体" panose="02010609060101010101" pitchFamily="49" charset="-122"/>
                <a:ea typeface="楷体" panose="02010609060101010101" pitchFamily="49" charset="-122"/>
                <a:cs typeface="+mn-cs"/>
              </a:rPr>
              <a:t>布局谋篇时</a:t>
            </a:r>
            <a:r>
              <a:rPr kumimoji="0" lang="zh-CN" altLang="en-US" sz="3200" b="1" kern="1200" cap="none" spc="0" normalizeH="0" baseline="0" noProof="0" dirty="0">
                <a:solidFill>
                  <a:schemeClr val="tx1">
                    <a:lumMod val="95000"/>
                    <a:lumOff val="5000"/>
                  </a:schemeClr>
                </a:solidFill>
                <a:latin typeface="楷体" panose="02010609060101010101" pitchFamily="49" charset="-122"/>
                <a:ea typeface="楷体" panose="02010609060101010101" pitchFamily="49" charset="-122"/>
                <a:cs typeface="+mn-cs"/>
              </a:rPr>
              <a:t>，选择一个和中心思想紧密相关的关键字或词连接文章的所有材料，从而形成文章的骨架。运用此法，要扣紧一个字或词来写，只有这样，才有条件以此为辐射点，进行多角度思维，才能使文章丰满而有韵味。</a:t>
            </a:r>
            <a:endParaRPr kumimoji="0" lang="zh-CN" altLang="en-US" sz="3200" b="1" kern="1200" cap="none" spc="0" normalizeH="0" baseline="0" noProof="0" dirty="0">
              <a:solidFill>
                <a:schemeClr val="tx1">
                  <a:lumMod val="95000"/>
                  <a:lumOff val="5000"/>
                </a:schemeClr>
              </a:solidFill>
              <a:latin typeface="楷体" panose="02010609060101010101" pitchFamily="49" charset="-122"/>
              <a:ea typeface="楷体" panose="02010609060101010101" pitchFamily="49" charset="-122"/>
              <a:cs typeface="+mn-cs"/>
            </a:endParaRPr>
          </a:p>
        </p:txBody>
      </p:sp>
    </p:spTree>
    <p:custDataLst>
      <p:tags r:id="rId1"/>
    </p:custData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624417" y="1221317"/>
            <a:ext cx="10953751" cy="4227195"/>
          </a:xfrm>
          <a:prstGeom prst="rect">
            <a:avLst/>
          </a:prstGeom>
        </p:spPr>
        <p:txBody>
          <a:bodyPr>
            <a:spAutoFit/>
          </a:bodyPr>
          <a:lstStyle/>
          <a:p>
            <a:pPr marL="0" marR="0" lvl="0" indent="0" algn="l" defTabSz="914400" rtl="0" eaLnBrk="0" fontAlgn="base" latinLnBrk="0" hangingPunct="0">
              <a:lnSpc>
                <a:spcPct val="140000"/>
              </a:lnSpc>
              <a:spcBef>
                <a:spcPct val="0"/>
              </a:spcBef>
              <a:spcAft>
                <a:spcPct val="0"/>
              </a:spcAft>
              <a:buClrTx/>
              <a:buSzTx/>
              <a:buFontTx/>
              <a:buNone/>
              <a:defRPr/>
            </a:pPr>
            <a:r>
              <a:rPr kumimoji="0" lang="en-US" altLang="zh-CN" sz="3200" b="1" i="0" u="none" strike="noStrike" kern="1200" cap="none" spc="0" normalizeH="0" baseline="0" noProof="0" dirty="0">
                <a:ln>
                  <a:noFill/>
                </a:ln>
                <a:solidFill>
                  <a:srgbClr val="0000CC"/>
                </a:solidFill>
                <a:effectLst/>
                <a:uLnTx/>
                <a:uFillTx/>
                <a:latin typeface="楷体" panose="02010609060101010101" pitchFamily="49" charset="-122"/>
                <a:ea typeface="楷体" panose="02010609060101010101" pitchFamily="49" charset="-122"/>
                <a:cs typeface="+mn-cs"/>
              </a:rPr>
              <a:t>2.</a:t>
            </a:r>
            <a:r>
              <a:rPr kumimoji="0" lang="zh-CN" altLang="en-US" sz="3200" b="1" i="0" u="none" strike="noStrike" kern="1200" cap="none" spc="0" normalizeH="0" baseline="0" noProof="0" dirty="0">
                <a:ln>
                  <a:noFill/>
                </a:ln>
                <a:solidFill>
                  <a:srgbClr val="0000CC"/>
                </a:solidFill>
                <a:effectLst/>
                <a:uLnTx/>
                <a:uFillTx/>
                <a:latin typeface="楷体" panose="02010609060101010101" pitchFamily="49" charset="-122"/>
                <a:ea typeface="楷体" panose="02010609060101010101" pitchFamily="49" charset="-122"/>
                <a:cs typeface="+mn-cs"/>
              </a:rPr>
              <a:t>片段组合构思法：</a:t>
            </a:r>
            <a:endParaRPr kumimoji="0" lang="en-US" altLang="zh-CN" sz="3200" b="1" i="0" u="none" strike="noStrike" kern="1200" cap="none" spc="0" normalizeH="0" baseline="0" noProof="0" dirty="0">
              <a:ln>
                <a:noFill/>
              </a:ln>
              <a:solidFill>
                <a:srgbClr val="0000CC"/>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0" fontAlgn="base" latinLnBrk="0" hangingPunct="0">
              <a:lnSpc>
                <a:spcPct val="14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tx1">
                    <a:lumMod val="95000"/>
                    <a:lumOff val="5000"/>
                  </a:schemeClr>
                </a:solidFill>
                <a:effectLst/>
                <a:uLnTx/>
                <a:uFillTx/>
                <a:latin typeface="楷体" panose="02010609060101010101" pitchFamily="49" charset="-122"/>
                <a:ea typeface="楷体" panose="02010609060101010101" pitchFamily="49" charset="-122"/>
                <a:cs typeface="+mn-cs"/>
              </a:rPr>
              <a:t>    是指在题目规定的范围内，根据表达主题的需要，选择几个生动的典型人物、事件或景物的片段组合成文来表现一个主题的构思法。用这种方法构思的记人、叙事、写景的文章，可以在较短的篇幅内，多角度、多侧面地表现人物、叙述事件、描写景物。</a:t>
            </a:r>
            <a:endParaRPr kumimoji="0" lang="zh-CN" altLang="en-US" sz="3200" b="1" i="0" u="none" strike="noStrike" kern="1200" cap="none" spc="0" normalizeH="0" baseline="0" noProof="0" dirty="0">
              <a:ln>
                <a:noFill/>
              </a:ln>
              <a:solidFill>
                <a:schemeClr val="tx1">
                  <a:lumMod val="95000"/>
                  <a:lumOff val="5000"/>
                </a:schemeClr>
              </a:solidFill>
              <a:effectLst/>
              <a:uLnTx/>
              <a:uFillTx/>
              <a:latin typeface="楷体" panose="02010609060101010101" pitchFamily="49" charset="-122"/>
              <a:ea typeface="楷体" panose="02010609060101010101" pitchFamily="49" charset="-122"/>
              <a:cs typeface="+mn-cs"/>
            </a:endParaRPr>
          </a:p>
        </p:txBody>
      </p:sp>
    </p:spTree>
    <p:custDataLst>
      <p:tags r:id="rId1"/>
    </p:custData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charRg st="11" end="127"/>
                                            </p:txEl>
                                          </p:spTgt>
                                        </p:tgtEl>
                                        <p:attrNameLst>
                                          <p:attrName>style.visibility</p:attrName>
                                        </p:attrNameLst>
                                      </p:cBhvr>
                                      <p:to>
                                        <p:strVal val="visible"/>
                                      </p:to>
                                    </p:set>
                                    <p:anim calcmode="lin" valueType="num">
                                      <p:cBhvr additive="base">
                                        <p:cTn id="7" dur="500" fill="hold"/>
                                        <p:tgtEl>
                                          <p:spTgt spid="4">
                                            <p:txEl>
                                              <p:charRg st="11" end="127"/>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charRg st="11" end="12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522817" y="836084"/>
            <a:ext cx="11525251" cy="2453640"/>
          </a:xfrm>
          <a:prstGeom prst="rect">
            <a:avLst/>
          </a:prstGeom>
        </p:spPr>
        <p:txBody>
          <a:bodyPr>
            <a:spAutoFit/>
          </a:body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en-US" altLang="zh-CN" sz="3200" b="1" i="0" u="none" strike="noStrike" kern="1200" cap="none" spc="0" normalizeH="0" baseline="0" noProof="0" dirty="0">
                <a:ln>
                  <a:noFill/>
                </a:ln>
                <a:solidFill>
                  <a:srgbClr val="0000CC"/>
                </a:solidFill>
                <a:effectLst/>
                <a:uLnTx/>
                <a:uFillTx/>
                <a:latin typeface="楷体" panose="02010609060101010101" pitchFamily="49" charset="-122"/>
                <a:ea typeface="楷体" panose="02010609060101010101" pitchFamily="49" charset="-122"/>
                <a:cs typeface="+mn-cs"/>
              </a:rPr>
              <a:t>3.</a:t>
            </a:r>
            <a:r>
              <a:rPr kumimoji="0" lang="zh-CN" altLang="en-US" sz="3200" b="1" i="0" u="none" strike="noStrike" kern="1200" cap="none" spc="0" normalizeH="0" baseline="0" noProof="0" dirty="0">
                <a:ln>
                  <a:noFill/>
                </a:ln>
                <a:solidFill>
                  <a:srgbClr val="0000CC"/>
                </a:solidFill>
                <a:effectLst/>
                <a:uLnTx/>
                <a:uFillTx/>
                <a:latin typeface="楷体" panose="02010609060101010101" pitchFamily="49" charset="-122"/>
                <a:ea typeface="楷体" panose="02010609060101010101" pitchFamily="49" charset="-122"/>
                <a:cs typeface="+mn-cs"/>
              </a:rPr>
              <a:t>悬念设置构思法：</a:t>
            </a:r>
            <a:endParaRPr kumimoji="0" lang="en-US" altLang="zh-CN" sz="3200" b="1" i="0" u="none" strike="noStrike" kern="1200" cap="none" spc="0" normalizeH="0" baseline="0" noProof="0" dirty="0">
              <a:ln>
                <a:noFill/>
              </a:ln>
              <a:solidFill>
                <a:srgbClr val="0000CC"/>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0" fontAlgn="base" latinLnBrk="0" hangingPunct="0">
              <a:lnSpc>
                <a:spcPct val="12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tx1">
                    <a:lumMod val="95000"/>
                    <a:lumOff val="5000"/>
                  </a:schemeClr>
                </a:solidFill>
                <a:effectLst/>
                <a:uLnTx/>
                <a:uFillTx/>
                <a:latin typeface="楷体" panose="02010609060101010101" pitchFamily="49" charset="-122"/>
                <a:ea typeface="楷体" panose="02010609060101010101" pitchFamily="49" charset="-122"/>
                <a:cs typeface="+mn-cs"/>
              </a:rPr>
              <a:t>    指在选材构思时，把情节安排得含而不露，让读者以焦虑的心情期待着它的发展，有“欲知后事如何，且听下回分解”之功效的构思方法。</a:t>
            </a:r>
            <a:endParaRPr kumimoji="0" lang="zh-CN" altLang="en-US" sz="3200" b="1" i="0" u="none" strike="noStrike" kern="1200" cap="none" spc="0" normalizeH="0" baseline="0" noProof="0" dirty="0">
              <a:ln>
                <a:noFill/>
              </a:ln>
              <a:solidFill>
                <a:schemeClr val="tx1">
                  <a:lumMod val="95000"/>
                  <a:lumOff val="5000"/>
                </a:schemeClr>
              </a:solidFill>
              <a:effectLst/>
              <a:uLnTx/>
              <a:uFillTx/>
              <a:latin typeface="楷体" panose="02010609060101010101" pitchFamily="49" charset="-122"/>
              <a:ea typeface="楷体" panose="02010609060101010101" pitchFamily="49" charset="-122"/>
              <a:cs typeface="+mn-cs"/>
            </a:endParaRPr>
          </a:p>
        </p:txBody>
      </p:sp>
      <p:sp>
        <p:nvSpPr>
          <p:cNvPr id="8" name="矩形 7"/>
          <p:cNvSpPr/>
          <p:nvPr/>
        </p:nvSpPr>
        <p:spPr>
          <a:xfrm>
            <a:off x="427567" y="3327400"/>
            <a:ext cx="11430000" cy="3044190"/>
          </a:xfrm>
          <a:prstGeom prst="rect">
            <a:avLst/>
          </a:prstGeom>
        </p:spPr>
        <p:txBody>
          <a:bodyPr>
            <a:spAutoFit/>
          </a:body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en-US" altLang="zh-CN" sz="3200" b="1" i="0" u="none" strike="noStrike" kern="1200" cap="none" spc="0" normalizeH="0" baseline="0" noProof="0" dirty="0">
                <a:ln>
                  <a:noFill/>
                </a:ln>
                <a:solidFill>
                  <a:srgbClr val="0000CC"/>
                </a:solidFill>
                <a:effectLst/>
                <a:uLnTx/>
                <a:uFillTx/>
                <a:latin typeface="楷体" panose="02010609060101010101" pitchFamily="49" charset="-122"/>
                <a:ea typeface="楷体" panose="02010609060101010101" pitchFamily="49" charset="-122"/>
                <a:cs typeface="+mn-cs"/>
              </a:rPr>
              <a:t>4.</a:t>
            </a:r>
            <a:r>
              <a:rPr kumimoji="0" lang="zh-CN" altLang="en-US" sz="3200" b="1" i="0" u="none" strike="noStrike" kern="1200" cap="none" spc="0" normalizeH="0" baseline="0" noProof="0" dirty="0">
                <a:ln>
                  <a:noFill/>
                </a:ln>
                <a:solidFill>
                  <a:srgbClr val="0000CC"/>
                </a:solidFill>
                <a:effectLst/>
                <a:uLnTx/>
                <a:uFillTx/>
                <a:latin typeface="楷体" panose="02010609060101010101" pitchFamily="49" charset="-122"/>
                <a:ea typeface="楷体" panose="02010609060101010101" pitchFamily="49" charset="-122"/>
                <a:cs typeface="+mn-cs"/>
              </a:rPr>
              <a:t>纵横对比法：</a:t>
            </a:r>
            <a:endParaRPr kumimoji="0" lang="en-US" altLang="zh-CN" sz="3200" b="1" i="0" u="none" strike="noStrike" kern="1200" cap="none" spc="0" normalizeH="0" baseline="0" noProof="0" dirty="0">
              <a:ln>
                <a:noFill/>
              </a:ln>
              <a:solidFill>
                <a:srgbClr val="0000CC"/>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0" fontAlgn="base" latinLnBrk="0" hangingPunct="0">
              <a:lnSpc>
                <a:spcPct val="12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tx1">
                    <a:lumMod val="95000"/>
                    <a:lumOff val="5000"/>
                  </a:schemeClr>
                </a:solidFill>
                <a:effectLst/>
                <a:uLnTx/>
                <a:uFillTx/>
                <a:latin typeface="楷体" panose="02010609060101010101" pitchFamily="49" charset="-122"/>
                <a:ea typeface="楷体" panose="02010609060101010101" pitchFamily="49" charset="-122"/>
                <a:cs typeface="+mn-cs"/>
              </a:rPr>
              <a:t>    是指将对立的人物、事件、景物放在同一篇文章中来叙写的一种方法。运用这种方法，形成鲜明的反差，给读者留下极深的印象。或动静结合，或美丑相映，或真假相衬，或善恶对立等。</a:t>
            </a:r>
            <a:endParaRPr kumimoji="0" lang="zh-CN" altLang="en-US" sz="3200" b="1" i="0" u="none" strike="noStrike" kern="1200" cap="none" spc="0" normalizeH="0" baseline="0" noProof="0" dirty="0">
              <a:ln>
                <a:noFill/>
              </a:ln>
              <a:solidFill>
                <a:schemeClr val="tx1">
                  <a:lumMod val="95000"/>
                  <a:lumOff val="5000"/>
                </a:schemeClr>
              </a:solidFill>
              <a:effectLst/>
              <a:uLnTx/>
              <a:uFillTx/>
              <a:latin typeface="楷体" panose="02010609060101010101" pitchFamily="49" charset="-122"/>
              <a:ea typeface="楷体" panose="02010609060101010101" pitchFamily="49" charset="-122"/>
              <a:cs typeface="+mn-cs"/>
            </a:endParaRPr>
          </a:p>
        </p:txBody>
      </p:sp>
    </p:spTree>
    <p:custDataLst>
      <p:tags r:id="rId1"/>
    </p:custData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charRg st="11" end="77"/>
                                            </p:txEl>
                                          </p:spTgt>
                                        </p:tgtEl>
                                        <p:attrNameLst>
                                          <p:attrName>style.visibility</p:attrName>
                                        </p:attrNameLst>
                                      </p:cBhvr>
                                      <p:to>
                                        <p:strVal val="visible"/>
                                      </p:to>
                                    </p:set>
                                    <p:anim calcmode="lin" valueType="num">
                                      <p:cBhvr additive="base">
                                        <p:cTn id="7" dur="500" fill="hold"/>
                                        <p:tgtEl>
                                          <p:spTgt spid="5">
                                            <p:txEl>
                                              <p:charRg st="11" end="77"/>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charRg st="11" end="77"/>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527051" y="1028700"/>
            <a:ext cx="11334751" cy="3681730"/>
          </a:xfrm>
          <a:prstGeom prst="rect">
            <a:avLst/>
          </a:prstGeom>
        </p:spPr>
        <p:txBody>
          <a:bodyPr>
            <a:spAutoFit/>
          </a:bodyPr>
          <a:lstStyle/>
          <a:p>
            <a:pPr marL="0" marR="0" lvl="0" indent="0" algn="l" defTabSz="914400" rtl="0" eaLnBrk="1" fontAlgn="base" latinLnBrk="0" hangingPunct="1">
              <a:lnSpc>
                <a:spcPts val="4000"/>
              </a:lnSpc>
              <a:spcBef>
                <a:spcPct val="0"/>
              </a:spcBef>
              <a:spcAft>
                <a:spcPct val="0"/>
              </a:spcAft>
              <a:buClrTx/>
              <a:buSzTx/>
              <a:buFontTx/>
              <a:buNone/>
              <a:defRPr/>
            </a:pPr>
            <a:r>
              <a:rPr kumimoji="0" lang="en-US" altLang="zh-CN" sz="3200" b="1" i="0" u="none" strike="noStrike" kern="1200" cap="none" spc="0" normalizeH="0" baseline="0" noProof="0" dirty="0">
                <a:ln>
                  <a:noFill/>
                </a:ln>
                <a:solidFill>
                  <a:srgbClr val="0000CC"/>
                </a:solidFill>
                <a:effectLst/>
                <a:uLnTx/>
                <a:uFillTx/>
                <a:latin typeface="楷体" panose="02010609060101010101" pitchFamily="49" charset="-122"/>
                <a:ea typeface="楷体" panose="02010609060101010101" pitchFamily="49" charset="-122"/>
                <a:cs typeface="+mn-cs"/>
              </a:rPr>
              <a:t>5.</a:t>
            </a:r>
            <a:r>
              <a:rPr kumimoji="0" lang="zh-CN" altLang="en-US" sz="3200" b="1" i="0" u="none" strike="noStrike" kern="1200" cap="none" spc="0" normalizeH="0" baseline="0" noProof="0" dirty="0">
                <a:ln>
                  <a:noFill/>
                </a:ln>
                <a:solidFill>
                  <a:srgbClr val="0000CC"/>
                </a:solidFill>
                <a:effectLst/>
                <a:uLnTx/>
                <a:uFillTx/>
                <a:latin typeface="楷体" panose="02010609060101010101" pitchFamily="49" charset="-122"/>
                <a:ea typeface="楷体" panose="02010609060101010101" pitchFamily="49" charset="-122"/>
                <a:cs typeface="+mn-cs"/>
              </a:rPr>
              <a:t>欲扬先抑构思法：</a:t>
            </a:r>
            <a:endParaRPr kumimoji="0" lang="en-US" altLang="zh-CN" sz="3200" b="1" i="0" u="none" strike="noStrike" kern="1200" cap="none" spc="0" normalizeH="0" baseline="0" noProof="0" dirty="0">
              <a:ln>
                <a:noFill/>
              </a:ln>
              <a:solidFill>
                <a:srgbClr val="0000CC"/>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base" latinLnBrk="0" hangingPunct="1">
              <a:lnSpc>
                <a:spcPts val="4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tx1">
                    <a:lumMod val="95000"/>
                    <a:lumOff val="5000"/>
                  </a:schemeClr>
                </a:solidFill>
                <a:effectLst/>
                <a:uLnTx/>
                <a:uFillTx/>
                <a:latin typeface="楷体" panose="02010609060101010101" pitchFamily="49" charset="-122"/>
                <a:ea typeface="楷体" panose="02010609060101010101" pitchFamily="49" charset="-122"/>
                <a:cs typeface="+mn-cs"/>
              </a:rPr>
              <a:t>    是指为肯定某人、事、物、景，先用曲解或嘲讽的态度尽力去贬低或否定它的一种构思方法。运用此种构思法要注意抑少扬多，扬能压抑。</a:t>
            </a:r>
            <a:endParaRPr kumimoji="0" lang="zh-CN" altLang="en-US" sz="3200" b="1" i="0" u="none" strike="noStrike" kern="1200" cap="none" spc="0" normalizeH="0" baseline="0" noProof="0" dirty="0">
              <a:ln>
                <a:noFill/>
              </a:ln>
              <a:solidFill>
                <a:schemeClr val="tx1">
                  <a:lumMod val="95000"/>
                  <a:lumOff val="5000"/>
                </a:schemeClr>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base" latinLnBrk="0" hangingPunct="1">
              <a:lnSpc>
                <a:spcPts val="4000"/>
              </a:lnSpc>
              <a:spcBef>
                <a:spcPct val="0"/>
              </a:spcBef>
              <a:spcAft>
                <a:spcPct val="0"/>
              </a:spcAft>
              <a:buClrTx/>
              <a:buSzTx/>
              <a:buFontTx/>
              <a:buNone/>
              <a:defRPr/>
            </a:pPr>
            <a:r>
              <a:rPr kumimoji="0" lang="en-US" altLang="zh-CN" sz="3200" b="1" i="0" u="none" strike="noStrike" kern="1200" cap="none" spc="0" normalizeH="0" baseline="0" noProof="0" dirty="0">
                <a:ln>
                  <a:noFill/>
                </a:ln>
                <a:solidFill>
                  <a:srgbClr val="0000CC"/>
                </a:solidFill>
                <a:effectLst/>
                <a:uLnTx/>
                <a:uFillTx/>
                <a:latin typeface="楷体" panose="02010609060101010101" pitchFamily="49" charset="-122"/>
                <a:ea typeface="楷体" panose="02010609060101010101" pitchFamily="49" charset="-122"/>
                <a:cs typeface="+mn-cs"/>
              </a:rPr>
              <a:t>6.</a:t>
            </a:r>
            <a:r>
              <a:rPr kumimoji="0" lang="zh-CN" altLang="en-US" sz="3200" b="1" i="0" u="none" strike="noStrike" kern="1200" cap="none" spc="0" normalizeH="0" baseline="0" noProof="0" dirty="0">
                <a:ln>
                  <a:noFill/>
                </a:ln>
                <a:solidFill>
                  <a:srgbClr val="0000CC"/>
                </a:solidFill>
                <a:effectLst/>
                <a:uLnTx/>
                <a:uFillTx/>
                <a:latin typeface="楷体" panose="02010609060101010101" pitchFamily="49" charset="-122"/>
                <a:ea typeface="楷体" panose="02010609060101010101" pitchFamily="49" charset="-122"/>
                <a:cs typeface="+mn-cs"/>
              </a:rPr>
              <a:t>时空推（转）移法：</a:t>
            </a:r>
            <a:endParaRPr kumimoji="0" lang="en-US" altLang="zh-CN" sz="3200" b="1" i="0" u="none" strike="noStrike" kern="1200" cap="none" spc="0" normalizeH="0" baseline="0" noProof="0" dirty="0">
              <a:ln>
                <a:noFill/>
              </a:ln>
              <a:solidFill>
                <a:srgbClr val="0000CC"/>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base" latinLnBrk="0" hangingPunct="1">
              <a:lnSpc>
                <a:spcPts val="4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tx1">
                    <a:lumMod val="95000"/>
                    <a:lumOff val="5000"/>
                  </a:schemeClr>
                </a:solidFill>
                <a:effectLst/>
                <a:uLnTx/>
                <a:uFillTx/>
                <a:latin typeface="楷体" panose="02010609060101010101" pitchFamily="49" charset="-122"/>
                <a:ea typeface="楷体" panose="02010609060101010101" pitchFamily="49" charset="-122"/>
                <a:cs typeface="+mn-cs"/>
              </a:rPr>
              <a:t>    是指在选择材料后以时间的推移或空间的转移来组织材料行文的一种方法。</a:t>
            </a:r>
            <a:endParaRPr kumimoji="0" lang="zh-CN" altLang="en-US" sz="3200" b="1" i="0" u="none" strike="noStrike" kern="1200" cap="none" spc="0" normalizeH="0" baseline="0" noProof="0" dirty="0">
              <a:ln>
                <a:noFill/>
              </a:ln>
              <a:solidFill>
                <a:schemeClr val="tx1">
                  <a:lumMod val="95000"/>
                  <a:lumOff val="5000"/>
                </a:schemeClr>
              </a:solidFill>
              <a:effectLst/>
              <a:uLnTx/>
              <a:uFillTx/>
              <a:latin typeface="楷体" panose="02010609060101010101" pitchFamily="49" charset="-122"/>
              <a:ea typeface="楷体" panose="02010609060101010101" pitchFamily="49" charset="-122"/>
              <a:cs typeface="+mn-cs"/>
            </a:endParaRPr>
          </a:p>
        </p:txBody>
      </p:sp>
    </p:spTree>
    <p:custDataLst>
      <p:tags r:id="rId1"/>
    </p:custData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charRg st="11" end="77"/>
                                            </p:txEl>
                                          </p:spTgt>
                                        </p:tgtEl>
                                        <p:attrNameLst>
                                          <p:attrName>style.visibility</p:attrName>
                                        </p:attrNameLst>
                                      </p:cBhvr>
                                      <p:to>
                                        <p:strVal val="visible"/>
                                      </p:to>
                                    </p:set>
                                    <p:anim calcmode="lin" valueType="num">
                                      <p:cBhvr additive="base">
                                        <p:cTn id="7" dur="500" fill="hold"/>
                                        <p:tgtEl>
                                          <p:spTgt spid="4">
                                            <p:txEl>
                                              <p:charRg st="11" end="77"/>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charRg st="11" end="77"/>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charRg st="77" end="89"/>
                                            </p:txEl>
                                          </p:spTgt>
                                        </p:tgtEl>
                                        <p:attrNameLst>
                                          <p:attrName>style.visibility</p:attrName>
                                        </p:attrNameLst>
                                      </p:cBhvr>
                                      <p:to>
                                        <p:strVal val="visible"/>
                                      </p:to>
                                    </p:set>
                                    <p:anim calcmode="lin" valueType="num">
                                      <p:cBhvr additive="base">
                                        <p:cTn id="13" dur="500" fill="hold"/>
                                        <p:tgtEl>
                                          <p:spTgt spid="4">
                                            <p:txEl>
                                              <p:charRg st="77" end="89"/>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charRg st="77" end="89"/>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4">
                                            <p:txEl>
                                              <p:charRg st="89" end="127"/>
                                            </p:txEl>
                                          </p:spTgt>
                                        </p:tgtEl>
                                        <p:attrNameLst>
                                          <p:attrName>style.visibility</p:attrName>
                                        </p:attrNameLst>
                                      </p:cBhvr>
                                      <p:to>
                                        <p:strVal val="visible"/>
                                      </p:to>
                                    </p:set>
                                    <p:anim calcmode="lin" valueType="num">
                                      <p:cBhvr additive="base">
                                        <p:cTn id="17" dur="500" fill="hold"/>
                                        <p:tgtEl>
                                          <p:spTgt spid="4">
                                            <p:txEl>
                                              <p:charRg st="89" end="127"/>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4">
                                            <p:txEl>
                                              <p:charRg st="89" end="12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矩形 11"/>
          <p:cNvSpPr/>
          <p:nvPr/>
        </p:nvSpPr>
        <p:spPr>
          <a:xfrm>
            <a:off x="750994" y="1194223"/>
            <a:ext cx="11440584" cy="5156835"/>
          </a:xfrm>
          <a:prstGeom prst="rect">
            <a:avLst/>
          </a:prstGeom>
        </p:spPr>
        <p:txBody>
          <a:bodyPr>
            <a:spAutoFit/>
          </a:bodyPr>
          <a:lstStyle/>
          <a:p>
            <a:pPr marL="0" marR="0" lvl="0" indent="457200" algn="l" defTabSz="914400" rtl="0" eaLnBrk="0" fontAlgn="base" hangingPunct="0">
              <a:lnSpc>
                <a:spcPct val="130000"/>
              </a:lnSpc>
              <a:spcBef>
                <a:spcPct val="0"/>
              </a:spcBef>
              <a:spcAft>
                <a:spcPct val="0"/>
              </a:spcAft>
              <a:buClrTx/>
              <a:buSzTx/>
              <a:buFontTx/>
              <a:buNone/>
              <a:defRPr/>
            </a:pPr>
            <a:r>
              <a:rPr kumimoji="0" lang="en-US" altLang="zh-CN" sz="2935" b="1" i="0" u="none" strike="noStrike" kern="1200" cap="none" spc="0" normalizeH="0" baseline="0" noProof="0" dirty="0">
                <a:ln>
                  <a:noFill/>
                </a:ln>
                <a:solidFill>
                  <a:srgbClr val="0000CC"/>
                </a:solidFill>
                <a:effectLst/>
                <a:uLnTx/>
                <a:uFillTx/>
                <a:latin typeface="楷体" panose="02010609060101010101" pitchFamily="49" charset="-122"/>
                <a:ea typeface="楷体" panose="02010609060101010101" pitchFamily="49" charset="-122"/>
                <a:cs typeface="+mn-cs"/>
              </a:rPr>
              <a:t>1.</a:t>
            </a:r>
            <a:r>
              <a:rPr kumimoji="0" lang="zh-CN" altLang="zh-CN" sz="2935" b="1" i="0" u="none" strike="noStrike" kern="1200" cap="none" spc="0" normalizeH="0" baseline="0" noProof="0" dirty="0">
                <a:ln>
                  <a:noFill/>
                </a:ln>
                <a:solidFill>
                  <a:srgbClr val="0000CC"/>
                </a:solidFill>
                <a:effectLst/>
                <a:uLnTx/>
                <a:uFillTx/>
                <a:latin typeface="楷体" panose="02010609060101010101" pitchFamily="49" charset="-122"/>
                <a:ea typeface="楷体" panose="02010609060101010101" pitchFamily="49" charset="-122"/>
                <a:cs typeface="+mn-cs"/>
              </a:rPr>
              <a:t>撇开中心，横生枝节。（</a:t>
            </a:r>
            <a:r>
              <a:rPr kumimoji="0" lang="zh-CN" altLang="zh-CN" sz="2935"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中途岔</a:t>
            </a:r>
            <a:r>
              <a:rPr kumimoji="0" lang="zh-CN" altLang="zh-CN" sz="2935" b="1" i="0" u="none" strike="noStrike" kern="1200" cap="none" spc="0" normalizeH="0" baseline="0" noProof="0" dirty="0">
                <a:ln>
                  <a:noFill/>
                </a:ln>
                <a:solidFill>
                  <a:schemeClr val="tx1">
                    <a:lumMod val="95000"/>
                    <a:lumOff val="5000"/>
                  </a:schemeClr>
                </a:solidFill>
                <a:effectLst/>
                <a:uLnTx/>
                <a:uFillTx/>
                <a:latin typeface="楷体" panose="02010609060101010101" pitchFamily="49" charset="-122"/>
                <a:ea typeface="楷体" panose="02010609060101010101" pitchFamily="49" charset="-122"/>
                <a:cs typeface="+mn-cs"/>
              </a:rPr>
              <a:t>出别的话题）</a:t>
            </a:r>
            <a:endParaRPr kumimoji="0" lang="zh-CN" altLang="zh-CN" sz="2935" b="1" i="0" u="none" strike="noStrike" kern="1200" cap="none" spc="0" normalizeH="0" baseline="0" noProof="0" dirty="0">
              <a:ln>
                <a:noFill/>
              </a:ln>
              <a:solidFill>
                <a:schemeClr val="tx1">
                  <a:lumMod val="95000"/>
                  <a:lumOff val="5000"/>
                </a:schemeClr>
              </a:solidFill>
              <a:effectLst/>
              <a:uLnTx/>
              <a:uFillTx/>
              <a:latin typeface="楷体" panose="02010609060101010101" pitchFamily="49" charset="-122"/>
              <a:ea typeface="楷体" panose="02010609060101010101" pitchFamily="49" charset="-122"/>
              <a:cs typeface="+mn-cs"/>
            </a:endParaRPr>
          </a:p>
          <a:p>
            <a:pPr marL="0" marR="0" lvl="0" indent="457200" algn="l" defTabSz="914400" rtl="0" eaLnBrk="0" fontAlgn="base" hangingPunct="0">
              <a:lnSpc>
                <a:spcPct val="130000"/>
              </a:lnSpc>
              <a:spcBef>
                <a:spcPct val="0"/>
              </a:spcBef>
              <a:spcAft>
                <a:spcPct val="0"/>
              </a:spcAft>
              <a:buClrTx/>
              <a:buSzTx/>
              <a:buFontTx/>
              <a:buNone/>
              <a:defRPr/>
            </a:pPr>
            <a:r>
              <a:rPr kumimoji="0" lang="en-US" altLang="zh-CN" sz="2935" b="1" i="0" u="none" strike="noStrike" kern="1200" cap="none" spc="0" normalizeH="0" baseline="0" noProof="0" dirty="0">
                <a:ln>
                  <a:noFill/>
                </a:ln>
                <a:solidFill>
                  <a:srgbClr val="0000CC"/>
                </a:solidFill>
                <a:effectLst/>
                <a:uLnTx/>
                <a:uFillTx/>
                <a:latin typeface="楷体" panose="02010609060101010101" pitchFamily="49" charset="-122"/>
                <a:ea typeface="楷体" panose="02010609060101010101" pitchFamily="49" charset="-122"/>
                <a:cs typeface="+mn-cs"/>
              </a:rPr>
              <a:t>2.</a:t>
            </a:r>
            <a:r>
              <a:rPr kumimoji="0" lang="zh-CN" altLang="zh-CN" sz="2935" b="1" i="0" u="none" strike="noStrike" kern="1200" cap="none" spc="0" normalizeH="0" baseline="0" noProof="0" dirty="0">
                <a:ln>
                  <a:noFill/>
                </a:ln>
                <a:solidFill>
                  <a:srgbClr val="0000CC"/>
                </a:solidFill>
                <a:effectLst/>
                <a:uLnTx/>
                <a:uFillTx/>
                <a:latin typeface="楷体" panose="02010609060101010101" pitchFamily="49" charset="-122"/>
                <a:ea typeface="楷体" panose="02010609060101010101" pitchFamily="49" charset="-122"/>
                <a:cs typeface="+mn-cs"/>
              </a:rPr>
              <a:t>恣意妄为，逻辑混乱。</a:t>
            </a:r>
            <a:r>
              <a:rPr kumimoji="0" lang="zh-CN" altLang="zh-CN" sz="2935" b="1" i="0" u="none" strike="noStrike" kern="1200" cap="none" spc="0" normalizeH="0" baseline="0" noProof="0" dirty="0">
                <a:ln>
                  <a:noFill/>
                </a:ln>
                <a:solidFill>
                  <a:schemeClr val="tx1">
                    <a:lumMod val="95000"/>
                    <a:lumOff val="5000"/>
                  </a:schemeClr>
                </a:solidFill>
                <a:effectLst/>
                <a:uLnTx/>
                <a:uFillTx/>
                <a:latin typeface="楷体" panose="02010609060101010101" pitchFamily="49" charset="-122"/>
                <a:ea typeface="楷体" panose="02010609060101010101" pitchFamily="49" charset="-122"/>
                <a:cs typeface="+mn-cs"/>
              </a:rPr>
              <a:t>事先没有通盘考虑，思路缺乏条理性。</a:t>
            </a:r>
            <a:endParaRPr kumimoji="0" lang="zh-CN" altLang="zh-CN" sz="2935" b="1" i="0" u="none" strike="noStrike" kern="1200" cap="none" spc="0" normalizeH="0" baseline="0" noProof="0" dirty="0">
              <a:ln>
                <a:noFill/>
              </a:ln>
              <a:solidFill>
                <a:schemeClr val="tx1">
                  <a:lumMod val="95000"/>
                  <a:lumOff val="5000"/>
                </a:schemeClr>
              </a:solidFill>
              <a:effectLst/>
              <a:uLnTx/>
              <a:uFillTx/>
              <a:latin typeface="楷体" panose="02010609060101010101" pitchFamily="49" charset="-122"/>
              <a:ea typeface="楷体" panose="02010609060101010101" pitchFamily="49" charset="-122"/>
              <a:cs typeface="+mn-cs"/>
            </a:endParaRPr>
          </a:p>
          <a:p>
            <a:pPr marL="0" marR="0" lvl="0" indent="457200" algn="l" defTabSz="914400" rtl="0" eaLnBrk="0" fontAlgn="base" hangingPunct="0">
              <a:lnSpc>
                <a:spcPct val="130000"/>
              </a:lnSpc>
              <a:spcBef>
                <a:spcPct val="0"/>
              </a:spcBef>
              <a:spcAft>
                <a:spcPct val="0"/>
              </a:spcAft>
              <a:buClrTx/>
              <a:buSzTx/>
              <a:buFontTx/>
              <a:buNone/>
              <a:defRPr/>
            </a:pPr>
            <a:r>
              <a:rPr kumimoji="0" lang="en-US" altLang="zh-CN" sz="2935" b="1" i="0" u="none" strike="noStrike" kern="1200" cap="none" spc="0" normalizeH="0" baseline="0" noProof="0" dirty="0">
                <a:ln>
                  <a:noFill/>
                </a:ln>
                <a:solidFill>
                  <a:srgbClr val="0000CC"/>
                </a:solidFill>
                <a:effectLst/>
                <a:uLnTx/>
                <a:uFillTx/>
                <a:latin typeface="楷体" panose="02010609060101010101" pitchFamily="49" charset="-122"/>
                <a:ea typeface="楷体" panose="02010609060101010101" pitchFamily="49" charset="-122"/>
                <a:cs typeface="+mn-cs"/>
              </a:rPr>
              <a:t>3.</a:t>
            </a:r>
            <a:r>
              <a:rPr kumimoji="0" lang="zh-CN" altLang="zh-CN" sz="2935" b="1" i="0" u="none" strike="noStrike" kern="1200" cap="none" spc="0" normalizeH="0" baseline="0" noProof="0" dirty="0">
                <a:ln>
                  <a:noFill/>
                </a:ln>
                <a:solidFill>
                  <a:srgbClr val="0000CC"/>
                </a:solidFill>
                <a:effectLst/>
                <a:uLnTx/>
                <a:uFillTx/>
                <a:latin typeface="楷体" panose="02010609060101010101" pitchFamily="49" charset="-122"/>
                <a:ea typeface="楷体" panose="02010609060101010101" pitchFamily="49" charset="-122"/>
                <a:cs typeface="+mn-cs"/>
              </a:rPr>
              <a:t>层次不清，分段失当。</a:t>
            </a:r>
            <a:r>
              <a:rPr kumimoji="0" lang="zh-CN" altLang="zh-CN" sz="2935" b="1" i="0" u="none" strike="noStrike" kern="1200" cap="none" spc="0" normalizeH="0" baseline="0" noProof="0" dirty="0">
                <a:ln>
                  <a:noFill/>
                </a:ln>
                <a:solidFill>
                  <a:schemeClr val="tx1">
                    <a:lumMod val="95000"/>
                    <a:lumOff val="5000"/>
                  </a:schemeClr>
                </a:solidFill>
                <a:effectLst/>
                <a:uLnTx/>
                <a:uFillTx/>
                <a:latin typeface="楷体" panose="02010609060101010101" pitchFamily="49" charset="-122"/>
                <a:ea typeface="楷体" panose="02010609060101010101" pitchFamily="49" charset="-122"/>
                <a:cs typeface="+mn-cs"/>
              </a:rPr>
              <a:t>三段式、内容杂糅交错、</a:t>
            </a:r>
            <a:r>
              <a:rPr kumimoji="0" lang="zh-CN" altLang="zh-CN" sz="2935"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破坏段意的单一性、内容的完整性和容量的适度</a:t>
            </a:r>
            <a:r>
              <a:rPr kumimoji="0" lang="zh-CN" altLang="en-US" sz="2935"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性</a:t>
            </a:r>
            <a:r>
              <a:rPr kumimoji="0" lang="zh-CN" altLang="zh-CN" sz="2935"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a:t>
            </a:r>
            <a:endParaRPr kumimoji="0" lang="zh-CN" altLang="zh-CN" sz="2935"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a:p>
            <a:pPr marL="0" marR="0" lvl="0" indent="457200" algn="l" defTabSz="914400" rtl="0" eaLnBrk="0" fontAlgn="base" hangingPunct="0">
              <a:lnSpc>
                <a:spcPct val="150000"/>
              </a:lnSpc>
              <a:spcBef>
                <a:spcPct val="0"/>
              </a:spcBef>
              <a:spcAft>
                <a:spcPct val="0"/>
              </a:spcAft>
              <a:buClrTx/>
              <a:buSzTx/>
              <a:buFontTx/>
              <a:buNone/>
              <a:defRPr/>
            </a:pPr>
            <a:r>
              <a:rPr lang="en-US" altLang="zh-CN" sz="2935" b="1" noProof="0" dirty="0">
                <a:ln>
                  <a:noFill/>
                </a:ln>
                <a:solidFill>
                  <a:srgbClr val="0000CC"/>
                </a:solidFill>
                <a:effectLst/>
                <a:uLnTx/>
                <a:uFillTx/>
                <a:latin typeface="楷体" panose="02010609060101010101" pitchFamily="49" charset="-122"/>
                <a:ea typeface="楷体" panose="02010609060101010101" pitchFamily="49" charset="-122"/>
                <a:sym typeface="+mn-ea"/>
              </a:rPr>
              <a:t>4.</a:t>
            </a:r>
            <a:r>
              <a:rPr lang="zh-CN" altLang="zh-CN" sz="2935" b="1" noProof="0" dirty="0">
                <a:ln>
                  <a:noFill/>
                </a:ln>
                <a:solidFill>
                  <a:srgbClr val="0000CC"/>
                </a:solidFill>
                <a:effectLst/>
                <a:uLnTx/>
                <a:uFillTx/>
                <a:latin typeface="楷体" panose="02010609060101010101" pitchFamily="49" charset="-122"/>
                <a:ea typeface="楷体" panose="02010609060101010101" pitchFamily="49" charset="-122"/>
                <a:sym typeface="+mn-ea"/>
              </a:rPr>
              <a:t> 缺乏过渡，忽视照应。</a:t>
            </a:r>
            <a:endParaRPr lang="zh-CN" altLang="zh-CN" sz="2935" b="1" noProof="0" dirty="0">
              <a:ln>
                <a:noFill/>
              </a:ln>
              <a:solidFill>
                <a:srgbClr val="0000CC"/>
              </a:solidFill>
              <a:effectLst/>
              <a:uLnTx/>
              <a:uFillTx/>
              <a:latin typeface="楷体" panose="02010609060101010101" pitchFamily="49" charset="-122"/>
              <a:ea typeface="楷体" panose="02010609060101010101" pitchFamily="49" charset="-122"/>
              <a:sym typeface="+mn-ea"/>
            </a:endParaRPr>
          </a:p>
          <a:p>
            <a:pPr marL="0" marR="0" lvl="0" indent="457200" algn="l" defTabSz="914400" rtl="0" eaLnBrk="0" fontAlgn="base" hangingPunct="0">
              <a:lnSpc>
                <a:spcPct val="150000"/>
              </a:lnSpc>
              <a:spcBef>
                <a:spcPct val="0"/>
              </a:spcBef>
              <a:spcAft>
                <a:spcPct val="0"/>
              </a:spcAft>
              <a:buClrTx/>
              <a:buSzTx/>
              <a:buFontTx/>
              <a:buNone/>
              <a:defRPr/>
            </a:pPr>
            <a:r>
              <a:rPr lang="en-US" altLang="zh-CN" sz="2935" b="1" noProof="0" dirty="0">
                <a:ln>
                  <a:noFill/>
                </a:ln>
                <a:solidFill>
                  <a:srgbClr val="0000CC"/>
                </a:solidFill>
                <a:effectLst/>
                <a:uLnTx/>
                <a:uFillTx/>
                <a:latin typeface="楷体" panose="02010609060101010101" pitchFamily="49" charset="-122"/>
                <a:ea typeface="楷体" panose="02010609060101010101" pitchFamily="49" charset="-122"/>
                <a:sym typeface="+mn-ea"/>
              </a:rPr>
              <a:t>5.</a:t>
            </a:r>
            <a:r>
              <a:rPr lang="zh-CN" altLang="zh-CN" sz="2935" b="1" noProof="0" dirty="0">
                <a:ln>
                  <a:noFill/>
                </a:ln>
                <a:solidFill>
                  <a:srgbClr val="0000CC"/>
                </a:solidFill>
                <a:effectLst/>
                <a:uLnTx/>
                <a:uFillTx/>
                <a:latin typeface="楷体" panose="02010609060101010101" pitchFamily="49" charset="-122"/>
                <a:ea typeface="楷体" panose="02010609060101010101" pitchFamily="49" charset="-122"/>
                <a:sym typeface="+mn-ea"/>
              </a:rPr>
              <a:t>剪裁不当，头重脚轻。</a:t>
            </a:r>
            <a:r>
              <a:rPr lang="zh-CN" altLang="zh-CN" sz="2935" b="1" noProof="0" dirty="0">
                <a:ln>
                  <a:noFill/>
                </a:ln>
                <a:solidFill>
                  <a:schemeClr val="tx1">
                    <a:lumMod val="95000"/>
                    <a:lumOff val="5000"/>
                  </a:schemeClr>
                </a:solidFill>
                <a:effectLst/>
                <a:uLnTx/>
                <a:uFillTx/>
                <a:latin typeface="楷体" panose="02010609060101010101" pitchFamily="49" charset="-122"/>
                <a:ea typeface="楷体" panose="02010609060101010101" pitchFamily="49" charset="-122"/>
                <a:sym typeface="+mn-ea"/>
              </a:rPr>
              <a:t>表现为主次不分，平均使用力量，或者是开头浓墨重彩，后面无尾而止。</a:t>
            </a:r>
            <a:endParaRPr kumimoji="0" lang="zh-CN" altLang="zh-CN" sz="2935" b="1" i="0" u="none" strike="noStrike" kern="1200" cap="none" spc="0" normalizeH="0" baseline="0" noProof="0" dirty="0">
              <a:ln>
                <a:noFill/>
              </a:ln>
              <a:solidFill>
                <a:schemeClr val="tx1">
                  <a:lumMod val="95000"/>
                  <a:lumOff val="5000"/>
                </a:schemeClr>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0" fontAlgn="base" latinLnBrk="0" hangingPunct="0">
              <a:lnSpc>
                <a:spcPct val="150000"/>
              </a:lnSpc>
              <a:spcBef>
                <a:spcPct val="0"/>
              </a:spcBef>
              <a:spcAft>
                <a:spcPct val="0"/>
              </a:spcAft>
              <a:buClrTx/>
              <a:buSzTx/>
              <a:buFontTx/>
              <a:buNone/>
              <a:defRPr/>
            </a:pPr>
            <a:endParaRPr kumimoji="0" lang="zh-CN" altLang="zh-CN" sz="2935"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p:txBody>
      </p:sp>
      <p:sp>
        <p:nvSpPr>
          <p:cNvPr id="2" name="文本框 1"/>
          <p:cNvSpPr txBox="1"/>
          <p:nvPr/>
        </p:nvSpPr>
        <p:spPr>
          <a:xfrm>
            <a:off x="1011555" y="426085"/>
            <a:ext cx="3657600" cy="768350"/>
          </a:xfrm>
          <a:prstGeom prst="rect">
            <a:avLst/>
          </a:prstGeom>
          <a:noFill/>
        </p:spPr>
        <p:txBody>
          <a:bodyPr wrap="square" rtlCol="0">
            <a:spAutoFit/>
          </a:bodyPr>
          <a:p>
            <a:r>
              <a:rPr lang="zh-CN" altLang="en-US" sz="4400" b="1" spc="200" dirty="0">
                <a:solidFill>
                  <a:srgbClr val="FF0000"/>
                </a:solidFill>
                <a:uFillTx/>
                <a:latin typeface="Arial" panose="020B0604020202020204" pitchFamily="34" charset="0"/>
                <a:ea typeface="隶书" panose="02010509060101010101" pitchFamily="49" charset="-122"/>
                <a:cs typeface="+mj-cs"/>
              </a:rPr>
              <a:t>切忌：</a:t>
            </a:r>
            <a:endParaRPr lang="zh-CN" altLang="en-US" sz="4400" b="1" spc="200" dirty="0">
              <a:solidFill>
                <a:srgbClr val="FF0000"/>
              </a:solidFill>
              <a:uFillTx/>
              <a:latin typeface="Arial" panose="020B0604020202020204" pitchFamily="34" charset="0"/>
              <a:ea typeface="隶书" panose="02010509060101010101" pitchFamily="49" charset="-122"/>
              <a:cs typeface="+mj-cs"/>
            </a:endParaRPr>
          </a:p>
        </p:txBody>
      </p:sp>
      <p:sp>
        <p:nvSpPr>
          <p:cNvPr id="3" name="矩形 2"/>
          <p:cNvSpPr/>
          <p:nvPr/>
        </p:nvSpPr>
        <p:spPr>
          <a:xfrm>
            <a:off x="913765" y="3637069"/>
            <a:ext cx="10953751" cy="829945"/>
          </a:xfrm>
          <a:prstGeom prst="rect">
            <a:avLst/>
          </a:prstGeom>
        </p:spPr>
        <p:txBody>
          <a:bodyPr>
            <a:spAutoFit/>
          </a:bodyPr>
          <a:p>
            <a:pPr marL="0" marR="0" lvl="0" indent="0" algn="l" defTabSz="914400" rtl="0" eaLnBrk="0" fontAlgn="base" latinLnBrk="0" hangingPunct="0">
              <a:lnSpc>
                <a:spcPct val="150000"/>
              </a:lnSpc>
              <a:spcBef>
                <a:spcPct val="0"/>
              </a:spcBef>
              <a:spcAft>
                <a:spcPct val="0"/>
              </a:spcAft>
              <a:buClrTx/>
              <a:buSzTx/>
              <a:buFontTx/>
              <a:buNone/>
              <a:defRPr/>
            </a:pPr>
            <a:r>
              <a:rPr kumimoji="0" lang="en-US" altLang="zh-CN" sz="3200" b="1" i="0" u="none" strike="noStrike" kern="1200" cap="none" spc="0" normalizeH="0" baseline="0" noProof="0" dirty="0">
                <a:ln>
                  <a:noFill/>
                </a:ln>
                <a:solidFill>
                  <a:srgbClr val="0000CC"/>
                </a:solidFill>
                <a:effectLst/>
                <a:uLnTx/>
                <a:uFillTx/>
                <a:latin typeface="楷体" panose="02010609060101010101" pitchFamily="49" charset="-122"/>
                <a:ea typeface="楷体" panose="02010609060101010101" pitchFamily="49" charset="-122"/>
                <a:cs typeface="+mn-cs"/>
              </a:rPr>
              <a:t> </a:t>
            </a:r>
            <a:endParaRPr kumimoji="0" lang="zh-CN" altLang="zh-CN" sz="3200" b="1" i="0" u="none" strike="noStrike" kern="1200" cap="none" spc="0" normalizeH="0" baseline="0" noProof="0" dirty="0">
              <a:ln>
                <a:noFill/>
              </a:ln>
              <a:solidFill>
                <a:schemeClr val="tx1">
                  <a:lumMod val="95000"/>
                  <a:lumOff val="5000"/>
                </a:schemeClr>
              </a:solidFill>
              <a:effectLst/>
              <a:uLnTx/>
              <a:uFillTx/>
              <a:latin typeface="楷体" panose="02010609060101010101" pitchFamily="49" charset="-122"/>
              <a:ea typeface="楷体" panose="02010609060101010101" pitchFamily="49" charset="-122"/>
              <a:cs typeface="+mn-cs"/>
            </a:endParaRPr>
          </a:p>
        </p:txBody>
      </p:sp>
    </p:spTree>
    <p:custDataLst>
      <p:tags r:id="rId1"/>
    </p:custDataLst>
  </p:cSld>
  <p:clrMapOvr>
    <a:masterClrMapping/>
  </p:clrMapOvr>
  <p:transition spd="slow">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69882" y="1113798"/>
            <a:ext cx="10852237" cy="5388907"/>
          </a:xfrm>
        </p:spPr>
        <p:txBody>
          <a:bodyPr/>
          <a:p>
            <a:pPr marL="0" algn="l" defTabSz="0" eaLnBrk="0" hangingPunct="0">
              <a:lnSpc>
                <a:spcPct val="120000"/>
              </a:lnSpc>
              <a:tabLst>
                <a:tab pos="1028700" algn="l"/>
                <a:tab pos="1849755" algn="l"/>
                <a:tab pos="2536825" algn="l"/>
                <a:tab pos="3221355" algn="l"/>
              </a:tabLst>
            </a:pPr>
            <a:r>
              <a:rPr altLang="zh-CN" sz="2935" b="1">
                <a:solidFill>
                  <a:srgbClr val="000000"/>
                </a:solidFill>
                <a:latin typeface="宋体" panose="02010600030101010101" pitchFamily="2" charset="-122"/>
                <a:ea typeface="宋体" panose="02010600030101010101" pitchFamily="2" charset="-122"/>
                <a:sym typeface="+mn-ea"/>
              </a:rPr>
              <a:t>阅读下面的材料</a:t>
            </a:r>
            <a:r>
              <a:rPr lang="en-US" altLang="zh-CN" sz="2935" b="1">
                <a:solidFill>
                  <a:srgbClr val="000000"/>
                </a:solidFill>
                <a:latin typeface="宋体" panose="02010600030101010101" pitchFamily="2" charset="-122"/>
                <a:ea typeface="宋体" panose="02010600030101010101" pitchFamily="2" charset="-122"/>
                <a:sym typeface="+mn-ea"/>
              </a:rPr>
              <a:t>,</a:t>
            </a:r>
            <a:r>
              <a:rPr altLang="zh-CN" sz="2935" b="1">
                <a:solidFill>
                  <a:srgbClr val="000000"/>
                </a:solidFill>
                <a:latin typeface="宋体" panose="02010600030101010101" pitchFamily="2" charset="-122"/>
                <a:ea typeface="宋体" panose="02010600030101010101" pitchFamily="2" charset="-122"/>
                <a:sym typeface="+mn-ea"/>
              </a:rPr>
              <a:t>从中选择你感触最深的一点</a:t>
            </a:r>
            <a:r>
              <a:rPr lang="en-US" altLang="zh-CN" sz="2935" b="1">
                <a:solidFill>
                  <a:srgbClr val="000000"/>
                </a:solidFill>
                <a:latin typeface="宋体" panose="02010600030101010101" pitchFamily="2" charset="-122"/>
                <a:ea typeface="宋体" panose="02010600030101010101" pitchFamily="2" charset="-122"/>
                <a:sym typeface="+mn-ea"/>
              </a:rPr>
              <a:t>,</a:t>
            </a:r>
            <a:r>
              <a:rPr altLang="zh-CN" sz="2935" b="1">
                <a:solidFill>
                  <a:srgbClr val="000000"/>
                </a:solidFill>
                <a:latin typeface="宋体" panose="02010600030101010101" pitchFamily="2" charset="-122"/>
                <a:ea typeface="宋体" panose="02010600030101010101" pitchFamily="2" charset="-122"/>
                <a:sym typeface="+mn-ea"/>
              </a:rPr>
              <a:t>自拟题目</a:t>
            </a:r>
            <a:r>
              <a:rPr lang="en-US" altLang="zh-CN" sz="2935" b="1">
                <a:solidFill>
                  <a:srgbClr val="000000"/>
                </a:solidFill>
                <a:latin typeface="宋体" panose="02010600030101010101" pitchFamily="2" charset="-122"/>
                <a:ea typeface="宋体" panose="02010600030101010101" pitchFamily="2" charset="-122"/>
                <a:sym typeface="+mn-ea"/>
              </a:rPr>
              <a:t>,</a:t>
            </a:r>
            <a:r>
              <a:rPr altLang="zh-CN" sz="2935" b="1">
                <a:solidFill>
                  <a:srgbClr val="000000"/>
                </a:solidFill>
                <a:latin typeface="宋体" panose="02010600030101010101" pitchFamily="2" charset="-122"/>
                <a:ea typeface="宋体" panose="02010600030101010101" pitchFamily="2" charset="-122"/>
                <a:sym typeface="+mn-ea"/>
              </a:rPr>
              <a:t>自定文体</a:t>
            </a:r>
            <a:r>
              <a:rPr lang="en-US" altLang="zh-CN" sz="2935" b="1">
                <a:solidFill>
                  <a:srgbClr val="000000"/>
                </a:solidFill>
                <a:latin typeface="宋体" panose="02010600030101010101" pitchFamily="2" charset="-122"/>
                <a:ea typeface="宋体" panose="02010600030101010101" pitchFamily="2" charset="-122"/>
                <a:sym typeface="+mn-ea"/>
              </a:rPr>
              <a:t>,</a:t>
            </a:r>
            <a:r>
              <a:rPr altLang="zh-CN" sz="2935" b="1">
                <a:solidFill>
                  <a:srgbClr val="000000"/>
                </a:solidFill>
                <a:latin typeface="宋体" panose="02010600030101010101" pitchFamily="2" charset="-122"/>
                <a:ea typeface="宋体" panose="02010600030101010101" pitchFamily="2" charset="-122"/>
                <a:sym typeface="+mn-ea"/>
              </a:rPr>
              <a:t>把你的故事或感悟写出来。不少于</a:t>
            </a:r>
            <a:r>
              <a:rPr lang="en-US" altLang="zh-CN" sz="2935" b="1">
                <a:solidFill>
                  <a:srgbClr val="000000"/>
                </a:solidFill>
                <a:latin typeface="宋体" panose="02010600030101010101" pitchFamily="2" charset="-122"/>
                <a:ea typeface="宋体" panose="02010600030101010101" pitchFamily="2" charset="-122"/>
                <a:sym typeface="+mn-ea"/>
              </a:rPr>
              <a:t>600</a:t>
            </a:r>
            <a:r>
              <a:rPr altLang="zh-CN" sz="2935" b="1">
                <a:solidFill>
                  <a:srgbClr val="000000"/>
                </a:solidFill>
                <a:latin typeface="宋体" panose="02010600030101010101" pitchFamily="2" charset="-122"/>
                <a:ea typeface="宋体" panose="02010600030101010101" pitchFamily="2" charset="-122"/>
                <a:sym typeface="+mn-ea"/>
              </a:rPr>
              <a:t>字。</a:t>
            </a:r>
            <a:endParaRPr lang="zh-CN" altLang="zh-CN" sz="2935" b="1" dirty="0">
              <a:solidFill>
                <a:srgbClr val="000000"/>
              </a:solidFill>
              <a:latin typeface="宋体" panose="02010600030101010101" pitchFamily="2" charset="-122"/>
              <a:ea typeface="宋体" panose="02010600030101010101" pitchFamily="2" charset="-122"/>
            </a:endParaRPr>
          </a:p>
          <a:p>
            <a:pPr marL="0" algn="l" defTabSz="0" eaLnBrk="0" hangingPunct="0">
              <a:lnSpc>
                <a:spcPct val="120000"/>
              </a:lnSpc>
              <a:tabLst>
                <a:tab pos="1028700" algn="l"/>
                <a:tab pos="1849755" algn="l"/>
                <a:tab pos="2536825" algn="l"/>
                <a:tab pos="3221355" algn="l"/>
              </a:tabLst>
            </a:pPr>
            <a:r>
              <a:rPr altLang="zh-CN" sz="2935" b="1">
                <a:solidFill>
                  <a:srgbClr val="000000"/>
                </a:solidFill>
                <a:latin typeface="Times New Roman" panose="02020603050405020304" pitchFamily="18" charset="0"/>
                <a:ea typeface="宋体" panose="02010600030101010101" pitchFamily="2" charset="-122"/>
                <a:sym typeface="+mn-ea"/>
              </a:rPr>
              <a:t>    </a:t>
            </a:r>
            <a:r>
              <a:rPr altLang="zh-CN" sz="2935" b="1">
                <a:solidFill>
                  <a:srgbClr val="000000"/>
                </a:solidFill>
                <a:latin typeface="楷体" panose="02010609060101010101" pitchFamily="49" charset="-122"/>
                <a:ea typeface="楷体" panose="02010609060101010101" pitchFamily="49" charset="-122"/>
                <a:sym typeface="+mn-ea"/>
              </a:rPr>
              <a:t>孩子拿着橘子问</a:t>
            </a:r>
            <a:r>
              <a:rPr lang="en-US" altLang="zh-CN" sz="2935" b="1">
                <a:solidFill>
                  <a:srgbClr val="000000"/>
                </a:solidFill>
                <a:latin typeface="楷体" panose="02010609060101010101" pitchFamily="49" charset="-122"/>
                <a:ea typeface="楷体" panose="02010609060101010101" pitchFamily="49" charset="-122"/>
                <a:sym typeface="+mn-ea"/>
              </a:rPr>
              <a:t>:“</a:t>
            </a:r>
            <a:r>
              <a:rPr altLang="zh-CN" sz="2935" b="1">
                <a:solidFill>
                  <a:srgbClr val="000000"/>
                </a:solidFill>
                <a:latin typeface="楷体" panose="02010609060101010101" pitchFamily="49" charset="-122"/>
                <a:ea typeface="楷体" panose="02010609060101010101" pitchFamily="49" charset="-122"/>
                <a:sym typeface="+mn-ea"/>
              </a:rPr>
              <a:t>妈妈</a:t>
            </a:r>
            <a:r>
              <a:rPr lang="en-US" altLang="zh-CN" sz="2935" b="1">
                <a:solidFill>
                  <a:srgbClr val="000000"/>
                </a:solidFill>
                <a:latin typeface="楷体" panose="02010609060101010101" pitchFamily="49" charset="-122"/>
                <a:ea typeface="楷体" panose="02010609060101010101" pitchFamily="49" charset="-122"/>
                <a:sym typeface="+mn-ea"/>
              </a:rPr>
              <a:t>,</a:t>
            </a:r>
            <a:r>
              <a:rPr altLang="zh-CN" sz="2935" b="1">
                <a:solidFill>
                  <a:srgbClr val="000000"/>
                </a:solidFill>
                <a:latin typeface="楷体" panose="02010609060101010101" pitchFamily="49" charset="-122"/>
                <a:ea typeface="楷体" panose="02010609060101010101" pitchFamily="49" charset="-122"/>
                <a:sym typeface="+mn-ea"/>
              </a:rPr>
              <a:t>为什么吃橘子要剥皮呢</a:t>
            </a:r>
            <a:r>
              <a:rPr lang="en-US" altLang="zh-CN" sz="2935" b="1">
                <a:solidFill>
                  <a:srgbClr val="000000"/>
                </a:solidFill>
                <a:latin typeface="楷体" panose="02010609060101010101" pitchFamily="49" charset="-122"/>
                <a:ea typeface="楷体" panose="02010609060101010101" pitchFamily="49" charset="-122"/>
                <a:sym typeface="+mn-ea"/>
              </a:rPr>
              <a:t>?”“</a:t>
            </a:r>
            <a:r>
              <a:rPr altLang="zh-CN" sz="2935" b="1">
                <a:solidFill>
                  <a:srgbClr val="000000"/>
                </a:solidFill>
                <a:latin typeface="楷体" panose="02010609060101010101" pitchFamily="49" charset="-122"/>
                <a:ea typeface="楷体" panose="02010609060101010101" pitchFamily="49" charset="-122"/>
                <a:sym typeface="+mn-ea"/>
              </a:rPr>
              <a:t>那是橘子在告诉你</a:t>
            </a:r>
            <a:r>
              <a:rPr lang="en-US" altLang="zh-CN" sz="2935" b="1">
                <a:solidFill>
                  <a:srgbClr val="000000"/>
                </a:solidFill>
                <a:latin typeface="楷体" panose="02010609060101010101" pitchFamily="49" charset="-122"/>
                <a:ea typeface="楷体" panose="02010609060101010101" pitchFamily="49" charset="-122"/>
                <a:sym typeface="+mn-ea"/>
              </a:rPr>
              <a:t>,</a:t>
            </a:r>
            <a:r>
              <a:rPr altLang="zh-CN" sz="2935" b="1">
                <a:solidFill>
                  <a:srgbClr val="000000"/>
                </a:solidFill>
                <a:latin typeface="楷体" panose="02010609060101010101" pitchFamily="49" charset="-122"/>
                <a:ea typeface="楷体" panose="02010609060101010101" pitchFamily="49" charset="-122"/>
                <a:sym typeface="+mn-ea"/>
              </a:rPr>
              <a:t>你想要得到的东西</a:t>
            </a:r>
            <a:r>
              <a:rPr lang="en-US" altLang="zh-CN" sz="2935" b="1">
                <a:solidFill>
                  <a:srgbClr val="000000"/>
                </a:solidFill>
                <a:latin typeface="楷体" panose="02010609060101010101" pitchFamily="49" charset="-122"/>
                <a:ea typeface="楷体" panose="02010609060101010101" pitchFamily="49" charset="-122"/>
                <a:sym typeface="+mn-ea"/>
              </a:rPr>
              <a:t>,</a:t>
            </a:r>
            <a:r>
              <a:rPr altLang="zh-CN" sz="2935" b="1">
                <a:solidFill>
                  <a:srgbClr val="000000"/>
                </a:solidFill>
                <a:latin typeface="楷体" panose="02010609060101010101" pitchFamily="49" charset="-122"/>
                <a:ea typeface="楷体" panose="02010609060101010101" pitchFamily="49" charset="-122"/>
                <a:sym typeface="+mn-ea"/>
              </a:rPr>
              <a:t>不是伸手就能得到</a:t>
            </a:r>
            <a:r>
              <a:rPr lang="en-US" altLang="zh-CN" sz="2935" b="1">
                <a:solidFill>
                  <a:srgbClr val="000000"/>
                </a:solidFill>
                <a:latin typeface="楷体" panose="02010609060101010101" pitchFamily="49" charset="-122"/>
                <a:ea typeface="楷体" panose="02010609060101010101" pitchFamily="49" charset="-122"/>
                <a:sym typeface="+mn-ea"/>
              </a:rPr>
              <a:t>,</a:t>
            </a:r>
            <a:r>
              <a:rPr altLang="zh-CN" sz="2935" b="1">
                <a:solidFill>
                  <a:srgbClr val="000000"/>
                </a:solidFill>
                <a:latin typeface="楷体" panose="02010609060101010101" pitchFamily="49" charset="-122"/>
                <a:ea typeface="楷体" panose="02010609060101010101" pitchFamily="49" charset="-122"/>
                <a:sym typeface="+mn-ea"/>
              </a:rPr>
              <a:t>而是要付出劳动的。</a:t>
            </a:r>
            <a:r>
              <a:rPr lang="en-US" altLang="zh-CN" sz="2935" b="1">
                <a:solidFill>
                  <a:srgbClr val="000000"/>
                </a:solidFill>
                <a:latin typeface="楷体" panose="02010609060101010101" pitchFamily="49" charset="-122"/>
                <a:ea typeface="楷体" panose="02010609060101010101" pitchFamily="49" charset="-122"/>
                <a:sym typeface="+mn-ea"/>
              </a:rPr>
              <a:t>”“</a:t>
            </a:r>
            <a:r>
              <a:rPr altLang="zh-CN" sz="2935" b="1">
                <a:solidFill>
                  <a:srgbClr val="000000"/>
                </a:solidFill>
                <a:latin typeface="楷体" panose="02010609060101010101" pitchFamily="49" charset="-122"/>
                <a:ea typeface="楷体" panose="02010609060101010101" pitchFamily="49" charset="-122"/>
                <a:sym typeface="+mn-ea"/>
              </a:rPr>
              <a:t>橘子里的果肉为什么是一瓣儿一瓣儿的呢</a:t>
            </a:r>
            <a:r>
              <a:rPr lang="en-US" altLang="zh-CN" sz="2935" b="1">
                <a:solidFill>
                  <a:srgbClr val="000000"/>
                </a:solidFill>
                <a:latin typeface="楷体" panose="02010609060101010101" pitchFamily="49" charset="-122"/>
                <a:ea typeface="楷体" panose="02010609060101010101" pitchFamily="49" charset="-122"/>
                <a:sym typeface="+mn-ea"/>
              </a:rPr>
              <a:t>?”“</a:t>
            </a:r>
            <a:r>
              <a:rPr altLang="zh-CN" sz="2935" b="1">
                <a:solidFill>
                  <a:srgbClr val="000000"/>
                </a:solidFill>
                <a:latin typeface="楷体" panose="02010609060101010101" pitchFamily="49" charset="-122"/>
                <a:ea typeface="楷体" panose="02010609060101010101" pitchFamily="49" charset="-122"/>
                <a:sym typeface="+mn-ea"/>
              </a:rPr>
              <a:t>那是橘子在告诉你</a:t>
            </a:r>
            <a:r>
              <a:rPr lang="en-US" altLang="zh-CN" sz="2935" b="1">
                <a:solidFill>
                  <a:srgbClr val="000000"/>
                </a:solidFill>
                <a:latin typeface="楷体" panose="02010609060101010101" pitchFamily="49" charset="-122"/>
                <a:ea typeface="楷体" panose="02010609060101010101" pitchFamily="49" charset="-122"/>
                <a:sym typeface="+mn-ea"/>
              </a:rPr>
              <a:t>,</a:t>
            </a:r>
            <a:r>
              <a:rPr altLang="zh-CN" sz="2935" b="1">
                <a:solidFill>
                  <a:srgbClr val="000000"/>
                </a:solidFill>
                <a:latin typeface="楷体" panose="02010609060101010101" pitchFamily="49" charset="-122"/>
                <a:ea typeface="楷体" panose="02010609060101010101" pitchFamily="49" charset="-122"/>
                <a:sym typeface="+mn-ea"/>
              </a:rPr>
              <a:t>生活的甘甜和幸福</a:t>
            </a:r>
            <a:r>
              <a:rPr lang="en-US" altLang="zh-CN" sz="2935" b="1">
                <a:solidFill>
                  <a:srgbClr val="000000"/>
                </a:solidFill>
                <a:latin typeface="楷体" panose="02010609060101010101" pitchFamily="49" charset="-122"/>
                <a:ea typeface="楷体" panose="02010609060101010101" pitchFamily="49" charset="-122"/>
                <a:sym typeface="+mn-ea"/>
              </a:rPr>
              <a:t>,</a:t>
            </a:r>
            <a:r>
              <a:rPr altLang="zh-CN" sz="2935" b="1">
                <a:solidFill>
                  <a:srgbClr val="000000"/>
                </a:solidFill>
                <a:latin typeface="楷体" panose="02010609060101010101" pitchFamily="49" charset="-122"/>
                <a:ea typeface="楷体" panose="02010609060101010101" pitchFamily="49" charset="-122"/>
                <a:sym typeface="+mn-ea"/>
              </a:rPr>
              <a:t>是用来慢慢享用的。还是为了告诉你</a:t>
            </a:r>
            <a:r>
              <a:rPr lang="en-US" altLang="zh-CN" sz="2935" b="1">
                <a:solidFill>
                  <a:srgbClr val="000000"/>
                </a:solidFill>
                <a:latin typeface="楷体" panose="02010609060101010101" pitchFamily="49" charset="-122"/>
                <a:ea typeface="楷体" panose="02010609060101010101" pitchFamily="49" charset="-122"/>
                <a:sym typeface="+mn-ea"/>
              </a:rPr>
              <a:t>,</a:t>
            </a:r>
            <a:r>
              <a:rPr altLang="zh-CN" sz="2935" b="1">
                <a:solidFill>
                  <a:srgbClr val="000000"/>
                </a:solidFill>
                <a:latin typeface="楷体" panose="02010609060101010101" pitchFamily="49" charset="-122"/>
                <a:ea typeface="楷体" panose="02010609060101010101" pitchFamily="49" charset="-122"/>
                <a:sym typeface="+mn-ea"/>
              </a:rPr>
              <a:t>你手中的东西</a:t>
            </a:r>
            <a:r>
              <a:rPr lang="en-US" altLang="zh-CN" sz="2935" b="1">
                <a:solidFill>
                  <a:srgbClr val="000000"/>
                </a:solidFill>
                <a:latin typeface="楷体" panose="02010609060101010101" pitchFamily="49" charset="-122"/>
                <a:ea typeface="楷体" panose="02010609060101010101" pitchFamily="49" charset="-122"/>
                <a:sym typeface="+mn-ea"/>
              </a:rPr>
              <a:t>,</a:t>
            </a:r>
            <a:r>
              <a:rPr altLang="zh-CN" sz="2935" b="1">
                <a:solidFill>
                  <a:srgbClr val="000000"/>
                </a:solidFill>
                <a:latin typeface="楷体" panose="02010609060101010101" pitchFamily="49" charset="-122"/>
                <a:ea typeface="楷体" panose="02010609060101010101" pitchFamily="49" charset="-122"/>
                <a:sym typeface="+mn-ea"/>
              </a:rPr>
              <a:t>不能独自享用</a:t>
            </a:r>
            <a:r>
              <a:rPr lang="en-US" altLang="zh-CN" sz="2935" b="1">
                <a:solidFill>
                  <a:srgbClr val="000000"/>
                </a:solidFill>
                <a:latin typeface="楷体" panose="02010609060101010101" pitchFamily="49" charset="-122"/>
                <a:ea typeface="楷体" panose="02010609060101010101" pitchFamily="49" charset="-122"/>
                <a:sym typeface="+mn-ea"/>
              </a:rPr>
              <a:t>,</a:t>
            </a:r>
            <a:r>
              <a:rPr altLang="zh-CN" sz="2935" b="1">
                <a:solidFill>
                  <a:srgbClr val="000000"/>
                </a:solidFill>
                <a:latin typeface="楷体" panose="02010609060101010101" pitchFamily="49" charset="-122"/>
                <a:ea typeface="楷体" panose="02010609060101010101" pitchFamily="49" charset="-122"/>
                <a:sym typeface="+mn-ea"/>
              </a:rPr>
              <a:t>要懂得与别人分享。</a:t>
            </a:r>
            <a:r>
              <a:rPr lang="en-US" altLang="zh-CN" sz="2935" b="1">
                <a:solidFill>
                  <a:srgbClr val="000000"/>
                </a:solidFill>
                <a:latin typeface="楷体" panose="02010609060101010101" pitchFamily="49" charset="-122"/>
                <a:ea typeface="楷体" panose="02010609060101010101" pitchFamily="49" charset="-122"/>
                <a:sym typeface="+mn-ea"/>
              </a:rPr>
              <a:t>”</a:t>
            </a:r>
            <a:endParaRPr lang="zh-CN" altLang="zh-CN" sz="2935" b="1" dirty="0">
              <a:solidFill>
                <a:srgbClr val="000000"/>
              </a:solidFill>
              <a:latin typeface="楷体" panose="02010609060101010101" pitchFamily="49" charset="-122"/>
              <a:ea typeface="楷体" panose="02010609060101010101" pitchFamily="49" charset="-122"/>
            </a:endParaRPr>
          </a:p>
          <a:p>
            <a:endParaRPr lang="zh-CN" altLang="en-US"/>
          </a:p>
        </p:txBody>
      </p:sp>
      <p:grpSp>
        <p:nvGrpSpPr>
          <p:cNvPr id="27651" name="组 1"/>
          <p:cNvGrpSpPr/>
          <p:nvPr/>
        </p:nvGrpSpPr>
        <p:grpSpPr>
          <a:xfrm>
            <a:off x="608755" y="225214"/>
            <a:ext cx="2415116" cy="599228"/>
            <a:chOff x="6435654" y="3379522"/>
            <a:chExt cx="1810395" cy="450223"/>
          </a:xfrm>
        </p:grpSpPr>
        <p:sp>
          <p:nvSpPr>
            <p:cNvPr id="5" name="圆角矩形 4"/>
            <p:cNvSpPr/>
            <p:nvPr/>
          </p:nvSpPr>
          <p:spPr>
            <a:xfrm>
              <a:off x="6435654" y="3379681"/>
              <a:ext cx="1810395" cy="450064"/>
            </a:xfrm>
            <a:prstGeom prst="roundRect">
              <a:avLst>
                <a:gd name="adj" fmla="val 50000"/>
              </a:avLst>
            </a:prstGeom>
          </p:spPr>
          <p:style>
            <a:lnRef idx="1">
              <a:schemeClr val="accent3"/>
            </a:lnRef>
            <a:fillRef idx="2">
              <a:schemeClr val="accent3"/>
            </a:fillRef>
            <a:effectRef idx="1">
              <a:schemeClr val="accent3"/>
            </a:effectRef>
            <a:fontRef idx="minor">
              <a:schemeClr val="dk1"/>
            </a:fontRef>
          </p:style>
          <p:txBody>
            <a:bodyPr anchor="ctr"/>
            <a:p>
              <a:pPr marL="0" marR="0" lvl="0" indent="0" algn="ctr" defTabSz="457200" rtl="0" eaLnBrk="0" fontAlgn="auto" latinLnBrk="0" hangingPunct="0">
                <a:lnSpc>
                  <a:spcPct val="100000"/>
                </a:lnSpc>
                <a:spcBef>
                  <a:spcPts val="0"/>
                </a:spcBef>
                <a:spcAft>
                  <a:spcPts val="0"/>
                </a:spcAft>
                <a:buClrTx/>
                <a:buSzTx/>
                <a:buFontTx/>
                <a:buNone/>
                <a:defRPr/>
              </a:pPr>
              <a:endParaRPr kumimoji="1" lang="zh-CN" altLang="en-US" sz="2400" b="0" i="0" u="none" strike="noStrike" kern="1200" cap="none" spc="0" normalizeH="0" baseline="0" noProof="0">
                <a:ln>
                  <a:noFill/>
                </a:ln>
                <a:solidFill>
                  <a:schemeClr val="dk1"/>
                </a:solidFill>
                <a:effectLst/>
                <a:uLnTx/>
                <a:uFillTx/>
                <a:latin typeface="+mn-lt"/>
                <a:ea typeface="+mn-ea"/>
                <a:cs typeface="+mn-cs"/>
              </a:endParaRPr>
            </a:p>
          </p:txBody>
        </p:sp>
        <p:sp>
          <p:nvSpPr>
            <p:cNvPr id="27657" name="文本框 30"/>
            <p:cNvSpPr txBox="1"/>
            <p:nvPr/>
          </p:nvSpPr>
          <p:spPr>
            <a:xfrm>
              <a:off x="6566219" y="3379522"/>
              <a:ext cx="1550065" cy="438454"/>
            </a:xfrm>
            <a:prstGeom prst="rect">
              <a:avLst/>
            </a:prstGeom>
            <a:noFill/>
            <a:ln w="9525">
              <a:noFill/>
            </a:ln>
          </p:spPr>
          <p:txBody>
            <a:bodyPr>
              <a:spAutoFit/>
            </a:bodyPr>
            <a:p>
              <a:pPr eaLnBrk="0" hangingPunct="0"/>
              <a:r>
                <a:rPr lang="zh-CN" altLang="en-US" sz="3200" b="1" dirty="0">
                  <a:solidFill>
                    <a:srgbClr val="FF0000"/>
                  </a:solidFill>
                  <a:latin typeface="黑体" panose="02010609060101010101" pitchFamily="49" charset="-122"/>
                  <a:ea typeface="黑体" panose="02010609060101010101" pitchFamily="49" charset="-122"/>
                </a:rPr>
                <a:t>文题展示</a:t>
              </a:r>
              <a:endParaRPr lang="zh-CN" altLang="en-US" sz="3200" b="1" dirty="0">
                <a:solidFill>
                  <a:srgbClr val="FF0000"/>
                </a:solidFill>
                <a:latin typeface="黑体" panose="02010609060101010101" pitchFamily="49" charset="-122"/>
                <a:ea typeface="黑体" panose="02010609060101010101" pitchFamily="49" charset="-122"/>
              </a:endParaRPr>
            </a:p>
          </p:txBody>
        </p:sp>
      </p:grpSp>
    </p:spTree>
    <p:custDataLst>
      <p:tags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554312" y="1263023"/>
            <a:ext cx="10852237" cy="5388907"/>
          </a:xfrm>
        </p:spPr>
        <p:txBody>
          <a:bodyPr>
            <a:normAutofit fontScale="90000" lnSpcReduction="20000"/>
          </a:bodyPr>
          <a:p>
            <a:pPr marL="0" algn="l" defTabSz="0" eaLnBrk="0" hangingPunct="0">
              <a:tabLst>
                <a:tab pos="1028700" algn="l"/>
                <a:tab pos="1849755" algn="l"/>
                <a:tab pos="2536825" algn="l"/>
                <a:tab pos="3221355" algn="l"/>
              </a:tabLst>
            </a:pPr>
            <a:r>
              <a:rPr lang="en-US" altLang="zh-CN" sz="2665" b="1">
                <a:solidFill>
                  <a:srgbClr val="000000"/>
                </a:solidFill>
                <a:latin typeface="楷体" panose="02010609060101010101" pitchFamily="49" charset="-122"/>
                <a:ea typeface="楷体" panose="02010609060101010101" pitchFamily="49" charset="-122"/>
                <a:sym typeface="+mn-ea"/>
              </a:rPr>
              <a:t>    </a:t>
            </a:r>
            <a:r>
              <a:rPr altLang="zh-CN" sz="2665" b="1">
                <a:solidFill>
                  <a:srgbClr val="000000"/>
                </a:solidFill>
                <a:latin typeface="楷体" panose="02010609060101010101" pitchFamily="49" charset="-122"/>
                <a:ea typeface="楷体" panose="02010609060101010101" pitchFamily="49" charset="-122"/>
                <a:sym typeface="+mn-ea"/>
              </a:rPr>
              <a:t>这是一道材料作文题</a:t>
            </a:r>
            <a:r>
              <a:rPr lang="en-US" altLang="zh-CN" sz="2665" b="1">
                <a:solidFill>
                  <a:srgbClr val="000000"/>
                </a:solidFill>
                <a:latin typeface="楷体" panose="02010609060101010101" pitchFamily="49" charset="-122"/>
                <a:ea typeface="楷体" panose="02010609060101010101" pitchFamily="49" charset="-122"/>
                <a:sym typeface="+mn-ea"/>
              </a:rPr>
              <a:t>,</a:t>
            </a:r>
            <a:r>
              <a:rPr altLang="zh-CN" sz="2665" b="1">
                <a:solidFill>
                  <a:srgbClr val="000000"/>
                </a:solidFill>
                <a:latin typeface="楷体" panose="02010609060101010101" pitchFamily="49" charset="-122"/>
                <a:ea typeface="楷体" panose="02010609060101010101" pitchFamily="49" charset="-122"/>
                <a:sym typeface="+mn-ea"/>
              </a:rPr>
              <a:t>审题立意是写作的关键</a:t>
            </a:r>
            <a:r>
              <a:rPr lang="en-US" altLang="zh-CN" sz="2665" b="1">
                <a:solidFill>
                  <a:srgbClr val="000000"/>
                </a:solidFill>
                <a:latin typeface="楷体" panose="02010609060101010101" pitchFamily="49" charset="-122"/>
                <a:ea typeface="楷体" panose="02010609060101010101" pitchFamily="49" charset="-122"/>
                <a:sym typeface="+mn-ea"/>
              </a:rPr>
              <a:t>,</a:t>
            </a:r>
            <a:r>
              <a:rPr altLang="zh-CN" sz="2665" b="1">
                <a:solidFill>
                  <a:srgbClr val="000000"/>
                </a:solidFill>
                <a:latin typeface="楷体" panose="02010609060101010101" pitchFamily="49" charset="-122"/>
                <a:ea typeface="楷体" panose="02010609060101010101" pitchFamily="49" charset="-122"/>
                <a:sym typeface="+mn-ea"/>
              </a:rPr>
              <a:t>立意一旦出现偏差</a:t>
            </a:r>
            <a:r>
              <a:rPr lang="en-US" altLang="zh-CN" sz="2665" b="1">
                <a:solidFill>
                  <a:srgbClr val="000000"/>
                </a:solidFill>
                <a:latin typeface="楷体" panose="02010609060101010101" pitchFamily="49" charset="-122"/>
                <a:ea typeface="楷体" panose="02010609060101010101" pitchFamily="49" charset="-122"/>
                <a:sym typeface="+mn-ea"/>
              </a:rPr>
              <a:t>,</a:t>
            </a:r>
            <a:r>
              <a:rPr altLang="zh-CN" sz="2665" b="1">
                <a:solidFill>
                  <a:srgbClr val="000000"/>
                </a:solidFill>
                <a:latin typeface="楷体" panose="02010609060101010101" pitchFamily="49" charset="-122"/>
                <a:ea typeface="楷体" panose="02010609060101010101" pitchFamily="49" charset="-122"/>
                <a:sym typeface="+mn-ea"/>
              </a:rPr>
              <a:t>则全盘皆输。认真研读这则材料</a:t>
            </a:r>
            <a:r>
              <a:rPr lang="en-US" altLang="zh-CN" sz="2665" b="1">
                <a:solidFill>
                  <a:srgbClr val="000000"/>
                </a:solidFill>
                <a:latin typeface="楷体" panose="02010609060101010101" pitchFamily="49" charset="-122"/>
                <a:ea typeface="楷体" panose="02010609060101010101" pitchFamily="49" charset="-122"/>
                <a:sym typeface="+mn-ea"/>
              </a:rPr>
              <a:t>,</a:t>
            </a:r>
            <a:r>
              <a:rPr altLang="zh-CN" sz="2665" b="1">
                <a:solidFill>
                  <a:srgbClr val="000000"/>
                </a:solidFill>
                <a:latin typeface="楷体" panose="02010609060101010101" pitchFamily="49" charset="-122"/>
                <a:ea typeface="楷体" panose="02010609060101010101" pitchFamily="49" charset="-122"/>
                <a:sym typeface="+mn-ea"/>
              </a:rPr>
              <a:t>抓住母亲的话</a:t>
            </a:r>
            <a:r>
              <a:rPr lang="en-US" altLang="zh-CN" sz="2665" b="1">
                <a:solidFill>
                  <a:srgbClr val="000000"/>
                </a:solidFill>
                <a:latin typeface="楷体" panose="02010609060101010101" pitchFamily="49" charset="-122"/>
                <a:ea typeface="楷体" panose="02010609060101010101" pitchFamily="49" charset="-122"/>
                <a:sym typeface="+mn-ea"/>
              </a:rPr>
              <a:t>,</a:t>
            </a:r>
            <a:r>
              <a:rPr altLang="zh-CN" sz="2665" b="1">
                <a:solidFill>
                  <a:srgbClr val="000000"/>
                </a:solidFill>
                <a:latin typeface="楷体" panose="02010609060101010101" pitchFamily="49" charset="-122"/>
                <a:ea typeface="楷体" panose="02010609060101010101" pitchFamily="49" charset="-122"/>
                <a:sym typeface="+mn-ea"/>
              </a:rPr>
              <a:t>深悟母亲话中的内涵。</a:t>
            </a:r>
            <a:endParaRPr lang="en-US" altLang="zh-CN" sz="2665" b="1">
              <a:solidFill>
                <a:srgbClr val="000000"/>
              </a:solidFill>
              <a:latin typeface="楷体" panose="02010609060101010101" pitchFamily="49" charset="-122"/>
              <a:ea typeface="楷体" panose="02010609060101010101" pitchFamily="49" charset="-122"/>
            </a:endParaRPr>
          </a:p>
          <a:p>
            <a:pPr marL="0" algn="l" defTabSz="0" eaLnBrk="0" hangingPunct="0">
              <a:tabLst>
                <a:tab pos="1028700" algn="l"/>
                <a:tab pos="1849755" algn="l"/>
                <a:tab pos="2536825" algn="l"/>
                <a:tab pos="3221355" algn="l"/>
              </a:tabLst>
            </a:pPr>
            <a:r>
              <a:rPr lang="en-US" altLang="zh-CN" sz="2665" b="1">
                <a:solidFill>
                  <a:srgbClr val="000000"/>
                </a:solidFill>
                <a:latin typeface="楷体" panose="02010609060101010101" pitchFamily="49" charset="-122"/>
                <a:ea typeface="楷体" panose="02010609060101010101" pitchFamily="49" charset="-122"/>
                <a:sym typeface="+mn-ea"/>
              </a:rPr>
              <a:t>    </a:t>
            </a:r>
            <a:r>
              <a:rPr altLang="zh-CN" sz="2665" b="1">
                <a:solidFill>
                  <a:srgbClr val="FF0000"/>
                </a:solidFill>
                <a:latin typeface="楷体" panose="02010609060101010101" pitchFamily="49" charset="-122"/>
                <a:ea typeface="楷体" panose="02010609060101010101" pitchFamily="49" charset="-122"/>
                <a:sym typeface="+mn-ea"/>
              </a:rPr>
              <a:t>母亲话中的关键语</a:t>
            </a:r>
            <a:r>
              <a:rPr lang="en-US" altLang="zh-CN" sz="2665" b="1">
                <a:solidFill>
                  <a:srgbClr val="FF0000"/>
                </a:solidFill>
                <a:latin typeface="楷体" panose="02010609060101010101" pitchFamily="49" charset="-122"/>
                <a:ea typeface="楷体" panose="02010609060101010101" pitchFamily="49" charset="-122"/>
                <a:sym typeface="+mn-ea"/>
              </a:rPr>
              <a:t>“</a:t>
            </a:r>
            <a:r>
              <a:rPr altLang="zh-CN" sz="2665" b="1">
                <a:solidFill>
                  <a:srgbClr val="FF0000"/>
                </a:solidFill>
                <a:latin typeface="楷体" panose="02010609060101010101" pitchFamily="49" charset="-122"/>
                <a:ea typeface="楷体" panose="02010609060101010101" pitchFamily="49" charset="-122"/>
                <a:sym typeface="+mn-ea"/>
              </a:rPr>
              <a:t>你想要得到的东西</a:t>
            </a:r>
            <a:r>
              <a:rPr lang="en-US" altLang="zh-CN" sz="2665" b="1">
                <a:solidFill>
                  <a:srgbClr val="FF0000"/>
                </a:solidFill>
                <a:latin typeface="楷体" panose="02010609060101010101" pitchFamily="49" charset="-122"/>
                <a:ea typeface="楷体" panose="02010609060101010101" pitchFamily="49" charset="-122"/>
                <a:sym typeface="+mn-ea"/>
              </a:rPr>
              <a:t>……</a:t>
            </a:r>
            <a:r>
              <a:rPr altLang="zh-CN" sz="2665" b="1">
                <a:solidFill>
                  <a:srgbClr val="FF0000"/>
                </a:solidFill>
                <a:latin typeface="楷体" panose="02010609060101010101" pitchFamily="49" charset="-122"/>
                <a:ea typeface="楷体" panose="02010609060101010101" pitchFamily="49" charset="-122"/>
                <a:sym typeface="+mn-ea"/>
              </a:rPr>
              <a:t>是要付出劳动的</a:t>
            </a:r>
            <a:r>
              <a:rPr lang="en-US" altLang="zh-CN" sz="2665" b="1">
                <a:solidFill>
                  <a:srgbClr val="FF0000"/>
                </a:solidFill>
                <a:latin typeface="楷体" panose="02010609060101010101" pitchFamily="49" charset="-122"/>
                <a:ea typeface="楷体" panose="02010609060101010101" pitchFamily="49" charset="-122"/>
                <a:sym typeface="+mn-ea"/>
              </a:rPr>
              <a:t>”</a:t>
            </a:r>
            <a:r>
              <a:rPr lang="en-US" altLang="zh-CN" sz="2665" b="1">
                <a:solidFill>
                  <a:srgbClr val="000000"/>
                </a:solidFill>
                <a:latin typeface="楷体" panose="02010609060101010101" pitchFamily="49" charset="-122"/>
                <a:ea typeface="楷体" panose="02010609060101010101" pitchFamily="49" charset="-122"/>
                <a:sym typeface="+mn-ea"/>
              </a:rPr>
              <a:t>,</a:t>
            </a:r>
            <a:r>
              <a:rPr altLang="zh-CN" sz="2665" b="1">
                <a:solidFill>
                  <a:srgbClr val="000000"/>
                </a:solidFill>
                <a:latin typeface="楷体" panose="02010609060101010101" pitchFamily="49" charset="-122"/>
                <a:ea typeface="楷体" panose="02010609060101010101" pitchFamily="49" charset="-122"/>
                <a:sym typeface="+mn-ea"/>
              </a:rPr>
              <a:t>它所表明的深意是</a:t>
            </a:r>
            <a:r>
              <a:rPr lang="en-US" altLang="zh-CN" sz="2665" b="1">
                <a:solidFill>
                  <a:srgbClr val="000000"/>
                </a:solidFill>
                <a:latin typeface="楷体" panose="02010609060101010101" pitchFamily="49" charset="-122"/>
                <a:ea typeface="楷体" panose="02010609060101010101" pitchFamily="49" charset="-122"/>
                <a:sym typeface="+mn-ea"/>
              </a:rPr>
              <a:t>:</a:t>
            </a:r>
            <a:r>
              <a:rPr altLang="zh-CN" sz="2665" b="1">
                <a:solidFill>
                  <a:srgbClr val="000000"/>
                </a:solidFill>
                <a:latin typeface="楷体" panose="02010609060101010101" pitchFamily="49" charset="-122"/>
                <a:ea typeface="楷体" panose="02010609060101010101" pitchFamily="49" charset="-122"/>
                <a:sym typeface="+mn-ea"/>
              </a:rPr>
              <a:t>生活中只有付出了劳动</a:t>
            </a:r>
            <a:r>
              <a:rPr lang="en-US" altLang="zh-CN" sz="2665" b="1">
                <a:solidFill>
                  <a:srgbClr val="000000"/>
                </a:solidFill>
                <a:latin typeface="楷体" panose="02010609060101010101" pitchFamily="49" charset="-122"/>
                <a:ea typeface="楷体" panose="02010609060101010101" pitchFamily="49" charset="-122"/>
                <a:sym typeface="+mn-ea"/>
              </a:rPr>
              <a:t>,</a:t>
            </a:r>
            <a:r>
              <a:rPr altLang="zh-CN" sz="2665" b="1">
                <a:solidFill>
                  <a:srgbClr val="000000"/>
                </a:solidFill>
                <a:latin typeface="楷体" panose="02010609060101010101" pitchFamily="49" charset="-122"/>
                <a:ea typeface="楷体" panose="02010609060101010101" pitchFamily="49" charset="-122"/>
                <a:sym typeface="+mn-ea"/>
              </a:rPr>
              <a:t>才会有所收获。</a:t>
            </a:r>
            <a:endParaRPr lang="en-US" altLang="zh-CN" sz="2665" b="1">
              <a:solidFill>
                <a:srgbClr val="000000"/>
              </a:solidFill>
              <a:latin typeface="楷体" panose="02010609060101010101" pitchFamily="49" charset="-122"/>
              <a:ea typeface="楷体" panose="02010609060101010101" pitchFamily="49" charset="-122"/>
            </a:endParaRPr>
          </a:p>
          <a:p>
            <a:pPr marL="0" algn="l" defTabSz="0" eaLnBrk="0" hangingPunct="0">
              <a:tabLst>
                <a:tab pos="1028700" algn="l"/>
                <a:tab pos="1849755" algn="l"/>
                <a:tab pos="2536825" algn="l"/>
                <a:tab pos="3221355" algn="l"/>
              </a:tabLst>
            </a:pPr>
            <a:r>
              <a:rPr lang="en-US" altLang="zh-CN" sz="2665" b="1">
                <a:solidFill>
                  <a:srgbClr val="000000"/>
                </a:solidFill>
                <a:latin typeface="楷体" panose="02010609060101010101" pitchFamily="49" charset="-122"/>
                <a:ea typeface="楷体" panose="02010609060101010101" pitchFamily="49" charset="-122"/>
                <a:sym typeface="+mn-ea"/>
              </a:rPr>
              <a:t>    </a:t>
            </a:r>
            <a:r>
              <a:rPr altLang="zh-CN" sz="2665" b="1">
                <a:solidFill>
                  <a:srgbClr val="FF0000"/>
                </a:solidFill>
                <a:latin typeface="楷体" panose="02010609060101010101" pitchFamily="49" charset="-122"/>
                <a:ea typeface="楷体" panose="02010609060101010101" pitchFamily="49" charset="-122"/>
                <a:sym typeface="+mn-ea"/>
              </a:rPr>
              <a:t>母亲话中的另一关键语</a:t>
            </a:r>
            <a:r>
              <a:rPr lang="en-US" altLang="zh-CN" sz="2665" b="1">
                <a:solidFill>
                  <a:srgbClr val="FF0000"/>
                </a:solidFill>
                <a:latin typeface="楷体" panose="02010609060101010101" pitchFamily="49" charset="-122"/>
                <a:ea typeface="楷体" panose="02010609060101010101" pitchFamily="49" charset="-122"/>
                <a:sym typeface="+mn-ea"/>
              </a:rPr>
              <a:t>“</a:t>
            </a:r>
            <a:r>
              <a:rPr altLang="zh-CN" sz="2665" b="1">
                <a:solidFill>
                  <a:srgbClr val="FF0000"/>
                </a:solidFill>
                <a:latin typeface="楷体" panose="02010609060101010101" pitchFamily="49" charset="-122"/>
                <a:ea typeface="楷体" panose="02010609060101010101" pitchFamily="49" charset="-122"/>
                <a:sym typeface="+mn-ea"/>
              </a:rPr>
              <a:t>生活的甘甜和幸福</a:t>
            </a:r>
            <a:r>
              <a:rPr lang="en-US" altLang="zh-CN" sz="2665" b="1">
                <a:solidFill>
                  <a:srgbClr val="FF0000"/>
                </a:solidFill>
                <a:latin typeface="楷体" panose="02010609060101010101" pitchFamily="49" charset="-122"/>
                <a:ea typeface="楷体" panose="02010609060101010101" pitchFamily="49" charset="-122"/>
                <a:sym typeface="+mn-ea"/>
              </a:rPr>
              <a:t>,</a:t>
            </a:r>
            <a:r>
              <a:rPr altLang="zh-CN" sz="2665" b="1">
                <a:solidFill>
                  <a:srgbClr val="FF0000"/>
                </a:solidFill>
                <a:latin typeface="楷体" panose="02010609060101010101" pitchFamily="49" charset="-122"/>
                <a:ea typeface="楷体" panose="02010609060101010101" pitchFamily="49" charset="-122"/>
                <a:sym typeface="+mn-ea"/>
              </a:rPr>
              <a:t>是用来慢慢享用的</a:t>
            </a:r>
            <a:r>
              <a:rPr lang="en-US" altLang="zh-CN" sz="2665" b="1">
                <a:solidFill>
                  <a:srgbClr val="FF0000"/>
                </a:solidFill>
                <a:latin typeface="楷体" panose="02010609060101010101" pitchFamily="49" charset="-122"/>
                <a:ea typeface="楷体" panose="02010609060101010101" pitchFamily="49" charset="-122"/>
                <a:sym typeface="+mn-ea"/>
              </a:rPr>
              <a:t>”</a:t>
            </a:r>
            <a:r>
              <a:rPr lang="en-US" altLang="zh-CN" sz="2665" b="1">
                <a:solidFill>
                  <a:schemeClr val="tx1"/>
                </a:solidFill>
                <a:latin typeface="楷体" panose="02010609060101010101" pitchFamily="49" charset="-122"/>
                <a:ea typeface="楷体" panose="02010609060101010101" pitchFamily="49" charset="-122"/>
                <a:sym typeface="+mn-ea"/>
              </a:rPr>
              <a:t>,</a:t>
            </a:r>
            <a:r>
              <a:rPr altLang="zh-CN" sz="2665" b="1">
                <a:solidFill>
                  <a:srgbClr val="000000"/>
                </a:solidFill>
                <a:latin typeface="楷体" panose="02010609060101010101" pitchFamily="49" charset="-122"/>
                <a:ea typeface="楷体" panose="02010609060101010101" pitchFamily="49" charset="-122"/>
                <a:sym typeface="+mn-ea"/>
              </a:rPr>
              <a:t>它所表明的深意是</a:t>
            </a:r>
            <a:r>
              <a:rPr lang="en-US" altLang="zh-CN" sz="2665" b="1">
                <a:solidFill>
                  <a:srgbClr val="000000"/>
                </a:solidFill>
                <a:latin typeface="楷体" panose="02010609060101010101" pitchFamily="49" charset="-122"/>
                <a:ea typeface="楷体" panose="02010609060101010101" pitchFamily="49" charset="-122"/>
                <a:sym typeface="+mn-ea"/>
              </a:rPr>
              <a:t>:</a:t>
            </a:r>
            <a:r>
              <a:rPr altLang="zh-CN" sz="2665" b="1">
                <a:solidFill>
                  <a:srgbClr val="000000"/>
                </a:solidFill>
                <a:latin typeface="楷体" panose="02010609060101010101" pitchFamily="49" charset="-122"/>
                <a:ea typeface="楷体" panose="02010609060101010101" pitchFamily="49" charset="-122"/>
                <a:sym typeface="+mn-ea"/>
              </a:rPr>
              <a:t>要懂得珍惜和享受生活中的幸福和甜蜜。</a:t>
            </a:r>
            <a:endParaRPr lang="en-US" altLang="zh-CN" sz="2665" b="1">
              <a:solidFill>
                <a:srgbClr val="000000"/>
              </a:solidFill>
              <a:latin typeface="楷体" panose="02010609060101010101" pitchFamily="49" charset="-122"/>
              <a:ea typeface="楷体" panose="02010609060101010101" pitchFamily="49" charset="-122"/>
            </a:endParaRPr>
          </a:p>
          <a:p>
            <a:pPr marL="0" algn="l" defTabSz="0" eaLnBrk="0" hangingPunct="0">
              <a:tabLst>
                <a:tab pos="1028700" algn="l"/>
                <a:tab pos="1849755" algn="l"/>
                <a:tab pos="2536825" algn="l"/>
                <a:tab pos="3221355" algn="l"/>
              </a:tabLst>
            </a:pPr>
            <a:r>
              <a:rPr lang="en-US" altLang="zh-CN" sz="2665" b="1">
                <a:solidFill>
                  <a:srgbClr val="000000"/>
                </a:solidFill>
                <a:latin typeface="楷体" panose="02010609060101010101" pitchFamily="49" charset="-122"/>
                <a:ea typeface="楷体" panose="02010609060101010101" pitchFamily="49" charset="-122"/>
                <a:sym typeface="+mn-ea"/>
              </a:rPr>
              <a:t>    </a:t>
            </a:r>
            <a:r>
              <a:rPr altLang="zh-CN" sz="2665" b="1">
                <a:solidFill>
                  <a:srgbClr val="FF0000"/>
                </a:solidFill>
                <a:latin typeface="楷体" panose="02010609060101010101" pitchFamily="49" charset="-122"/>
                <a:ea typeface="楷体" panose="02010609060101010101" pitchFamily="49" charset="-122"/>
                <a:sym typeface="+mn-ea"/>
              </a:rPr>
              <a:t>母亲话中的第三处关键语是</a:t>
            </a:r>
            <a:r>
              <a:rPr lang="en-US" altLang="zh-CN" sz="2665" b="1">
                <a:solidFill>
                  <a:srgbClr val="FF0000"/>
                </a:solidFill>
                <a:latin typeface="楷体" panose="02010609060101010101" pitchFamily="49" charset="-122"/>
                <a:ea typeface="楷体" panose="02010609060101010101" pitchFamily="49" charset="-122"/>
                <a:sym typeface="+mn-ea"/>
              </a:rPr>
              <a:t>“</a:t>
            </a:r>
            <a:r>
              <a:rPr altLang="zh-CN" sz="2665" b="1">
                <a:solidFill>
                  <a:srgbClr val="FF0000"/>
                </a:solidFill>
                <a:latin typeface="楷体" panose="02010609060101010101" pitchFamily="49" charset="-122"/>
                <a:ea typeface="楷体" panose="02010609060101010101" pitchFamily="49" charset="-122"/>
                <a:sym typeface="+mn-ea"/>
              </a:rPr>
              <a:t>你手中的东西</a:t>
            </a:r>
            <a:r>
              <a:rPr lang="en-US" altLang="zh-CN" sz="2665" b="1">
                <a:solidFill>
                  <a:srgbClr val="FF0000"/>
                </a:solidFill>
                <a:latin typeface="楷体" panose="02010609060101010101" pitchFamily="49" charset="-122"/>
                <a:ea typeface="楷体" panose="02010609060101010101" pitchFamily="49" charset="-122"/>
                <a:sym typeface="+mn-ea"/>
              </a:rPr>
              <a:t>,</a:t>
            </a:r>
            <a:r>
              <a:rPr altLang="zh-CN" sz="2665" b="1">
                <a:solidFill>
                  <a:srgbClr val="FF0000"/>
                </a:solidFill>
                <a:latin typeface="楷体" panose="02010609060101010101" pitchFamily="49" charset="-122"/>
                <a:ea typeface="楷体" panose="02010609060101010101" pitchFamily="49" charset="-122"/>
                <a:sym typeface="+mn-ea"/>
              </a:rPr>
              <a:t>不能独自享用</a:t>
            </a:r>
            <a:r>
              <a:rPr lang="en-US" altLang="zh-CN" sz="2665" b="1">
                <a:solidFill>
                  <a:srgbClr val="FF0000"/>
                </a:solidFill>
                <a:latin typeface="楷体" panose="02010609060101010101" pitchFamily="49" charset="-122"/>
                <a:ea typeface="楷体" panose="02010609060101010101" pitchFamily="49" charset="-122"/>
                <a:sym typeface="+mn-ea"/>
              </a:rPr>
              <a:t>,</a:t>
            </a:r>
            <a:r>
              <a:rPr altLang="zh-CN" sz="2665" b="1">
                <a:solidFill>
                  <a:srgbClr val="FF0000"/>
                </a:solidFill>
                <a:latin typeface="楷体" panose="02010609060101010101" pitchFamily="49" charset="-122"/>
                <a:ea typeface="楷体" panose="02010609060101010101" pitchFamily="49" charset="-122"/>
                <a:sym typeface="+mn-ea"/>
              </a:rPr>
              <a:t>要懂得与别人分享</a:t>
            </a:r>
            <a:r>
              <a:rPr lang="en-US" altLang="zh-CN" sz="2665" b="1">
                <a:solidFill>
                  <a:srgbClr val="FF0000"/>
                </a:solidFill>
                <a:latin typeface="楷体" panose="02010609060101010101" pitchFamily="49" charset="-122"/>
                <a:ea typeface="楷体" panose="02010609060101010101" pitchFamily="49" charset="-122"/>
                <a:sym typeface="+mn-ea"/>
              </a:rPr>
              <a:t>”</a:t>
            </a:r>
            <a:r>
              <a:rPr lang="en-US" altLang="zh-CN" sz="2665" b="1">
                <a:solidFill>
                  <a:srgbClr val="000000"/>
                </a:solidFill>
                <a:latin typeface="楷体" panose="02010609060101010101" pitchFamily="49" charset="-122"/>
                <a:ea typeface="楷体" panose="02010609060101010101" pitchFamily="49" charset="-122"/>
                <a:sym typeface="+mn-ea"/>
              </a:rPr>
              <a:t>,</a:t>
            </a:r>
            <a:r>
              <a:rPr altLang="zh-CN" sz="2665" b="1">
                <a:solidFill>
                  <a:srgbClr val="000000"/>
                </a:solidFill>
                <a:latin typeface="楷体" panose="02010609060101010101" pitchFamily="49" charset="-122"/>
                <a:ea typeface="楷体" panose="02010609060101010101" pitchFamily="49" charset="-122"/>
                <a:sym typeface="+mn-ea"/>
              </a:rPr>
              <a:t>它</a:t>
            </a:r>
            <a:r>
              <a:rPr sz="2665" b="1">
                <a:solidFill>
                  <a:schemeClr val="tx1"/>
                </a:solidFill>
                <a:latin typeface="楷体" panose="02010609060101010101" pitchFamily="49" charset="-122"/>
                <a:ea typeface="楷体" panose="02010609060101010101" pitchFamily="49" charset="-122"/>
                <a:sym typeface="+mn-ea"/>
              </a:rPr>
              <a:t>所表明</a:t>
            </a:r>
            <a:r>
              <a:rPr altLang="zh-CN" sz="2665" b="1">
                <a:solidFill>
                  <a:schemeClr val="tx1"/>
                </a:solidFill>
                <a:latin typeface="楷体" panose="02010609060101010101" pitchFamily="49" charset="-122"/>
                <a:ea typeface="楷体" panose="02010609060101010101" pitchFamily="49" charset="-122"/>
                <a:sym typeface="+mn-ea"/>
              </a:rPr>
              <a:t>的深意</a:t>
            </a:r>
            <a:r>
              <a:rPr sz="2665" b="1">
                <a:solidFill>
                  <a:schemeClr val="tx1"/>
                </a:solidFill>
                <a:latin typeface="楷体" panose="02010609060101010101" pitchFamily="49" charset="-122"/>
                <a:ea typeface="楷体" panose="02010609060101010101" pitchFamily="49" charset="-122"/>
                <a:sym typeface="+mn-ea"/>
              </a:rPr>
              <a:t>是</a:t>
            </a:r>
            <a:r>
              <a:rPr lang="en-US" altLang="zh-CN" sz="2665" b="1">
                <a:solidFill>
                  <a:schemeClr val="tx1"/>
                </a:solidFill>
                <a:latin typeface="楷体" panose="02010609060101010101" pitchFamily="49" charset="-122"/>
                <a:ea typeface="楷体" panose="02010609060101010101" pitchFamily="49" charset="-122"/>
                <a:sym typeface="+mn-ea"/>
              </a:rPr>
              <a:t>:</a:t>
            </a:r>
            <a:r>
              <a:rPr altLang="zh-CN" sz="2665" b="1">
                <a:solidFill>
                  <a:schemeClr val="tx1"/>
                </a:solidFill>
                <a:latin typeface="楷体" panose="02010609060101010101" pitchFamily="49" charset="-122"/>
                <a:ea typeface="楷体" panose="02010609060101010101" pitchFamily="49" charset="-122"/>
                <a:sym typeface="+mn-ea"/>
              </a:rPr>
              <a:t>和</a:t>
            </a:r>
            <a:r>
              <a:rPr altLang="zh-CN" sz="2665" b="1">
                <a:solidFill>
                  <a:srgbClr val="000000"/>
                </a:solidFill>
                <a:latin typeface="楷体" panose="02010609060101010101" pitchFamily="49" charset="-122"/>
                <a:ea typeface="楷体" panose="02010609060101010101" pitchFamily="49" charset="-122"/>
                <a:sym typeface="+mn-ea"/>
              </a:rPr>
              <a:t>人相处</a:t>
            </a:r>
            <a:r>
              <a:rPr lang="en-US" altLang="zh-CN" sz="2665" b="1">
                <a:solidFill>
                  <a:srgbClr val="000000"/>
                </a:solidFill>
                <a:latin typeface="楷体" panose="02010609060101010101" pitchFamily="49" charset="-122"/>
                <a:ea typeface="楷体" panose="02010609060101010101" pitchFamily="49" charset="-122"/>
                <a:sym typeface="+mn-ea"/>
              </a:rPr>
              <a:t>,</a:t>
            </a:r>
            <a:r>
              <a:rPr altLang="zh-CN" sz="2665" b="1">
                <a:solidFill>
                  <a:srgbClr val="000000"/>
                </a:solidFill>
                <a:latin typeface="楷体" panose="02010609060101010101" pitchFamily="49" charset="-122"/>
                <a:ea typeface="楷体" panose="02010609060101010101" pitchFamily="49" charset="-122"/>
                <a:sym typeface="+mn-ea"/>
              </a:rPr>
              <a:t>要懂得同别人分享自己的所有。</a:t>
            </a:r>
            <a:endParaRPr lang="en-US" altLang="zh-CN" sz="2665" b="1">
              <a:solidFill>
                <a:srgbClr val="000000"/>
              </a:solidFill>
              <a:latin typeface="楷体" panose="02010609060101010101" pitchFamily="49" charset="-122"/>
              <a:ea typeface="楷体" panose="02010609060101010101" pitchFamily="49" charset="-122"/>
            </a:endParaRPr>
          </a:p>
          <a:p>
            <a:pPr marL="0" algn="l" defTabSz="0" eaLnBrk="0" hangingPunct="0">
              <a:tabLst>
                <a:tab pos="1028700" algn="l"/>
                <a:tab pos="1849755" algn="l"/>
                <a:tab pos="2536825" algn="l"/>
                <a:tab pos="3221355" algn="l"/>
              </a:tabLst>
            </a:pPr>
            <a:r>
              <a:rPr lang="en-US" altLang="zh-CN" sz="2665" b="1">
                <a:solidFill>
                  <a:srgbClr val="000000"/>
                </a:solidFill>
                <a:latin typeface="楷体" panose="02010609060101010101" pitchFamily="49" charset="-122"/>
                <a:ea typeface="楷体" panose="02010609060101010101" pitchFamily="49" charset="-122"/>
                <a:sym typeface="+mn-ea"/>
              </a:rPr>
              <a:t>    </a:t>
            </a:r>
            <a:r>
              <a:rPr altLang="zh-CN" sz="2665" b="1">
                <a:solidFill>
                  <a:srgbClr val="000000"/>
                </a:solidFill>
                <a:latin typeface="楷体" panose="02010609060101010101" pitchFamily="49" charset="-122"/>
                <a:ea typeface="楷体" panose="02010609060101010101" pitchFamily="49" charset="-122"/>
                <a:sym typeface="+mn-ea"/>
              </a:rPr>
              <a:t>选择自己最有感悟的立意</a:t>
            </a:r>
            <a:r>
              <a:rPr lang="en-US" altLang="zh-CN" sz="2665" b="1">
                <a:solidFill>
                  <a:srgbClr val="000000"/>
                </a:solidFill>
                <a:latin typeface="楷体" panose="02010609060101010101" pitchFamily="49" charset="-122"/>
                <a:ea typeface="楷体" panose="02010609060101010101" pitchFamily="49" charset="-122"/>
                <a:sym typeface="+mn-ea"/>
              </a:rPr>
              <a:t>,</a:t>
            </a:r>
            <a:r>
              <a:rPr altLang="zh-CN" sz="2665" b="1">
                <a:solidFill>
                  <a:srgbClr val="000000"/>
                </a:solidFill>
                <a:latin typeface="楷体" panose="02010609060101010101" pitchFamily="49" charset="-122"/>
                <a:ea typeface="楷体" panose="02010609060101010101" pitchFamily="49" charset="-122"/>
                <a:sym typeface="+mn-ea"/>
              </a:rPr>
              <a:t>围绕此立意确定文体并进行选材。写记叙文和议论文皆可。</a:t>
            </a:r>
            <a:endParaRPr lang="zh-CN" altLang="zh-CN" sz="2665" b="1" dirty="0">
              <a:solidFill>
                <a:srgbClr val="000000"/>
              </a:solidFill>
              <a:latin typeface="楷体" panose="02010609060101010101" pitchFamily="49" charset="-122"/>
              <a:ea typeface="楷体" panose="02010609060101010101" pitchFamily="49" charset="-122"/>
            </a:endParaRPr>
          </a:p>
          <a:p>
            <a:endParaRPr lang="zh-CN" altLang="en-US"/>
          </a:p>
        </p:txBody>
      </p:sp>
      <p:sp>
        <p:nvSpPr>
          <p:cNvPr id="4" name="椭圆 3"/>
          <p:cNvSpPr/>
          <p:nvPr/>
        </p:nvSpPr>
        <p:spPr>
          <a:xfrm>
            <a:off x="705697" y="341419"/>
            <a:ext cx="1524000" cy="571500"/>
          </a:xfrm>
          <a:prstGeom prst="ellipse">
            <a:avLst/>
          </a:prstGeom>
        </p:spPr>
        <p:style>
          <a:lnRef idx="1">
            <a:schemeClr val="accent6"/>
          </a:lnRef>
          <a:fillRef idx="3">
            <a:schemeClr val="accent6"/>
          </a:fillRef>
          <a:effectRef idx="2">
            <a:schemeClr val="accent6"/>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rPr>
              <a:t>提示</a:t>
            </a:r>
            <a:endParaRPr kumimoji="0" lang="zh-CN" altLang="en-US" sz="32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endParaRPr>
          </a:p>
        </p:txBody>
      </p:sp>
    </p:spTree>
    <p:custDataLst>
      <p:tags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0" y="0"/>
            <a:ext cx="12212320" cy="6858000"/>
          </a:xfrm>
          <a:prstGeom prst="rect">
            <a:avLst/>
          </a:prstGeom>
        </p:spPr>
      </p:pic>
      <p:sp>
        <p:nvSpPr>
          <p:cNvPr id="12" name="TextBox 11"/>
          <p:cNvSpPr txBox="1"/>
          <p:nvPr/>
        </p:nvSpPr>
        <p:spPr>
          <a:xfrm>
            <a:off x="285751" y="1701800"/>
            <a:ext cx="8210551" cy="4839970"/>
          </a:xfrm>
          <a:prstGeom prst="rect">
            <a:avLst/>
          </a:prstGeom>
          <a:noFill/>
        </p:spPr>
        <p:txBody>
          <a:bodyPr>
            <a:spAutoFit/>
          </a:bodyPr>
          <a:lstStyle/>
          <a:p>
            <a:pPr marR="0" defTabSz="914400" eaLnBrk="0" hangingPunct="0">
              <a:lnSpc>
                <a:spcPct val="150000"/>
              </a:lnSpc>
              <a:buClrTx/>
              <a:buSzTx/>
              <a:buFontTx/>
              <a:defRPr/>
            </a:pPr>
            <a:r>
              <a:rPr kumimoji="0" lang="en-US" sz="2935" kern="1200" cap="none" spc="0" normalizeH="0" baseline="0" noProof="0" dirty="0">
                <a:latin typeface="楷体" panose="02010609060101010101" pitchFamily="49" charset="-122"/>
                <a:ea typeface="楷体" panose="02010609060101010101" pitchFamily="49" charset="-122"/>
                <a:cs typeface="+mn-cs"/>
              </a:rPr>
              <a:t>    “</a:t>
            </a:r>
            <a:r>
              <a:rPr kumimoji="0" lang="zh-CN" altLang="en-US" sz="2935" kern="1200" cap="none" spc="0" normalizeH="0" baseline="0" noProof="0" dirty="0">
                <a:latin typeface="楷体" panose="02010609060101010101" pitchFamily="49" charset="-122"/>
                <a:ea typeface="楷体" panose="02010609060101010101" pitchFamily="49" charset="-122"/>
                <a:cs typeface="+mn-cs"/>
              </a:rPr>
              <a:t>如果你把快乐告诉一个朋友</a:t>
            </a:r>
            <a:r>
              <a:rPr kumimoji="0" lang="en-US" sz="2935" kern="1200" cap="none" spc="0" normalizeH="0" baseline="0" noProof="0" dirty="0">
                <a:latin typeface="楷体" panose="02010609060101010101" pitchFamily="49" charset="-122"/>
                <a:ea typeface="楷体" panose="02010609060101010101" pitchFamily="49" charset="-122"/>
                <a:cs typeface="+mn-cs"/>
              </a:rPr>
              <a:t>,</a:t>
            </a:r>
            <a:r>
              <a:rPr kumimoji="0" lang="zh-CN" altLang="en-US" sz="2935" kern="1200" cap="none" spc="0" normalizeH="0" baseline="0" noProof="0" dirty="0">
                <a:latin typeface="楷体" panose="02010609060101010101" pitchFamily="49" charset="-122"/>
                <a:ea typeface="楷体" panose="02010609060101010101" pitchFamily="49" charset="-122"/>
                <a:cs typeface="+mn-cs"/>
              </a:rPr>
              <a:t>你将收获两份快乐</a:t>
            </a:r>
            <a:r>
              <a:rPr kumimoji="0" lang="en-US" sz="2935" kern="1200" cap="none" spc="0" normalizeH="0" baseline="0" noProof="0" dirty="0">
                <a:latin typeface="楷体" panose="02010609060101010101" pitchFamily="49" charset="-122"/>
                <a:ea typeface="楷体" panose="02010609060101010101" pitchFamily="49" charset="-122"/>
                <a:cs typeface="+mn-cs"/>
              </a:rPr>
              <a:t>;</a:t>
            </a:r>
            <a:r>
              <a:rPr kumimoji="0" lang="zh-CN" altLang="en-US" sz="2935" kern="1200" cap="none" spc="0" normalizeH="0" baseline="0" noProof="0" dirty="0">
                <a:latin typeface="楷体" panose="02010609060101010101" pitchFamily="49" charset="-122"/>
                <a:ea typeface="楷体" panose="02010609060101010101" pitchFamily="49" charset="-122"/>
                <a:cs typeface="+mn-cs"/>
              </a:rPr>
              <a:t>如果你把忧愁向一个朋友倾诉</a:t>
            </a:r>
            <a:r>
              <a:rPr kumimoji="0" lang="en-US" sz="2935" kern="1200" cap="none" spc="0" normalizeH="0" baseline="0" noProof="0" dirty="0">
                <a:latin typeface="楷体" panose="02010609060101010101" pitchFamily="49" charset="-122"/>
                <a:ea typeface="楷体" panose="02010609060101010101" pitchFamily="49" charset="-122"/>
                <a:cs typeface="+mn-cs"/>
              </a:rPr>
              <a:t>,</a:t>
            </a:r>
            <a:r>
              <a:rPr kumimoji="0" lang="zh-CN" altLang="en-US" sz="2935" kern="1200" cap="none" spc="0" normalizeH="0" baseline="0" noProof="0" dirty="0">
                <a:latin typeface="楷体" panose="02010609060101010101" pitchFamily="49" charset="-122"/>
                <a:ea typeface="楷体" panose="02010609060101010101" pitchFamily="49" charset="-122"/>
                <a:cs typeface="+mn-cs"/>
              </a:rPr>
              <a:t>你将被分掉一半忧愁</a:t>
            </a:r>
            <a:r>
              <a:rPr kumimoji="0" lang="en-US" sz="2935" kern="1200" cap="none" spc="0" normalizeH="0" baseline="0" noProof="0" dirty="0">
                <a:latin typeface="楷体" panose="02010609060101010101" pitchFamily="49" charset="-122"/>
                <a:ea typeface="楷体" panose="02010609060101010101" pitchFamily="49" charset="-122"/>
                <a:cs typeface="+mn-cs"/>
              </a:rPr>
              <a:t>”,</a:t>
            </a:r>
            <a:r>
              <a:rPr kumimoji="0" lang="zh-CN" altLang="en-US" sz="2935" kern="1200" cap="none" spc="0" normalizeH="0" baseline="0" noProof="0" dirty="0">
                <a:latin typeface="楷体" panose="02010609060101010101" pitchFamily="49" charset="-122"/>
                <a:ea typeface="楷体" panose="02010609060101010101" pitchFamily="49" charset="-122"/>
                <a:cs typeface="+mn-cs"/>
              </a:rPr>
              <a:t>这句话让我终生难忘。</a:t>
            </a:r>
            <a:r>
              <a:rPr kumimoji="0" lang="en-US" sz="2935" kern="1200" cap="none" spc="0" normalizeH="0" baseline="0" noProof="0" dirty="0">
                <a:latin typeface="楷体" panose="02010609060101010101" pitchFamily="49" charset="-122"/>
                <a:ea typeface="楷体" panose="02010609060101010101" pitchFamily="49" charset="-122"/>
                <a:cs typeface="+mn-cs"/>
              </a:rPr>
              <a:t> </a:t>
            </a:r>
            <a:r>
              <a:rPr kumimoji="0" lang="en-US" sz="2935" kern="1200" cap="none" spc="0" normalizeH="0" baseline="30000" noProof="0" dirty="0">
                <a:solidFill>
                  <a:srgbClr val="FF0000"/>
                </a:solidFill>
                <a:latin typeface="楷体" panose="02010609060101010101" pitchFamily="49" charset="-122"/>
                <a:ea typeface="楷体" panose="02010609060101010101" pitchFamily="49" charset="-122"/>
                <a:cs typeface="+mn-cs"/>
              </a:rPr>
              <a:t>❶</a:t>
            </a:r>
            <a:endParaRPr kumimoji="0" lang="zh-CN" altLang="en-US" sz="2935" kern="1200" cap="none" spc="0" normalizeH="0" baseline="30000" noProof="0" dirty="0">
              <a:solidFill>
                <a:srgbClr val="FF0000"/>
              </a:solidFill>
              <a:latin typeface="楷体" panose="02010609060101010101" pitchFamily="49" charset="-122"/>
              <a:ea typeface="楷体" panose="02010609060101010101" pitchFamily="49" charset="-122"/>
              <a:cs typeface="+mn-cs"/>
            </a:endParaRPr>
          </a:p>
          <a:p>
            <a:pPr marR="0" indent="746760" defTabSz="914400" eaLnBrk="0" fontAlgn="auto" hangingPunct="0">
              <a:lnSpc>
                <a:spcPct val="150000"/>
              </a:lnSpc>
              <a:buClrTx/>
              <a:buSzTx/>
              <a:buFontTx/>
              <a:defRPr/>
              <a:extLst>
                <a:ext uri="{35155182-B16C-46BC-9424-99874614C6A1}">
                  <wpsdc:indentchars xmlns:wpsdc="http://www.wps.cn/officeDocument/2017/drawingmlCustomData" val="200" checksum="1774552028"/>
                </a:ext>
              </a:extLst>
            </a:pPr>
            <a:r>
              <a:rPr kumimoji="0" lang="zh-CN" altLang="en-US" sz="2935" kern="1200" cap="none" spc="0" normalizeH="0" baseline="0" noProof="0" dirty="0">
                <a:latin typeface="楷体" panose="02010609060101010101" pitchFamily="49" charset="-122"/>
                <a:ea typeface="楷体" panose="02010609060101010101" pitchFamily="49" charset="-122"/>
                <a:cs typeface="+mn-cs"/>
              </a:rPr>
              <a:t>那是几个月以前的事情了。那天</a:t>
            </a:r>
            <a:r>
              <a:rPr kumimoji="0" lang="en-US" sz="2935" kern="1200" cap="none" spc="0" normalizeH="0" baseline="0" noProof="0" dirty="0">
                <a:latin typeface="楷体" panose="02010609060101010101" pitchFamily="49" charset="-122"/>
                <a:ea typeface="楷体" panose="02010609060101010101" pitchFamily="49" charset="-122"/>
                <a:cs typeface="+mn-cs"/>
              </a:rPr>
              <a:t>,</a:t>
            </a:r>
            <a:r>
              <a:rPr kumimoji="0" lang="zh-CN" altLang="en-US" sz="2935" kern="1200" cap="none" spc="0" normalizeH="0" baseline="0" noProof="0" dirty="0">
                <a:latin typeface="楷体" panose="02010609060101010101" pitchFamily="49" charset="-122"/>
                <a:ea typeface="楷体" panose="02010609060101010101" pitchFamily="49" charset="-122"/>
                <a:cs typeface="+mn-cs"/>
              </a:rPr>
              <a:t>我正津津有味地读着作文报刊</a:t>
            </a:r>
            <a:r>
              <a:rPr kumimoji="0" lang="en-US" sz="2935" kern="1200" cap="none" spc="0" normalizeH="0" baseline="0" noProof="0" dirty="0">
                <a:latin typeface="楷体" panose="02010609060101010101" pitchFamily="49" charset="-122"/>
                <a:ea typeface="楷体" panose="02010609060101010101" pitchFamily="49" charset="-122"/>
                <a:cs typeface="+mn-cs"/>
              </a:rPr>
              <a:t>,</a:t>
            </a:r>
            <a:r>
              <a:rPr kumimoji="0" lang="zh-CN" altLang="en-US" sz="2935" kern="1200" cap="none" spc="0" normalizeH="0" baseline="0" noProof="0" dirty="0">
                <a:latin typeface="楷体" panose="02010609060101010101" pitchFamily="49" charset="-122"/>
                <a:ea typeface="楷体" panose="02010609060101010101" pitchFamily="49" charset="-122"/>
                <a:cs typeface="+mn-cs"/>
              </a:rPr>
              <a:t>无意间却瞟见我的作文</a:t>
            </a:r>
            <a:r>
              <a:rPr kumimoji="0" lang="en-US" sz="2935" kern="1200" cap="none" spc="0" normalizeH="0" baseline="0" noProof="0" dirty="0">
                <a:latin typeface="楷体" panose="02010609060101010101" pitchFamily="49" charset="-122"/>
                <a:ea typeface="楷体" panose="02010609060101010101" pitchFamily="49" charset="-122"/>
                <a:cs typeface="+mn-cs"/>
              </a:rPr>
              <a:t>——</a:t>
            </a:r>
            <a:r>
              <a:rPr kumimoji="0" lang="en-US" altLang="zh-CN" sz="2935" kern="1200" cap="none" spc="0" normalizeH="0" baseline="0" noProof="0" dirty="0">
                <a:latin typeface="楷体" panose="02010609060101010101" pitchFamily="49" charset="-122"/>
                <a:ea typeface="楷体" panose="02010609060101010101" pitchFamily="49" charset="-122"/>
                <a:cs typeface="+mn-cs"/>
              </a:rPr>
              <a:t>《</a:t>
            </a:r>
            <a:r>
              <a:rPr kumimoji="0" lang="zh-CN" altLang="en-US" sz="2935" kern="1200" cap="none" spc="0" normalizeH="0" baseline="0" noProof="0" dirty="0">
                <a:latin typeface="楷体" panose="02010609060101010101" pitchFamily="49" charset="-122"/>
                <a:ea typeface="楷体" panose="02010609060101010101" pitchFamily="49" charset="-122"/>
                <a:cs typeface="+mn-cs"/>
              </a:rPr>
              <a:t>小蚂蚁</a:t>
            </a:r>
            <a:r>
              <a:rPr kumimoji="0" lang="en-US" altLang="zh-CN" sz="2935" kern="1200" cap="none" spc="0" normalizeH="0" baseline="0" noProof="0" dirty="0">
                <a:latin typeface="楷体" panose="02010609060101010101" pitchFamily="49" charset="-122"/>
                <a:ea typeface="楷体" panose="02010609060101010101" pitchFamily="49" charset="-122"/>
                <a:cs typeface="+mn-cs"/>
              </a:rPr>
              <a:t>》</a:t>
            </a:r>
            <a:r>
              <a:rPr kumimoji="0" lang="zh-CN" altLang="en-US" sz="2935" kern="1200" cap="none" spc="0" normalizeH="0" baseline="0" noProof="0" dirty="0">
                <a:latin typeface="楷体" panose="02010609060101010101" pitchFamily="49" charset="-122"/>
                <a:ea typeface="楷体" panose="02010609060101010101" pitchFamily="49" charset="-122"/>
                <a:cs typeface="+mn-cs"/>
              </a:rPr>
              <a:t>在报纸上发表了。知道这个消息</a:t>
            </a:r>
            <a:r>
              <a:rPr kumimoji="0" lang="en-US" sz="2935" kern="1200" cap="none" spc="0" normalizeH="0" baseline="0" noProof="0" dirty="0">
                <a:latin typeface="楷体" panose="02010609060101010101" pitchFamily="49" charset="-122"/>
                <a:ea typeface="楷体" panose="02010609060101010101" pitchFamily="49" charset="-122"/>
                <a:cs typeface="+mn-cs"/>
              </a:rPr>
              <a:t>,</a:t>
            </a:r>
            <a:r>
              <a:rPr kumimoji="0" lang="zh-CN" altLang="en-US" sz="2935" kern="1200" cap="none" spc="0" normalizeH="0" baseline="0" noProof="0" dirty="0">
                <a:latin typeface="楷体" panose="02010609060101010101" pitchFamily="49" charset="-122"/>
                <a:ea typeface="楷体" panose="02010609060101010101" pitchFamily="49" charset="-122"/>
                <a:cs typeface="+mn-cs"/>
              </a:rPr>
              <a:t>我欣喜若狂</a:t>
            </a:r>
            <a:r>
              <a:rPr kumimoji="0" lang="en-US" sz="2935" kern="1200" cap="none" spc="0" normalizeH="0" baseline="0" noProof="0" dirty="0">
                <a:latin typeface="楷体" panose="02010609060101010101" pitchFamily="49" charset="-122"/>
                <a:ea typeface="楷体" panose="02010609060101010101" pitchFamily="49" charset="-122"/>
                <a:cs typeface="+mn-cs"/>
              </a:rPr>
              <a:t>,</a:t>
            </a:r>
            <a:r>
              <a:rPr kumimoji="0" lang="zh-CN" altLang="en-US" sz="2935" kern="1200" cap="none" spc="0" normalizeH="0" baseline="0" noProof="0" dirty="0">
                <a:latin typeface="楷体" panose="02010609060101010101" pitchFamily="49" charset="-122"/>
                <a:ea typeface="楷体" panose="02010609060101010101" pitchFamily="49" charset="-122"/>
                <a:cs typeface="+mn-cs"/>
              </a:rPr>
              <a:t>找谁来分享呢</a:t>
            </a:r>
            <a:r>
              <a:rPr kumimoji="0" lang="en-US" sz="2935" kern="1200" cap="none" spc="0" normalizeH="0" baseline="0" noProof="0" dirty="0">
                <a:latin typeface="楷体" panose="02010609060101010101" pitchFamily="49" charset="-122"/>
                <a:ea typeface="楷体" panose="02010609060101010101" pitchFamily="49" charset="-122"/>
                <a:cs typeface="+mn-cs"/>
              </a:rPr>
              <a:t>?</a:t>
            </a:r>
            <a:r>
              <a:rPr kumimoji="0" lang="zh-CN" altLang="en-US" sz="2935" kern="1200" cap="none" spc="0" normalizeH="0" baseline="0" noProof="0" dirty="0">
                <a:latin typeface="楷体" panose="02010609060101010101" pitchFamily="49" charset="-122"/>
                <a:ea typeface="楷体" panose="02010609060101010101" pitchFamily="49" charset="-122"/>
                <a:cs typeface="+mn-cs"/>
              </a:rPr>
              <a:t>嗯</a:t>
            </a:r>
            <a:r>
              <a:rPr kumimoji="0" lang="en-US" sz="2935" kern="1200" cap="none" spc="0" normalizeH="0" baseline="0" noProof="0" dirty="0">
                <a:latin typeface="楷体" panose="02010609060101010101" pitchFamily="49" charset="-122"/>
                <a:ea typeface="楷体" panose="02010609060101010101" pitchFamily="49" charset="-122"/>
                <a:cs typeface="+mn-cs"/>
              </a:rPr>
              <a:t>,</a:t>
            </a:r>
            <a:r>
              <a:rPr kumimoji="0" lang="zh-CN" altLang="en-US" sz="2935" kern="1200" cap="none" spc="0" normalizeH="0" baseline="0" noProof="0" dirty="0">
                <a:latin typeface="楷体" panose="02010609060101010101" pitchFamily="49" charset="-122"/>
                <a:ea typeface="楷体" panose="02010609060101010101" pitchFamily="49" charset="-122"/>
                <a:cs typeface="+mn-cs"/>
              </a:rPr>
              <a:t>就告诉张佩玲吧</a:t>
            </a:r>
            <a:r>
              <a:rPr kumimoji="0" lang="en-US" sz="2935" kern="1200" cap="none" spc="0" normalizeH="0" baseline="0" noProof="0" dirty="0">
                <a:latin typeface="楷体" panose="02010609060101010101" pitchFamily="49" charset="-122"/>
                <a:ea typeface="楷体" panose="02010609060101010101" pitchFamily="49" charset="-122"/>
                <a:cs typeface="+mn-cs"/>
              </a:rPr>
              <a:t>!</a:t>
            </a:r>
            <a:endParaRPr kumimoji="0" lang="zh-CN" altLang="en-US" sz="2935" kern="1200" cap="none" spc="0" normalizeH="0" baseline="0" noProof="0" dirty="0">
              <a:latin typeface="楷体" panose="02010609060101010101" pitchFamily="49" charset="-122"/>
              <a:ea typeface="楷体" panose="02010609060101010101" pitchFamily="49" charset="-122"/>
              <a:cs typeface="+mn-cs"/>
            </a:endParaRPr>
          </a:p>
        </p:txBody>
      </p:sp>
      <p:sp>
        <p:nvSpPr>
          <p:cNvPr id="13" name="TextBox 12"/>
          <p:cNvSpPr txBox="1"/>
          <p:nvPr/>
        </p:nvSpPr>
        <p:spPr>
          <a:xfrm>
            <a:off x="8496300" y="3045884"/>
            <a:ext cx="3551767" cy="2134235"/>
          </a:xfrm>
          <a:prstGeom prst="rect">
            <a:avLst/>
          </a:prstGeom>
          <a:noFill/>
        </p:spPr>
        <p:style>
          <a:lnRef idx="2">
            <a:schemeClr val="dk1"/>
          </a:lnRef>
          <a:fillRef idx="1">
            <a:schemeClr val="lt1"/>
          </a:fillRef>
          <a:effectRef idx="0">
            <a:schemeClr val="dk1"/>
          </a:effectRef>
          <a:fontRef idx="minor">
            <a:schemeClr val="dk1"/>
          </a:fontRef>
        </p:style>
        <p:txBody>
          <a:bodyPr>
            <a:spAutoFit/>
          </a:body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en-US" sz="28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rPr>
              <a:t>❶</a:t>
            </a:r>
            <a:r>
              <a:rPr kumimoji="0" lang="zh-CN" altLang="en-US" sz="28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rPr>
              <a:t>用富含哲理的话语引出文章主题。开头语言简练</a:t>
            </a:r>
            <a:r>
              <a:rPr kumimoji="0" lang="en-US" sz="28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zh-CN" altLang="en-US" sz="28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rPr>
              <a:t>观点深刻</a:t>
            </a:r>
            <a:r>
              <a:rPr kumimoji="0" lang="zh-CN" altLang="en-US" sz="2665"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rPr>
              <a:t>。</a:t>
            </a:r>
            <a:endParaRPr kumimoji="0" lang="zh-CN" altLang="en-US" sz="2665"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endParaRPr>
          </a:p>
        </p:txBody>
      </p:sp>
      <p:sp>
        <p:nvSpPr>
          <p:cNvPr id="29700" name="矩形 1"/>
          <p:cNvSpPr/>
          <p:nvPr/>
        </p:nvSpPr>
        <p:spPr>
          <a:xfrm>
            <a:off x="2446867" y="1020233"/>
            <a:ext cx="4062730" cy="437515"/>
          </a:xfrm>
          <a:prstGeom prst="rect">
            <a:avLst/>
          </a:prstGeom>
          <a:noFill/>
          <a:ln w="9525">
            <a:noFill/>
          </a:ln>
        </p:spPr>
        <p:txBody>
          <a:bodyPr wrap="none">
            <a:spAutoFit/>
          </a:bodyPr>
          <a:p>
            <a:pPr eaLnBrk="0" hangingPunct="0">
              <a:lnSpc>
                <a:spcPts val="2700"/>
              </a:lnSpc>
            </a:pPr>
            <a:r>
              <a:rPr lang="zh-CN" altLang="en-US" sz="3200" b="1" dirty="0">
                <a:solidFill>
                  <a:srgbClr val="000000"/>
                </a:solidFill>
                <a:latin typeface="楷体" panose="02010609060101010101" pitchFamily="49" charset="-122"/>
                <a:ea typeface="楷体" panose="02010609060101010101" pitchFamily="49" charset="-122"/>
              </a:rPr>
              <a:t>懂得分享</a:t>
            </a:r>
            <a:r>
              <a:rPr lang="en-US" altLang="zh-CN" sz="3200" b="1">
                <a:solidFill>
                  <a:srgbClr val="000000"/>
                </a:solidFill>
                <a:latin typeface="楷体" panose="02010609060101010101" pitchFamily="49" charset="-122"/>
                <a:ea typeface="楷体" panose="02010609060101010101" pitchFamily="49" charset="-122"/>
              </a:rPr>
              <a:t>,</a:t>
            </a:r>
            <a:r>
              <a:rPr lang="zh-CN" altLang="en-US" sz="3200" b="1" dirty="0">
                <a:solidFill>
                  <a:srgbClr val="000000"/>
                </a:solidFill>
                <a:latin typeface="楷体" panose="02010609060101010101" pitchFamily="49" charset="-122"/>
                <a:ea typeface="楷体" panose="02010609060101010101" pitchFamily="49" charset="-122"/>
              </a:rPr>
              <a:t>才懂得人生</a:t>
            </a:r>
            <a:endParaRPr lang="zh-CN" altLang="en-US" sz="3200" b="1" dirty="0">
              <a:solidFill>
                <a:srgbClr val="000000"/>
              </a:solidFill>
              <a:latin typeface="楷体" panose="02010609060101010101" pitchFamily="49" charset="-122"/>
              <a:ea typeface="楷体" panose="02010609060101010101" pitchFamily="49" charset="-122"/>
            </a:endParaRPr>
          </a:p>
        </p:txBody>
      </p:sp>
      <p:grpSp>
        <p:nvGrpSpPr>
          <p:cNvPr id="29701" name="组合 9"/>
          <p:cNvGrpSpPr/>
          <p:nvPr/>
        </p:nvGrpSpPr>
        <p:grpSpPr>
          <a:xfrm>
            <a:off x="46567" y="2117"/>
            <a:ext cx="2675467" cy="665921"/>
            <a:chOff x="70" y="-63"/>
            <a:chExt cx="3161" cy="787"/>
          </a:xfrm>
        </p:grpSpPr>
        <p:sp>
          <p:nvSpPr>
            <p:cNvPr id="29703" name="文本框 6"/>
            <p:cNvSpPr txBox="1"/>
            <p:nvPr/>
          </p:nvSpPr>
          <p:spPr>
            <a:xfrm>
              <a:off x="678" y="-63"/>
              <a:ext cx="2461" cy="787"/>
            </a:xfrm>
            <a:prstGeom prst="rect">
              <a:avLst/>
            </a:prstGeom>
            <a:noFill/>
            <a:ln w="9525">
              <a:noFill/>
            </a:ln>
          </p:spPr>
          <p:txBody>
            <a:bodyPr wrap="none">
              <a:spAutoFit/>
            </a:bodyPr>
            <a:p>
              <a:pPr eaLnBrk="0" hangingPunct="0"/>
              <a:r>
                <a:rPr lang="zh-CN" altLang="en-US" sz="3735" dirty="0">
                  <a:latin typeface="黑体" panose="02010609060101010101" pitchFamily="49" charset="-122"/>
                  <a:ea typeface="黑体" panose="02010609060101010101" pitchFamily="49" charset="-122"/>
                </a:rPr>
                <a:t>范文评点</a:t>
              </a:r>
              <a:endParaRPr lang="zh-CN" altLang="en-US" sz="3735" dirty="0">
                <a:latin typeface="黑体" panose="02010609060101010101" pitchFamily="49" charset="-122"/>
                <a:ea typeface="黑体" panose="02010609060101010101" pitchFamily="49" charset="-122"/>
              </a:endParaRPr>
            </a:p>
          </p:txBody>
        </p:sp>
        <p:cxnSp>
          <p:nvCxnSpPr>
            <p:cNvPr id="9" name="直线连接符 9"/>
            <p:cNvCxnSpPr/>
            <p:nvPr/>
          </p:nvCxnSpPr>
          <p:spPr>
            <a:xfrm>
              <a:off x="70" y="700"/>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0" name="菱形 9"/>
            <p:cNvSpPr/>
            <p:nvPr/>
          </p:nvSpPr>
          <p:spPr>
            <a:xfrm>
              <a:off x="125" y="147"/>
              <a:ext cx="553" cy="553"/>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lt1"/>
                </a:solidFill>
                <a:effectLst/>
                <a:uLnTx/>
                <a:uFillTx/>
                <a:latin typeface="黑体" panose="02010609060101010101" pitchFamily="49" charset="-122"/>
                <a:ea typeface="黑体" panose="02010609060101010101" pitchFamily="49" charset="-122"/>
                <a:cs typeface="+mn-cs"/>
              </a:endParaRPr>
            </a:p>
          </p:txBody>
        </p:sp>
      </p:grpSp>
      <p:cxnSp>
        <p:nvCxnSpPr>
          <p:cNvPr id="15" name="直接连接符 12"/>
          <p:cNvCxnSpPr/>
          <p:nvPr/>
        </p:nvCxnSpPr>
        <p:spPr>
          <a:xfrm flipH="1">
            <a:off x="8413751" y="1049867"/>
            <a:ext cx="82551" cy="5643033"/>
          </a:xfrm>
          <a:prstGeom prst="line">
            <a:avLst/>
          </a:prstGeom>
          <a:ln w="38100">
            <a:headEnd type="none" w="med" len="med"/>
            <a:tailEnd type="none" w="med" len="med"/>
          </a:ln>
        </p:spPr>
        <p:style>
          <a:lnRef idx="2">
            <a:schemeClr val="accent5"/>
          </a:lnRef>
          <a:fillRef idx="1">
            <a:schemeClr val="lt1"/>
          </a:fillRef>
          <a:effectRef idx="0">
            <a:schemeClr val="accent5"/>
          </a:effectRef>
          <a:fontRef idx="minor">
            <a:schemeClr val="dk1"/>
          </a:fontRef>
        </p:style>
      </p:cxnSp>
    </p:spTree>
    <p:custDataLst>
      <p:tags r:id="rId2"/>
    </p:custData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2" name="标题 1"/>
          <p:cNvSpPr>
            <a:spLocks noGrp="1"/>
          </p:cNvSpPr>
          <p:nvPr>
            <p:ph type="title"/>
          </p:nvPr>
        </p:nvSpPr>
        <p:spPr/>
        <p:txBody>
          <a:bodyPr>
            <a:noAutofit/>
          </a:bodyPr>
          <a:p>
            <a:r>
              <a:rPr sz="4000">
                <a:latin typeface="黑体" panose="02010609060101010101" pitchFamily="49" charset="-122"/>
                <a:ea typeface="黑体" panose="02010609060101010101" pitchFamily="49" charset="-122"/>
                <a:sym typeface="+mn-ea"/>
              </a:rPr>
              <a:t>学习目标</a:t>
            </a:r>
            <a:endParaRPr lang="zh-CN" altLang="en-US" sz="4000">
              <a:latin typeface="黑体" panose="02010609060101010101" pitchFamily="49" charset="-122"/>
              <a:ea typeface="黑体" panose="02010609060101010101" pitchFamily="49" charset="-122"/>
              <a:sym typeface="+mn-ea"/>
            </a:endParaRPr>
          </a:p>
        </p:txBody>
      </p:sp>
      <p:sp>
        <p:nvSpPr>
          <p:cNvPr id="3" name="内容占位符 2"/>
          <p:cNvSpPr>
            <a:spLocks noGrp="1"/>
          </p:cNvSpPr>
          <p:nvPr>
            <p:ph idx="1"/>
          </p:nvPr>
        </p:nvSpPr>
        <p:spPr>
          <a:xfrm>
            <a:off x="669925" y="1929130"/>
            <a:ext cx="10852150" cy="4928870"/>
          </a:xfrm>
        </p:spPr>
        <p:txBody>
          <a:bodyPr/>
          <a:p>
            <a:pPr marL="0" algn="l" defTabSz="685800">
              <a:lnSpc>
                <a:spcPts val="4000"/>
              </a:lnSpc>
            </a:pPr>
            <a:r>
              <a:rPr lang="en-US" altLang="zh-CN" sz="3600" b="1">
                <a:solidFill>
                  <a:schemeClr val="tx1"/>
                </a:solidFill>
                <a:latin typeface="楷体" panose="02010609060101010101" pitchFamily="49" charset="-122"/>
                <a:ea typeface="楷体" panose="02010609060101010101" pitchFamily="49" charset="-122"/>
                <a:sym typeface="+mn-ea"/>
              </a:rPr>
              <a:t>1.</a:t>
            </a:r>
            <a:r>
              <a:rPr sz="3600" b="1">
                <a:solidFill>
                  <a:schemeClr val="tx1"/>
                </a:solidFill>
                <a:latin typeface="楷体" panose="02010609060101010101" pitchFamily="49" charset="-122"/>
                <a:ea typeface="楷体" panose="02010609060101010101" pitchFamily="49" charset="-122"/>
                <a:sym typeface="+mn-ea"/>
              </a:rPr>
              <a:t>通过学习，初步了解常见的布局谋篇的方法。</a:t>
            </a:r>
            <a:endParaRPr lang="en-US" altLang="zh-CN" sz="3600" b="1">
              <a:latin typeface="楷体" panose="02010609060101010101" pitchFamily="49" charset="-122"/>
              <a:ea typeface="楷体" panose="02010609060101010101" pitchFamily="49" charset="-122"/>
            </a:endParaRPr>
          </a:p>
          <a:p>
            <a:pPr marL="0" algn="r" defTabSz="685800">
              <a:lnSpc>
                <a:spcPts val="4000"/>
              </a:lnSpc>
            </a:pPr>
            <a:r>
              <a:rPr sz="3600" b="1">
                <a:solidFill>
                  <a:srgbClr val="FF0000"/>
                </a:solidFill>
                <a:latin typeface="楷体" panose="02010609060101010101" pitchFamily="49" charset="-122"/>
                <a:ea typeface="楷体" panose="02010609060101010101" pitchFamily="49" charset="-122"/>
                <a:sym typeface="+mn-ea"/>
              </a:rPr>
              <a:t>（重点）</a:t>
            </a:r>
            <a:endParaRPr lang="zh-CN" altLang="en-US" sz="3600" b="1" dirty="0">
              <a:solidFill>
                <a:srgbClr val="FF0000"/>
              </a:solidFill>
              <a:latin typeface="楷体" panose="02010609060101010101" pitchFamily="49" charset="-122"/>
              <a:ea typeface="楷体" panose="02010609060101010101" pitchFamily="49" charset="-122"/>
            </a:endParaRPr>
          </a:p>
          <a:p>
            <a:pPr marL="0" algn="l" defTabSz="685800">
              <a:lnSpc>
                <a:spcPts val="4000"/>
              </a:lnSpc>
            </a:pPr>
            <a:r>
              <a:rPr lang="en-US" altLang="zh-CN" sz="3600" b="1">
                <a:solidFill>
                  <a:schemeClr val="tx1"/>
                </a:solidFill>
                <a:latin typeface="楷体" panose="02010609060101010101" pitchFamily="49" charset="-122"/>
                <a:ea typeface="楷体" panose="02010609060101010101" pitchFamily="49" charset="-122"/>
                <a:sym typeface="+mn-ea"/>
              </a:rPr>
              <a:t>2.</a:t>
            </a:r>
            <a:r>
              <a:rPr sz="3600" b="1">
                <a:solidFill>
                  <a:schemeClr val="tx1"/>
                </a:solidFill>
                <a:latin typeface="楷体" panose="02010609060101010101" pitchFamily="49" charset="-122"/>
                <a:ea typeface="楷体" panose="02010609060101010101" pitchFamily="49" charset="-122"/>
                <a:sym typeface="+mn-ea"/>
              </a:rPr>
              <a:t>通过练习，学会运用恰当的结构形式进行写作。</a:t>
            </a:r>
            <a:endParaRPr lang="en-US" altLang="zh-CN" sz="3600" b="1">
              <a:latin typeface="楷体" panose="02010609060101010101" pitchFamily="49" charset="-122"/>
              <a:ea typeface="楷体" panose="02010609060101010101" pitchFamily="49" charset="-122"/>
            </a:endParaRPr>
          </a:p>
          <a:p>
            <a:pPr marL="0" algn="r" defTabSz="685800">
              <a:lnSpc>
                <a:spcPts val="4000"/>
              </a:lnSpc>
            </a:pPr>
            <a:r>
              <a:rPr sz="3600" b="1">
                <a:solidFill>
                  <a:srgbClr val="FF0000"/>
                </a:solidFill>
                <a:latin typeface="楷体" panose="02010609060101010101" pitchFamily="49" charset="-122"/>
                <a:ea typeface="楷体" panose="02010609060101010101" pitchFamily="49" charset="-122"/>
                <a:sym typeface="+mn-ea"/>
              </a:rPr>
              <a:t>（重点）</a:t>
            </a:r>
            <a:endParaRPr lang="zh-CN" altLang="en-US" sz="3600" b="1" dirty="0">
              <a:solidFill>
                <a:srgbClr val="FF0000"/>
              </a:solidFill>
              <a:latin typeface="楷体" panose="02010609060101010101" pitchFamily="49" charset="-122"/>
              <a:ea typeface="楷体" panose="02010609060101010101" pitchFamily="49" charset="-122"/>
            </a:endParaRPr>
          </a:p>
          <a:p>
            <a:pPr marL="0" algn="l" defTabSz="685800">
              <a:lnSpc>
                <a:spcPts val="4000"/>
              </a:lnSpc>
            </a:pPr>
            <a:r>
              <a:rPr lang="en-US" altLang="zh-CN" sz="3600" b="1">
                <a:solidFill>
                  <a:schemeClr val="tx1"/>
                </a:solidFill>
                <a:latin typeface="楷体" panose="02010609060101010101" pitchFamily="49" charset="-122"/>
                <a:ea typeface="楷体" panose="02010609060101010101" pitchFamily="49" charset="-122"/>
                <a:sym typeface="+mn-ea"/>
              </a:rPr>
              <a:t>3.</a:t>
            </a:r>
            <a:r>
              <a:rPr sz="3600" b="1">
                <a:solidFill>
                  <a:schemeClr val="tx1"/>
                </a:solidFill>
                <a:latin typeface="楷体" panose="02010609060101010101" pitchFamily="49" charset="-122"/>
                <a:ea typeface="楷体" panose="02010609060101010101" pitchFamily="49" charset="-122"/>
                <a:sym typeface="+mn-ea"/>
              </a:rPr>
              <a:t>通过感悟，领悟作文布局谋篇的技巧。</a:t>
            </a:r>
            <a:r>
              <a:rPr sz="3600" b="1">
                <a:solidFill>
                  <a:srgbClr val="FF0000"/>
                </a:solidFill>
                <a:latin typeface="楷体" panose="02010609060101010101" pitchFamily="49" charset="-122"/>
                <a:ea typeface="楷体" panose="02010609060101010101" pitchFamily="49" charset="-122"/>
                <a:sym typeface="+mn-ea"/>
              </a:rPr>
              <a:t>（难点）</a:t>
            </a:r>
            <a:endParaRPr lang="zh-CN" altLang="en-US" sz="3600" b="1">
              <a:solidFill>
                <a:srgbClr val="FF0000"/>
              </a:solidFill>
              <a:latin typeface="楷体" panose="02010609060101010101" pitchFamily="49" charset="-122"/>
              <a:ea typeface="楷体" panose="02010609060101010101" pitchFamily="49" charset="-122"/>
              <a:sym typeface="+mn-ea"/>
            </a:endParaRPr>
          </a:p>
        </p:txBody>
      </p:sp>
    </p:spTree>
    <p:custDataLst>
      <p:tags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635" y="-114935"/>
            <a:ext cx="12192635" cy="6858635"/>
          </a:xfrm>
          <a:prstGeom prst="rect">
            <a:avLst/>
          </a:prstGeom>
        </p:spPr>
      </p:pic>
      <p:sp>
        <p:nvSpPr>
          <p:cNvPr id="30722" name="矩形 1"/>
          <p:cNvSpPr/>
          <p:nvPr/>
        </p:nvSpPr>
        <p:spPr>
          <a:xfrm>
            <a:off x="239184" y="1028700"/>
            <a:ext cx="7488767" cy="4839970"/>
          </a:xfrm>
          <a:prstGeom prst="rect">
            <a:avLst/>
          </a:prstGeom>
          <a:noFill/>
          <a:ln w="9525">
            <a:noFill/>
          </a:ln>
        </p:spPr>
        <p:txBody>
          <a:bodyPr>
            <a:spAutoFit/>
          </a:bodyPr>
          <a:p>
            <a:pPr indent="746760" eaLnBrk="0" fontAlgn="auto" hangingPunct="0">
              <a:lnSpc>
                <a:spcPct val="150000"/>
              </a:lnSpc>
              <a:extLst>
                <a:ext uri="{35155182-B16C-46BC-9424-99874614C6A1}">
                  <wpsdc:indentchars xmlns:wpsdc="http://www.wps.cn/officeDocument/2017/drawingmlCustomData" val="200" checksum="1774552028"/>
                </a:ext>
              </a:extLst>
            </a:pPr>
            <a:r>
              <a:rPr lang="zh-CN" altLang="en-US" sz="2935" dirty="0">
                <a:solidFill>
                  <a:srgbClr val="000000"/>
                </a:solidFill>
                <a:latin typeface="楷体" panose="02010609060101010101" pitchFamily="49" charset="-122"/>
                <a:ea typeface="楷体" panose="02010609060101010101" pitchFamily="49" charset="-122"/>
              </a:rPr>
              <a:t>我拿着报纸兴高采烈地走到张佩玲的座位前。</a:t>
            </a:r>
            <a:r>
              <a:rPr lang="en-US" altLang="zh-CN" sz="2935">
                <a:solidFill>
                  <a:srgbClr val="000000"/>
                </a:solidFill>
                <a:latin typeface="楷体" panose="02010609060101010101" pitchFamily="49" charset="-122"/>
                <a:ea typeface="楷体" panose="02010609060101010101" pitchFamily="49" charset="-122"/>
              </a:rPr>
              <a:t>“</a:t>
            </a:r>
            <a:r>
              <a:rPr lang="zh-CN" altLang="en-US" sz="2935" dirty="0">
                <a:solidFill>
                  <a:srgbClr val="000000"/>
                </a:solidFill>
                <a:latin typeface="楷体" panose="02010609060101010101" pitchFamily="49" charset="-122"/>
                <a:ea typeface="楷体" panose="02010609060101010101" pitchFamily="49" charset="-122"/>
              </a:rPr>
              <a:t>你瞧</a:t>
            </a:r>
            <a:r>
              <a:rPr lang="en-US" altLang="zh-CN" sz="2935">
                <a:solidFill>
                  <a:srgbClr val="000000"/>
                </a:solidFill>
                <a:latin typeface="楷体" panose="02010609060101010101" pitchFamily="49" charset="-122"/>
                <a:ea typeface="楷体" panose="02010609060101010101" pitchFamily="49" charset="-122"/>
              </a:rPr>
              <a:t>!”</a:t>
            </a:r>
            <a:r>
              <a:rPr lang="zh-CN" altLang="en-US" sz="2935" dirty="0">
                <a:solidFill>
                  <a:srgbClr val="000000"/>
                </a:solidFill>
                <a:latin typeface="楷体" panose="02010609060101010101" pitchFamily="49" charset="-122"/>
                <a:ea typeface="楷体" panose="02010609060101010101" pitchFamily="49" charset="-122"/>
              </a:rPr>
              <a:t>我用手指了指我的作文</a:t>
            </a:r>
            <a:r>
              <a:rPr lang="en-US" altLang="zh-CN" sz="2935">
                <a:solidFill>
                  <a:srgbClr val="000000"/>
                </a:solidFill>
                <a:latin typeface="楷体" panose="02010609060101010101" pitchFamily="49" charset="-122"/>
                <a:ea typeface="楷体" panose="02010609060101010101" pitchFamily="49" charset="-122"/>
              </a:rPr>
              <a:t>,“</a:t>
            </a:r>
            <a:r>
              <a:rPr lang="zh-CN" altLang="en-US" sz="2935" dirty="0">
                <a:solidFill>
                  <a:srgbClr val="000000"/>
                </a:solidFill>
                <a:latin typeface="楷体" panose="02010609060101010101" pitchFamily="49" charset="-122"/>
                <a:ea typeface="楷体" panose="02010609060101010101" pitchFamily="49" charset="-122"/>
              </a:rPr>
              <a:t>我的文章发表了</a:t>
            </a:r>
            <a:r>
              <a:rPr lang="en-US" altLang="zh-CN" sz="2935">
                <a:solidFill>
                  <a:srgbClr val="000000"/>
                </a:solidFill>
                <a:latin typeface="楷体" panose="02010609060101010101" pitchFamily="49" charset="-122"/>
                <a:ea typeface="楷体" panose="02010609060101010101" pitchFamily="49" charset="-122"/>
              </a:rPr>
              <a:t>!”</a:t>
            </a:r>
            <a:r>
              <a:rPr lang="zh-CN" altLang="en-US" sz="2935" dirty="0">
                <a:solidFill>
                  <a:srgbClr val="000000"/>
                </a:solidFill>
                <a:latin typeface="楷体" panose="02010609060101010101" pitchFamily="49" charset="-122"/>
                <a:ea typeface="楷体" panose="02010609060101010101" pitchFamily="49" charset="-122"/>
              </a:rPr>
              <a:t>她立刻从座位上站起来</a:t>
            </a:r>
            <a:r>
              <a:rPr lang="en-US" altLang="zh-CN" sz="2935">
                <a:solidFill>
                  <a:srgbClr val="000000"/>
                </a:solidFill>
                <a:latin typeface="楷体" panose="02010609060101010101" pitchFamily="49" charset="-122"/>
                <a:ea typeface="楷体" panose="02010609060101010101" pitchFamily="49" charset="-122"/>
              </a:rPr>
              <a:t>,</a:t>
            </a:r>
            <a:r>
              <a:rPr lang="zh-CN" altLang="en-US" sz="2935" dirty="0">
                <a:solidFill>
                  <a:srgbClr val="000000"/>
                </a:solidFill>
                <a:latin typeface="楷体" panose="02010609060101010101" pitchFamily="49" charset="-122"/>
                <a:ea typeface="楷体" panose="02010609060101010101" pitchFamily="49" charset="-122"/>
              </a:rPr>
              <a:t>大声喊道</a:t>
            </a:r>
            <a:r>
              <a:rPr lang="en-US" altLang="zh-CN" sz="2935">
                <a:solidFill>
                  <a:srgbClr val="000000"/>
                </a:solidFill>
                <a:latin typeface="楷体" panose="02010609060101010101" pitchFamily="49" charset="-122"/>
                <a:ea typeface="楷体" panose="02010609060101010101" pitchFamily="49" charset="-122"/>
              </a:rPr>
              <a:t>:“</a:t>
            </a:r>
            <a:r>
              <a:rPr lang="zh-CN" altLang="en-US" sz="2935" dirty="0">
                <a:solidFill>
                  <a:srgbClr val="000000"/>
                </a:solidFill>
                <a:latin typeface="楷体" panose="02010609060101010101" pitchFamily="49" charset="-122"/>
                <a:ea typeface="楷体" panose="02010609060101010101" pitchFamily="49" charset="-122"/>
              </a:rPr>
              <a:t>哇</a:t>
            </a:r>
            <a:r>
              <a:rPr lang="en-US" altLang="zh-CN" sz="2935">
                <a:solidFill>
                  <a:srgbClr val="000000"/>
                </a:solidFill>
                <a:latin typeface="楷体" panose="02010609060101010101" pitchFamily="49" charset="-122"/>
                <a:ea typeface="楷体" panose="02010609060101010101" pitchFamily="49" charset="-122"/>
              </a:rPr>
              <a:t>,</a:t>
            </a:r>
            <a:r>
              <a:rPr lang="zh-CN" altLang="en-US" sz="2935" dirty="0">
                <a:solidFill>
                  <a:srgbClr val="000000"/>
                </a:solidFill>
                <a:latin typeface="楷体" panose="02010609060101010101" pitchFamily="49" charset="-122"/>
                <a:ea typeface="楷体" panose="02010609060101010101" pitchFamily="49" charset="-122"/>
              </a:rPr>
              <a:t>你真棒</a:t>
            </a:r>
            <a:r>
              <a:rPr lang="en-US" altLang="zh-CN" sz="2935">
                <a:solidFill>
                  <a:srgbClr val="000000"/>
                </a:solidFill>
                <a:latin typeface="楷体" panose="02010609060101010101" pitchFamily="49" charset="-122"/>
                <a:ea typeface="楷体" panose="02010609060101010101" pitchFamily="49" charset="-122"/>
              </a:rPr>
              <a:t>!</a:t>
            </a:r>
            <a:r>
              <a:rPr lang="zh-CN" altLang="en-US" sz="2935" dirty="0">
                <a:solidFill>
                  <a:srgbClr val="000000"/>
                </a:solidFill>
                <a:latin typeface="楷体" panose="02010609060101010101" pitchFamily="49" charset="-122"/>
                <a:ea typeface="楷体" panose="02010609060101010101" pitchFamily="49" charset="-122"/>
              </a:rPr>
              <a:t>恭喜你了</a:t>
            </a:r>
            <a:r>
              <a:rPr lang="en-US" altLang="zh-CN" sz="2935">
                <a:solidFill>
                  <a:srgbClr val="000000"/>
                </a:solidFill>
                <a:latin typeface="楷体" panose="02010609060101010101" pitchFamily="49" charset="-122"/>
                <a:ea typeface="楷体" panose="02010609060101010101" pitchFamily="49" charset="-122"/>
              </a:rPr>
              <a:t>!”</a:t>
            </a:r>
            <a:r>
              <a:rPr lang="zh-CN" altLang="en-US" sz="2935" dirty="0">
                <a:solidFill>
                  <a:srgbClr val="000000"/>
                </a:solidFill>
                <a:latin typeface="楷体" panose="02010609060101010101" pitchFamily="49" charset="-122"/>
                <a:ea typeface="楷体" panose="02010609060101010101" pitchFamily="49" charset="-122"/>
              </a:rPr>
              <a:t>那时</a:t>
            </a:r>
            <a:r>
              <a:rPr lang="en-US" altLang="zh-CN" sz="2935">
                <a:solidFill>
                  <a:srgbClr val="000000"/>
                </a:solidFill>
                <a:latin typeface="楷体" panose="02010609060101010101" pitchFamily="49" charset="-122"/>
                <a:ea typeface="楷体" panose="02010609060101010101" pitchFamily="49" charset="-122"/>
              </a:rPr>
              <a:t>,</a:t>
            </a:r>
            <a:r>
              <a:rPr lang="zh-CN" altLang="en-US" sz="2935" dirty="0">
                <a:solidFill>
                  <a:srgbClr val="000000"/>
                </a:solidFill>
                <a:latin typeface="楷体" panose="02010609060101010101" pitchFamily="49" charset="-122"/>
                <a:ea typeface="楷体" panose="02010609060101010101" pitchFamily="49" charset="-122"/>
              </a:rPr>
              <a:t>我真正体会到了</a:t>
            </a:r>
            <a:r>
              <a:rPr lang="en-US" altLang="zh-CN" sz="2935">
                <a:solidFill>
                  <a:srgbClr val="000000"/>
                </a:solidFill>
                <a:latin typeface="楷体" panose="02010609060101010101" pitchFamily="49" charset="-122"/>
                <a:ea typeface="楷体" panose="02010609060101010101" pitchFamily="49" charset="-122"/>
              </a:rPr>
              <a:t>“</a:t>
            </a:r>
            <a:r>
              <a:rPr lang="zh-CN" altLang="en-US" sz="2935" dirty="0">
                <a:solidFill>
                  <a:srgbClr val="000000"/>
                </a:solidFill>
                <a:latin typeface="楷体" panose="02010609060101010101" pitchFamily="49" charset="-122"/>
                <a:ea typeface="楷体" panose="02010609060101010101" pitchFamily="49" charset="-122"/>
              </a:rPr>
              <a:t>如果你把快乐告诉一个朋友</a:t>
            </a:r>
            <a:r>
              <a:rPr lang="en-US" altLang="zh-CN" sz="2935">
                <a:solidFill>
                  <a:srgbClr val="000000"/>
                </a:solidFill>
                <a:latin typeface="楷体" panose="02010609060101010101" pitchFamily="49" charset="-122"/>
                <a:ea typeface="楷体" panose="02010609060101010101" pitchFamily="49" charset="-122"/>
              </a:rPr>
              <a:t>,</a:t>
            </a:r>
            <a:r>
              <a:rPr lang="zh-CN" altLang="en-US" sz="2935" dirty="0">
                <a:solidFill>
                  <a:srgbClr val="000000"/>
                </a:solidFill>
                <a:latin typeface="楷体" panose="02010609060101010101" pitchFamily="49" charset="-122"/>
                <a:ea typeface="楷体" panose="02010609060101010101" pitchFamily="49" charset="-122"/>
              </a:rPr>
              <a:t>你将收获两份快乐</a:t>
            </a:r>
            <a:r>
              <a:rPr lang="en-US" altLang="zh-CN" sz="2935">
                <a:solidFill>
                  <a:srgbClr val="000000"/>
                </a:solidFill>
                <a:latin typeface="楷体" panose="02010609060101010101" pitchFamily="49" charset="-122"/>
                <a:ea typeface="楷体" panose="02010609060101010101" pitchFamily="49" charset="-122"/>
              </a:rPr>
              <a:t>”</a:t>
            </a:r>
            <a:r>
              <a:rPr lang="zh-CN" altLang="en-US" sz="2935" dirty="0">
                <a:solidFill>
                  <a:srgbClr val="000000"/>
                </a:solidFill>
                <a:latin typeface="楷体" panose="02010609060101010101" pitchFamily="49" charset="-122"/>
                <a:ea typeface="楷体" panose="02010609060101010101" pitchFamily="49" charset="-122"/>
              </a:rPr>
              <a:t>这句话的含意。我觉得我是世界上最幸福的人</a:t>
            </a:r>
            <a:r>
              <a:rPr lang="en-US" altLang="zh-CN" sz="2935">
                <a:solidFill>
                  <a:srgbClr val="000000"/>
                </a:solidFill>
                <a:latin typeface="楷体" panose="02010609060101010101" pitchFamily="49" charset="-122"/>
                <a:ea typeface="楷体" panose="02010609060101010101" pitchFamily="49" charset="-122"/>
              </a:rPr>
              <a:t>! </a:t>
            </a:r>
            <a:r>
              <a:rPr lang="en-US" altLang="zh-CN" sz="2935" baseline="30000">
                <a:solidFill>
                  <a:srgbClr val="FF0000"/>
                </a:solidFill>
                <a:latin typeface="楷体" panose="02010609060101010101" pitchFamily="49" charset="-122"/>
                <a:ea typeface="楷体" panose="02010609060101010101" pitchFamily="49" charset="-122"/>
              </a:rPr>
              <a:t>❷</a:t>
            </a:r>
            <a:endParaRPr lang="zh-CN" altLang="en-US" sz="2935" baseline="30000" dirty="0">
              <a:solidFill>
                <a:srgbClr val="FF0000"/>
              </a:solidFill>
              <a:latin typeface="楷体" panose="02010609060101010101" pitchFamily="49" charset="-122"/>
              <a:ea typeface="楷体" panose="02010609060101010101" pitchFamily="49" charset="-122"/>
            </a:endParaRPr>
          </a:p>
        </p:txBody>
      </p:sp>
      <p:sp>
        <p:nvSpPr>
          <p:cNvPr id="3" name="TextBox 2"/>
          <p:cNvSpPr txBox="1"/>
          <p:nvPr/>
        </p:nvSpPr>
        <p:spPr>
          <a:xfrm>
            <a:off x="7632700" y="4955117"/>
            <a:ext cx="3839633" cy="1383665"/>
          </a:xfrm>
          <a:prstGeom prst="rect">
            <a:avLst/>
          </a:prstGeom>
          <a:noFill/>
          <a:ln>
            <a:noFill/>
          </a:ln>
        </p:spPr>
        <p:style>
          <a:lnRef idx="2">
            <a:schemeClr val="accent1"/>
          </a:lnRef>
          <a:fillRef idx="1">
            <a:schemeClr val="lt1"/>
          </a:fillRef>
          <a:effectRef idx="0">
            <a:schemeClr val="accent1"/>
          </a:effectRef>
          <a:fontRef idx="minor">
            <a:schemeClr val="dk1"/>
          </a:fontRef>
        </p:style>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rPr>
              <a:t>❷</a:t>
            </a:r>
            <a:r>
              <a:rPr kumimoji="0" lang="zh-CN" altLang="en-US" sz="28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rPr>
              <a:t>寥寥数语却精彩传神地叙述了事件的经过</a:t>
            </a:r>
            <a:r>
              <a:rPr kumimoji="0" lang="en-US" sz="28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zh-CN" altLang="en-US" sz="28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rPr>
              <a:t>人物形象跃然纸上。</a:t>
            </a:r>
            <a:endParaRPr kumimoji="0" lang="zh-CN" altLang="en-US" sz="28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endParaRPr>
          </a:p>
        </p:txBody>
      </p:sp>
      <p:grpSp>
        <p:nvGrpSpPr>
          <p:cNvPr id="30724" name="组合 9"/>
          <p:cNvGrpSpPr/>
          <p:nvPr/>
        </p:nvGrpSpPr>
        <p:grpSpPr>
          <a:xfrm>
            <a:off x="46567" y="2117"/>
            <a:ext cx="2675467" cy="665921"/>
            <a:chOff x="70" y="-63"/>
            <a:chExt cx="3161" cy="787"/>
          </a:xfrm>
        </p:grpSpPr>
        <p:sp>
          <p:nvSpPr>
            <p:cNvPr id="30726" name="文本框 6"/>
            <p:cNvSpPr txBox="1"/>
            <p:nvPr/>
          </p:nvSpPr>
          <p:spPr>
            <a:xfrm>
              <a:off x="678" y="-63"/>
              <a:ext cx="2461" cy="787"/>
            </a:xfrm>
            <a:prstGeom prst="rect">
              <a:avLst/>
            </a:prstGeom>
            <a:noFill/>
            <a:ln w="9525">
              <a:noFill/>
            </a:ln>
          </p:spPr>
          <p:txBody>
            <a:bodyPr wrap="none">
              <a:spAutoFit/>
            </a:bodyPr>
            <a:p>
              <a:pPr eaLnBrk="0" hangingPunct="0"/>
              <a:r>
                <a:rPr lang="zh-CN" altLang="en-US" sz="3735" dirty="0">
                  <a:latin typeface="黑体" panose="02010609060101010101" pitchFamily="49" charset="-122"/>
                  <a:ea typeface="黑体" panose="02010609060101010101" pitchFamily="49" charset="-122"/>
                </a:rPr>
                <a:t>范文评点</a:t>
              </a:r>
              <a:endParaRPr lang="zh-CN" altLang="en-US" sz="3735" dirty="0">
                <a:latin typeface="黑体" panose="02010609060101010101" pitchFamily="49" charset="-122"/>
                <a:ea typeface="黑体" panose="02010609060101010101" pitchFamily="49" charset="-122"/>
              </a:endParaRPr>
            </a:p>
          </p:txBody>
        </p:sp>
        <p:cxnSp>
          <p:nvCxnSpPr>
            <p:cNvPr id="6" name="直线连接符 9"/>
            <p:cNvCxnSpPr/>
            <p:nvPr/>
          </p:nvCxnSpPr>
          <p:spPr>
            <a:xfrm>
              <a:off x="70" y="700"/>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7" name="菱形 6"/>
            <p:cNvSpPr/>
            <p:nvPr/>
          </p:nvSpPr>
          <p:spPr>
            <a:xfrm>
              <a:off x="125" y="147"/>
              <a:ext cx="553" cy="553"/>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lt1"/>
                </a:solidFill>
                <a:effectLst/>
                <a:uLnTx/>
                <a:uFillTx/>
                <a:latin typeface="黑体" panose="02010609060101010101" pitchFamily="49" charset="-122"/>
                <a:ea typeface="黑体" panose="02010609060101010101" pitchFamily="49" charset="-122"/>
                <a:cs typeface="+mn-cs"/>
              </a:endParaRPr>
            </a:p>
          </p:txBody>
        </p:sp>
      </p:grpSp>
      <p:cxnSp>
        <p:nvCxnSpPr>
          <p:cNvPr id="8" name="直接连接符 12"/>
          <p:cNvCxnSpPr/>
          <p:nvPr/>
        </p:nvCxnSpPr>
        <p:spPr>
          <a:xfrm flipH="1">
            <a:off x="7550151" y="1028700"/>
            <a:ext cx="82551" cy="5643033"/>
          </a:xfrm>
          <a:prstGeom prst="line">
            <a:avLst/>
          </a:prstGeom>
          <a:ln w="38100">
            <a:headEnd type="none" w="med" len="med"/>
            <a:tailEnd type="none" w="med" len="med"/>
          </a:ln>
        </p:spPr>
        <p:style>
          <a:lnRef idx="2">
            <a:schemeClr val="accent5"/>
          </a:lnRef>
          <a:fillRef idx="1">
            <a:schemeClr val="lt1"/>
          </a:fillRef>
          <a:effectRef idx="0">
            <a:schemeClr val="accent5"/>
          </a:effectRef>
          <a:fontRef idx="minor">
            <a:schemeClr val="dk1"/>
          </a:fontRef>
        </p:style>
      </p:cxnSp>
    </p:spTree>
    <p:custDataLst>
      <p:tags r:id="rId2"/>
    </p:custData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6" name="TextBox 2"/>
          <p:cNvSpPr txBox="1"/>
          <p:nvPr/>
        </p:nvSpPr>
        <p:spPr>
          <a:xfrm>
            <a:off x="143933" y="836084"/>
            <a:ext cx="8858251" cy="5432425"/>
          </a:xfrm>
          <a:prstGeom prst="rect">
            <a:avLst/>
          </a:prstGeom>
          <a:noFill/>
          <a:ln w="9525">
            <a:noFill/>
          </a:ln>
        </p:spPr>
        <p:txBody>
          <a:bodyPr>
            <a:spAutoFit/>
          </a:bodyPr>
          <a:p>
            <a:pPr eaLnBrk="0" hangingPunct="0">
              <a:lnSpc>
                <a:spcPct val="130000"/>
              </a:lnSpc>
            </a:pPr>
            <a:r>
              <a:rPr lang="zh-CN" altLang="en-US" sz="2665" dirty="0">
                <a:latin typeface="楷体" panose="02010609060101010101" pitchFamily="49" charset="-122"/>
                <a:ea typeface="楷体" panose="02010609060101010101" pitchFamily="49" charset="-122"/>
              </a:rPr>
              <a:t>    有一次考试</a:t>
            </a:r>
            <a:r>
              <a:rPr lang="en-US" altLang="zh-CN" sz="2665">
                <a:latin typeface="楷体" panose="02010609060101010101" pitchFamily="49" charset="-122"/>
                <a:ea typeface="楷体" panose="02010609060101010101" pitchFamily="49" charset="-122"/>
              </a:rPr>
              <a:t>,</a:t>
            </a:r>
            <a:r>
              <a:rPr lang="zh-CN" altLang="en-US" sz="2665" dirty="0">
                <a:latin typeface="楷体" panose="02010609060101010101" pitchFamily="49" charset="-122"/>
                <a:ea typeface="楷体" panose="02010609060101010101" pitchFamily="49" charset="-122"/>
              </a:rPr>
              <a:t>我的成绩不理想</a:t>
            </a:r>
            <a:r>
              <a:rPr lang="en-US" altLang="zh-CN" sz="2665">
                <a:latin typeface="楷体" panose="02010609060101010101" pitchFamily="49" charset="-122"/>
                <a:ea typeface="楷体" panose="02010609060101010101" pitchFamily="49" charset="-122"/>
              </a:rPr>
              <a:t>,</a:t>
            </a:r>
            <a:r>
              <a:rPr lang="zh-CN" altLang="en-US" sz="2665" dirty="0">
                <a:latin typeface="楷体" panose="02010609060101010101" pitchFamily="49" charset="-122"/>
                <a:ea typeface="楷体" panose="02010609060101010101" pitchFamily="49" charset="-122"/>
              </a:rPr>
              <a:t>心中十分沮丧。我的眼前飘着一层层愁云</a:t>
            </a:r>
            <a:r>
              <a:rPr lang="en-US" altLang="zh-CN" sz="2665">
                <a:latin typeface="楷体" panose="02010609060101010101" pitchFamily="49" charset="-122"/>
                <a:ea typeface="楷体" panose="02010609060101010101" pitchFamily="49" charset="-122"/>
              </a:rPr>
              <a:t>,</a:t>
            </a:r>
            <a:r>
              <a:rPr lang="zh-CN" altLang="en-US" sz="2665" dirty="0">
                <a:latin typeface="楷体" panose="02010609060101010101" pitchFamily="49" charset="-122"/>
                <a:ea typeface="楷体" panose="02010609060101010101" pitchFamily="49" charset="-122"/>
              </a:rPr>
              <a:t>心里也像塞了一团乱麻</a:t>
            </a:r>
            <a:r>
              <a:rPr lang="en-US" altLang="zh-CN" sz="2665">
                <a:latin typeface="楷体" panose="02010609060101010101" pitchFamily="49" charset="-122"/>
                <a:ea typeface="楷体" panose="02010609060101010101" pitchFamily="49" charset="-122"/>
              </a:rPr>
              <a:t>,</a:t>
            </a:r>
            <a:r>
              <a:rPr lang="zh-CN" altLang="en-US" sz="2665" dirty="0">
                <a:latin typeface="楷体" panose="02010609060101010101" pitchFamily="49" charset="-122"/>
                <a:ea typeface="楷体" panose="02010609060101010101" pitchFamily="49" charset="-122"/>
              </a:rPr>
              <a:t>一时不知道该怎么办才好。我垂头丧气</a:t>
            </a:r>
            <a:r>
              <a:rPr lang="en-US" altLang="zh-CN" sz="2665">
                <a:latin typeface="楷体" panose="02010609060101010101" pitchFamily="49" charset="-122"/>
                <a:ea typeface="楷体" panose="02010609060101010101" pitchFamily="49" charset="-122"/>
              </a:rPr>
              <a:t>,</a:t>
            </a:r>
            <a:r>
              <a:rPr lang="zh-CN" altLang="en-US" sz="2665" dirty="0">
                <a:latin typeface="楷体" panose="02010609060101010101" pitchFamily="49" charset="-122"/>
                <a:ea typeface="楷体" panose="02010609060101010101" pitchFamily="49" charset="-122"/>
              </a:rPr>
              <a:t>像霜打的茄子</a:t>
            </a:r>
            <a:r>
              <a:rPr lang="en-US" altLang="zh-CN" sz="2665">
                <a:latin typeface="楷体" panose="02010609060101010101" pitchFamily="49" charset="-122"/>
                <a:ea typeface="楷体" panose="02010609060101010101" pitchFamily="49" charset="-122"/>
              </a:rPr>
              <a:t>——</a:t>
            </a:r>
            <a:r>
              <a:rPr lang="zh-CN" altLang="en-US" sz="2665" dirty="0">
                <a:latin typeface="楷体" panose="02010609060101010101" pitchFamily="49" charset="-122"/>
                <a:ea typeface="楷体" panose="02010609060101010101" pitchFamily="49" charset="-122"/>
              </a:rPr>
              <a:t>蔫了。张佩玲见此情景</a:t>
            </a:r>
            <a:r>
              <a:rPr lang="en-US" altLang="zh-CN" sz="2665">
                <a:latin typeface="楷体" panose="02010609060101010101" pitchFamily="49" charset="-122"/>
                <a:ea typeface="楷体" panose="02010609060101010101" pitchFamily="49" charset="-122"/>
              </a:rPr>
              <a:t>,</a:t>
            </a:r>
            <a:r>
              <a:rPr lang="zh-CN" altLang="en-US" sz="2665" dirty="0">
                <a:latin typeface="楷体" panose="02010609060101010101" pitchFamily="49" charset="-122"/>
                <a:ea typeface="楷体" panose="02010609060101010101" pitchFamily="49" charset="-122"/>
              </a:rPr>
              <a:t>凑到我身边</a:t>
            </a:r>
            <a:r>
              <a:rPr lang="en-US" altLang="zh-CN" sz="2665">
                <a:latin typeface="楷体" panose="02010609060101010101" pitchFamily="49" charset="-122"/>
                <a:ea typeface="楷体" panose="02010609060101010101" pitchFamily="49" charset="-122"/>
              </a:rPr>
              <a:t>,</a:t>
            </a:r>
            <a:r>
              <a:rPr lang="zh-CN" altLang="en-US" sz="2665" dirty="0">
                <a:latin typeface="楷体" panose="02010609060101010101" pitchFamily="49" charset="-122"/>
                <a:ea typeface="楷体" panose="02010609060101010101" pitchFamily="49" charset="-122"/>
              </a:rPr>
              <a:t>问我</a:t>
            </a:r>
            <a:r>
              <a:rPr lang="en-US" altLang="zh-CN" sz="2665">
                <a:latin typeface="楷体" panose="02010609060101010101" pitchFamily="49" charset="-122"/>
                <a:ea typeface="楷体" panose="02010609060101010101" pitchFamily="49" charset="-122"/>
              </a:rPr>
              <a:t>:“</a:t>
            </a:r>
            <a:r>
              <a:rPr lang="zh-CN" altLang="en-US" sz="2665" dirty="0">
                <a:latin typeface="楷体" panose="02010609060101010101" pitchFamily="49" charset="-122"/>
                <a:ea typeface="楷体" panose="02010609060101010101" pitchFamily="49" charset="-122"/>
              </a:rPr>
              <a:t>陈铭珲</a:t>
            </a:r>
            <a:r>
              <a:rPr lang="en-US" altLang="zh-CN" sz="2665">
                <a:latin typeface="楷体" panose="02010609060101010101" pitchFamily="49" charset="-122"/>
                <a:ea typeface="楷体" panose="02010609060101010101" pitchFamily="49" charset="-122"/>
              </a:rPr>
              <a:t>,</a:t>
            </a:r>
            <a:r>
              <a:rPr lang="zh-CN" altLang="en-US" sz="2665" dirty="0">
                <a:latin typeface="楷体" panose="02010609060101010101" pitchFamily="49" charset="-122"/>
                <a:ea typeface="楷体" panose="02010609060101010101" pitchFamily="49" charset="-122"/>
              </a:rPr>
              <a:t>你怎么了</a:t>
            </a:r>
            <a:r>
              <a:rPr lang="en-US" altLang="zh-CN" sz="2665">
                <a:latin typeface="楷体" panose="02010609060101010101" pitchFamily="49" charset="-122"/>
                <a:ea typeface="楷体" panose="02010609060101010101" pitchFamily="49" charset="-122"/>
              </a:rPr>
              <a:t>?”“</a:t>
            </a:r>
            <a:r>
              <a:rPr lang="zh-CN" altLang="en-US" sz="2665" dirty="0">
                <a:latin typeface="楷体" panose="02010609060101010101" pitchFamily="49" charset="-122"/>
                <a:ea typeface="楷体" panose="02010609060101010101" pitchFamily="49" charset="-122"/>
              </a:rPr>
              <a:t>唉</a:t>
            </a:r>
            <a:r>
              <a:rPr lang="en-US" altLang="zh-CN" sz="2665">
                <a:latin typeface="楷体" panose="02010609060101010101" pitchFamily="49" charset="-122"/>
                <a:ea typeface="楷体" panose="02010609060101010101" pitchFamily="49" charset="-122"/>
              </a:rPr>
              <a:t>,</a:t>
            </a:r>
            <a:r>
              <a:rPr lang="zh-CN" altLang="en-US" sz="2665" dirty="0">
                <a:latin typeface="楷体" panose="02010609060101010101" pitchFamily="49" charset="-122"/>
                <a:ea typeface="楷体" panose="02010609060101010101" pitchFamily="49" charset="-122"/>
              </a:rPr>
              <a:t>我考试只得了八十多分</a:t>
            </a:r>
            <a:r>
              <a:rPr lang="en-US" altLang="zh-CN" sz="2665">
                <a:latin typeface="楷体" panose="02010609060101010101" pitchFamily="49" charset="-122"/>
                <a:ea typeface="楷体" panose="02010609060101010101" pitchFamily="49" charset="-122"/>
              </a:rPr>
              <a:t>……”“</a:t>
            </a:r>
            <a:r>
              <a:rPr lang="zh-CN" altLang="en-US" sz="2665" dirty="0">
                <a:latin typeface="楷体" panose="02010609060101010101" pitchFamily="49" charset="-122"/>
                <a:ea typeface="楷体" panose="02010609060101010101" pitchFamily="49" charset="-122"/>
              </a:rPr>
              <a:t>这有什么关系</a:t>
            </a:r>
            <a:r>
              <a:rPr lang="en-US" altLang="zh-CN" sz="2665">
                <a:latin typeface="楷体" panose="02010609060101010101" pitchFamily="49" charset="-122"/>
                <a:ea typeface="楷体" panose="02010609060101010101" pitchFamily="49" charset="-122"/>
              </a:rPr>
              <a:t>!</a:t>
            </a:r>
            <a:r>
              <a:rPr lang="zh-CN" altLang="en-US" sz="2665" dirty="0">
                <a:latin typeface="楷体" panose="02010609060101010101" pitchFamily="49" charset="-122"/>
                <a:ea typeface="楷体" panose="02010609060101010101" pitchFamily="49" charset="-122"/>
              </a:rPr>
              <a:t>只是一次小考</a:t>
            </a:r>
            <a:r>
              <a:rPr lang="en-US" altLang="zh-CN" sz="2665">
                <a:latin typeface="楷体" panose="02010609060101010101" pitchFamily="49" charset="-122"/>
                <a:ea typeface="楷体" panose="02010609060101010101" pitchFamily="49" charset="-122"/>
              </a:rPr>
              <a:t>,</a:t>
            </a:r>
            <a:r>
              <a:rPr lang="zh-CN" altLang="en-US" sz="2665" dirty="0">
                <a:latin typeface="楷体" panose="02010609060101010101" pitchFamily="49" charset="-122"/>
                <a:ea typeface="楷体" panose="02010609060101010101" pitchFamily="49" charset="-122"/>
              </a:rPr>
              <a:t>下次努力考好就可以了</a:t>
            </a:r>
            <a:r>
              <a:rPr lang="en-US" altLang="zh-CN" sz="2665">
                <a:latin typeface="楷体" panose="02010609060101010101" pitchFamily="49" charset="-122"/>
                <a:ea typeface="楷体" panose="02010609060101010101" pitchFamily="49" charset="-122"/>
              </a:rPr>
              <a:t>!”</a:t>
            </a:r>
            <a:r>
              <a:rPr lang="zh-CN" altLang="en-US" sz="2665" dirty="0">
                <a:latin typeface="楷体" panose="02010609060101010101" pitchFamily="49" charset="-122"/>
                <a:ea typeface="楷体" panose="02010609060101010101" pitchFamily="49" charset="-122"/>
              </a:rPr>
              <a:t>她坦然地笑了。</a:t>
            </a:r>
            <a:r>
              <a:rPr lang="en-US" altLang="zh-CN" sz="2665">
                <a:latin typeface="楷体" panose="02010609060101010101" pitchFamily="49" charset="-122"/>
                <a:ea typeface="楷体" panose="02010609060101010101" pitchFamily="49" charset="-122"/>
              </a:rPr>
              <a:t>“</a:t>
            </a:r>
            <a:r>
              <a:rPr lang="zh-CN" altLang="en-US" sz="2665" dirty="0">
                <a:latin typeface="楷体" panose="02010609060101010101" pitchFamily="49" charset="-122"/>
                <a:ea typeface="楷体" panose="02010609060101010101" pitchFamily="49" charset="-122"/>
              </a:rPr>
              <a:t>可是</a:t>
            </a:r>
            <a:r>
              <a:rPr lang="en-US" altLang="zh-CN" sz="2665">
                <a:latin typeface="楷体" panose="02010609060101010101" pitchFamily="49" charset="-122"/>
                <a:ea typeface="楷体" panose="02010609060101010101" pitchFamily="49" charset="-122"/>
              </a:rPr>
              <a:t>……”</a:t>
            </a:r>
            <a:r>
              <a:rPr lang="zh-CN" altLang="en-US" sz="2665" dirty="0">
                <a:latin typeface="楷体" panose="02010609060101010101" pitchFamily="49" charset="-122"/>
                <a:ea typeface="楷体" panose="02010609060101010101" pitchFamily="49" charset="-122"/>
              </a:rPr>
              <a:t>她打断了我的话</a:t>
            </a:r>
            <a:r>
              <a:rPr lang="en-US" altLang="zh-CN" sz="2665">
                <a:latin typeface="楷体" panose="02010609060101010101" pitchFamily="49" charset="-122"/>
                <a:ea typeface="楷体" panose="02010609060101010101" pitchFamily="49" charset="-122"/>
              </a:rPr>
              <a:t>:“</a:t>
            </a:r>
            <a:r>
              <a:rPr lang="zh-CN" altLang="en-US" sz="2665" dirty="0">
                <a:latin typeface="楷体" panose="02010609060101010101" pitchFamily="49" charset="-122"/>
                <a:ea typeface="楷体" panose="02010609060101010101" pitchFamily="49" charset="-122"/>
              </a:rPr>
              <a:t>如果说人生的过程像一幅画</a:t>
            </a:r>
            <a:r>
              <a:rPr lang="en-US" altLang="zh-CN" sz="2665">
                <a:latin typeface="楷体" panose="02010609060101010101" pitchFamily="49" charset="-122"/>
                <a:ea typeface="楷体" panose="02010609060101010101" pitchFamily="49" charset="-122"/>
              </a:rPr>
              <a:t>,</a:t>
            </a:r>
            <a:r>
              <a:rPr lang="zh-CN" altLang="en-US" sz="2665" dirty="0">
                <a:latin typeface="楷体" panose="02010609060101010101" pitchFamily="49" charset="-122"/>
                <a:ea typeface="楷体" panose="02010609060101010101" pitchFamily="49" charset="-122"/>
              </a:rPr>
              <a:t>那么这幅画就是由各种成功和失败作为色彩绘制成的。其间有山重水复</a:t>
            </a:r>
            <a:r>
              <a:rPr lang="en-US" altLang="zh-CN" sz="2665">
                <a:latin typeface="楷体" panose="02010609060101010101" pitchFamily="49" charset="-122"/>
                <a:ea typeface="楷体" panose="02010609060101010101" pitchFamily="49" charset="-122"/>
              </a:rPr>
              <a:t>,</a:t>
            </a:r>
            <a:r>
              <a:rPr lang="zh-CN" altLang="en-US" sz="2665" dirty="0">
                <a:latin typeface="楷体" panose="02010609060101010101" pitchFamily="49" charset="-122"/>
                <a:ea typeface="楷体" panose="02010609060101010101" pitchFamily="49" charset="-122"/>
              </a:rPr>
              <a:t>那是失败涂抹的阴霾</a:t>
            </a:r>
            <a:r>
              <a:rPr lang="en-US" altLang="zh-CN" sz="2665">
                <a:latin typeface="楷体" panose="02010609060101010101" pitchFamily="49" charset="-122"/>
                <a:ea typeface="楷体" panose="02010609060101010101" pitchFamily="49" charset="-122"/>
              </a:rPr>
              <a:t>;</a:t>
            </a:r>
            <a:r>
              <a:rPr lang="zh-CN" altLang="en-US" sz="2665" dirty="0">
                <a:latin typeface="楷体" panose="02010609060101010101" pitchFamily="49" charset="-122"/>
                <a:ea typeface="楷体" panose="02010609060101010101" pitchFamily="49" charset="-122"/>
              </a:rPr>
              <a:t>有柳暗花明</a:t>
            </a:r>
            <a:r>
              <a:rPr lang="en-US" altLang="zh-CN" sz="2665">
                <a:latin typeface="楷体" panose="02010609060101010101" pitchFamily="49" charset="-122"/>
                <a:ea typeface="楷体" panose="02010609060101010101" pitchFamily="49" charset="-122"/>
              </a:rPr>
              <a:t>,</a:t>
            </a:r>
            <a:r>
              <a:rPr lang="zh-CN" altLang="en-US" sz="2665" dirty="0">
                <a:latin typeface="楷体" panose="02010609060101010101" pitchFamily="49" charset="-122"/>
                <a:ea typeface="楷体" panose="02010609060101010101" pitchFamily="49" charset="-122"/>
              </a:rPr>
              <a:t>那是成功描绘的彩虹。</a:t>
            </a:r>
            <a:r>
              <a:rPr lang="en-US" altLang="zh-CN" sz="2665">
                <a:latin typeface="楷体" panose="02010609060101010101" pitchFamily="49" charset="-122"/>
                <a:ea typeface="楷体" panose="02010609060101010101" pitchFamily="49" charset="-122"/>
              </a:rPr>
              <a:t>”</a:t>
            </a:r>
            <a:r>
              <a:rPr lang="en-US" altLang="zh-CN" sz="2665" b="1" baseline="30000">
                <a:solidFill>
                  <a:srgbClr val="FF0000"/>
                </a:solidFill>
                <a:latin typeface="楷体" panose="02010609060101010101" pitchFamily="49" charset="-122"/>
                <a:ea typeface="楷体" panose="02010609060101010101" pitchFamily="49" charset="-122"/>
              </a:rPr>
              <a:t> ❸</a:t>
            </a:r>
            <a:r>
              <a:rPr lang="zh-CN" altLang="en-US" sz="2665" dirty="0">
                <a:latin typeface="楷体" panose="02010609060101010101" pitchFamily="49" charset="-122"/>
                <a:ea typeface="楷体" panose="02010609060101010101" pitchFamily="49" charset="-122"/>
              </a:rPr>
              <a:t>她的一番话让我受益匪浅</a:t>
            </a:r>
            <a:r>
              <a:rPr lang="en-US" altLang="zh-CN" sz="2665">
                <a:latin typeface="楷体" panose="02010609060101010101" pitchFamily="49" charset="-122"/>
                <a:ea typeface="楷体" panose="02010609060101010101" pitchFamily="49" charset="-122"/>
              </a:rPr>
              <a:t>,</a:t>
            </a:r>
            <a:r>
              <a:rPr lang="zh-CN" altLang="en-US" sz="2665" dirty="0">
                <a:latin typeface="楷体" panose="02010609060101010101" pitchFamily="49" charset="-122"/>
                <a:ea typeface="楷体" panose="02010609060101010101" pitchFamily="49" charset="-122"/>
              </a:rPr>
              <a:t>它诠释了“</a:t>
            </a:r>
            <a:endParaRPr lang="zh-CN" altLang="en-US" sz="2665" dirty="0">
              <a:latin typeface="楷体" panose="02010609060101010101" pitchFamily="49" charset="-122"/>
              <a:ea typeface="楷体" panose="02010609060101010101" pitchFamily="49" charset="-122"/>
            </a:endParaRPr>
          </a:p>
        </p:txBody>
      </p:sp>
      <p:sp>
        <p:nvSpPr>
          <p:cNvPr id="4" name="TextBox 3"/>
          <p:cNvSpPr txBox="1"/>
          <p:nvPr/>
        </p:nvSpPr>
        <p:spPr>
          <a:xfrm>
            <a:off x="8976784" y="2973917"/>
            <a:ext cx="2976033" cy="3709035"/>
          </a:xfrm>
          <a:prstGeom prst="rect">
            <a:avLst/>
          </a:prstGeom>
          <a:noFill/>
          <a:ln>
            <a:noFill/>
          </a:ln>
        </p:spPr>
        <p:style>
          <a:lnRef idx="2">
            <a:schemeClr val="accent4"/>
          </a:lnRef>
          <a:fillRef idx="1">
            <a:schemeClr val="lt1"/>
          </a:fillRef>
          <a:effectRef idx="0">
            <a:schemeClr val="accent4"/>
          </a:effectRef>
          <a:fontRef idx="minor">
            <a:schemeClr val="dk1"/>
          </a:fontRef>
        </p:style>
        <p:txBody>
          <a:bodyPr>
            <a:spAutoFit/>
          </a:body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en-US" sz="28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rPr>
              <a:t>❸</a:t>
            </a:r>
            <a:r>
              <a:rPr kumimoji="0" lang="zh-CN" altLang="en-US" sz="28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rPr>
              <a:t>运用心理描写和语言描写塑造了具体可感的人物形象。张佩玲的话极富文采</a:t>
            </a:r>
            <a:r>
              <a:rPr kumimoji="0" lang="en-US" sz="28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zh-CN" altLang="en-US" sz="28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rPr>
              <a:t>具有很强的教育意义。</a:t>
            </a:r>
            <a:endParaRPr kumimoji="0" lang="zh-CN" altLang="en-US" sz="28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endParaRPr>
          </a:p>
        </p:txBody>
      </p:sp>
      <p:grpSp>
        <p:nvGrpSpPr>
          <p:cNvPr id="31748" name="组合 9"/>
          <p:cNvGrpSpPr/>
          <p:nvPr/>
        </p:nvGrpSpPr>
        <p:grpSpPr>
          <a:xfrm>
            <a:off x="46567" y="2117"/>
            <a:ext cx="2675467" cy="665921"/>
            <a:chOff x="70" y="-63"/>
            <a:chExt cx="3161" cy="787"/>
          </a:xfrm>
        </p:grpSpPr>
        <p:sp>
          <p:nvSpPr>
            <p:cNvPr id="31750" name="文本框 6"/>
            <p:cNvSpPr txBox="1"/>
            <p:nvPr/>
          </p:nvSpPr>
          <p:spPr>
            <a:xfrm>
              <a:off x="678" y="-63"/>
              <a:ext cx="2461" cy="787"/>
            </a:xfrm>
            <a:prstGeom prst="rect">
              <a:avLst/>
            </a:prstGeom>
            <a:noFill/>
            <a:ln w="9525">
              <a:noFill/>
            </a:ln>
          </p:spPr>
          <p:txBody>
            <a:bodyPr wrap="none">
              <a:spAutoFit/>
            </a:bodyPr>
            <a:p>
              <a:pPr eaLnBrk="0" hangingPunct="0"/>
              <a:r>
                <a:rPr lang="zh-CN" altLang="en-US" sz="3735" dirty="0">
                  <a:latin typeface="黑体" panose="02010609060101010101" pitchFamily="49" charset="-122"/>
                  <a:ea typeface="黑体" panose="02010609060101010101" pitchFamily="49" charset="-122"/>
                </a:rPr>
                <a:t>范文评点</a:t>
              </a:r>
              <a:endParaRPr lang="zh-CN" altLang="en-US" sz="3735" dirty="0">
                <a:latin typeface="黑体" panose="02010609060101010101" pitchFamily="49" charset="-122"/>
                <a:ea typeface="黑体" panose="02010609060101010101" pitchFamily="49" charset="-122"/>
              </a:endParaRPr>
            </a:p>
          </p:txBody>
        </p:sp>
        <p:cxnSp>
          <p:nvCxnSpPr>
            <p:cNvPr id="8" name="直线连接符 9"/>
            <p:cNvCxnSpPr/>
            <p:nvPr/>
          </p:nvCxnSpPr>
          <p:spPr>
            <a:xfrm>
              <a:off x="70" y="700"/>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9" name="菱形 8"/>
            <p:cNvSpPr/>
            <p:nvPr/>
          </p:nvSpPr>
          <p:spPr>
            <a:xfrm>
              <a:off x="125" y="147"/>
              <a:ext cx="553" cy="553"/>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lt1"/>
                </a:solidFill>
                <a:effectLst/>
                <a:uLnTx/>
                <a:uFillTx/>
                <a:latin typeface="黑体" panose="02010609060101010101" pitchFamily="49" charset="-122"/>
                <a:ea typeface="黑体" panose="02010609060101010101" pitchFamily="49" charset="-122"/>
                <a:cs typeface="+mn-cs"/>
              </a:endParaRPr>
            </a:p>
          </p:txBody>
        </p:sp>
      </p:grpSp>
      <p:cxnSp>
        <p:nvCxnSpPr>
          <p:cNvPr id="10" name="直接连接符 12"/>
          <p:cNvCxnSpPr/>
          <p:nvPr/>
        </p:nvCxnSpPr>
        <p:spPr>
          <a:xfrm flipH="1">
            <a:off x="8879417" y="836084"/>
            <a:ext cx="82551" cy="5643033"/>
          </a:xfrm>
          <a:prstGeom prst="line">
            <a:avLst/>
          </a:prstGeom>
          <a:ln w="38100">
            <a:headEnd type="none" w="med" len="med"/>
            <a:tailEnd type="none" w="med" len="med"/>
          </a:ln>
        </p:spPr>
        <p:style>
          <a:lnRef idx="2">
            <a:schemeClr val="accent5"/>
          </a:lnRef>
          <a:fillRef idx="1">
            <a:schemeClr val="lt1"/>
          </a:fillRef>
          <a:effectRef idx="0">
            <a:schemeClr val="accent5"/>
          </a:effectRef>
          <a:fontRef idx="minor">
            <a:schemeClr val="dk1"/>
          </a:fontRef>
        </p:style>
      </p:cxnSp>
    </p:spTree>
    <p:custDataLst>
      <p:tags r:id="rId1"/>
    </p:custData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2770" name="组合 9"/>
          <p:cNvGrpSpPr/>
          <p:nvPr/>
        </p:nvGrpSpPr>
        <p:grpSpPr>
          <a:xfrm>
            <a:off x="46567" y="2117"/>
            <a:ext cx="2675467" cy="665921"/>
            <a:chOff x="70" y="-63"/>
            <a:chExt cx="3161" cy="787"/>
          </a:xfrm>
        </p:grpSpPr>
        <p:sp>
          <p:nvSpPr>
            <p:cNvPr id="32774" name="文本框 6"/>
            <p:cNvSpPr txBox="1"/>
            <p:nvPr/>
          </p:nvSpPr>
          <p:spPr>
            <a:xfrm>
              <a:off x="678" y="-63"/>
              <a:ext cx="2461" cy="787"/>
            </a:xfrm>
            <a:prstGeom prst="rect">
              <a:avLst/>
            </a:prstGeom>
            <a:noFill/>
            <a:ln w="9525">
              <a:noFill/>
            </a:ln>
          </p:spPr>
          <p:txBody>
            <a:bodyPr wrap="none">
              <a:spAutoFit/>
            </a:bodyPr>
            <a:p>
              <a:pPr eaLnBrk="0" hangingPunct="0"/>
              <a:r>
                <a:rPr lang="zh-CN" altLang="en-US" sz="3735" dirty="0">
                  <a:latin typeface="黑体" panose="02010609060101010101" pitchFamily="49" charset="-122"/>
                  <a:ea typeface="黑体" panose="02010609060101010101" pitchFamily="49" charset="-122"/>
                </a:rPr>
                <a:t>范文评点</a:t>
              </a:r>
              <a:endParaRPr lang="zh-CN" altLang="en-US" sz="3735" dirty="0">
                <a:latin typeface="黑体" panose="02010609060101010101" pitchFamily="49" charset="-122"/>
                <a:ea typeface="黑体" panose="02010609060101010101" pitchFamily="49" charset="-122"/>
              </a:endParaRPr>
            </a:p>
          </p:txBody>
        </p:sp>
        <p:cxnSp>
          <p:nvCxnSpPr>
            <p:cNvPr id="4" name="直线连接符 9"/>
            <p:cNvCxnSpPr/>
            <p:nvPr/>
          </p:nvCxnSpPr>
          <p:spPr>
            <a:xfrm>
              <a:off x="70" y="700"/>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5" name="菱形 4"/>
            <p:cNvSpPr/>
            <p:nvPr/>
          </p:nvSpPr>
          <p:spPr>
            <a:xfrm>
              <a:off x="125" y="147"/>
              <a:ext cx="553" cy="553"/>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lt1"/>
                </a:solidFill>
                <a:effectLst/>
                <a:uLnTx/>
                <a:uFillTx/>
                <a:latin typeface="黑体" panose="02010609060101010101" pitchFamily="49" charset="-122"/>
                <a:ea typeface="黑体" panose="02010609060101010101" pitchFamily="49" charset="-122"/>
                <a:cs typeface="+mn-cs"/>
              </a:endParaRPr>
            </a:p>
          </p:txBody>
        </p:sp>
      </p:grpSp>
      <p:sp>
        <p:nvSpPr>
          <p:cNvPr id="32771" name="矩形 5"/>
          <p:cNvSpPr/>
          <p:nvPr/>
        </p:nvSpPr>
        <p:spPr>
          <a:xfrm>
            <a:off x="560917" y="969433"/>
            <a:ext cx="7393516" cy="4161790"/>
          </a:xfrm>
          <a:prstGeom prst="rect">
            <a:avLst/>
          </a:prstGeom>
          <a:noFill/>
          <a:ln w="9525">
            <a:noFill/>
          </a:ln>
        </p:spPr>
        <p:txBody>
          <a:bodyPr>
            <a:spAutoFit/>
          </a:bodyPr>
          <a:p>
            <a:pPr eaLnBrk="0" hangingPunct="0">
              <a:lnSpc>
                <a:spcPct val="150000"/>
              </a:lnSpc>
            </a:pPr>
            <a:r>
              <a:rPr lang="zh-CN" altLang="en-US" sz="2935" dirty="0">
                <a:solidFill>
                  <a:srgbClr val="000000"/>
                </a:solidFill>
                <a:latin typeface="楷体" panose="02010609060101010101" pitchFamily="49" charset="-122"/>
                <a:ea typeface="楷体" panose="02010609060101010101" pitchFamily="49" charset="-122"/>
              </a:rPr>
              <a:t>如果你把忧愁向一个朋友倾诉</a:t>
            </a:r>
            <a:r>
              <a:rPr lang="en-US" altLang="zh-CN" sz="2935">
                <a:solidFill>
                  <a:srgbClr val="000000"/>
                </a:solidFill>
                <a:latin typeface="楷体" panose="02010609060101010101" pitchFamily="49" charset="-122"/>
                <a:ea typeface="楷体" panose="02010609060101010101" pitchFamily="49" charset="-122"/>
              </a:rPr>
              <a:t>,</a:t>
            </a:r>
            <a:r>
              <a:rPr lang="zh-CN" altLang="en-US" sz="2935" dirty="0">
                <a:solidFill>
                  <a:srgbClr val="000000"/>
                </a:solidFill>
                <a:latin typeface="楷体" panose="02010609060101010101" pitchFamily="49" charset="-122"/>
                <a:ea typeface="楷体" panose="02010609060101010101" pitchFamily="49" charset="-122"/>
              </a:rPr>
              <a:t>你将被分掉一半忧愁</a:t>
            </a:r>
            <a:r>
              <a:rPr lang="en-US" altLang="zh-CN" sz="2935">
                <a:solidFill>
                  <a:srgbClr val="000000"/>
                </a:solidFill>
                <a:latin typeface="楷体" panose="02010609060101010101" pitchFamily="49" charset="-122"/>
                <a:ea typeface="楷体" panose="02010609060101010101" pitchFamily="49" charset="-122"/>
              </a:rPr>
              <a:t>”</a:t>
            </a:r>
            <a:r>
              <a:rPr lang="zh-CN" altLang="en-US" sz="2935" dirty="0">
                <a:solidFill>
                  <a:srgbClr val="000000"/>
                </a:solidFill>
                <a:latin typeface="楷体" panose="02010609060101010101" pitchFamily="49" charset="-122"/>
                <a:ea typeface="楷体" panose="02010609060101010101" pitchFamily="49" charset="-122"/>
              </a:rPr>
              <a:t>这句至理名言。</a:t>
            </a:r>
            <a:endParaRPr lang="zh-CN" altLang="en-US" sz="2935" dirty="0">
              <a:solidFill>
                <a:srgbClr val="000000"/>
              </a:solidFill>
              <a:latin typeface="楷体" panose="02010609060101010101" pitchFamily="49" charset="-122"/>
              <a:ea typeface="楷体" panose="02010609060101010101" pitchFamily="49" charset="-122"/>
            </a:endParaRPr>
          </a:p>
          <a:p>
            <a:pPr eaLnBrk="0" hangingPunct="0">
              <a:lnSpc>
                <a:spcPct val="150000"/>
              </a:lnSpc>
            </a:pPr>
            <a:r>
              <a:rPr lang="zh-CN" altLang="en-US" sz="2935" dirty="0">
                <a:solidFill>
                  <a:srgbClr val="000000"/>
                </a:solidFill>
                <a:latin typeface="楷体" panose="02010609060101010101" pitchFamily="49" charset="-122"/>
                <a:ea typeface="楷体" panose="02010609060101010101" pitchFamily="49" charset="-122"/>
              </a:rPr>
              <a:t>    分享</a:t>
            </a:r>
            <a:r>
              <a:rPr lang="en-US" altLang="zh-CN" sz="2935">
                <a:solidFill>
                  <a:srgbClr val="000000"/>
                </a:solidFill>
                <a:latin typeface="楷体" panose="02010609060101010101" pitchFamily="49" charset="-122"/>
                <a:ea typeface="楷体" panose="02010609060101010101" pitchFamily="49" charset="-122"/>
              </a:rPr>
              <a:t>,</a:t>
            </a:r>
            <a:r>
              <a:rPr lang="zh-CN" altLang="en-US" sz="2935" dirty="0">
                <a:solidFill>
                  <a:srgbClr val="000000"/>
                </a:solidFill>
                <a:latin typeface="楷体" panose="02010609060101010101" pitchFamily="49" charset="-122"/>
                <a:ea typeface="楷体" panose="02010609060101010101" pitchFamily="49" charset="-122"/>
              </a:rPr>
              <a:t>与朋友一起分享快乐</a:t>
            </a:r>
            <a:r>
              <a:rPr lang="en-US" altLang="zh-CN" sz="2935">
                <a:solidFill>
                  <a:srgbClr val="000000"/>
                </a:solidFill>
                <a:latin typeface="楷体" panose="02010609060101010101" pitchFamily="49" charset="-122"/>
                <a:ea typeface="楷体" panose="02010609060101010101" pitchFamily="49" charset="-122"/>
              </a:rPr>
              <a:t>,</a:t>
            </a:r>
            <a:r>
              <a:rPr lang="zh-CN" altLang="en-US" sz="2935" dirty="0">
                <a:solidFill>
                  <a:srgbClr val="000000"/>
                </a:solidFill>
                <a:latin typeface="楷体" panose="02010609060101010101" pitchFamily="49" charset="-122"/>
                <a:ea typeface="楷体" panose="02010609060101010101" pitchFamily="49" charset="-122"/>
              </a:rPr>
              <a:t>你将会得到更多的快乐</a:t>
            </a:r>
            <a:r>
              <a:rPr lang="en-US" altLang="zh-CN" sz="2935">
                <a:solidFill>
                  <a:srgbClr val="000000"/>
                </a:solidFill>
                <a:latin typeface="楷体" panose="02010609060101010101" pitchFamily="49" charset="-122"/>
                <a:ea typeface="楷体" panose="02010609060101010101" pitchFamily="49" charset="-122"/>
              </a:rPr>
              <a:t>;</a:t>
            </a:r>
            <a:r>
              <a:rPr lang="zh-CN" altLang="en-US" sz="2935" dirty="0">
                <a:solidFill>
                  <a:srgbClr val="000000"/>
                </a:solidFill>
                <a:latin typeface="楷体" panose="02010609060101010101" pitchFamily="49" charset="-122"/>
                <a:ea typeface="楷体" panose="02010609060101010101" pitchFamily="49" charset="-122"/>
              </a:rPr>
              <a:t>分担</a:t>
            </a:r>
            <a:r>
              <a:rPr lang="en-US" altLang="zh-CN" sz="2935">
                <a:solidFill>
                  <a:srgbClr val="000000"/>
                </a:solidFill>
                <a:latin typeface="楷体" panose="02010609060101010101" pitchFamily="49" charset="-122"/>
                <a:ea typeface="楷体" panose="02010609060101010101" pitchFamily="49" charset="-122"/>
              </a:rPr>
              <a:t>,</a:t>
            </a:r>
            <a:r>
              <a:rPr lang="zh-CN" altLang="en-US" sz="2935" dirty="0">
                <a:solidFill>
                  <a:srgbClr val="000000"/>
                </a:solidFill>
                <a:latin typeface="楷体" panose="02010609060101010101" pitchFamily="49" charset="-122"/>
                <a:ea typeface="楷体" panose="02010609060101010101" pitchFamily="49" charset="-122"/>
              </a:rPr>
              <a:t>与朋友一起分担忧愁</a:t>
            </a:r>
            <a:r>
              <a:rPr lang="en-US" altLang="zh-CN" sz="2935">
                <a:solidFill>
                  <a:srgbClr val="000000"/>
                </a:solidFill>
                <a:latin typeface="楷体" panose="02010609060101010101" pitchFamily="49" charset="-122"/>
                <a:ea typeface="楷体" panose="02010609060101010101" pitchFamily="49" charset="-122"/>
              </a:rPr>
              <a:t>,</a:t>
            </a:r>
            <a:r>
              <a:rPr lang="zh-CN" altLang="en-US" sz="2935" dirty="0">
                <a:solidFill>
                  <a:srgbClr val="000000"/>
                </a:solidFill>
                <a:latin typeface="楷体" panose="02010609060101010101" pitchFamily="49" charset="-122"/>
                <a:ea typeface="楷体" panose="02010609060101010101" pitchFamily="49" charset="-122"/>
              </a:rPr>
              <a:t>你将会倍感轻松。来吧</a:t>
            </a:r>
            <a:r>
              <a:rPr lang="en-US" altLang="zh-CN" sz="2935">
                <a:solidFill>
                  <a:srgbClr val="000000"/>
                </a:solidFill>
                <a:latin typeface="楷体" panose="02010609060101010101" pitchFamily="49" charset="-122"/>
                <a:ea typeface="楷体" panose="02010609060101010101" pitchFamily="49" charset="-122"/>
              </a:rPr>
              <a:t>!</a:t>
            </a:r>
            <a:r>
              <a:rPr lang="zh-CN" altLang="en-US" sz="2935" dirty="0">
                <a:solidFill>
                  <a:srgbClr val="000000"/>
                </a:solidFill>
                <a:latin typeface="楷体" panose="02010609060101010101" pitchFamily="49" charset="-122"/>
                <a:ea typeface="楷体" panose="02010609060101010101" pitchFamily="49" charset="-122"/>
              </a:rPr>
              <a:t>同朋友一起</a:t>
            </a:r>
            <a:r>
              <a:rPr lang="en-US" altLang="zh-CN" sz="2935">
                <a:solidFill>
                  <a:srgbClr val="000000"/>
                </a:solidFill>
                <a:latin typeface="楷体" panose="02010609060101010101" pitchFamily="49" charset="-122"/>
                <a:ea typeface="楷体" panose="02010609060101010101" pitchFamily="49" charset="-122"/>
              </a:rPr>
              <a:t>,</a:t>
            </a:r>
            <a:r>
              <a:rPr lang="zh-CN" altLang="en-US" sz="2935" dirty="0">
                <a:solidFill>
                  <a:srgbClr val="000000"/>
                </a:solidFill>
                <a:latin typeface="楷体" panose="02010609060101010101" pitchFamily="49" charset="-122"/>
                <a:ea typeface="楷体" panose="02010609060101010101" pitchFamily="49" charset="-122"/>
              </a:rPr>
              <a:t>共同迎接明天不落的太阳吧</a:t>
            </a:r>
            <a:r>
              <a:rPr lang="en-US" altLang="zh-CN" sz="2935">
                <a:solidFill>
                  <a:srgbClr val="000000"/>
                </a:solidFill>
                <a:latin typeface="楷体" panose="02010609060101010101" pitchFamily="49" charset="-122"/>
                <a:ea typeface="楷体" panose="02010609060101010101" pitchFamily="49" charset="-122"/>
              </a:rPr>
              <a:t>!</a:t>
            </a:r>
            <a:r>
              <a:rPr lang="en-US" altLang="zh-CN" sz="2935" b="1">
                <a:solidFill>
                  <a:srgbClr val="000000"/>
                </a:solidFill>
                <a:latin typeface="楷体" panose="02010609060101010101" pitchFamily="49" charset="-122"/>
                <a:ea typeface="楷体" panose="02010609060101010101" pitchFamily="49" charset="-122"/>
              </a:rPr>
              <a:t> </a:t>
            </a:r>
            <a:r>
              <a:rPr lang="en-US" altLang="zh-CN" sz="2935" b="1" baseline="30000">
                <a:solidFill>
                  <a:srgbClr val="FF0000"/>
                </a:solidFill>
                <a:latin typeface="楷体" panose="02010609060101010101" pitchFamily="49" charset="-122"/>
                <a:ea typeface="楷体" panose="02010609060101010101" pitchFamily="49" charset="-122"/>
              </a:rPr>
              <a:t>❹</a:t>
            </a:r>
            <a:endParaRPr lang="zh-CN" altLang="en-US" sz="2935" baseline="30000" dirty="0">
              <a:solidFill>
                <a:srgbClr val="FF0000"/>
              </a:solidFill>
              <a:latin typeface="楷体" panose="02010609060101010101" pitchFamily="49" charset="-122"/>
              <a:ea typeface="楷体" panose="02010609060101010101" pitchFamily="49" charset="-122"/>
            </a:endParaRPr>
          </a:p>
        </p:txBody>
      </p:sp>
      <p:sp>
        <p:nvSpPr>
          <p:cNvPr id="7" name="TextBox 6"/>
          <p:cNvSpPr txBox="1"/>
          <p:nvPr/>
        </p:nvSpPr>
        <p:spPr>
          <a:xfrm>
            <a:off x="8015817" y="4485217"/>
            <a:ext cx="3456517" cy="1076325"/>
          </a:xfrm>
          <a:prstGeom prst="rect">
            <a:avLst/>
          </a:prstGeom>
          <a:noFill/>
          <a:ln>
            <a:noFill/>
          </a:ln>
        </p:spPr>
        <p:style>
          <a:lnRef idx="2">
            <a:schemeClr val="accent4"/>
          </a:lnRef>
          <a:fillRef idx="1">
            <a:schemeClr val="lt1"/>
          </a:fillRef>
          <a:effectRef idx="0">
            <a:schemeClr val="accent4"/>
          </a:effectRef>
          <a:fontRef idx="minor">
            <a:schemeClr val="dk1"/>
          </a:fontRef>
        </p:style>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sz="32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rPr>
              <a:t>❹</a:t>
            </a:r>
            <a:r>
              <a:rPr kumimoji="0" lang="zh-CN" altLang="en-US" sz="32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rPr>
              <a:t>首尾呼应</a:t>
            </a:r>
            <a:r>
              <a:rPr kumimoji="0" lang="en-US" sz="32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zh-CN" altLang="en-US" sz="32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rPr>
              <a:t>结构严谨</a:t>
            </a:r>
            <a:r>
              <a:rPr kumimoji="0" lang="en-US" sz="32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rPr>
              <a:t>,</a:t>
            </a:r>
            <a:r>
              <a:rPr kumimoji="0" lang="zh-CN" altLang="en-US" sz="32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rPr>
              <a:t>点明中心。</a:t>
            </a:r>
            <a:endParaRPr kumimoji="0" lang="zh-CN" altLang="en-US" sz="32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endParaRPr>
          </a:p>
        </p:txBody>
      </p:sp>
      <p:cxnSp>
        <p:nvCxnSpPr>
          <p:cNvPr id="8" name="直接连接符 12"/>
          <p:cNvCxnSpPr/>
          <p:nvPr/>
        </p:nvCxnSpPr>
        <p:spPr>
          <a:xfrm flipH="1">
            <a:off x="7920567" y="836084"/>
            <a:ext cx="82551" cy="5643033"/>
          </a:xfrm>
          <a:prstGeom prst="line">
            <a:avLst/>
          </a:prstGeom>
          <a:ln w="38100">
            <a:headEnd type="none" w="med" len="med"/>
            <a:tailEnd type="none" w="med" len="med"/>
          </a:ln>
        </p:spPr>
        <p:style>
          <a:lnRef idx="2">
            <a:schemeClr val="accent5"/>
          </a:lnRef>
          <a:fillRef idx="1">
            <a:schemeClr val="lt1"/>
          </a:fillRef>
          <a:effectRef idx="0">
            <a:schemeClr val="accent5"/>
          </a:effectRef>
          <a:fontRef idx="minor">
            <a:schemeClr val="dk1"/>
          </a:fontRef>
        </p:style>
      </p:cxnSp>
    </p:spTree>
    <p:custDataLst>
      <p:tags r:id="rId1"/>
    </p:custData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5" name="矩形 6"/>
          <p:cNvSpPr/>
          <p:nvPr/>
        </p:nvSpPr>
        <p:spPr>
          <a:xfrm>
            <a:off x="624417" y="1701800"/>
            <a:ext cx="11233149" cy="3290570"/>
          </a:xfrm>
          <a:prstGeom prst="rect">
            <a:avLst/>
          </a:prstGeom>
          <a:noFill/>
          <a:ln w="9525">
            <a:noFill/>
          </a:ln>
        </p:spPr>
        <p:txBody>
          <a:bodyPr>
            <a:spAutoFit/>
          </a:bodyPr>
          <a:p>
            <a:pPr eaLnBrk="0" hangingPunct="0">
              <a:lnSpc>
                <a:spcPct val="130000"/>
              </a:lnSpc>
            </a:pPr>
            <a:r>
              <a:rPr lang="en-US" altLang="zh-CN" sz="3200" b="1">
                <a:solidFill>
                  <a:srgbClr val="000000"/>
                </a:solidFill>
                <a:latin typeface="楷体" panose="02010609060101010101" pitchFamily="49" charset="-122"/>
                <a:ea typeface="楷体" panose="02010609060101010101" pitchFamily="49" charset="-122"/>
              </a:rPr>
              <a:t>    </a:t>
            </a:r>
            <a:r>
              <a:rPr lang="zh-CN" altLang="zh-CN" sz="3200" b="1" dirty="0">
                <a:solidFill>
                  <a:srgbClr val="000000"/>
                </a:solidFill>
                <a:latin typeface="楷体" panose="02010609060101010101" pitchFamily="49" charset="-122"/>
                <a:ea typeface="楷体" panose="02010609060101010101" pitchFamily="49" charset="-122"/>
              </a:rPr>
              <a:t>这篇优秀的习作亮点颇多。从</a:t>
            </a:r>
            <a:r>
              <a:rPr lang="zh-CN" altLang="zh-CN" sz="3200" b="1" dirty="0">
                <a:solidFill>
                  <a:srgbClr val="FF0000"/>
                </a:solidFill>
                <a:latin typeface="楷体" panose="02010609060101010101" pitchFamily="49" charset="-122"/>
                <a:ea typeface="楷体" panose="02010609060101010101" pitchFamily="49" charset="-122"/>
              </a:rPr>
              <a:t>主题上</a:t>
            </a:r>
            <a:r>
              <a:rPr lang="zh-CN" altLang="zh-CN" sz="3200" b="1" dirty="0">
                <a:solidFill>
                  <a:srgbClr val="000000"/>
                </a:solidFill>
                <a:latin typeface="楷体" panose="02010609060101010101" pitchFamily="49" charset="-122"/>
                <a:ea typeface="楷体" panose="02010609060101010101" pitchFamily="49" charset="-122"/>
              </a:rPr>
              <a:t>看</a:t>
            </a:r>
            <a:r>
              <a:rPr lang="en-US" altLang="zh-CN" sz="3200" b="1">
                <a:solidFill>
                  <a:srgbClr val="000000"/>
                </a:solidFill>
                <a:latin typeface="楷体" panose="02010609060101010101" pitchFamily="49" charset="-122"/>
                <a:ea typeface="楷体" panose="02010609060101010101" pitchFamily="49" charset="-122"/>
              </a:rPr>
              <a:t>,</a:t>
            </a:r>
            <a:r>
              <a:rPr lang="zh-CN" altLang="zh-CN" sz="3200" b="1" dirty="0">
                <a:solidFill>
                  <a:srgbClr val="000000"/>
                </a:solidFill>
                <a:latin typeface="楷体" panose="02010609060101010101" pitchFamily="49" charset="-122"/>
                <a:ea typeface="楷体" panose="02010609060101010101" pitchFamily="49" charset="-122"/>
              </a:rPr>
              <a:t>文章立意深刻</a:t>
            </a:r>
            <a:r>
              <a:rPr lang="en-US" altLang="zh-CN" sz="3200" b="1">
                <a:solidFill>
                  <a:srgbClr val="000000"/>
                </a:solidFill>
                <a:latin typeface="楷体" panose="02010609060101010101" pitchFamily="49" charset="-122"/>
                <a:ea typeface="楷体" panose="02010609060101010101" pitchFamily="49" charset="-122"/>
              </a:rPr>
              <a:t>,</a:t>
            </a:r>
            <a:r>
              <a:rPr lang="zh-CN" altLang="zh-CN" sz="3200" b="1" dirty="0">
                <a:solidFill>
                  <a:srgbClr val="000000"/>
                </a:solidFill>
                <a:latin typeface="楷体" panose="02010609060101010101" pitchFamily="49" charset="-122"/>
                <a:ea typeface="楷体" panose="02010609060101010101" pitchFamily="49" charset="-122"/>
              </a:rPr>
              <a:t>阐述了</a:t>
            </a:r>
            <a:r>
              <a:rPr lang="en-US" altLang="zh-CN" sz="3200" b="1">
                <a:solidFill>
                  <a:srgbClr val="000000"/>
                </a:solidFill>
                <a:latin typeface="楷体" panose="02010609060101010101" pitchFamily="49" charset="-122"/>
                <a:ea typeface="楷体" panose="02010609060101010101" pitchFamily="49" charset="-122"/>
              </a:rPr>
              <a:t>“</a:t>
            </a:r>
            <a:r>
              <a:rPr lang="zh-CN" altLang="zh-CN" sz="3200" b="1" dirty="0">
                <a:solidFill>
                  <a:srgbClr val="000000"/>
                </a:solidFill>
                <a:latin typeface="楷体" panose="02010609060101010101" pitchFamily="49" charset="-122"/>
                <a:ea typeface="楷体" panose="02010609060101010101" pitchFamily="49" charset="-122"/>
              </a:rPr>
              <a:t>只有懂得分享才能更好生活</a:t>
            </a:r>
            <a:r>
              <a:rPr lang="en-US" altLang="zh-CN" sz="3200" b="1">
                <a:solidFill>
                  <a:srgbClr val="000000"/>
                </a:solidFill>
                <a:latin typeface="楷体" panose="02010609060101010101" pitchFamily="49" charset="-122"/>
                <a:ea typeface="楷体" panose="02010609060101010101" pitchFamily="49" charset="-122"/>
              </a:rPr>
              <a:t>”</a:t>
            </a:r>
            <a:r>
              <a:rPr lang="zh-CN" altLang="zh-CN" sz="3200" b="1" dirty="0">
                <a:solidFill>
                  <a:srgbClr val="000000"/>
                </a:solidFill>
                <a:latin typeface="楷体" panose="02010609060101010101" pitchFamily="49" charset="-122"/>
                <a:ea typeface="楷体" panose="02010609060101010101" pitchFamily="49" charset="-122"/>
              </a:rPr>
              <a:t>的道理</a:t>
            </a:r>
            <a:r>
              <a:rPr lang="en-US" altLang="zh-CN" sz="3200" b="1">
                <a:solidFill>
                  <a:srgbClr val="000000"/>
                </a:solidFill>
                <a:latin typeface="楷体" panose="02010609060101010101" pitchFamily="49" charset="-122"/>
                <a:ea typeface="楷体" panose="02010609060101010101" pitchFamily="49" charset="-122"/>
              </a:rPr>
              <a:t>;</a:t>
            </a:r>
            <a:r>
              <a:rPr lang="zh-CN" altLang="zh-CN" sz="3200" b="1" dirty="0">
                <a:solidFill>
                  <a:srgbClr val="000000"/>
                </a:solidFill>
                <a:latin typeface="楷体" panose="02010609060101010101" pitchFamily="49" charset="-122"/>
                <a:ea typeface="楷体" panose="02010609060101010101" pitchFamily="49" charset="-122"/>
              </a:rPr>
              <a:t>从</a:t>
            </a:r>
            <a:r>
              <a:rPr lang="zh-CN" altLang="zh-CN" sz="3200" b="1" dirty="0">
                <a:solidFill>
                  <a:srgbClr val="FF0000"/>
                </a:solidFill>
                <a:latin typeface="楷体" panose="02010609060101010101" pitchFamily="49" charset="-122"/>
                <a:ea typeface="楷体" panose="02010609060101010101" pitchFamily="49" charset="-122"/>
              </a:rPr>
              <a:t>内容上</a:t>
            </a:r>
            <a:r>
              <a:rPr lang="zh-CN" altLang="zh-CN" sz="3200" b="1" dirty="0">
                <a:solidFill>
                  <a:srgbClr val="000000"/>
                </a:solidFill>
                <a:latin typeface="楷体" panose="02010609060101010101" pitchFamily="49" charset="-122"/>
                <a:ea typeface="楷体" panose="02010609060101010101" pitchFamily="49" charset="-122"/>
              </a:rPr>
              <a:t>看</a:t>
            </a:r>
            <a:r>
              <a:rPr lang="en-US" altLang="zh-CN" sz="3200" b="1">
                <a:solidFill>
                  <a:srgbClr val="000000"/>
                </a:solidFill>
                <a:latin typeface="楷体" panose="02010609060101010101" pitchFamily="49" charset="-122"/>
                <a:ea typeface="楷体" panose="02010609060101010101" pitchFamily="49" charset="-122"/>
              </a:rPr>
              <a:t>,</a:t>
            </a:r>
            <a:r>
              <a:rPr lang="zh-CN" altLang="zh-CN" sz="3200" b="1" dirty="0">
                <a:solidFill>
                  <a:srgbClr val="000000"/>
                </a:solidFill>
                <a:latin typeface="楷体" panose="02010609060101010101" pitchFamily="49" charset="-122"/>
                <a:ea typeface="楷体" panose="02010609060101010101" pitchFamily="49" charset="-122"/>
              </a:rPr>
              <a:t>内容丰富</a:t>
            </a:r>
            <a:r>
              <a:rPr lang="en-US" altLang="zh-CN" sz="3200" b="1">
                <a:solidFill>
                  <a:srgbClr val="000000"/>
                </a:solidFill>
                <a:latin typeface="楷体" panose="02010609060101010101" pitchFamily="49" charset="-122"/>
                <a:ea typeface="楷体" panose="02010609060101010101" pitchFamily="49" charset="-122"/>
              </a:rPr>
              <a:t>,</a:t>
            </a:r>
            <a:r>
              <a:rPr lang="zh-CN" altLang="zh-CN" sz="3200" b="1" dirty="0">
                <a:solidFill>
                  <a:srgbClr val="000000"/>
                </a:solidFill>
                <a:latin typeface="楷体" panose="02010609060101010101" pitchFamily="49" charset="-122"/>
                <a:ea typeface="楷体" panose="02010609060101010101" pitchFamily="49" charset="-122"/>
              </a:rPr>
              <a:t>作者选取了两个相互对照的事例</a:t>
            </a:r>
            <a:r>
              <a:rPr lang="en-US" altLang="zh-CN" sz="3200" b="1">
                <a:solidFill>
                  <a:srgbClr val="000000"/>
                </a:solidFill>
                <a:latin typeface="楷体" panose="02010609060101010101" pitchFamily="49" charset="-122"/>
                <a:ea typeface="楷体" panose="02010609060101010101" pitchFamily="49" charset="-122"/>
              </a:rPr>
              <a:t>,</a:t>
            </a:r>
            <a:r>
              <a:rPr lang="zh-CN" altLang="zh-CN" sz="3200" b="1" dirty="0">
                <a:solidFill>
                  <a:srgbClr val="000000"/>
                </a:solidFill>
                <a:latin typeface="楷体" panose="02010609060101010101" pitchFamily="49" charset="-122"/>
                <a:ea typeface="楷体" panose="02010609060101010101" pitchFamily="49" charset="-122"/>
              </a:rPr>
              <a:t>使主题更全面</a:t>
            </a:r>
            <a:r>
              <a:rPr lang="en-US" altLang="zh-CN" sz="3200" b="1">
                <a:solidFill>
                  <a:srgbClr val="000000"/>
                </a:solidFill>
                <a:latin typeface="楷体" panose="02010609060101010101" pitchFamily="49" charset="-122"/>
                <a:ea typeface="楷体" panose="02010609060101010101" pitchFamily="49" charset="-122"/>
              </a:rPr>
              <a:t>;</a:t>
            </a:r>
            <a:r>
              <a:rPr lang="zh-CN" altLang="zh-CN" sz="3200" b="1" dirty="0">
                <a:solidFill>
                  <a:srgbClr val="000000"/>
                </a:solidFill>
                <a:latin typeface="楷体" panose="02010609060101010101" pitchFamily="49" charset="-122"/>
                <a:ea typeface="楷体" panose="02010609060101010101" pitchFamily="49" charset="-122"/>
              </a:rPr>
              <a:t>从</a:t>
            </a:r>
            <a:r>
              <a:rPr lang="zh-CN" altLang="zh-CN" sz="3200" b="1" dirty="0">
                <a:solidFill>
                  <a:srgbClr val="FF0000"/>
                </a:solidFill>
                <a:latin typeface="楷体" panose="02010609060101010101" pitchFamily="49" charset="-122"/>
                <a:ea typeface="楷体" panose="02010609060101010101" pitchFamily="49" charset="-122"/>
              </a:rPr>
              <a:t>布局谋篇上</a:t>
            </a:r>
            <a:r>
              <a:rPr lang="zh-CN" altLang="zh-CN" sz="3200" b="1" dirty="0">
                <a:latin typeface="楷体" panose="02010609060101010101" pitchFamily="49" charset="-122"/>
                <a:ea typeface="楷体" panose="02010609060101010101" pitchFamily="49" charset="-122"/>
              </a:rPr>
              <a:t>看</a:t>
            </a:r>
            <a:r>
              <a:rPr lang="en-US" altLang="zh-CN" sz="3200" b="1">
                <a:latin typeface="楷体" panose="02010609060101010101" pitchFamily="49" charset="-122"/>
                <a:ea typeface="楷体" panose="02010609060101010101" pitchFamily="49" charset="-122"/>
              </a:rPr>
              <a:t>,</a:t>
            </a:r>
            <a:r>
              <a:rPr lang="zh-CN" altLang="zh-CN" sz="3200" b="1" dirty="0">
                <a:latin typeface="楷体" panose="02010609060101010101" pitchFamily="49" charset="-122"/>
                <a:ea typeface="楷体" panose="02010609060101010101" pitchFamily="49" charset="-122"/>
              </a:rPr>
              <a:t>这</a:t>
            </a:r>
            <a:r>
              <a:rPr lang="zh-CN" altLang="zh-CN" sz="3200" b="1" dirty="0">
                <a:solidFill>
                  <a:srgbClr val="000000"/>
                </a:solidFill>
                <a:latin typeface="楷体" panose="02010609060101010101" pitchFamily="49" charset="-122"/>
                <a:ea typeface="楷体" panose="02010609060101010101" pitchFamily="49" charset="-122"/>
              </a:rPr>
              <a:t>篇文章在结构安排方面颇具匠心</a:t>
            </a:r>
            <a:r>
              <a:rPr lang="en-US" altLang="zh-CN" sz="3200" b="1">
                <a:solidFill>
                  <a:srgbClr val="000000"/>
                </a:solidFill>
                <a:latin typeface="楷体" panose="02010609060101010101" pitchFamily="49" charset="-122"/>
                <a:ea typeface="楷体" panose="02010609060101010101" pitchFamily="49" charset="-122"/>
              </a:rPr>
              <a:t>,</a:t>
            </a:r>
            <a:r>
              <a:rPr lang="zh-CN" altLang="zh-CN" sz="3200" b="1" dirty="0">
                <a:solidFill>
                  <a:srgbClr val="000000"/>
                </a:solidFill>
                <a:latin typeface="楷体" panose="02010609060101010101" pitchFamily="49" charset="-122"/>
                <a:ea typeface="楷体" panose="02010609060101010101" pitchFamily="49" charset="-122"/>
              </a:rPr>
              <a:t>采取了首尾呼应的结构方式使文章结构更严谨、层次更分明。</a:t>
            </a:r>
            <a:endParaRPr lang="zh-CN" altLang="en-US" sz="3200" b="1" dirty="0">
              <a:latin typeface="楷体" panose="02010609060101010101" pitchFamily="49" charset="-122"/>
              <a:ea typeface="楷体" panose="02010609060101010101" pitchFamily="49" charset="-122"/>
            </a:endParaRPr>
          </a:p>
        </p:txBody>
      </p:sp>
      <p:grpSp>
        <p:nvGrpSpPr>
          <p:cNvPr id="33796" name="组合 9"/>
          <p:cNvGrpSpPr/>
          <p:nvPr/>
        </p:nvGrpSpPr>
        <p:grpSpPr>
          <a:xfrm>
            <a:off x="46567" y="2117"/>
            <a:ext cx="2675467" cy="665921"/>
            <a:chOff x="70" y="-63"/>
            <a:chExt cx="3161" cy="787"/>
          </a:xfrm>
        </p:grpSpPr>
        <p:sp>
          <p:nvSpPr>
            <p:cNvPr id="33797" name="文本框 6"/>
            <p:cNvSpPr txBox="1"/>
            <p:nvPr/>
          </p:nvSpPr>
          <p:spPr>
            <a:xfrm>
              <a:off x="678" y="-63"/>
              <a:ext cx="2461" cy="787"/>
            </a:xfrm>
            <a:prstGeom prst="rect">
              <a:avLst/>
            </a:prstGeom>
            <a:noFill/>
            <a:ln w="9525">
              <a:noFill/>
            </a:ln>
          </p:spPr>
          <p:txBody>
            <a:bodyPr wrap="none">
              <a:spAutoFit/>
            </a:bodyPr>
            <a:p>
              <a:pPr eaLnBrk="0" hangingPunct="0"/>
              <a:r>
                <a:rPr lang="zh-CN" altLang="en-US" sz="3735" dirty="0">
                  <a:latin typeface="黑体" panose="02010609060101010101" pitchFamily="49" charset="-122"/>
                  <a:ea typeface="黑体" panose="02010609060101010101" pitchFamily="49" charset="-122"/>
                </a:rPr>
                <a:t>范文评点</a:t>
              </a:r>
              <a:endParaRPr lang="zh-CN" altLang="en-US" sz="3735" dirty="0">
                <a:latin typeface="黑体" panose="02010609060101010101" pitchFamily="49" charset="-122"/>
                <a:ea typeface="黑体" panose="02010609060101010101" pitchFamily="49" charset="-122"/>
              </a:endParaRPr>
            </a:p>
          </p:txBody>
        </p:sp>
        <p:cxnSp>
          <p:nvCxnSpPr>
            <p:cNvPr id="8" name="直线连接符 9"/>
            <p:cNvCxnSpPr/>
            <p:nvPr/>
          </p:nvCxnSpPr>
          <p:spPr>
            <a:xfrm>
              <a:off x="70" y="700"/>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9" name="菱形 8"/>
            <p:cNvSpPr/>
            <p:nvPr/>
          </p:nvSpPr>
          <p:spPr>
            <a:xfrm>
              <a:off x="125" y="147"/>
              <a:ext cx="553" cy="553"/>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lt1"/>
                </a:solidFill>
                <a:effectLst/>
                <a:uLnTx/>
                <a:uFillTx/>
                <a:latin typeface="黑体" panose="02010609060101010101" pitchFamily="49" charset="-122"/>
                <a:ea typeface="黑体" panose="02010609060101010101" pitchFamily="49" charset="-122"/>
                <a:cs typeface="+mn-cs"/>
              </a:endParaRPr>
            </a:p>
          </p:txBody>
        </p:sp>
      </p:grpSp>
    </p:spTree>
    <p:custDataLst>
      <p:tags r:id="rId1"/>
    </p:custDataLst>
  </p:cSld>
  <p:clrMapOvr>
    <a:masterClrMapping/>
  </p:clrMapOvr>
  <p:transition spd="slow">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69925" y="420370"/>
            <a:ext cx="2731770" cy="808990"/>
          </a:xfrm>
          <a:ln>
            <a:solidFill>
              <a:srgbClr val="0070C0"/>
            </a:solidFill>
          </a:ln>
        </p:spPr>
        <p:txBody>
          <a:bodyPr>
            <a:noAutofit/>
          </a:bodyPr>
          <a:p>
            <a:r>
              <a:rPr sz="4800">
                <a:solidFill>
                  <a:srgbClr val="0070C0"/>
                </a:solidFill>
              </a:rPr>
              <a:t>学以致用</a:t>
            </a:r>
            <a:endParaRPr sz="4800">
              <a:solidFill>
                <a:srgbClr val="0070C0"/>
              </a:solidFill>
            </a:endParaRPr>
          </a:p>
        </p:txBody>
      </p:sp>
      <p:sp>
        <p:nvSpPr>
          <p:cNvPr id="3" name="内容占位符 2"/>
          <p:cNvSpPr>
            <a:spLocks noGrp="1"/>
          </p:cNvSpPr>
          <p:nvPr>
            <p:ph idx="1"/>
          </p:nvPr>
        </p:nvSpPr>
        <p:spPr>
          <a:xfrm>
            <a:off x="669925" y="1953260"/>
            <a:ext cx="10852150" cy="3732530"/>
          </a:xfrm>
        </p:spPr>
        <p:txBody>
          <a:bodyPr/>
          <a:p>
            <a:r>
              <a:rPr lang="zh-CN" altLang="en-US" sz="3200"/>
              <a:t>温暖是一种感受，一直来自内心的感受。温暖是相互的，你给予别人温暖，别人也会传递温暖给你，心暖才是真的温暖。</a:t>
            </a:r>
            <a:endParaRPr lang="zh-CN" altLang="en-US" sz="3200"/>
          </a:p>
          <a:p>
            <a:r>
              <a:rPr lang="zh-CN" altLang="en-US" sz="3200"/>
              <a:t>请以“身边的温暖”为题，先列提纲，再</a:t>
            </a:r>
            <a:r>
              <a:rPr lang="zh-CN" altLang="en-US" sz="3200"/>
              <a:t>写一篇文章，不少于600字。</a:t>
            </a:r>
            <a:endParaRPr lang="zh-CN" altLang="en-US" sz="3200"/>
          </a:p>
          <a:p>
            <a:endParaRPr lang="zh-CN" altLang="en-US" sz="3200"/>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4" name="内容占位符 2"/>
          <p:cNvSpPr>
            <a:spLocks noGrp="1"/>
          </p:cNvSpPr>
          <p:nvPr/>
        </p:nvSpPr>
        <p:spPr>
          <a:xfrm>
            <a:off x="953135" y="698500"/>
            <a:ext cx="10561320" cy="3374390"/>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altLang="zh-CN" dirty="0"/>
          </a:p>
          <a:p>
            <a:endParaRPr lang="en-US" altLang="zh-CN" dirty="0"/>
          </a:p>
          <a:p>
            <a:r>
              <a:rPr lang="zh-CN" altLang="en-US" b="1" dirty="0"/>
              <a:t>         </a:t>
            </a:r>
            <a:r>
              <a:rPr lang="zh-CN" altLang="en-US" sz="4800" b="1" dirty="0"/>
              <a:t>谋先事则昌，事先谋则亡。</a:t>
            </a:r>
            <a:endParaRPr lang="en-US" altLang="zh-CN" sz="4800" b="1" dirty="0"/>
          </a:p>
          <a:p>
            <a:pPr marL="0" indent="0">
              <a:lnSpc>
                <a:spcPct val="200000"/>
              </a:lnSpc>
              <a:buNone/>
            </a:pPr>
            <a:r>
              <a:rPr lang="en-US" altLang="zh-CN" sz="4800" b="1" dirty="0"/>
              <a:t>                              ----------</a:t>
            </a:r>
            <a:r>
              <a:rPr lang="zh-CN" altLang="en-US" sz="4800" b="1" dirty="0"/>
              <a:t>刘向</a:t>
            </a:r>
            <a:endParaRPr lang="zh-CN" altLang="en-US" sz="4800" b="1" dirty="0"/>
          </a:p>
        </p:txBody>
      </p:sp>
      <p:sp>
        <p:nvSpPr>
          <p:cNvPr id="5" name="文本框 4"/>
          <p:cNvSpPr txBox="1"/>
          <p:nvPr/>
        </p:nvSpPr>
        <p:spPr>
          <a:xfrm>
            <a:off x="1471295" y="4687570"/>
            <a:ext cx="9672955" cy="1383665"/>
          </a:xfrm>
          <a:prstGeom prst="rect">
            <a:avLst/>
          </a:prstGeom>
          <a:noFill/>
        </p:spPr>
        <p:txBody>
          <a:bodyPr wrap="square" rtlCol="0">
            <a:spAutoFit/>
          </a:bodyPr>
          <a:p>
            <a:r>
              <a:rPr lang="zh-CN" altLang="en-US" sz="2800"/>
              <a:t>“这句话出自汉·刘向《说苑·谈丛》。意思是说在做事情前先做计划那么就会成功，在做计划前就做事情那么就会失败。做文章也是如此，讲究布局谋篇方能写出好文章</a:t>
            </a:r>
            <a:r>
              <a:rPr lang="zh-CN" altLang="en-US" sz="2800"/>
              <a:t>。</a:t>
            </a:r>
            <a:endParaRPr lang="zh-CN" altLang="en-US" sz="2800"/>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标题 1" descr=" 2"/>
          <p:cNvSpPr>
            <a:spLocks noGrp="1"/>
          </p:cNvSpPr>
          <p:nvPr>
            <p:ph type="title"/>
          </p:nvPr>
        </p:nvSpPr>
        <p:spPr>
          <a:xfrm>
            <a:off x="669925" y="443230"/>
            <a:ext cx="10852150" cy="912495"/>
          </a:xfrm>
        </p:spPr>
        <p:txBody>
          <a:bodyPr>
            <a:normAutofit fontScale="90000"/>
          </a:bodyPr>
          <a:lstStyle/>
          <a:p>
            <a:r>
              <a:rPr lang="zh-CN" altLang="en-US" sz="6700" b="1" dirty="0">
                <a:solidFill>
                  <a:srgbClr val="0070C0"/>
                </a:solidFill>
              </a:rPr>
              <a:t>探讨内容</a:t>
            </a:r>
            <a:r>
              <a:rPr lang="zh-CN" altLang="en-US" sz="6000" b="1" dirty="0">
                <a:solidFill>
                  <a:srgbClr val="0070C0"/>
                </a:solidFill>
              </a:rPr>
              <a:t>：</a:t>
            </a:r>
            <a:endParaRPr lang="en-US" altLang="zh-CN" sz="6000" b="1" dirty="0">
              <a:solidFill>
                <a:srgbClr val="0070C0"/>
              </a:solidFill>
            </a:endParaRPr>
          </a:p>
        </p:txBody>
      </p:sp>
      <p:sp>
        <p:nvSpPr>
          <p:cNvPr id="3" name="文本框 2" descr=" 4"/>
          <p:cNvSpPr txBox="1"/>
          <p:nvPr/>
        </p:nvSpPr>
        <p:spPr>
          <a:xfrm>
            <a:off x="1057275" y="1840230"/>
            <a:ext cx="5229225" cy="660083"/>
          </a:xfrm>
          <a:prstGeom prst="rect">
            <a:avLst/>
          </a:prstGeom>
          <a:noFill/>
        </p:spPr>
        <p:txBody>
          <a:bodyPr wrap="square" rtlCol="0">
            <a:spAutoFit/>
          </a:bodyPr>
          <a:lstStyle/>
          <a:p>
            <a:r>
              <a:rPr lang="zh-CN" altLang="en-US" sz="3600" b="1" dirty="0">
                <a:solidFill>
                  <a:srgbClr val="FF0000"/>
                </a:solidFill>
              </a:rPr>
              <a:t>什  么  </a:t>
            </a:r>
            <a:r>
              <a:rPr lang="zh-CN" altLang="en-US" sz="3600" b="1" dirty="0"/>
              <a:t>是布局谋篇？</a:t>
            </a:r>
            <a:endParaRPr lang="en-US" altLang="zh-CN" sz="3600" b="1" dirty="0"/>
          </a:p>
        </p:txBody>
      </p:sp>
      <p:sp>
        <p:nvSpPr>
          <p:cNvPr id="4" name="文本框 3" descr=" 5"/>
          <p:cNvSpPr txBox="1"/>
          <p:nvPr/>
        </p:nvSpPr>
        <p:spPr>
          <a:xfrm>
            <a:off x="1057275" y="3057525"/>
            <a:ext cx="4486275" cy="646331"/>
          </a:xfrm>
          <a:prstGeom prst="rect">
            <a:avLst/>
          </a:prstGeom>
          <a:noFill/>
        </p:spPr>
        <p:txBody>
          <a:bodyPr wrap="square" rtlCol="0">
            <a:spAutoFit/>
          </a:bodyPr>
          <a:lstStyle/>
          <a:p>
            <a:r>
              <a:rPr lang="zh-CN" altLang="en-US" sz="3600" b="1" dirty="0">
                <a:solidFill>
                  <a:srgbClr val="FF0000"/>
                </a:solidFill>
              </a:rPr>
              <a:t>为什么</a:t>
            </a:r>
            <a:r>
              <a:rPr lang="zh-CN" altLang="en-US" sz="3600" b="1" dirty="0"/>
              <a:t>要布局谋篇？</a:t>
            </a:r>
            <a:endParaRPr lang="en-US" altLang="zh-CN" sz="3600" b="1" dirty="0"/>
          </a:p>
        </p:txBody>
      </p:sp>
      <p:sp>
        <p:nvSpPr>
          <p:cNvPr id="5" name="文本框 4" descr=" 6"/>
          <p:cNvSpPr txBox="1"/>
          <p:nvPr/>
        </p:nvSpPr>
        <p:spPr>
          <a:xfrm>
            <a:off x="1057275" y="4386263"/>
            <a:ext cx="4071937" cy="646331"/>
          </a:xfrm>
          <a:prstGeom prst="rect">
            <a:avLst/>
          </a:prstGeom>
          <a:noFill/>
        </p:spPr>
        <p:txBody>
          <a:bodyPr wrap="square" rtlCol="0">
            <a:spAutoFit/>
          </a:bodyPr>
          <a:lstStyle/>
          <a:p>
            <a:r>
              <a:rPr lang="zh-CN" altLang="en-US" sz="3600" b="1" dirty="0">
                <a:solidFill>
                  <a:srgbClr val="FF0000"/>
                </a:solidFill>
              </a:rPr>
              <a:t>怎么样</a:t>
            </a:r>
            <a:r>
              <a:rPr lang="zh-CN" altLang="en-US" sz="3600" b="1" dirty="0"/>
              <a:t>去布局谋篇？</a:t>
            </a:r>
            <a:endParaRPr lang="zh-CN" altLang="en-US" sz="3600" b="1" dirty="0"/>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5" name="标题 1" descr=" 2"/>
          <p:cNvSpPr txBox="1"/>
          <p:nvPr/>
        </p:nvSpPr>
        <p:spPr>
          <a:xfrm>
            <a:off x="658091" y="960870"/>
            <a:ext cx="10515600" cy="1325563"/>
          </a:xfrm>
          <a:prstGeom prst="rect">
            <a:avLst/>
          </a:prstGeom>
        </p:spPr>
        <p:txBody>
          <a:bodyPr vert="horz" lIns="91440" tIns="45720" rIns="91440" bIns="45720" rtlCol="0" anchor="ctr">
            <a:normAutofit fontScale="9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6000" b="1" spc="200" dirty="0">
                <a:solidFill>
                  <a:srgbClr val="0070C0"/>
                </a:solidFill>
                <a:uFillTx/>
                <a:latin typeface="Arial" panose="020B0604020202020204" pitchFamily="34" charset="0"/>
                <a:ea typeface="隶书" panose="02010509060101010101" pitchFamily="49" charset="-122"/>
              </a:rPr>
              <a:t>一、什么是布局谋篇？</a:t>
            </a:r>
            <a:br>
              <a:rPr lang="en-US" altLang="zh-CN" sz="4800" b="1">
                <a:solidFill>
                  <a:srgbClr val="FF0000"/>
                </a:solidFill>
                <a:latin typeface="+mn-lt"/>
                <a:ea typeface="+mn-ea"/>
                <a:cs typeface="+mn-cs"/>
              </a:rPr>
            </a:br>
            <a:endParaRPr lang="zh-CN" altLang="en-US" sz="4800" b="1" dirty="0">
              <a:solidFill>
                <a:srgbClr val="FF0000"/>
              </a:solidFill>
              <a:latin typeface="+mn-lt"/>
              <a:ea typeface="+mn-ea"/>
              <a:cs typeface="+mn-cs"/>
            </a:endParaRPr>
          </a:p>
        </p:txBody>
      </p:sp>
      <p:sp>
        <p:nvSpPr>
          <p:cNvPr id="3" name="内容占位符 2" descr=" 3"/>
          <p:cNvSpPr>
            <a:spLocks noGrp="1"/>
          </p:cNvSpPr>
          <p:nvPr>
            <p:ph idx="1"/>
          </p:nvPr>
        </p:nvSpPr>
        <p:spPr>
          <a:xfrm>
            <a:off x="838200" y="2286433"/>
            <a:ext cx="10515600" cy="3475327"/>
          </a:xfrm>
        </p:spPr>
        <p:txBody>
          <a:bodyPr>
            <a:normAutofit fontScale="40000" lnSpcReduction="20000"/>
          </a:bodyPr>
          <a:lstStyle/>
          <a:p>
            <a:pPr>
              <a:lnSpc>
                <a:spcPct val="130000"/>
              </a:lnSpc>
              <a:buClr>
                <a:srgbClr val="000000"/>
              </a:buClr>
              <a:buSzPts val="1300"/>
            </a:pPr>
            <a:r>
              <a:rPr lang="zh-CN" altLang="en-US" sz="2700">
                <a:solidFill>
                  <a:schemeClr val="tx1">
                    <a:lumMod val="100000"/>
                  </a:schemeClr>
                </a:solidFill>
                <a:latin typeface="等线" panose="02010600030101010101" pitchFamily="2" charset="-122"/>
              </a:rPr>
              <a:t>      </a:t>
            </a:r>
            <a:r>
              <a:rPr lang="zh-CN" altLang="en-US" sz="7400" b="1">
                <a:solidFill>
                  <a:schemeClr val="tx1">
                    <a:lumMod val="100000"/>
                  </a:schemeClr>
                </a:solidFill>
                <a:latin typeface="等线" panose="02010600030101010101" pitchFamily="2" charset="-122"/>
              </a:rPr>
              <a:t>布局谋篇是对文章的</a:t>
            </a:r>
            <a:r>
              <a:rPr lang="zh-CN" altLang="en-US" sz="7400" b="1">
                <a:solidFill>
                  <a:srgbClr val="FF0000"/>
                </a:solidFill>
                <a:latin typeface="等线" panose="02010600030101010101" pitchFamily="2" charset="-122"/>
              </a:rPr>
              <a:t>组织、结构</a:t>
            </a:r>
            <a:r>
              <a:rPr lang="zh-CN" altLang="en-US" sz="7400" b="1">
                <a:solidFill>
                  <a:schemeClr val="tx1">
                    <a:lumMod val="100000"/>
                  </a:schemeClr>
                </a:solidFill>
                <a:latin typeface="等线" panose="02010600030101010101" pitchFamily="2" charset="-122"/>
              </a:rPr>
              <a:t>做的</a:t>
            </a:r>
            <a:r>
              <a:rPr lang="zh-CN" altLang="en-US" sz="7400" b="1">
                <a:solidFill>
                  <a:srgbClr val="FF0000"/>
                </a:solidFill>
                <a:latin typeface="等线" panose="02010600030101010101" pitchFamily="2" charset="-122"/>
              </a:rPr>
              <a:t>整体规划</a:t>
            </a:r>
            <a:r>
              <a:rPr lang="zh-CN" altLang="en-US" sz="7400" b="1">
                <a:solidFill>
                  <a:schemeClr val="tx1">
                    <a:lumMod val="100000"/>
                  </a:schemeClr>
                </a:solidFill>
                <a:latin typeface="等线" panose="02010600030101010101" pitchFamily="2" charset="-122"/>
              </a:rPr>
              <a:t>。</a:t>
            </a:r>
            <a:endParaRPr lang="zh-CN" altLang="en-US" sz="7400" b="1">
              <a:solidFill>
                <a:schemeClr val="tx1">
                  <a:lumMod val="100000"/>
                </a:schemeClr>
              </a:solidFill>
              <a:latin typeface="等线" panose="02010600030101010101" pitchFamily="2" charset="-122"/>
            </a:endParaRPr>
          </a:p>
          <a:p>
            <a:pPr>
              <a:lnSpc>
                <a:spcPct val="130000"/>
              </a:lnSpc>
              <a:buClr>
                <a:srgbClr val="000000"/>
              </a:buClr>
              <a:buSzPts val="1300"/>
            </a:pPr>
            <a:endParaRPr lang="en-US" altLang="zh-CN" sz="7400" b="1" dirty="0">
              <a:solidFill>
                <a:schemeClr val="tx1">
                  <a:lumMod val="100000"/>
                </a:schemeClr>
              </a:solidFill>
              <a:latin typeface="等线" panose="02010600030101010101" pitchFamily="2" charset="-122"/>
            </a:endParaRPr>
          </a:p>
          <a:p>
            <a:pPr>
              <a:lnSpc>
                <a:spcPct val="130000"/>
              </a:lnSpc>
              <a:buClr>
                <a:srgbClr val="000000"/>
              </a:buClr>
              <a:buSzPts val="3500"/>
            </a:pPr>
            <a:r>
              <a:rPr lang="zh-CN" altLang="en-US" sz="7400" b="1">
                <a:solidFill>
                  <a:schemeClr val="tx1">
                    <a:lumMod val="100000"/>
                  </a:schemeClr>
                </a:solidFill>
                <a:latin typeface="等线" panose="02010600030101010101" pitchFamily="2" charset="-122"/>
              </a:rPr>
              <a:t>           开头             中间主体                结尾</a:t>
            </a:r>
            <a:endParaRPr lang="zh-CN" altLang="en-US" sz="7400" b="1">
              <a:solidFill>
                <a:schemeClr val="tx1">
                  <a:lumMod val="100000"/>
                </a:schemeClr>
              </a:solidFill>
              <a:latin typeface="等线" panose="02010600030101010101" pitchFamily="2" charset="-122"/>
            </a:endParaRPr>
          </a:p>
          <a:p>
            <a:pPr>
              <a:lnSpc>
                <a:spcPct val="130000"/>
              </a:lnSpc>
              <a:buClr>
                <a:srgbClr val="000000"/>
              </a:buClr>
              <a:buSzPts val="3500"/>
            </a:pPr>
            <a:endParaRPr lang="en-US" altLang="zh-CN" sz="7400" b="1" dirty="0">
              <a:solidFill>
                <a:schemeClr val="tx1">
                  <a:lumMod val="100000"/>
                </a:schemeClr>
              </a:solidFill>
              <a:latin typeface="等线" panose="02010600030101010101" pitchFamily="2" charset="-122"/>
            </a:endParaRPr>
          </a:p>
          <a:p>
            <a:endParaRPr lang="en-US" altLang="zh-CN" dirty="0"/>
          </a:p>
          <a:p>
            <a:endParaRPr lang="en-US" altLang="zh-CN" dirty="0"/>
          </a:p>
          <a:p>
            <a:pPr>
              <a:lnSpc>
                <a:spcPct val="110000"/>
              </a:lnSpc>
              <a:buClr>
                <a:srgbClr val="000000"/>
              </a:buClr>
              <a:buSzPts val="1300"/>
            </a:pPr>
            <a:r>
              <a:rPr lang="zh-CN" altLang="en-US" sz="2700">
                <a:solidFill>
                  <a:schemeClr val="tx1">
                    <a:lumMod val="100000"/>
                  </a:schemeClr>
                </a:solidFill>
                <a:latin typeface="等线" panose="02010600030101010101" pitchFamily="2" charset="-122"/>
              </a:rPr>
              <a:t>                           </a:t>
            </a:r>
            <a:endParaRPr lang="en-US" altLang="zh-CN" sz="2700" dirty="0">
              <a:solidFill>
                <a:schemeClr val="tx1">
                  <a:lumMod val="100000"/>
                </a:schemeClr>
              </a:solidFill>
              <a:latin typeface="等线"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descr=" 2"/>
          <p:cNvSpPr>
            <a:spLocks noGrp="1"/>
          </p:cNvSpPr>
          <p:nvPr>
            <p:ph type="title"/>
          </p:nvPr>
        </p:nvSpPr>
        <p:spPr/>
        <p:txBody>
          <a:bodyPr>
            <a:normAutofit fontScale="90000"/>
          </a:bodyPr>
          <a:lstStyle/>
          <a:p>
            <a:r>
              <a:rPr lang="zh-CN" altLang="en-US" sz="6000" b="1" dirty="0">
                <a:solidFill>
                  <a:srgbClr val="0070C0"/>
                </a:solidFill>
              </a:rPr>
              <a:t>二</a:t>
            </a:r>
            <a:r>
              <a:rPr lang="zh-CN" altLang="en-US" sz="6000" b="1" dirty="0">
                <a:solidFill>
                  <a:srgbClr val="0070C0"/>
                </a:solidFill>
              </a:rPr>
              <a:t>、为什么要布局谋篇？</a:t>
            </a:r>
            <a:endParaRPr lang="zh-CN" altLang="en-US" sz="6000" b="1" dirty="0">
              <a:solidFill>
                <a:srgbClr val="0070C0"/>
              </a:solidFill>
            </a:endParaRPr>
          </a:p>
        </p:txBody>
      </p:sp>
      <p:sp>
        <p:nvSpPr>
          <p:cNvPr id="3" name="文本框 2" descr=" 7"/>
          <p:cNvSpPr txBox="1"/>
          <p:nvPr/>
        </p:nvSpPr>
        <p:spPr>
          <a:xfrm>
            <a:off x="373855" y="2157104"/>
            <a:ext cx="9015413" cy="1200329"/>
          </a:xfrm>
          <a:prstGeom prst="rect">
            <a:avLst/>
          </a:prstGeom>
          <a:noFill/>
        </p:spPr>
        <p:txBody>
          <a:bodyPr wrap="square" rtlCol="0">
            <a:spAutoFit/>
          </a:bodyPr>
          <a:lstStyle/>
          <a:p>
            <a:pPr algn="ctr"/>
            <a:r>
              <a:rPr lang="zh-CN" altLang="en-US" sz="3600" b="1" dirty="0"/>
              <a:t>避免中心不突出，详略不当，主次颠倒</a:t>
            </a:r>
            <a:endParaRPr lang="en-US" altLang="zh-CN" sz="3600" b="1" dirty="0"/>
          </a:p>
          <a:p>
            <a:pPr algn="ctr"/>
            <a:endParaRPr lang="en-US" altLang="zh-CN" sz="3600" b="1" dirty="0"/>
          </a:p>
        </p:txBody>
      </p:sp>
      <p:sp>
        <p:nvSpPr>
          <p:cNvPr id="4" name="文本框 3" descr=" 8"/>
          <p:cNvSpPr txBox="1"/>
          <p:nvPr/>
        </p:nvSpPr>
        <p:spPr>
          <a:xfrm>
            <a:off x="945355" y="3500683"/>
            <a:ext cx="7872412" cy="646331"/>
          </a:xfrm>
          <a:prstGeom prst="rect">
            <a:avLst/>
          </a:prstGeom>
          <a:noFill/>
        </p:spPr>
        <p:txBody>
          <a:bodyPr wrap="square" rtlCol="0">
            <a:spAutoFit/>
          </a:bodyPr>
          <a:lstStyle/>
          <a:p>
            <a:r>
              <a:rPr lang="zh-CN" altLang="en-US" sz="3600" b="1" dirty="0"/>
              <a:t>避免段落不清，层次不分，条理不清</a:t>
            </a:r>
            <a:endParaRPr lang="en-US" altLang="zh-CN" sz="3600" b="1" dirty="0"/>
          </a:p>
        </p:txBody>
      </p:sp>
      <p:sp>
        <p:nvSpPr>
          <p:cNvPr id="5" name="文本框 4" descr=" 10"/>
          <p:cNvSpPr txBox="1"/>
          <p:nvPr/>
        </p:nvSpPr>
        <p:spPr>
          <a:xfrm>
            <a:off x="945355" y="4689344"/>
            <a:ext cx="8529638" cy="646331"/>
          </a:xfrm>
          <a:prstGeom prst="rect">
            <a:avLst/>
          </a:prstGeom>
          <a:noFill/>
        </p:spPr>
        <p:txBody>
          <a:bodyPr wrap="square" rtlCol="0">
            <a:spAutoFit/>
          </a:bodyPr>
          <a:lstStyle/>
          <a:p>
            <a:r>
              <a:rPr lang="zh-CN" altLang="en-US" sz="3600" b="1" dirty="0"/>
              <a:t>避免逻辑混乱，前后不连贯</a:t>
            </a:r>
            <a:endParaRPr lang="en-US" altLang="zh-CN" sz="3600" b="1" dirty="0"/>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94509" y="362494"/>
            <a:ext cx="10515600" cy="1325563"/>
          </a:xfrm>
        </p:spPr>
        <p:txBody>
          <a:bodyPr>
            <a:normAutofit/>
          </a:bodyPr>
          <a:lstStyle/>
          <a:p>
            <a:pPr algn="ctr"/>
            <a:r>
              <a:rPr lang="zh-CN" altLang="en-US" sz="3600" b="1" dirty="0">
                <a:latin typeface="+mn-lt"/>
                <a:ea typeface="+mn-ea"/>
                <a:cs typeface="+mn-cs"/>
              </a:rPr>
              <a:t>中考作文关于</a:t>
            </a:r>
            <a:r>
              <a:rPr lang="zh-CN" altLang="en-US" sz="3600" b="1" dirty="0">
                <a:solidFill>
                  <a:srgbClr val="FF0000"/>
                </a:solidFill>
                <a:latin typeface="+mn-lt"/>
                <a:ea typeface="+mn-ea"/>
                <a:cs typeface="+mn-cs"/>
              </a:rPr>
              <a:t>“结构”</a:t>
            </a:r>
            <a:r>
              <a:rPr lang="zh-CN" altLang="en-US" sz="3600" b="1" dirty="0">
                <a:latin typeface="+mn-lt"/>
                <a:ea typeface="+mn-ea"/>
                <a:cs typeface="+mn-cs"/>
              </a:rPr>
              <a:t> 的要求</a:t>
            </a:r>
            <a:endParaRPr lang="zh-CN" altLang="en-US" sz="3600" b="1" dirty="0">
              <a:latin typeface="+mn-lt"/>
              <a:ea typeface="+mn-ea"/>
              <a:cs typeface="+mn-cs"/>
            </a:endParaRPr>
          </a:p>
        </p:txBody>
      </p:sp>
      <p:sp>
        <p:nvSpPr>
          <p:cNvPr id="3" name="内容占位符 2"/>
          <p:cNvSpPr>
            <a:spLocks noGrp="1"/>
          </p:cNvSpPr>
          <p:nvPr>
            <p:ph idx="1"/>
          </p:nvPr>
        </p:nvSpPr>
        <p:spPr>
          <a:xfrm>
            <a:off x="694690" y="1688465"/>
            <a:ext cx="10852150" cy="4377055"/>
          </a:xfrm>
        </p:spPr>
        <p:txBody>
          <a:bodyPr>
            <a:noAutofit/>
          </a:bodyPr>
          <a:lstStyle/>
          <a:p>
            <a:pPr marL="0" indent="0">
              <a:buNone/>
            </a:pPr>
            <a:r>
              <a:rPr lang="en-US" altLang="zh-CN" sz="3600" b="1" dirty="0"/>
              <a:t>1</a:t>
            </a:r>
            <a:r>
              <a:rPr lang="zh-CN" altLang="en-US" sz="3600" b="1" dirty="0"/>
              <a:t>、</a:t>
            </a:r>
            <a:r>
              <a:rPr lang="zh-CN" altLang="en-US" sz="3600" b="1" dirty="0">
                <a:solidFill>
                  <a:srgbClr val="FF0000"/>
                </a:solidFill>
              </a:rPr>
              <a:t>结构完整</a:t>
            </a:r>
            <a:r>
              <a:rPr lang="zh-CN" altLang="en-US" sz="3600" b="1" dirty="0"/>
              <a:t>：作文有开头、结尾、主体三大部分，没有残缺不全的毛病。</a:t>
            </a:r>
            <a:endParaRPr lang="en-US" altLang="zh-CN" sz="3600" b="1" dirty="0"/>
          </a:p>
          <a:p>
            <a:pPr marL="0" indent="0">
              <a:buNone/>
            </a:pPr>
            <a:r>
              <a:rPr lang="en-US" altLang="zh-CN" sz="3600" b="1" dirty="0"/>
              <a:t>2</a:t>
            </a:r>
            <a:r>
              <a:rPr lang="zh-CN" altLang="en-US" sz="3600" b="1" dirty="0"/>
              <a:t>、</a:t>
            </a:r>
            <a:r>
              <a:rPr lang="zh-CN" altLang="en-US" sz="3600" b="1" dirty="0">
                <a:solidFill>
                  <a:srgbClr val="FF0000"/>
                </a:solidFill>
              </a:rPr>
              <a:t>条理清晰</a:t>
            </a:r>
            <a:r>
              <a:rPr lang="en-US" altLang="zh-CN" sz="3600" b="1" dirty="0"/>
              <a:t>:</a:t>
            </a:r>
            <a:r>
              <a:rPr lang="zh-CN" altLang="en-US" sz="3600" b="1" dirty="0"/>
              <a:t>文章的布局周密，层次分明，没有颠三倒四的毛病。</a:t>
            </a:r>
            <a:endParaRPr lang="en-US" altLang="zh-CN" sz="3600" b="1" dirty="0"/>
          </a:p>
          <a:p>
            <a:pPr marL="0" indent="0">
              <a:buNone/>
            </a:pPr>
            <a:r>
              <a:rPr lang="en-US" altLang="zh-CN" sz="3600" b="1" dirty="0"/>
              <a:t>3</a:t>
            </a:r>
            <a:r>
              <a:rPr sz="3600" b="1" dirty="0">
                <a:ea typeface="宋体" panose="02010600030101010101" pitchFamily="2" charset="-122"/>
              </a:rPr>
              <a:t>、</a:t>
            </a:r>
            <a:r>
              <a:rPr lang="zh-CN" altLang="en-US" sz="3600" b="1" dirty="0">
                <a:solidFill>
                  <a:srgbClr val="FF0000"/>
                </a:solidFill>
              </a:rPr>
              <a:t>详略得当</a:t>
            </a:r>
            <a:r>
              <a:rPr lang="zh-CN" altLang="en-US" sz="3600" b="1" dirty="0"/>
              <a:t>：文章详写和略写内容安排恰当</a:t>
            </a:r>
            <a:endParaRPr lang="zh-CN" altLang="en-US" sz="3600" b="1" dirty="0"/>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TextBox 4"/>
          <p:cNvSpPr txBox="1"/>
          <p:nvPr/>
        </p:nvSpPr>
        <p:spPr>
          <a:xfrm>
            <a:off x="1040342" y="534670"/>
            <a:ext cx="5524500" cy="706755"/>
          </a:xfrm>
          <a:prstGeom prst="rect">
            <a:avLst/>
          </a:prstGeom>
          <a:noFill/>
          <a:ln w="9525">
            <a:noFill/>
          </a:ln>
        </p:spPr>
        <p:txBody>
          <a:bodyPr>
            <a:spAutoFit/>
          </a:bodyPr>
          <a:p>
            <a:pPr eaLnBrk="0" hangingPunct="0"/>
            <a:r>
              <a:rPr lang="zh-CN" altLang="en-US" sz="4000" b="1" dirty="0">
                <a:solidFill>
                  <a:srgbClr val="FF0000"/>
                </a:solidFill>
                <a:latin typeface="宋体" panose="02010600030101010101" pitchFamily="2" charset="-122"/>
                <a:ea typeface="宋体" panose="02010600030101010101" pitchFamily="2" charset="-122"/>
              </a:rPr>
              <a:t>常见的文章结构样式</a:t>
            </a:r>
            <a:endParaRPr lang="zh-CN" altLang="en-US" sz="4000" b="1" dirty="0">
              <a:solidFill>
                <a:srgbClr val="FF0000"/>
              </a:solidFill>
              <a:latin typeface="宋体" panose="02010600030101010101" pitchFamily="2" charset="-122"/>
              <a:ea typeface="宋体" panose="02010600030101010101" pitchFamily="2" charset="-122"/>
            </a:endParaRPr>
          </a:p>
        </p:txBody>
      </p:sp>
      <p:sp>
        <p:nvSpPr>
          <p:cNvPr id="6" name="TextBox 5"/>
          <p:cNvSpPr txBox="1"/>
          <p:nvPr/>
        </p:nvSpPr>
        <p:spPr>
          <a:xfrm>
            <a:off x="1040342" y="1884046"/>
            <a:ext cx="8858249" cy="2306955"/>
          </a:xfrm>
          <a:prstGeom prst="rect">
            <a:avLst/>
          </a:prstGeom>
          <a:noFill/>
          <a:ln w="9525">
            <a:noFill/>
          </a:ln>
        </p:spPr>
        <p:txBody>
          <a:bodyPr>
            <a:spAutoFit/>
          </a:bodyPr>
          <a:p>
            <a:pPr eaLnBrk="0" hangingPunct="0">
              <a:lnSpc>
                <a:spcPct val="150000"/>
              </a:lnSpc>
            </a:pPr>
            <a:r>
              <a:rPr lang="en-US" altLang="zh-CN" sz="3200" b="1">
                <a:latin typeface="楷体" panose="02010609060101010101" pitchFamily="49" charset="-122"/>
                <a:ea typeface="楷体" panose="02010609060101010101" pitchFamily="49" charset="-122"/>
              </a:rPr>
              <a:t>1.</a:t>
            </a:r>
            <a:r>
              <a:rPr lang="zh-CN" altLang="en-US" sz="3200" b="1" dirty="0">
                <a:latin typeface="楷体" panose="02010609060101010101" pitchFamily="49" charset="-122"/>
                <a:ea typeface="楷体" panose="02010609060101010101" pitchFamily="49" charset="-122"/>
              </a:rPr>
              <a:t>横向</a:t>
            </a:r>
            <a:r>
              <a:rPr lang="zh-CN" altLang="en-US" sz="3200" b="1" dirty="0">
                <a:latin typeface="楷体" panose="02010609060101010101" pitchFamily="49" charset="-122"/>
                <a:ea typeface="楷体" panose="02010609060101010101" pitchFamily="49" charset="-122"/>
              </a:rPr>
              <a:t>结构：有总分式、并列式、对比式等。</a:t>
            </a:r>
            <a:endParaRPr lang="en-US" altLang="zh-CN" sz="3200" b="1">
              <a:latin typeface="楷体" panose="02010609060101010101" pitchFamily="49" charset="-122"/>
              <a:ea typeface="楷体" panose="02010609060101010101" pitchFamily="49" charset="-122"/>
            </a:endParaRPr>
          </a:p>
          <a:p>
            <a:pPr eaLnBrk="0" hangingPunct="0">
              <a:lnSpc>
                <a:spcPct val="150000"/>
              </a:lnSpc>
            </a:pPr>
            <a:r>
              <a:rPr lang="en-US" altLang="zh-CN" sz="3200" b="1">
                <a:latin typeface="楷体" panose="02010609060101010101" pitchFamily="49" charset="-122"/>
                <a:ea typeface="楷体" panose="02010609060101010101" pitchFamily="49" charset="-122"/>
              </a:rPr>
              <a:t>2.</a:t>
            </a:r>
            <a:r>
              <a:rPr lang="zh-CN" altLang="en-US" sz="3200" b="1" dirty="0">
                <a:latin typeface="楷体" panose="02010609060101010101" pitchFamily="49" charset="-122"/>
                <a:ea typeface="楷体" panose="02010609060101010101" pitchFamily="49" charset="-122"/>
              </a:rPr>
              <a:t>纵式向</a:t>
            </a:r>
            <a:r>
              <a:rPr lang="zh-CN" altLang="en-US" sz="3200" b="1" dirty="0">
                <a:latin typeface="楷体" panose="02010609060101010101" pitchFamily="49" charset="-122"/>
                <a:ea typeface="楷体" panose="02010609060101010101" pitchFamily="49" charset="-122"/>
              </a:rPr>
              <a:t>结构：有递进式、因果式等。</a:t>
            </a:r>
            <a:endParaRPr lang="en-US" altLang="zh-CN" sz="3200" b="1">
              <a:latin typeface="楷体" panose="02010609060101010101" pitchFamily="49" charset="-122"/>
              <a:ea typeface="楷体" panose="02010609060101010101" pitchFamily="49" charset="-122"/>
            </a:endParaRPr>
          </a:p>
          <a:p>
            <a:pPr eaLnBrk="0" hangingPunct="0">
              <a:lnSpc>
                <a:spcPct val="150000"/>
              </a:lnSpc>
            </a:pPr>
            <a:r>
              <a:rPr lang="en-US" altLang="zh-CN" sz="3200" b="1">
                <a:latin typeface="楷体" panose="02010609060101010101" pitchFamily="49" charset="-122"/>
                <a:ea typeface="楷体" panose="02010609060101010101" pitchFamily="49" charset="-122"/>
              </a:rPr>
              <a:t>3.</a:t>
            </a:r>
            <a:r>
              <a:rPr lang="zh-CN" altLang="en-US" sz="3200" b="1" dirty="0">
                <a:latin typeface="楷体" panose="02010609060101010101" pitchFamily="49" charset="-122"/>
                <a:ea typeface="楷体" panose="02010609060101010101" pitchFamily="49" charset="-122"/>
              </a:rPr>
              <a:t>转折式结构，也叫悬念式。</a:t>
            </a:r>
            <a:endParaRPr lang="zh-CN" altLang="en-US" sz="3200" b="1" dirty="0">
              <a:latin typeface="楷体" panose="02010609060101010101" pitchFamily="49" charset="-122"/>
              <a:ea typeface="楷体" panose="02010609060101010101" pitchFamily="49" charset="-122"/>
            </a:endParaRPr>
          </a:p>
        </p:txBody>
      </p:sp>
    </p:spTree>
    <p:custDataLst>
      <p:tags r:id="rId1"/>
    </p:custData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315" name="Picture 4"/>
          <p:cNvPicPr>
            <a:picLocks noChangeAspect="1"/>
          </p:cNvPicPr>
          <p:nvPr/>
        </p:nvPicPr>
        <p:blipFill>
          <a:blip r:embed="rId1"/>
          <a:stretch>
            <a:fillRect/>
          </a:stretch>
        </p:blipFill>
        <p:spPr>
          <a:xfrm>
            <a:off x="2520315" y="1425258"/>
            <a:ext cx="5943600" cy="3810000"/>
          </a:xfrm>
          <a:prstGeom prst="rect">
            <a:avLst/>
          </a:prstGeom>
          <a:noFill/>
          <a:ln w="9525">
            <a:noFill/>
          </a:ln>
        </p:spPr>
      </p:pic>
      <p:sp>
        <p:nvSpPr>
          <p:cNvPr id="13314" name="Rectangle 2"/>
          <p:cNvSpPr>
            <a:spLocks noGrp="1"/>
          </p:cNvSpPr>
          <p:nvPr/>
        </p:nvSpPr>
        <p:spPr>
          <a:xfrm>
            <a:off x="767715" y="1042670"/>
            <a:ext cx="1752600" cy="1219200"/>
          </a:xfrm>
          <a:prstGeom prst="rect">
            <a:avLst/>
          </a:prstGeom>
          <a:noFill/>
          <a:ln w="9525">
            <a:noFill/>
          </a:ln>
        </p:spPr>
        <p:txBody>
          <a:bodyPr vert="horz" wrap="square" lIns="91440" tIns="45720" rIns="91440" bIns="45720" anchor="t"/>
          <a:lstStyle>
            <a:lvl1pPr marL="342900" indent="-342900" algn="l" rtl="0" eaLnBrk="0" fontAlgn="base" hangingPunct="0">
              <a:spcBef>
                <a:spcPct val="20000"/>
              </a:spcBef>
              <a:spcAft>
                <a:spcPct val="0"/>
              </a:spcAft>
              <a:buChar char="•"/>
              <a:defRPr sz="3200" kern="1200">
                <a:solidFill>
                  <a:srgbClr val="000000"/>
                </a:solidFill>
                <a:latin typeface="Arial" panose="020B0604020202020204" pitchFamily="34" charset="0"/>
                <a:ea typeface="宋体" panose="02010600030101010101" pitchFamily="2" charset="-122"/>
                <a:cs typeface="+mn-ea"/>
              </a:defRPr>
            </a:lvl1pPr>
            <a:lvl2pPr marL="742950" indent="-285750" algn="l" rtl="0" eaLnBrk="0" fontAlgn="base" hangingPunct="0">
              <a:spcBef>
                <a:spcPct val="20000"/>
              </a:spcBef>
              <a:spcAft>
                <a:spcPct val="0"/>
              </a:spcAft>
              <a:buChar char="–"/>
              <a:defRPr sz="2800" kern="1200">
                <a:solidFill>
                  <a:srgbClr val="000000"/>
                </a:solidFill>
                <a:latin typeface="Arial" panose="020B0604020202020204" pitchFamily="34" charset="0"/>
                <a:ea typeface="宋体" panose="02010600030101010101" pitchFamily="2" charset="-122"/>
                <a:cs typeface="+mn-ea"/>
              </a:defRPr>
            </a:lvl2pPr>
            <a:lvl3pPr marL="1143000" indent="-228600" algn="l" rtl="0" eaLnBrk="0" fontAlgn="base" hangingPunct="0">
              <a:spcBef>
                <a:spcPct val="20000"/>
              </a:spcBef>
              <a:spcAft>
                <a:spcPct val="0"/>
              </a:spcAft>
              <a:buChar char="•"/>
              <a:defRPr sz="2400" kern="1200">
                <a:solidFill>
                  <a:srgbClr val="000000"/>
                </a:solidFill>
                <a:latin typeface="Arial" panose="020B0604020202020204" pitchFamily="34" charset="0"/>
                <a:ea typeface="宋体" panose="02010600030101010101" pitchFamily="2" charset="-122"/>
                <a:cs typeface="+mn-ea"/>
              </a:defRPr>
            </a:lvl3pPr>
            <a:lvl4pPr marL="1600200" indent="-228600" algn="l" rtl="0" eaLnBrk="0" fontAlgn="base" hangingPunct="0">
              <a:spcBef>
                <a:spcPct val="20000"/>
              </a:spcBef>
              <a:spcAft>
                <a:spcPct val="0"/>
              </a:spcAft>
              <a:buChar char="–"/>
              <a:defRPr sz="2000" kern="1200">
                <a:solidFill>
                  <a:srgbClr val="000000"/>
                </a:solidFill>
                <a:latin typeface="Arial" panose="020B0604020202020204" pitchFamily="34" charset="0"/>
                <a:ea typeface="宋体" panose="02010600030101010101" pitchFamily="2" charset="-122"/>
                <a:cs typeface="+mn-ea"/>
              </a:defRPr>
            </a:lvl4pPr>
            <a:lvl5pPr marL="2057400" indent="-228600" algn="l" rtl="0" eaLnBrk="0" fontAlgn="base" hangingPunct="0">
              <a:spcBef>
                <a:spcPct val="20000"/>
              </a:spcBef>
              <a:spcAft>
                <a:spcPct val="0"/>
              </a:spcAft>
              <a:buChar char="»"/>
              <a:defRPr sz="2000" kern="1200">
                <a:solidFill>
                  <a:srgbClr val="000000"/>
                </a:solidFill>
                <a:latin typeface="Arial" panose="020B0604020202020204" pitchFamily="34" charset="0"/>
                <a:ea typeface="宋体" panose="02010600030101010101" pitchFamily="2" charset="-122"/>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宋体" panose="02010600030101010101" pitchFamily="2" charset="-122"/>
                <a:cs typeface="+mn-ea"/>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宋体" panose="02010600030101010101" pitchFamily="2" charset="-122"/>
                <a:cs typeface="+mn-ea"/>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宋体" panose="02010600030101010101" pitchFamily="2" charset="-122"/>
                <a:cs typeface="+mn-ea"/>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宋体" panose="02010600030101010101" pitchFamily="2" charset="-122"/>
                <a:cs typeface="+mn-ea"/>
              </a:defRPr>
            </a:lvl9pPr>
          </a:lstStyle>
          <a:p>
            <a:pPr eaLnBrk="1" hangingPunct="1">
              <a:lnSpc>
                <a:spcPct val="80000"/>
              </a:lnSpc>
              <a:buNone/>
            </a:pPr>
            <a:r>
              <a:rPr lang="en-US" altLang="zh-CN" sz="2800" dirty="0"/>
              <a:t>           </a:t>
            </a:r>
            <a:endParaRPr lang="en-US" altLang="zh-CN" sz="2800" dirty="0"/>
          </a:p>
          <a:p>
            <a:pPr eaLnBrk="1" hangingPunct="1">
              <a:lnSpc>
                <a:spcPct val="80000"/>
              </a:lnSpc>
              <a:buNone/>
            </a:pPr>
            <a:r>
              <a:rPr lang="en-US" altLang="zh-CN" sz="4400" dirty="0"/>
              <a:t>   </a:t>
            </a:r>
            <a:r>
              <a:rPr lang="zh-CN" altLang="en-US" sz="4000" b="1" dirty="0">
                <a:solidFill>
                  <a:srgbClr val="FF0000"/>
                </a:solidFill>
              </a:rPr>
              <a:t>春 </a:t>
            </a:r>
            <a:br>
              <a:rPr lang="zh-CN" altLang="en-US" sz="4000" b="1" dirty="0"/>
            </a:br>
            <a:endParaRPr lang="zh-CN" altLang="en-US" sz="4000" b="1" dirty="0"/>
          </a:p>
        </p:txBody>
      </p:sp>
      <p:sp>
        <p:nvSpPr>
          <p:cNvPr id="2" name="文本框 1"/>
          <p:cNvSpPr txBox="1"/>
          <p:nvPr/>
        </p:nvSpPr>
        <p:spPr>
          <a:xfrm>
            <a:off x="5878830" y="5632450"/>
            <a:ext cx="3970655" cy="583565"/>
          </a:xfrm>
          <a:prstGeom prst="rect">
            <a:avLst/>
          </a:prstGeom>
          <a:noFill/>
        </p:spPr>
        <p:txBody>
          <a:bodyPr wrap="none" rtlCol="0" anchor="t">
            <a:spAutoFit/>
          </a:bodyPr>
          <a:p>
            <a:r>
              <a:rPr lang="en-US" altLang="zh-CN" sz="3200" dirty="0">
                <a:solidFill>
                  <a:srgbClr val="000000"/>
                </a:solidFill>
                <a:latin typeface="Arial" panose="020B0604020202020204" pitchFamily="34" charset="0"/>
                <a:ea typeface="宋体" panose="02010600030101010101" pitchFamily="2" charset="-122"/>
                <a:cs typeface="+mn-ea"/>
                <a:sym typeface="+mn-ea"/>
              </a:rPr>
              <a:t> </a:t>
            </a:r>
            <a:r>
              <a:rPr lang="zh-CN" altLang="en-US" sz="3200" b="1" dirty="0">
                <a:solidFill>
                  <a:srgbClr val="0070C0"/>
                </a:solidFill>
                <a:latin typeface="Arial" panose="020B0604020202020204" pitchFamily="34" charset="0"/>
                <a:ea typeface="宋体" panose="02010600030101010101" pitchFamily="2" charset="-122"/>
                <a:cs typeface="+mn-ea"/>
                <a:sym typeface="+mn-ea"/>
              </a:rPr>
              <a:t>横向结构（并列式</a:t>
            </a:r>
            <a:r>
              <a:rPr lang="zh-CN" altLang="en-US" sz="3200" b="1" dirty="0">
                <a:solidFill>
                  <a:srgbClr val="0070C0"/>
                </a:solidFill>
                <a:latin typeface="Arial" panose="020B0604020202020204" pitchFamily="34" charset="0"/>
                <a:ea typeface="宋体" panose="02010600030101010101" pitchFamily="2" charset="-122"/>
                <a:cs typeface="+mn-ea"/>
                <a:sym typeface="+mn-ea"/>
              </a:rPr>
              <a:t>）</a:t>
            </a:r>
            <a:endParaRPr lang="zh-CN" altLang="en-US" sz="3200" b="1" dirty="0">
              <a:solidFill>
                <a:srgbClr val="0070C0"/>
              </a:solidFill>
              <a:latin typeface="Arial" panose="020B0604020202020204" pitchFamily="34" charset="0"/>
              <a:ea typeface="宋体" panose="02010600030101010101" pitchFamily="2" charset="-122"/>
              <a:cs typeface="+mn-ea"/>
              <a:sym typeface="+mn-ea"/>
            </a:endParaRPr>
          </a:p>
        </p:txBody>
      </p:sp>
      <p:sp>
        <p:nvSpPr>
          <p:cNvPr id="3" name="文本框 2"/>
          <p:cNvSpPr txBox="1"/>
          <p:nvPr/>
        </p:nvSpPr>
        <p:spPr>
          <a:xfrm>
            <a:off x="1334135" y="397510"/>
            <a:ext cx="2198370" cy="645160"/>
          </a:xfrm>
          <a:prstGeom prst="rect">
            <a:avLst/>
          </a:prstGeom>
          <a:noFill/>
          <a:ln>
            <a:solidFill>
              <a:schemeClr val="tx1"/>
            </a:solidFill>
          </a:ln>
        </p:spPr>
        <p:txBody>
          <a:bodyPr wrap="square" rtlCol="0">
            <a:spAutoFit/>
          </a:bodyPr>
          <a:p>
            <a:r>
              <a:rPr lang="zh-CN" altLang="en-US" sz="3600">
                <a:ln>
                  <a:noFill/>
                </a:ln>
                <a:solidFill>
                  <a:srgbClr val="0070C0"/>
                </a:solidFill>
              </a:rPr>
              <a:t>课本范例</a:t>
            </a:r>
            <a:endParaRPr lang="zh-CN" altLang="en-US" sz="3600">
              <a:ln>
                <a:noFill/>
              </a:ln>
              <a:solidFill>
                <a:srgbClr val="0070C0"/>
              </a:solidFill>
            </a:endParaRPr>
          </a:p>
        </p:txBody>
      </p:sp>
    </p:spTree>
    <p:custDataLst>
      <p:tags r:id="rId2"/>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 name="KSO_WM_SLIDE_BACKGROUND_TYPE" val="frame"/>
  <p:tag name="KSO_WM_SLIDE_BK_DARK_LIGHT" val="2"/>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_13*i*2"/>
  <p:tag name="KSO_WM_UNIT_LAYERLEVEL" val="1"/>
  <p:tag name="KSO_WM_TAG_VERSION" val="1.0"/>
  <p:tag name="KSO_WM_BEAUTIFY_FLAG" val="#wm#"/>
  <p:tag name="KSO_WM_SLIDE_BACKGROUND_TYPE" val="frame"/>
  <p:tag name="KSO_WM_SLIDE_BK_DARK_LIGHT" val="2"/>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 name="KSO_WM_SLIDE_BACKGROUND_TYPE" val="leftRight"/>
  <p:tag name="KSO_WM_SLIDE_BK_DARK_LIGHT" val="2"/>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_14*i*2"/>
  <p:tag name="KSO_WM_UNIT_LAYERLEVEL" val="1"/>
  <p:tag name="KSO_WM_TAG_VERSION" val="1.0"/>
  <p:tag name="KSO_WM_BEAUTIFY_FLAG" val="#wm#"/>
  <p:tag name="KSO_WM_SLIDE_BACKGROUND_TYPE" val="leftRight"/>
  <p:tag name="KSO_WM_SLIDE_BK_DARK_LIGHT" val="2"/>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 name="KSO_WM_SLIDE_BACKGROUND_TYPE" val="topBottom"/>
  <p:tag name="KSO_WM_SLIDE_BK_DARK_LIGHT" val="2"/>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_15*i*2"/>
  <p:tag name="KSO_WM_UNIT_LAYERLEVEL" val="1"/>
  <p:tag name="KSO_WM_TAG_VERSION" val="1.0"/>
  <p:tag name="KSO_WM_BEAUTIFY_FLAG" val="#wm#"/>
  <p:tag name="KSO_WM_SLIDE_BACKGROUND_TYPE" val="topBottom"/>
  <p:tag name="KSO_WM_SLIDE_BK_DARK_LIGHT" val="2"/>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 name="KSO_WM_SLIDE_BACKGROUND_TYPE" val="bottomTop"/>
  <p:tag name="KSO_WM_SLIDE_BK_DARK_LIGHT" val="2"/>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_16*i*2"/>
  <p:tag name="KSO_WM_UNIT_LAYERLEVEL" val="1"/>
  <p:tag name="KSO_WM_TAG_VERSION" val="1.0"/>
  <p:tag name="KSO_WM_BEAUTIFY_FLAG" val="#wm#"/>
  <p:tag name="KSO_WM_SLIDE_BACKGROUND_TYPE" val="bottomTop"/>
  <p:tag name="KSO_WM_SLIDE_BK_DARK_LIGHT" val="2"/>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 name="KSO_WM_SLIDE_BACKGROUND_TYPE" val="navigation"/>
  <p:tag name="KSO_WM_SLIDE_BK_DARK_LIGHT" val="2"/>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_2*i*2"/>
  <p:tag name="KSO_WM_UNIT_LAYERLEVEL" val="1"/>
  <p:tag name="KSO_WM_TAG_VERSION" val="1.0"/>
  <p:tag name="KSO_WM_BEAUTIFY_FLAG" val="#wm#"/>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 name="KSO_WM_SLIDE_BACKGROUND_TYPE" val="belt"/>
  <p:tag name="KSO_WM_SLIDE_BK_DARK_LIGHT" val="2"/>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_18*i*2"/>
  <p:tag name="KSO_WM_UNIT_LAYERLEVEL" val="1"/>
  <p:tag name="KSO_WM_TAG_VERSION" val="1.0"/>
  <p:tag name="KSO_WM_BEAUTIFY_FLAG" val="#wm#"/>
  <p:tag name="KSO_WM_SLIDE_BACKGROUND_TYPE" val="belt"/>
  <p:tag name="KSO_WM_SLIDE_BK_DARK_LIGHT" val="2"/>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0968"/>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0968"/>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67.xml><?xml version="1.0" encoding="utf-8"?>
<p:tagLst xmlns:p="http://schemas.openxmlformats.org/presentationml/2006/main">
  <p:tag name="KSO_WM_TEMPLATE_SUBCATEGORY" val="0"/>
  <p:tag name="KSO_WM_TEMPLATE_THUMBS_INDEX" val="1、5、6、7、8、10、13、15"/>
  <p:tag name="KSO_WM_TAG_VERSION" val="1.0"/>
  <p:tag name="KSO_WM_BEAUTIFY_FLAG" val="#wm#"/>
  <p:tag name="KSO_WM_TEMPLATE_CATEGORY" val="custom"/>
  <p:tag name="KSO_WM_TEMPLATE_INDEX" val="20200968"/>
  <p:tag name="KSO_WM_TEMPLATE_MASTER_TYPE" val="1"/>
  <p:tag name="KSO_WM_TEMPLATE_COLOR_TYPE" val="1"/>
  <p:tag name="KSO_WM_TEMPLATE_MASTER_THUMB_INDEX" val="12"/>
  <p:tag name="KSO_WM_UNIT_SHOW_EDIT_AREA_INDICATION" val="0"/>
</p:tagLst>
</file>

<file path=ppt/tags/tag168.xml><?xml version="1.0" encoding="utf-8"?>
<p:tagLst xmlns:p="http://schemas.openxmlformats.org/presentationml/2006/main">
  <p:tag name="KSO_WM_UNIT_ISCONTENTSTITLE" val="0"/>
  <p:tag name="KSO_WM_UNIT_ISNUMDGMTITLE" val="0"/>
  <p:tag name="KSO_WM_UNIT_PRESET_TEXT" val="单击输入您的封面副标题"/>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176_1*b*1"/>
  <p:tag name="KSO_WM_TEMPLATE_CATEGORY" val="custom"/>
  <p:tag name="KSO_WM_TEMPLATE_INDEX" val="20205176"/>
  <p:tag name="KSO_WM_UNIT_LAYERLEVEL" val="1"/>
  <p:tag name="KSO_WM_TAG_VERSION" val="1.0"/>
  <p:tag name="KSO_WM_BEAUTIFY_FLAG" val="#wm#"/>
</p:tagLst>
</file>

<file path=ppt/tags/tag169.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0968"/>
  <p:tag name="KSO_WM_SLIDE_LAYOUT" val="a_b"/>
  <p:tag name="KSO_WM_SLIDE_LAYOUT_CNT" val="1_1"/>
  <p:tag name="KSO_WM_UNIT_SHOW_EDIT_AREA_INDICATION" val="1"/>
  <p:tag name="KSO_WM_TEMPLATE_THUMBS_INDEX" val="1、4、7、12、13、14、15、16、17、18、20、24、25、28、33、36、40、43、44"/>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0.xml><?xml version="1.0" encoding="utf-8"?>
<p:tagLst xmlns:p="http://schemas.openxmlformats.org/presentationml/2006/main">
  <p:tag name="KSO_WM_BEAUTIFY_FLAG" val="#wm#"/>
  <p:tag name="KSO_WM_TEMPLATE_CATEGORY" val="custom"/>
  <p:tag name="KSO_WM_TEMPLATE_INDEX" val="20200968"/>
</p:tagLst>
</file>

<file path=ppt/tags/tag171.xml><?xml version="1.0" encoding="utf-8"?>
<p:tagLst xmlns:p="http://schemas.openxmlformats.org/presentationml/2006/main">
  <p:tag name="KSO_WM_BEAUTIFY_FLAG" val="#wm#"/>
  <p:tag name="KSO_WM_TEMPLATE_CATEGORY" val="custom"/>
  <p:tag name="KSO_WM_TEMPLATE_INDEX" val="20200968"/>
</p:tagLst>
</file>

<file path=ppt/tags/tag172.xml><?xml version="1.0" encoding="utf-8"?>
<p:tagLst xmlns:p="http://schemas.openxmlformats.org/presentationml/2006/main">
  <p:tag name="KSO_WM_TEMPLATE_CATEGORY" val="custom"/>
  <p:tag name="KSO_WM_TEMPLATE_INDEX" val="20200968"/>
</p:tagLst>
</file>

<file path=ppt/tags/tag173.xml><?xml version="1.0" encoding="utf-8"?>
<p:tagLst xmlns:p="http://schemas.openxmlformats.org/presentationml/2006/main">
  <p:tag name="KSO_WM_TEMPLATE_CATEGORY" val="custom"/>
  <p:tag name="KSO_WM_TEMPLATE_INDEX" val="20200968"/>
</p:tagLst>
</file>

<file path=ppt/tags/tag174.xml><?xml version="1.0" encoding="utf-8"?>
<p:tagLst xmlns:p="http://schemas.openxmlformats.org/presentationml/2006/main">
  <p:tag name="KSO_WM_TEMPLATE_CATEGORY" val="custom"/>
  <p:tag name="KSO_WM_TEMPLATE_INDEX" val="20200968"/>
</p:tagLst>
</file>

<file path=ppt/tags/tag175.xml><?xml version="1.0" encoding="utf-8"?>
<p:tagLst xmlns:p="http://schemas.openxmlformats.org/presentationml/2006/main">
  <p:tag name="KSO_WM_TEMPLATE_CATEGORY" val="custom"/>
  <p:tag name="KSO_WM_TEMPLATE_INDEX" val="20200968"/>
</p:tagLst>
</file>

<file path=ppt/tags/tag176.xml><?xml version="1.0" encoding="utf-8"?>
<p:tagLst xmlns:p="http://schemas.openxmlformats.org/presentationml/2006/main">
  <p:tag name="KSO_WM_TEMPLATE_CATEGORY" val="custom"/>
  <p:tag name="KSO_WM_TEMPLATE_INDEX" val="20200968"/>
</p:tagLst>
</file>

<file path=ppt/tags/tag177.xml><?xml version="1.0" encoding="utf-8"?>
<p:tagLst xmlns:p="http://schemas.openxmlformats.org/presentationml/2006/main">
  <p:tag name="KSO_WM_BEAUTIFY_FLAG" val="#wm#"/>
  <p:tag name="KSO_WM_TEMPLATE_CATEGORY" val="custom"/>
  <p:tag name="KSO_WM_TEMPLATE_INDEX" val="20200968"/>
</p:tagLst>
</file>

<file path=ppt/tags/tag178.xml><?xml version="1.0" encoding="utf-8"?>
<p:tagLst xmlns:p="http://schemas.openxmlformats.org/presentationml/2006/main">
  <p:tag name="KSO_WM_BEAUTIFY_FLAG" val="#wm#"/>
  <p:tag name="KSO_WM_TEMPLATE_CATEGORY" val="custom"/>
  <p:tag name="KSO_WM_TEMPLATE_INDEX" val="20200968"/>
</p:tagLst>
</file>

<file path=ppt/tags/tag179.xml><?xml version="1.0" encoding="utf-8"?>
<p:tagLst xmlns:p="http://schemas.openxmlformats.org/presentationml/2006/main">
  <p:tag name="KSO_WM_TEMPLATE_CATEGORY" val="custom"/>
  <p:tag name="KSO_WM_TEMPLATE_INDEX" val="20200968"/>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0.xml><?xml version="1.0" encoding="utf-8"?>
<p:tagLst xmlns:p="http://schemas.openxmlformats.org/presentationml/2006/main">
  <p:tag name="KSO_WM_TEMPLATE_CATEGORY" val="custom"/>
  <p:tag name="KSO_WM_TEMPLATE_INDEX" val="20200968"/>
</p:tagLst>
</file>

<file path=ppt/tags/tag181.xml><?xml version="1.0" encoding="utf-8"?>
<p:tagLst xmlns:p="http://schemas.openxmlformats.org/presentationml/2006/main">
  <p:tag name="KSO_WM_TEMPLATE_CATEGORY" val="custom"/>
  <p:tag name="KSO_WM_TEMPLATE_INDEX" val="20200968"/>
</p:tagLst>
</file>

<file path=ppt/tags/tag182.xml><?xml version="1.0" encoding="utf-8"?>
<p:tagLst xmlns:p="http://schemas.openxmlformats.org/presentationml/2006/main">
  <p:tag name="KSO_WM_TEMPLATE_CATEGORY" val="custom"/>
  <p:tag name="KSO_WM_TEMPLATE_INDEX" val="20200968"/>
</p:tagLst>
</file>

<file path=ppt/tags/tag183.xml><?xml version="1.0" encoding="utf-8"?>
<p:tagLst xmlns:p="http://schemas.openxmlformats.org/presentationml/2006/main">
  <p:tag name="KSO_WM_TEMPLATE_CATEGORY" val="custom"/>
  <p:tag name="KSO_WM_TEMPLATE_INDEX" val="20200968"/>
</p:tagLst>
</file>

<file path=ppt/tags/tag184.xml><?xml version="1.0" encoding="utf-8"?>
<p:tagLst xmlns:p="http://schemas.openxmlformats.org/presentationml/2006/main">
  <p:tag name="KSO_WM_TEMPLATE_CATEGORY" val="custom"/>
  <p:tag name="KSO_WM_TEMPLATE_INDEX" val="20200968"/>
</p:tagLst>
</file>

<file path=ppt/tags/tag185.xml><?xml version="1.0" encoding="utf-8"?>
<p:tagLst xmlns:p="http://schemas.openxmlformats.org/presentationml/2006/main">
  <p:tag name="KSO_WM_BEAUTIFY_FLAG" val="#wm#"/>
  <p:tag name="KSO_WM_TEMPLATE_CATEGORY" val="custom"/>
  <p:tag name="KSO_WM_TEMPLATE_INDEX" val="20200968"/>
</p:tagLst>
</file>

<file path=ppt/tags/tag186.xml><?xml version="1.0" encoding="utf-8"?>
<p:tagLst xmlns:p="http://schemas.openxmlformats.org/presentationml/2006/main">
  <p:tag name="KSO_WM_BEAUTIFY_FLAG" val="#wm#"/>
  <p:tag name="KSO_WM_TEMPLATE_CATEGORY" val="custom"/>
  <p:tag name="KSO_WM_TEMPLATE_INDEX" val="20200968"/>
</p:tagLst>
</file>

<file path=ppt/tags/tag187.xml><?xml version="1.0" encoding="utf-8"?>
<p:tagLst xmlns:p="http://schemas.openxmlformats.org/presentationml/2006/main">
  <p:tag name="KSO_WM_TEMPLATE_CATEGORY" val="custom"/>
  <p:tag name="KSO_WM_TEMPLATE_INDEX" val="20200968"/>
</p:tagLst>
</file>

<file path=ppt/tags/tag188.xml><?xml version="1.0" encoding="utf-8"?>
<p:tagLst xmlns:p="http://schemas.openxmlformats.org/presentationml/2006/main">
  <p:tag name="KSO_WM_TEMPLATE_CATEGORY" val="custom"/>
  <p:tag name="KSO_WM_TEMPLATE_INDEX" val="20200968"/>
</p:tagLst>
</file>

<file path=ppt/tags/tag189.xml><?xml version="1.0" encoding="utf-8"?>
<p:tagLst xmlns:p="http://schemas.openxmlformats.org/presentationml/2006/main">
  <p:tag name="KSO_WM_TEMPLATE_CATEGORY" val="custom"/>
  <p:tag name="KSO_WM_TEMPLATE_INDEX" val="20200968"/>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90.xml><?xml version="1.0" encoding="utf-8"?>
<p:tagLst xmlns:p="http://schemas.openxmlformats.org/presentationml/2006/main">
  <p:tag name="KSO_WM_TEMPLATE_CATEGORY" val="custom"/>
  <p:tag name="KSO_WM_TEMPLATE_INDEX" val="20200968"/>
</p:tagLst>
</file>

<file path=ppt/tags/tag191.xml><?xml version="1.0" encoding="utf-8"?>
<p:tagLst xmlns:p="http://schemas.openxmlformats.org/presentationml/2006/main">
  <p:tag name="KSO_WM_TEMPLATE_CATEGORY" val="custom"/>
  <p:tag name="KSO_WM_TEMPLATE_INDEX" val="20200968"/>
</p:tagLst>
</file>

<file path=ppt/tags/tag192.xml><?xml version="1.0" encoding="utf-8"?>
<p:tagLst xmlns:p="http://schemas.openxmlformats.org/presentationml/2006/main">
  <p:tag name="KSO_WM_BEAUTIFY_FLAG" val="#wm#"/>
  <p:tag name="KSO_WM_TEMPLATE_CATEGORY" val="custom"/>
  <p:tag name="KSO_WM_TEMPLATE_INDEX" val="20200968"/>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_4*i*2"/>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_5*i*2"/>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6*i*1"/>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_8*i*2"/>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9*i*1"/>
  <p:tag name="KSO_WM_UNIT_BK_DARK_LIGHT" val="2"/>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_9*i*2"/>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0*i*1"/>
  <p:tag name="KSO_WM_UNIT_BK_DARK_LIGHT" val="2"/>
  <p:tag name="KSO_WM_UNIT_LAYERLEVEL" val="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_10*i*2"/>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_12*i*2"/>
  <p:tag name="KSO_WM_UNIT_LAYERLEVEL" val="1"/>
  <p:tag name="KSO_WM_TAG_VERSION" val="1.0"/>
  <p:tag name="KSO_WM_BEAUTIFY_FLAG" val="#wm#"/>
  <p:tag name="KSO_WM_SLIDE_BACKGROUND_TYPE" val="general"/>
  <p:tag name="KSO_WM_SLIDE_BK_DARK_LIGHT" val="2"/>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heme/theme1.xml><?xml version="1.0" encoding="utf-8"?>
<a:theme xmlns:a="http://schemas.openxmlformats.org/drawingml/2006/main" name="1_Office 主题​​">
  <a:themeElements>
    <a:clrScheme name="自定义 1">
      <a:dk1>
        <a:srgbClr val="000000"/>
      </a:dk1>
      <a:lt1>
        <a:srgbClr val="FFFFFF"/>
      </a:lt1>
      <a:dk2>
        <a:srgbClr val="D5D6DD"/>
      </a:dk2>
      <a:lt2>
        <a:srgbClr val="FFFFFF"/>
      </a:lt2>
      <a:accent1>
        <a:srgbClr val="55666A"/>
      </a:accent1>
      <a:accent2>
        <a:srgbClr val="5B696F"/>
      </a:accent2>
      <a:accent3>
        <a:srgbClr val="5C6872"/>
      </a:accent3>
      <a:accent4>
        <a:srgbClr val="616977"/>
      </a:accent4>
      <a:accent5>
        <a:srgbClr val="656C7D"/>
      </a:accent5>
      <a:accent6>
        <a:srgbClr val="676B7F"/>
      </a:accent6>
      <a:hlink>
        <a:srgbClr val="495AC3"/>
      </a:hlink>
      <a:folHlink>
        <a:srgbClr val="725E8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3130</Words>
  <Application>WPS 演示</Application>
  <PresentationFormat>宽屏</PresentationFormat>
  <Paragraphs>173</Paragraphs>
  <Slides>24</Slides>
  <Notes>4</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24</vt:i4>
      </vt:variant>
    </vt:vector>
  </HeadingPairs>
  <TitlesOfParts>
    <vt:vector size="36" baseType="lpstr">
      <vt:lpstr>Arial</vt:lpstr>
      <vt:lpstr>宋体</vt:lpstr>
      <vt:lpstr>Wingdings</vt:lpstr>
      <vt:lpstr>隶书</vt:lpstr>
      <vt:lpstr>微软雅黑</vt:lpstr>
      <vt:lpstr>汉仪尚巍手书W</vt:lpstr>
      <vt:lpstr>黑体</vt:lpstr>
      <vt:lpstr>楷体</vt:lpstr>
      <vt:lpstr>等线</vt:lpstr>
      <vt:lpstr>Arial Unicode MS</vt:lpstr>
      <vt:lpstr>Times New Roman</vt:lpstr>
      <vt:lpstr>1_Office 主题​​</vt:lpstr>
      <vt:lpstr>布局谋篇</vt:lpstr>
      <vt:lpstr>学习目标</vt:lpstr>
      <vt:lpstr>PowerPoint 演示文稿</vt:lpstr>
      <vt:lpstr>探讨内容：</vt:lpstr>
      <vt:lpstr>PowerPoint 演示文稿</vt:lpstr>
      <vt:lpstr>二、为什么要布局谋篇？</vt:lpstr>
      <vt:lpstr>中考作文关于“结构” 的要求</vt:lpstr>
      <vt:lpstr>PowerPoint 演示文稿</vt:lpstr>
      <vt:lpstr>PowerPoint 演示文稿</vt:lpstr>
      <vt:lpstr>PowerPoint 演示文稿</vt:lpstr>
      <vt:lpstr>三、怎么样布局谋篇？</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学以致用</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若笙</cp:lastModifiedBy>
  <cp:revision>157</cp:revision>
  <dcterms:created xsi:type="dcterms:W3CDTF">2019-06-19T02:08:00Z</dcterms:created>
  <dcterms:modified xsi:type="dcterms:W3CDTF">2020-03-29T13:04:53Z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2052-11.1.0.9339</vt:lpwstr>
  </property>
</Properties>
</file>