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534" r:id="rId7"/>
    <p:sldId id="535" r:id="rId8"/>
    <p:sldId id="490" r:id="rId9"/>
    <p:sldId id="536" r:id="rId10"/>
    <p:sldId id="538" r:id="rId11"/>
    <p:sldId id="537" r:id="rId12"/>
    <p:sldId id="491" r:id="rId13"/>
    <p:sldId id="539" r:id="rId14"/>
    <p:sldId id="492" r:id="rId15"/>
    <p:sldId id="546" r:id="rId16"/>
    <p:sldId id="547" r:id="rId17"/>
    <p:sldId id="548" r:id="rId18"/>
    <p:sldId id="549" r:id="rId19"/>
    <p:sldId id="550" r:id="rId20"/>
    <p:sldId id="551" r:id="rId21"/>
    <p:sldId id="424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68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97790" y="2010093"/>
            <a:ext cx="85693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逻辑至上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——”</a:t>
            </a:r>
            <a:r>
              <a:rPr lang="zh-CN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递进式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考场写作方法的探讨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  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2035年，我在时光那头，你在时光这头。你望着我。你的梦，也是我的梦。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又一代新人，又一轮十八年。你我似已相距太远，然“志合者，不以山海为远”。时空，也并非阻碍。社会主义现代化实现了，全面小康早已建成了，你生逢盛世，你是比我更幸运的一代天之骄子，你的使命无疑更大了。我这一代，目送中国雄起于东方，而你这一代，则要成为建成社会主义强国的中流砥柱。“功以才成，业由才广”，生于信息时代的你定然更有超世之才，不过，我也会在你身边，我们的中国梦，不单靠一代人孤单地努力，中国梦，是代代人心血的结晶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443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 </a:t>
            </a:r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新世纪，你我都在时光这头。你我的梦，中国的梦。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“明镜所以照形，古事所以知今”，我们回望过往的辉煌，不为沉湎自傲，而为展望未来。中国尚有诸多不足，产品质量有待提升，科技人才有待壮大，军事力量有待增强。无妨，你我齐努力，社会共出力，沉下心来为中国谋发展，须知“骐骥之速，非一足之力”，只有万众一心，才能最大限度地推动中国发展。既如是，何不携手共创新时代？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每一代人都有各自的机缘与使命、际遇与挑战。时光两头的你与我亦如此，然，新世纪的中国、新时代的中国，是你我共有的中国。她的梦，当是你我齐追逐的美好的远方。此肺腑之言，我装进时光瓶，留待你亲启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“江日初升，其道大光；河出伏流，一泻汪洋。”望十八岁的你与我陪伴着祖国高歌猛进。愿与君共勉，待他日归来回首，春满园。 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笔者评点：“你的梦”、“我的梦”、“中国梦”，从个体，到国家，层次感强。三个话题写作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。语言质朴而情深。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二、时间上的递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逻辑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2018新课标1卷作文案例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我们一起走过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——与未来的你共勉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李保春 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下水文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此刻，坐在考场上，十八岁的我，面对今年的作文题，想着往昔的曾经，遐想着十八年后的正当风华的你的模样。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  新世纪开端，新千年伊始，那是我和你之上的十八岁年龄的青年的舞台。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对此，我没有发言权，在父辈口中，他人笔下，课外书中，他们的人生有着充实的真实记录与再现。贫穷，落后，算是我对昔日的综合印象。那时，普通人的生活中，没有如今的网络世界，没有高铁、飞机甚至高档汽车的概念。因为大家见之甚少。那时，在上一辈眼中，“万元户”是美称，于一个富裕家庭而言；“大哥大”是荣耀，是下海之人的身份象征。仅此而已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191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 十八年过去了，弹指瞬间，昔日的时局、机遇，挑战与危机，连带着一代人，过去了，走入了历史。</a:t>
            </a: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新的历史又重新书写。我也在紧赶慢追之中赶上新的潮流。“互联网”“地球村”“大数据”“中国梦”，新时代，新青年，新机遇，当然还有新的挑战。无论如何，在前人与时代的肩旁上，我驻足远眺，一览众山小，无限风光于眼前。我贪婪地汲取着时代的养分，肆意地挥洒着我的青春，为自己，为时代。今日考场挥汗，明日社会驰骋，自主创业，自我创新，青山绿水之中，社会和谐安宁，这是如今正值好年华的我的思考，更是行动与预演，于奋斗中洒下一路热血与咸咸的汗水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如若，2035时代，那时你正十八岁，则你也便会以一种身份，走入我的眼中，如新世纪的那一代人，在贫穷困苦中走进了时代的前沿，用热血与汗水为我们这一辈人积淀。那么，正值年华好的青年人，又有一种什么样的面貌与精神呢?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 我无法想象，那时世界是什么样子，但是我也明白，在如今社会迅速前行的现状下，社会的脚步大步向前，随之而至的是更多的机遇与</a:t>
            </a:r>
            <a:r>
              <a:rPr sz="2400" b="1">
                <a:uFillTx/>
                <a:latin typeface="楷体" panose="02010609060101010101" charset="-122"/>
                <a:sym typeface="+mn-ea"/>
              </a:rPr>
              <a:t>危机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，那时便会涌现更多的高歌或痛苦。是的，机遇与危机并存。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 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 </a:t>
            </a:r>
            <a:r>
              <a:rPr lang="en-US" altLang="zh-CN" sz="2000" b="1">
                <a:latin typeface="楷体" panose="02010609060101010101" charset="-122"/>
                <a:sym typeface="+mn-ea"/>
              </a:rPr>
              <a:t>他、你、我，分布在岁月的中轴线上，我们出现，走向历史的舞台，在注定的不同时期，我们必然留下浓重的一笔，走向自我，走进社会，为了个体，同时，亦须关乎社会。江山代有才人出，各领风骚数百年，天下英雄谁敌手，一遇风云变成虎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charset="-122"/>
                <a:sym typeface="+mn-ea"/>
              </a:rPr>
              <a:t>    我们姿态各异，面貌各样。但是，无论怎样，出现了，走过了，也便注定有所留下。这足迹，犹如我对世纪初的瞩目，亦如你有朝一日对我的回顾。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 希望，走过便是永远。不论面对什么。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正所谓:岁月匆匆流水踪，世态人情当心中。国运家情休戚关，亦行亦顾不凡程。（下水文）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评语：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这篇文章在逻辑上呈现为时间上的递进，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他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我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、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你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charset="-122"/>
                <a:sym typeface="+mn-ea"/>
              </a:rPr>
              <a:t>，在时间的流逝中依次出现，思路清晰。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70161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审题立意+结构合理+文采与深度+卷面整洁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合理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结构即为逻辑，考场上储备几种熟悉的逻辑结构，便成为套路。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一、逻辑在考场写作中的决定作用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二、递进式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考场写作方法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15620" y="569595"/>
            <a:ext cx="7296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一、逻辑在考场写作中的决定作用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严密逻辑结构——考场高分作文之必备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60325" y="880110"/>
            <a:ext cx="7680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严密的逻辑结构是考场写作获得高分的必备条件。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原因：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如今，思辨性，已经成为语文高考的核心素养之一。此外，高考因其选拔性特点和参考对象为高中生的特点，势必要求学生具有严谨性思维和迁移能力，这一切都决定了思辨思维的宝贵性。</a:t>
            </a:r>
            <a:endParaRPr kumimoji="0" 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indent="306070" algn="l">
              <a:lnSpc>
                <a:spcPct val="15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目前，针对任务驱动作文，常见的备考作文思路逻辑，其理论根源是：是什么+ 为什么+怎么样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体现在话题上，表现为最常见的写作模式：提出问题+分析问题+解决问题。写作中，或取其全部，或取其部分，进而灵活搭配。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在具体结构方式上，具体可分为引议式，并列式（包括对照式），递进式，以及辩证思维式，其论证的过程都是极为严密的，层次之间都是环环相扣的，体现了结构的严谨性。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一、引议式。又称“引议联结式”，要点是：引述材料+分析材料，表明观点+联系现实，分析论证+强化论点，总结全文。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二、并列式 。要点是：引述材料，提出论点+三个分论点+深化总结。若分论点之间有对比关系，可变为对照式文章。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三、递进式。要点是：引出论点+三个分论点（三者间是递进关系，层层深入）+深化总结。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（本节课重点讲解）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四、辩证思维式。要点是：引出论点+三个分论点（正方+反方+正反辩证结合）+深化总结。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比较四种议论模式，引议式最为常见，</a:t>
            </a:r>
            <a:r>
              <a:rPr lang="zh-CN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如比容易，</a:t>
            </a: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但对学生来说，写出有深度作品不易，写够字数也不易，后三者可视为一个逻辑，只不过辩证思维式较为严谨，难度也最大，同时，也最具有理论的万能操作性，因为纷繁的现象，总有两极，二者是相对的，又是相互转化的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三、递进式。要点是：引出论点+三个分论点（三者间是递进关系，层层深入）+深化总结。</a:t>
            </a:r>
            <a:endParaRPr sz="28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endParaRPr lang="zh-CN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类型：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时间递进：过去  现在  未来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事物递进：从小到大  从大到小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认识递进：是什么  为什么  怎么样           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8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年全国卷一案例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从小到大的逻辑递进</a:t>
            </a:r>
            <a:endParaRPr lang="zh-CN"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你我之梦，中国之梦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广东考生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十八年前，庚辰龙年，我随新千年来到人世间走这一遭；十八年后，戊戌狗年，你接过火炬来到人世间走这一遭。有缘相逢，请你打开时光瓶，它已漂过了又一个十八年。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2018年，我在时光这头，你在时光那头，我望着你。我的梦，也是你的梦。</a:t>
            </a:r>
            <a:endParaRPr lang="zh-CN" sz="2000" b="1">
              <a:solidFill>
                <a:srgbClr val="602E04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solidFill>
                  <a:srgbClr val="602E04"/>
                </a:solidFill>
                <a:latin typeface="楷体" panose="02010609060101010101" charset="-122"/>
                <a:ea typeface="宋体" panose="02010600030101010101" pitchFamily="2" charset="-122"/>
              </a:rPr>
              <a:t>  我有幸与新世纪同生，更有幸与新世纪的中国一路同行。许是注定，我见证了这十八年来祖国的日新月异。有道是，“周虽旧邦，其命维新”。两千年前，中国还是奴隶社会；一千年前，中国还是封建社会；今天，中国是飞速发展的社会主义社会。我看过北京奥运会上灿烂的烟火，我上过来自宇宙中的授课，我走过众多山区里崭新的公路，“为国者，以富民为本，以正学为基”，中国做到了。“精准扶贫”已入攻坚阶段，扶起了后劲十足的东方巨龙。而如今我坐在这考场之上，将我十二年所学化作文字，正是得到了科教的好处。中国梦是不会终止的，尽管成就已辉煌，但逐梦人不会停下脚步。我的中国梦，十八年后也是你的梦。</a:t>
            </a:r>
            <a:endParaRPr lang="zh-CN" sz="2000" b="1">
              <a:solidFill>
                <a:srgbClr val="602E04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3141</Words>
  <Application>WPS 演示</Application>
  <PresentationFormat>全屏显示(4:3)</PresentationFormat>
  <Paragraphs>96</Paragraphs>
  <Slides>19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238</cp:revision>
  <dcterms:created xsi:type="dcterms:W3CDTF">2011-09-22T23:42:00Z</dcterms:created>
  <dcterms:modified xsi:type="dcterms:W3CDTF">2020-04-10T01:38:12Z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